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20" r:id="rId5"/>
    <p:sldMasterId id="2147483736" r:id="rId6"/>
  </p:sldMasterIdLst>
  <p:notesMasterIdLst>
    <p:notesMasterId r:id="rId88"/>
  </p:notesMasterIdLst>
  <p:handoutMasterIdLst>
    <p:handoutMasterId r:id="rId89"/>
  </p:handoutMasterIdLst>
  <p:sldIdLst>
    <p:sldId id="264" r:id="rId7"/>
    <p:sldId id="876" r:id="rId8"/>
    <p:sldId id="267" r:id="rId9"/>
    <p:sldId id="265" r:id="rId10"/>
    <p:sldId id="266" r:id="rId11"/>
    <p:sldId id="269" r:id="rId12"/>
    <p:sldId id="845" r:id="rId13"/>
    <p:sldId id="419" r:id="rId14"/>
    <p:sldId id="629" r:id="rId15"/>
    <p:sldId id="706" r:id="rId16"/>
    <p:sldId id="860" r:id="rId17"/>
    <p:sldId id="270" r:id="rId18"/>
    <p:sldId id="271" r:id="rId19"/>
    <p:sldId id="861" r:id="rId20"/>
    <p:sldId id="288" r:id="rId21"/>
    <p:sldId id="289" r:id="rId22"/>
    <p:sldId id="459" r:id="rId23"/>
    <p:sldId id="293" r:id="rId24"/>
    <p:sldId id="867" r:id="rId25"/>
    <p:sldId id="460" r:id="rId26"/>
    <p:sldId id="822" r:id="rId27"/>
    <p:sldId id="844" r:id="rId28"/>
    <p:sldId id="418" r:id="rId29"/>
    <p:sldId id="467" r:id="rId30"/>
    <p:sldId id="273" r:id="rId31"/>
    <p:sldId id="465" r:id="rId32"/>
    <p:sldId id="864" r:id="rId33"/>
    <p:sldId id="863" r:id="rId34"/>
    <p:sldId id="806" r:id="rId35"/>
    <p:sldId id="807" r:id="rId36"/>
    <p:sldId id="808" r:id="rId37"/>
    <p:sldId id="810" r:id="rId38"/>
    <p:sldId id="819" r:id="rId39"/>
    <p:sldId id="804" r:id="rId40"/>
    <p:sldId id="820" r:id="rId41"/>
    <p:sldId id="821" r:id="rId42"/>
    <p:sldId id="278" r:id="rId43"/>
    <p:sldId id="450" r:id="rId44"/>
    <p:sldId id="391" r:id="rId45"/>
    <p:sldId id="342" r:id="rId46"/>
    <p:sldId id="871" r:id="rId47"/>
    <p:sldId id="870" r:id="rId48"/>
    <p:sldId id="873" r:id="rId49"/>
    <p:sldId id="874" r:id="rId50"/>
    <p:sldId id="843" r:id="rId51"/>
    <p:sldId id="408" r:id="rId52"/>
    <p:sldId id="321" r:id="rId53"/>
    <p:sldId id="848" r:id="rId54"/>
    <p:sldId id="849" r:id="rId55"/>
    <p:sldId id="826" r:id="rId56"/>
    <p:sldId id="850" r:id="rId57"/>
    <p:sldId id="847" r:id="rId58"/>
    <p:sldId id="855" r:id="rId59"/>
    <p:sldId id="853" r:id="rId60"/>
    <p:sldId id="322" r:id="rId61"/>
    <p:sldId id="858" r:id="rId62"/>
    <p:sldId id="851" r:id="rId63"/>
    <p:sldId id="859" r:id="rId64"/>
    <p:sldId id="837" r:id="rId65"/>
    <p:sldId id="836" r:id="rId66"/>
    <p:sldId id="451" r:id="rId67"/>
    <p:sldId id="875" r:id="rId68"/>
    <p:sldId id="377" r:id="rId69"/>
    <p:sldId id="842" r:id="rId70"/>
    <p:sldId id="328" r:id="rId71"/>
    <p:sldId id="802" r:id="rId72"/>
    <p:sldId id="422" r:id="rId73"/>
    <p:sldId id="423" r:id="rId74"/>
    <p:sldId id="430" r:id="rId75"/>
    <p:sldId id="801" r:id="rId76"/>
    <p:sldId id="331" r:id="rId77"/>
    <p:sldId id="865" r:id="rId78"/>
    <p:sldId id="454" r:id="rId79"/>
    <p:sldId id="330" r:id="rId80"/>
    <p:sldId id="453" r:id="rId81"/>
    <p:sldId id="333" r:id="rId82"/>
    <p:sldId id="455" r:id="rId83"/>
    <p:sldId id="866" r:id="rId84"/>
    <p:sldId id="444" r:id="rId85"/>
    <p:sldId id="335" r:id="rId86"/>
    <p:sldId id="431" r:id="rId8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CE1C05-790C-0E75-6847-98FC9DE39AD2}" name="Enos, Stephanie" initials="ES" userId="S::Stephanie.Enos@ride.ri.gov::a218e923-5f83-455b-9096-196e41733104" providerId="AD"/>
  <p188:author id="{19C7DF11-77C6-E7BD-9808-861925EA75A6}" name="Keenan, Mary" initials="KM" userId="S::mary.keenan@ride.ri.gov::706af001-a093-4e23-8ced-9c623eda0dba" providerId="AD"/>
  <p188:author id="{8D97B544-0303-9107-54CA-2EDAD1099EC2}" name="Mermin, Jan" initials="MJ" userId="S::jan.mermin@ride.ri.gov::f7ff4303-9bb7-46cf-b60b-0603541f6cf9" providerId="AD"/>
  <p188:author id="{EE23EA46-5A6D-CB84-503C-525F5514E4A4}" name="Townes, Dalila" initials="TD" userId="S::dalila.townes@ride.ri.gov::848bf9f4-6a55-44ac-8fe5-cc906d9c78b7" providerId="AD"/>
  <p188:author id="{41F4DEDB-A96B-39A0-AC0B-DA60B22EC0DA}" name="Enos, Stephanie" initials="ES" userId="S::stephanie.enos@ride.ri.gov::a218e923-5f83-455b-9096-196e41733104" providerId="AD"/>
  <p188:author id="{D521B8E0-DE4B-E811-D401-5A2647268248}" name="Keenan, Mary" initials="KM" userId="S::Mary.Keenan@ride.ri.gov::706af001-a093-4e23-8ced-9c623eda0dba" providerId="AD"/>
  <p188:author id="{62D5FEEE-5F76-995C-3D49-E08B46DA37A9}" name="Powers, Peyton" initials="PP" userId="S::peyton.powers@ride.ri.gov::11a20b71-e4ae-4450-bc1b-bfac3e89f491" providerId="AD"/>
  <p188:author id="{04C94EFF-EBE0-1B54-C205-ED6F6A7A7338}" name="Noorbaloochi, Azadeh" initials="NA" userId="S::Azadeh.Noorbaloochi@ride.ri.gov::b242dfa6-3719-4415-b674-33ee1ca4a0b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chs, Daniel" initials="OD" lastIdx="2" clrIdx="0">
    <p:extLst>
      <p:ext uri="{19B8F6BF-5375-455C-9EA6-DF929625EA0E}">
        <p15:presenceInfo xmlns:p15="http://schemas.microsoft.com/office/powerpoint/2012/main" userId="S-1-5-21-1586716437-331627889-1971066577-9073" providerId="AD"/>
      </p:ext>
    </p:extLst>
  </p:cmAuthor>
  <p:cmAuthor id="2" name="Deragon, Mike" initials="DM" lastIdx="3" clrIdx="1">
    <p:extLst>
      <p:ext uri="{19B8F6BF-5375-455C-9EA6-DF929625EA0E}">
        <p15:presenceInfo xmlns:p15="http://schemas.microsoft.com/office/powerpoint/2012/main" userId="S-1-5-21-1586716437-331627889-1971066577-9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6F3"/>
    <a:srgbClr val="1C5F8A"/>
    <a:srgbClr val="86ABC1"/>
    <a:srgbClr val="008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18559-CCAB-4CAF-8061-77AA25DB822A}" v="1" dt="2023-02-09T13:50:12.063"/>
    <p1510:client id="{A4428F1A-46D2-49A0-B904-A118DA259104}" v="21" dt="2023-02-09T18:37:09.363"/>
    <p1510:client id="{BC8B3642-C065-9160-4E70-1F8BFE5456A6}" v="314" dt="2023-02-09T13:53:55.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34"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handoutMaster" Target="handoutMasters/handout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nan, Mary" userId="S::mary.keenan@ride.ri.gov::706af001-a093-4e23-8ced-9c623eda0dba" providerId="AD" clId="Web-{BC8B3642-C065-9160-4E70-1F8BFE5456A6}"/>
    <pc:docChg chg="modSld">
      <pc:chgData name="Keenan, Mary" userId="S::mary.keenan@ride.ri.gov::706af001-a093-4e23-8ced-9c623eda0dba" providerId="AD" clId="Web-{BC8B3642-C065-9160-4E70-1F8BFE5456A6}" dt="2023-02-09T13:53:55.077" v="171" actId="14100"/>
      <pc:docMkLst>
        <pc:docMk/>
      </pc:docMkLst>
      <pc:sldChg chg="addSp modSp">
        <pc:chgData name="Keenan, Mary" userId="S::mary.keenan@ride.ri.gov::706af001-a093-4e23-8ced-9c623eda0dba" providerId="AD" clId="Web-{BC8B3642-C065-9160-4E70-1F8BFE5456A6}" dt="2023-02-09T13:53:55.077" v="171" actId="14100"/>
        <pc:sldMkLst>
          <pc:docMk/>
          <pc:sldMk cId="3814395522" sldId="876"/>
        </pc:sldMkLst>
        <pc:spChg chg="add mod">
          <ac:chgData name="Keenan, Mary" userId="S::mary.keenan@ride.ri.gov::706af001-a093-4e23-8ced-9c623eda0dba" providerId="AD" clId="Web-{BC8B3642-C065-9160-4E70-1F8BFE5456A6}" dt="2023-02-09T13:53:55.077" v="171" actId="14100"/>
          <ac:spMkLst>
            <pc:docMk/>
            <pc:sldMk cId="3814395522" sldId="876"/>
            <ac:spMk id="3" creationId="{0281E5BE-8BA9-5EB1-0DEC-75C3847B35F6}"/>
          </ac:spMkLst>
        </pc:spChg>
      </pc:sldChg>
    </pc:docChg>
  </pc:docChgLst>
  <pc:docChgLst>
    <pc:chgData name="Keenan, Mary" userId="706af001-a093-4e23-8ced-9c623eda0dba" providerId="ADAL" clId="{A4428F1A-46D2-49A0-B904-A118DA259104}"/>
    <pc:docChg chg="custSel delSld modSld sldOrd">
      <pc:chgData name="Keenan, Mary" userId="706af001-a093-4e23-8ced-9c623eda0dba" providerId="ADAL" clId="{A4428F1A-46D2-49A0-B904-A118DA259104}" dt="2023-02-09T18:38:14.748" v="312" actId="207"/>
      <pc:docMkLst>
        <pc:docMk/>
      </pc:docMkLst>
      <pc:sldChg chg="modSp mod">
        <pc:chgData name="Keenan, Mary" userId="706af001-a093-4e23-8ced-9c623eda0dba" providerId="ADAL" clId="{A4428F1A-46D2-49A0-B904-A118DA259104}" dt="2023-02-09T18:36:33.437" v="308" actId="27636"/>
        <pc:sldMkLst>
          <pc:docMk/>
          <pc:sldMk cId="3139585402" sldId="265"/>
        </pc:sldMkLst>
        <pc:spChg chg="mod">
          <ac:chgData name="Keenan, Mary" userId="706af001-a093-4e23-8ced-9c623eda0dba" providerId="ADAL" clId="{A4428F1A-46D2-49A0-B904-A118DA259104}" dt="2023-02-09T18:36:33.437" v="308" actId="27636"/>
          <ac:spMkLst>
            <pc:docMk/>
            <pc:sldMk cId="3139585402" sldId="265"/>
            <ac:spMk id="3" creationId="{00000000-0000-0000-0000-000000000000}"/>
          </ac:spMkLst>
        </pc:spChg>
      </pc:sldChg>
      <pc:sldChg chg="del">
        <pc:chgData name="Keenan, Mary" userId="706af001-a093-4e23-8ced-9c623eda0dba" providerId="ADAL" clId="{A4428F1A-46D2-49A0-B904-A118DA259104}" dt="2023-02-08T15:08:56.088" v="4" actId="2696"/>
        <pc:sldMkLst>
          <pc:docMk/>
          <pc:sldMk cId="4243056242" sldId="376"/>
        </pc:sldMkLst>
      </pc:sldChg>
      <pc:sldChg chg="del">
        <pc:chgData name="Keenan, Mary" userId="706af001-a093-4e23-8ced-9c623eda0dba" providerId="ADAL" clId="{A4428F1A-46D2-49A0-B904-A118DA259104}" dt="2023-02-08T15:09:02.666" v="6" actId="2696"/>
        <pc:sldMkLst>
          <pc:docMk/>
          <pc:sldMk cId="3630545510" sldId="379"/>
        </pc:sldMkLst>
      </pc:sldChg>
      <pc:sldChg chg="del">
        <pc:chgData name="Keenan, Mary" userId="706af001-a093-4e23-8ced-9c623eda0dba" providerId="ADAL" clId="{A4428F1A-46D2-49A0-B904-A118DA259104}" dt="2023-02-08T15:08:40.354" v="1" actId="2696"/>
        <pc:sldMkLst>
          <pc:docMk/>
          <pc:sldMk cId="4007157223" sldId="449"/>
        </pc:sldMkLst>
      </pc:sldChg>
      <pc:sldChg chg="del">
        <pc:chgData name="Keenan, Mary" userId="706af001-a093-4e23-8ced-9c623eda0dba" providerId="ADAL" clId="{A4428F1A-46D2-49A0-B904-A118DA259104}" dt="2023-02-08T15:08:42.435" v="2" actId="2696"/>
        <pc:sldMkLst>
          <pc:docMk/>
          <pc:sldMk cId="3861346735" sldId="457"/>
        </pc:sldMkLst>
      </pc:sldChg>
      <pc:sldChg chg="modSp mod">
        <pc:chgData name="Keenan, Mary" userId="706af001-a093-4e23-8ced-9c623eda0dba" providerId="ADAL" clId="{A4428F1A-46D2-49A0-B904-A118DA259104}" dt="2023-02-08T17:23:54.260" v="11" actId="20577"/>
        <pc:sldMkLst>
          <pc:docMk/>
          <pc:sldMk cId="2008872455" sldId="465"/>
        </pc:sldMkLst>
        <pc:graphicFrameChg chg="modGraphic">
          <ac:chgData name="Keenan, Mary" userId="706af001-a093-4e23-8ced-9c623eda0dba" providerId="ADAL" clId="{A4428F1A-46D2-49A0-B904-A118DA259104}" dt="2023-02-08T17:23:54.260" v="11" actId="20577"/>
          <ac:graphicFrameMkLst>
            <pc:docMk/>
            <pc:sldMk cId="2008872455" sldId="465"/>
            <ac:graphicFrameMk id="6" creationId="{7CC5580C-8BFF-016E-F278-2BAFFCA50822}"/>
          </ac:graphicFrameMkLst>
        </pc:graphicFrameChg>
      </pc:sldChg>
      <pc:sldChg chg="modSp mod">
        <pc:chgData name="Keenan, Mary" userId="706af001-a093-4e23-8ced-9c623eda0dba" providerId="ADAL" clId="{A4428F1A-46D2-49A0-B904-A118DA259104}" dt="2023-02-08T17:40:42.411" v="181" actId="14734"/>
        <pc:sldMkLst>
          <pc:docMk/>
          <pc:sldMk cId="1087140602" sldId="804"/>
        </pc:sldMkLst>
        <pc:spChg chg="mod">
          <ac:chgData name="Keenan, Mary" userId="706af001-a093-4e23-8ced-9c623eda0dba" providerId="ADAL" clId="{A4428F1A-46D2-49A0-B904-A118DA259104}" dt="2023-02-08T17:38:53.481" v="169" actId="1076"/>
          <ac:spMkLst>
            <pc:docMk/>
            <pc:sldMk cId="1087140602" sldId="804"/>
            <ac:spMk id="2" creationId="{1AF3E39D-0B8D-1F1B-41C4-D7B18FB3EBE3}"/>
          </ac:spMkLst>
        </pc:spChg>
        <pc:graphicFrameChg chg="mod modGraphic">
          <ac:chgData name="Keenan, Mary" userId="706af001-a093-4e23-8ced-9c623eda0dba" providerId="ADAL" clId="{A4428F1A-46D2-49A0-B904-A118DA259104}" dt="2023-02-08T17:40:42.411" v="181" actId="14734"/>
          <ac:graphicFrameMkLst>
            <pc:docMk/>
            <pc:sldMk cId="1087140602" sldId="804"/>
            <ac:graphicFrameMk id="5" creationId="{DC9DA1C2-310E-CB7B-8C73-0AC356A8E229}"/>
          </ac:graphicFrameMkLst>
        </pc:graphicFrameChg>
        <pc:graphicFrameChg chg="mod modGraphic">
          <ac:chgData name="Keenan, Mary" userId="706af001-a093-4e23-8ced-9c623eda0dba" providerId="ADAL" clId="{A4428F1A-46D2-49A0-B904-A118DA259104}" dt="2023-02-08T17:39:33.226" v="174" actId="255"/>
          <ac:graphicFrameMkLst>
            <pc:docMk/>
            <pc:sldMk cId="1087140602" sldId="804"/>
            <ac:graphicFrameMk id="6" creationId="{B0FDB52D-A982-D22A-2B36-F845B5E5F981}"/>
          </ac:graphicFrameMkLst>
        </pc:graphicFrameChg>
        <pc:graphicFrameChg chg="mod modGraphic">
          <ac:chgData name="Keenan, Mary" userId="706af001-a093-4e23-8ced-9c623eda0dba" providerId="ADAL" clId="{A4428F1A-46D2-49A0-B904-A118DA259104}" dt="2023-02-08T17:40:20.677" v="179" actId="14100"/>
          <ac:graphicFrameMkLst>
            <pc:docMk/>
            <pc:sldMk cId="1087140602" sldId="804"/>
            <ac:graphicFrameMk id="11" creationId="{212D5A7E-58F1-6DFC-7272-4954BF0EF7FB}"/>
          </ac:graphicFrameMkLst>
        </pc:graphicFrameChg>
      </pc:sldChg>
      <pc:sldChg chg="modSp mod">
        <pc:chgData name="Keenan, Mary" userId="706af001-a093-4e23-8ced-9c623eda0dba" providerId="ADAL" clId="{A4428F1A-46D2-49A0-B904-A118DA259104}" dt="2023-02-08T17:32:16.424" v="28" actId="20577"/>
        <pc:sldMkLst>
          <pc:docMk/>
          <pc:sldMk cId="1101287006" sldId="808"/>
        </pc:sldMkLst>
        <pc:graphicFrameChg chg="mod modGraphic">
          <ac:chgData name="Keenan, Mary" userId="706af001-a093-4e23-8ced-9c623eda0dba" providerId="ADAL" clId="{A4428F1A-46D2-49A0-B904-A118DA259104}" dt="2023-02-08T17:32:16.424" v="28" actId="20577"/>
          <ac:graphicFrameMkLst>
            <pc:docMk/>
            <pc:sldMk cId="1101287006" sldId="808"/>
            <ac:graphicFrameMk id="6" creationId="{03678CE2-9D9F-E047-E36F-F50628C42816}"/>
          </ac:graphicFrameMkLst>
        </pc:graphicFrameChg>
      </pc:sldChg>
      <pc:sldChg chg="modSp mod">
        <pc:chgData name="Keenan, Mary" userId="706af001-a093-4e23-8ced-9c623eda0dba" providerId="ADAL" clId="{A4428F1A-46D2-49A0-B904-A118DA259104}" dt="2023-02-08T17:37:47.167" v="160" actId="14734"/>
        <pc:sldMkLst>
          <pc:docMk/>
          <pc:sldMk cId="3568126001" sldId="819"/>
        </pc:sldMkLst>
        <pc:graphicFrameChg chg="mod modGraphic">
          <ac:chgData name="Keenan, Mary" userId="706af001-a093-4e23-8ced-9c623eda0dba" providerId="ADAL" clId="{A4428F1A-46D2-49A0-B904-A118DA259104}" dt="2023-02-08T17:37:47.167" v="160" actId="14734"/>
          <ac:graphicFrameMkLst>
            <pc:docMk/>
            <pc:sldMk cId="3568126001" sldId="819"/>
            <ac:graphicFrameMk id="5" creationId="{51BE893E-D54E-6E8A-059E-A6284DEE0EF5}"/>
          </ac:graphicFrameMkLst>
        </pc:graphicFrameChg>
      </pc:sldChg>
      <pc:sldChg chg="modSp mod">
        <pc:chgData name="Keenan, Mary" userId="706af001-a093-4e23-8ced-9c623eda0dba" providerId="ADAL" clId="{A4428F1A-46D2-49A0-B904-A118DA259104}" dt="2023-02-08T17:43:16.865" v="221" actId="5793"/>
        <pc:sldMkLst>
          <pc:docMk/>
          <pc:sldMk cId="852796463" sldId="820"/>
        </pc:sldMkLst>
        <pc:graphicFrameChg chg="modGraphic">
          <ac:chgData name="Keenan, Mary" userId="706af001-a093-4e23-8ced-9c623eda0dba" providerId="ADAL" clId="{A4428F1A-46D2-49A0-B904-A118DA259104}" dt="2023-02-08T17:43:16.865" v="221" actId="5793"/>
          <ac:graphicFrameMkLst>
            <pc:docMk/>
            <pc:sldMk cId="852796463" sldId="820"/>
            <ac:graphicFrameMk id="6" creationId="{F627D0B4-AD0D-1E4D-55A5-3BD1C3DBAD37}"/>
          </ac:graphicFrameMkLst>
        </pc:graphicFrameChg>
      </pc:sldChg>
      <pc:sldChg chg="modSp mod">
        <pc:chgData name="Keenan, Mary" userId="706af001-a093-4e23-8ced-9c623eda0dba" providerId="ADAL" clId="{A4428F1A-46D2-49A0-B904-A118DA259104}" dt="2023-02-08T17:46:31.748" v="254" actId="255"/>
        <pc:sldMkLst>
          <pc:docMk/>
          <pc:sldMk cId="1395281168" sldId="821"/>
        </pc:sldMkLst>
        <pc:spChg chg="mod">
          <ac:chgData name="Keenan, Mary" userId="706af001-a093-4e23-8ced-9c623eda0dba" providerId="ADAL" clId="{A4428F1A-46D2-49A0-B904-A118DA259104}" dt="2023-02-08T17:46:11.801" v="251" actId="255"/>
          <ac:spMkLst>
            <pc:docMk/>
            <pc:sldMk cId="1395281168" sldId="821"/>
            <ac:spMk id="2" creationId="{1AF3E39D-0B8D-1F1B-41C4-D7B18FB3EBE3}"/>
          </ac:spMkLst>
        </pc:spChg>
        <pc:graphicFrameChg chg="mod modGraphic">
          <ac:chgData name="Keenan, Mary" userId="706af001-a093-4e23-8ced-9c623eda0dba" providerId="ADAL" clId="{A4428F1A-46D2-49A0-B904-A118DA259104}" dt="2023-02-08T17:45:55.919" v="249" actId="14100"/>
          <ac:graphicFrameMkLst>
            <pc:docMk/>
            <pc:sldMk cId="1395281168" sldId="821"/>
            <ac:graphicFrameMk id="3" creationId="{ED0939A0-4B79-CA01-4D2B-1B3F844178C7}"/>
          </ac:graphicFrameMkLst>
        </pc:graphicFrameChg>
        <pc:graphicFrameChg chg="mod modGraphic">
          <ac:chgData name="Keenan, Mary" userId="706af001-a093-4e23-8ced-9c623eda0dba" providerId="ADAL" clId="{A4428F1A-46D2-49A0-B904-A118DA259104}" dt="2023-02-08T17:45:39.643" v="245" actId="14100"/>
          <ac:graphicFrameMkLst>
            <pc:docMk/>
            <pc:sldMk cId="1395281168" sldId="821"/>
            <ac:graphicFrameMk id="15" creationId="{176E23A7-6BAD-6007-513C-3D9FB42A5E18}"/>
          </ac:graphicFrameMkLst>
        </pc:graphicFrameChg>
        <pc:graphicFrameChg chg="mod modGraphic">
          <ac:chgData name="Keenan, Mary" userId="706af001-a093-4e23-8ced-9c623eda0dba" providerId="ADAL" clId="{A4428F1A-46D2-49A0-B904-A118DA259104}" dt="2023-02-08T17:46:31.748" v="254" actId="255"/>
          <ac:graphicFrameMkLst>
            <pc:docMk/>
            <pc:sldMk cId="1395281168" sldId="821"/>
            <ac:graphicFrameMk id="19" creationId="{9BF6A52B-45F0-AEE6-DC54-3FBD6082B609}"/>
          </ac:graphicFrameMkLst>
        </pc:graphicFrameChg>
      </pc:sldChg>
      <pc:sldChg chg="del">
        <pc:chgData name="Keenan, Mary" userId="706af001-a093-4e23-8ced-9c623eda0dba" providerId="ADAL" clId="{A4428F1A-46D2-49A0-B904-A118DA259104}" dt="2023-02-08T15:08:59.958" v="5" actId="2696"/>
        <pc:sldMkLst>
          <pc:docMk/>
          <pc:sldMk cId="371137784" sldId="829"/>
        </pc:sldMkLst>
      </pc:sldChg>
      <pc:sldChg chg="del">
        <pc:chgData name="Keenan, Mary" userId="706af001-a093-4e23-8ced-9c623eda0dba" providerId="ADAL" clId="{A4428F1A-46D2-49A0-B904-A118DA259104}" dt="2023-02-08T15:08:53.908" v="3" actId="2696"/>
        <pc:sldMkLst>
          <pc:docMk/>
          <pc:sldMk cId="4072268815" sldId="834"/>
        </pc:sldMkLst>
      </pc:sldChg>
      <pc:sldChg chg="del">
        <pc:chgData name="Keenan, Mary" userId="706af001-a093-4e23-8ced-9c623eda0dba" providerId="ADAL" clId="{A4428F1A-46D2-49A0-B904-A118DA259104}" dt="2023-02-08T15:09:07.482" v="8" actId="2696"/>
        <pc:sldMkLst>
          <pc:docMk/>
          <pc:sldMk cId="3942533315" sldId="839"/>
        </pc:sldMkLst>
      </pc:sldChg>
      <pc:sldChg chg="modNotesTx">
        <pc:chgData name="Keenan, Mary" userId="706af001-a093-4e23-8ced-9c623eda0dba" providerId="ADAL" clId="{A4428F1A-46D2-49A0-B904-A118DA259104}" dt="2023-02-08T15:09:22.057" v="9" actId="20577"/>
        <pc:sldMkLst>
          <pc:docMk/>
          <pc:sldMk cId="697032361" sldId="842"/>
        </pc:sldMkLst>
      </pc:sldChg>
      <pc:sldChg chg="modSp mod">
        <pc:chgData name="Keenan, Mary" userId="706af001-a093-4e23-8ced-9c623eda0dba" providerId="ADAL" clId="{A4428F1A-46D2-49A0-B904-A118DA259104}" dt="2023-02-09T18:38:14.748" v="312" actId="207"/>
        <pc:sldMkLst>
          <pc:docMk/>
          <pc:sldMk cId="623267785" sldId="848"/>
        </pc:sldMkLst>
        <pc:spChg chg="mod">
          <ac:chgData name="Keenan, Mary" userId="706af001-a093-4e23-8ced-9c623eda0dba" providerId="ADAL" clId="{A4428F1A-46D2-49A0-B904-A118DA259104}" dt="2023-02-09T18:38:14.748" v="312" actId="207"/>
          <ac:spMkLst>
            <pc:docMk/>
            <pc:sldMk cId="623267785" sldId="848"/>
            <ac:spMk id="6" creationId="{456B2F12-EEA5-9B92-7334-90FC2F04D9B7}"/>
          </ac:spMkLst>
        </pc:spChg>
      </pc:sldChg>
      <pc:sldChg chg="mod modShow">
        <pc:chgData name="Keenan, Mary" userId="706af001-a093-4e23-8ced-9c623eda0dba" providerId="ADAL" clId="{A4428F1A-46D2-49A0-B904-A118DA259104}" dt="2023-02-08T18:02:56.037" v="273" actId="729"/>
        <pc:sldMkLst>
          <pc:docMk/>
          <pc:sldMk cId="3553679701" sldId="851"/>
        </pc:sldMkLst>
      </pc:sldChg>
      <pc:sldChg chg="del">
        <pc:chgData name="Keenan, Mary" userId="706af001-a093-4e23-8ced-9c623eda0dba" providerId="ADAL" clId="{A4428F1A-46D2-49A0-B904-A118DA259104}" dt="2023-02-08T15:09:05.235" v="7" actId="2696"/>
        <pc:sldMkLst>
          <pc:docMk/>
          <pc:sldMk cId="128234933" sldId="852"/>
        </pc:sldMkLst>
      </pc:sldChg>
      <pc:sldChg chg="mod modShow">
        <pc:chgData name="Keenan, Mary" userId="706af001-a093-4e23-8ced-9c623eda0dba" providerId="ADAL" clId="{A4428F1A-46D2-49A0-B904-A118DA259104}" dt="2023-02-08T18:02:57.740" v="274" actId="729"/>
        <pc:sldMkLst>
          <pc:docMk/>
          <pc:sldMk cId="3150123486" sldId="859"/>
        </pc:sldMkLst>
      </pc:sldChg>
      <pc:sldChg chg="modSp">
        <pc:chgData name="Keenan, Mary" userId="706af001-a093-4e23-8ced-9c623eda0dba" providerId="ADAL" clId="{A4428F1A-46D2-49A0-B904-A118DA259104}" dt="2023-02-09T18:37:09.363" v="309"/>
        <pc:sldMkLst>
          <pc:docMk/>
          <pc:sldMk cId="4081266607" sldId="860"/>
        </pc:sldMkLst>
        <pc:graphicFrameChg chg="mod">
          <ac:chgData name="Keenan, Mary" userId="706af001-a093-4e23-8ced-9c623eda0dba" providerId="ADAL" clId="{A4428F1A-46D2-49A0-B904-A118DA259104}" dt="2023-02-09T18:37:09.363" v="309"/>
          <ac:graphicFrameMkLst>
            <pc:docMk/>
            <pc:sldMk cId="4081266607" sldId="860"/>
            <ac:graphicFrameMk id="5" creationId="{45CF9173-2681-BBDA-37D8-9438614C8E90}"/>
          </ac:graphicFrameMkLst>
        </pc:graphicFrameChg>
      </pc:sldChg>
      <pc:sldChg chg="del">
        <pc:chgData name="Keenan, Mary" userId="706af001-a093-4e23-8ced-9c623eda0dba" providerId="ADAL" clId="{A4428F1A-46D2-49A0-B904-A118DA259104}" dt="2023-02-08T15:08:32.097" v="0" actId="2696"/>
        <pc:sldMkLst>
          <pc:docMk/>
          <pc:sldMk cId="666790725" sldId="862"/>
        </pc:sldMkLst>
      </pc:sldChg>
      <pc:sldChg chg="modSp mod">
        <pc:chgData name="Keenan, Mary" userId="706af001-a093-4e23-8ced-9c623eda0dba" providerId="ADAL" clId="{A4428F1A-46D2-49A0-B904-A118DA259104}" dt="2023-02-09T18:38:00.852" v="311" actId="1076"/>
        <pc:sldMkLst>
          <pc:docMk/>
          <pc:sldMk cId="1142667476" sldId="871"/>
        </pc:sldMkLst>
        <pc:spChg chg="mod">
          <ac:chgData name="Keenan, Mary" userId="706af001-a093-4e23-8ced-9c623eda0dba" providerId="ADAL" clId="{A4428F1A-46D2-49A0-B904-A118DA259104}" dt="2023-02-09T18:38:00.852" v="311" actId="1076"/>
          <ac:spMkLst>
            <pc:docMk/>
            <pc:sldMk cId="1142667476" sldId="871"/>
            <ac:spMk id="2" creationId="{A3A9491A-A074-82B5-9B32-F6A5E8C0ED6D}"/>
          </ac:spMkLst>
        </pc:spChg>
      </pc:sldChg>
      <pc:sldChg chg="modSp">
        <pc:chgData name="Keenan, Mary" userId="706af001-a093-4e23-8ced-9c623eda0dba" providerId="ADAL" clId="{A4428F1A-46D2-49A0-B904-A118DA259104}" dt="2023-02-08T18:00:27.210" v="272" actId="313"/>
        <pc:sldMkLst>
          <pc:docMk/>
          <pc:sldMk cId="2508642304" sldId="874"/>
        </pc:sldMkLst>
        <pc:graphicFrameChg chg="mod">
          <ac:chgData name="Keenan, Mary" userId="706af001-a093-4e23-8ced-9c623eda0dba" providerId="ADAL" clId="{A4428F1A-46D2-49A0-B904-A118DA259104}" dt="2023-02-08T18:00:27.210" v="272" actId="313"/>
          <ac:graphicFrameMkLst>
            <pc:docMk/>
            <pc:sldMk cId="2508642304" sldId="874"/>
            <ac:graphicFrameMk id="5" creationId="{CFCB6D5F-E600-52BC-C83D-7E7299094C65}"/>
          </ac:graphicFrameMkLst>
        </pc:graphicFrameChg>
      </pc:sldChg>
      <pc:sldChg chg="modSp mod ord">
        <pc:chgData name="Keenan, Mary" userId="706af001-a093-4e23-8ced-9c623eda0dba" providerId="ADAL" clId="{A4428F1A-46D2-49A0-B904-A118DA259104}" dt="2023-02-09T18:36:13.471" v="302"/>
        <pc:sldMkLst>
          <pc:docMk/>
          <pc:sldMk cId="3814395522" sldId="876"/>
        </pc:sldMkLst>
        <pc:spChg chg="mod">
          <ac:chgData name="Keenan, Mary" userId="706af001-a093-4e23-8ced-9c623eda0dba" providerId="ADAL" clId="{A4428F1A-46D2-49A0-B904-A118DA259104}" dt="2023-02-09T18:36:06.442" v="300" actId="6549"/>
          <ac:spMkLst>
            <pc:docMk/>
            <pc:sldMk cId="3814395522" sldId="876"/>
            <ac:spMk id="3" creationId="{0281E5BE-8BA9-5EB1-0DEC-75C3847B35F6}"/>
          </ac:spMkLst>
        </pc:spChg>
      </pc:sldChg>
      <pc:sldMasterChg chg="delSldLayout">
        <pc:chgData name="Keenan, Mary" userId="706af001-a093-4e23-8ced-9c623eda0dba" providerId="ADAL" clId="{A4428F1A-46D2-49A0-B904-A118DA259104}" dt="2023-02-08T15:09:07.482" v="8" actId="2696"/>
        <pc:sldMasterMkLst>
          <pc:docMk/>
          <pc:sldMasterMk cId="4228899433" sldId="2147483736"/>
        </pc:sldMasterMkLst>
        <pc:sldLayoutChg chg="del">
          <pc:chgData name="Keenan, Mary" userId="706af001-a093-4e23-8ced-9c623eda0dba" providerId="ADAL" clId="{A4428F1A-46D2-49A0-B904-A118DA259104}" dt="2023-02-08T15:08:59.958" v="5" actId="2696"/>
          <pc:sldLayoutMkLst>
            <pc:docMk/>
            <pc:sldMasterMk cId="4228899433" sldId="2147483736"/>
            <pc:sldLayoutMk cId="4289916602" sldId="2147483711"/>
          </pc:sldLayoutMkLst>
        </pc:sldLayoutChg>
        <pc:sldLayoutChg chg="del">
          <pc:chgData name="Keenan, Mary" userId="706af001-a093-4e23-8ced-9c623eda0dba" providerId="ADAL" clId="{A4428F1A-46D2-49A0-B904-A118DA259104}" dt="2023-02-08T15:09:07.482" v="8" actId="2696"/>
          <pc:sldLayoutMkLst>
            <pc:docMk/>
            <pc:sldMasterMk cId="4228899433" sldId="2147483736"/>
            <pc:sldLayoutMk cId="292200369" sldId="2147483741"/>
          </pc:sldLayoutMkLst>
        </pc:sldLayoutChg>
      </pc:sldMasterChg>
    </pc:docChg>
  </pc:docChgLst>
  <pc:docChgLst>
    <pc:chgData name="Keenan, Mary" userId="S::mary.keenan@ride.ri.gov::706af001-a093-4e23-8ced-9c623eda0dba" providerId="AD" clId="Web-{60318559-CCAB-4CAF-8061-77AA25DB822A}"/>
    <pc:docChg chg="addSld">
      <pc:chgData name="Keenan, Mary" userId="S::mary.keenan@ride.ri.gov::706af001-a093-4e23-8ced-9c623eda0dba" providerId="AD" clId="Web-{60318559-CCAB-4CAF-8061-77AA25DB822A}" dt="2023-02-09T13:50:12.063" v="0"/>
      <pc:docMkLst>
        <pc:docMk/>
      </pc:docMkLst>
      <pc:sldChg chg="new">
        <pc:chgData name="Keenan, Mary" userId="S::mary.keenan@ride.ri.gov::706af001-a093-4e23-8ced-9c623eda0dba" providerId="AD" clId="Web-{60318559-CCAB-4CAF-8061-77AA25DB822A}" dt="2023-02-09T13:50:12.063" v="0"/>
        <pc:sldMkLst>
          <pc:docMk/>
          <pc:sldMk cId="3814395522" sldId="876"/>
        </pc:sldMkLst>
      </pc:sldChg>
    </pc:docChg>
  </pc:docChgLst>
  <pc:docChgLst>
    <pc:chgData name="Townes, Dalila" userId="S::dalila.townes@ride.ri.gov::848bf9f4-6a55-44ac-8fe5-cc906d9c78b7" providerId="AD" clId="Web-{E6B2ADCD-FE79-1B86-C59D-96CA91FDACC1}"/>
    <pc:docChg chg="modSld">
      <pc:chgData name="Townes, Dalila" userId="S::dalila.townes@ride.ri.gov::848bf9f4-6a55-44ac-8fe5-cc906d9c78b7" providerId="AD" clId="Web-{E6B2ADCD-FE79-1B86-C59D-96CA91FDACC1}" dt="2023-02-08T15:14:08.619" v="1" actId="20577"/>
      <pc:docMkLst>
        <pc:docMk/>
      </pc:docMkLst>
      <pc:sldChg chg="modSp">
        <pc:chgData name="Townes, Dalila" userId="S::dalila.townes@ride.ri.gov::848bf9f4-6a55-44ac-8fe5-cc906d9c78b7" providerId="AD" clId="Web-{E6B2ADCD-FE79-1B86-C59D-96CA91FDACC1}" dt="2023-02-08T15:14:08.619" v="1" actId="20577"/>
        <pc:sldMkLst>
          <pc:docMk/>
          <pc:sldMk cId="3340668456" sldId="866"/>
        </pc:sldMkLst>
        <pc:spChg chg="mod">
          <ac:chgData name="Townes, Dalila" userId="S::dalila.townes@ride.ri.gov::848bf9f4-6a55-44ac-8fe5-cc906d9c78b7" providerId="AD" clId="Web-{E6B2ADCD-FE79-1B86-C59D-96CA91FDACC1}" dt="2023-02-08T15:14:08.619" v="1" actId="20577"/>
          <ac:spMkLst>
            <pc:docMk/>
            <pc:sldMk cId="3340668456" sldId="866"/>
            <ac:spMk id="3" creationId="{B2A41066-556F-4043-BDAD-966C754F376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eenma\AppData\Local\Microsoft\Windows\INetCache\Content.Outlook\V6TC89HM\Title%20II%20Submissions%20Coun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Title II Applications to RIDE</a:t>
            </a:r>
          </a:p>
          <a:p>
            <a:pPr>
              <a:defRPr/>
            </a:pPr>
            <a:r>
              <a:rPr lang="en-US"/>
              <a:t>LEAs by Number of Reviews</a:t>
            </a:r>
            <a:r>
              <a:rPr lang="en-US" baseline="0"/>
              <a:t> </a:t>
            </a:r>
            <a:r>
              <a:rPr lang="en-US"/>
              <a:t>to Approval</a:t>
            </a:r>
          </a:p>
        </c:rich>
      </c:tx>
      <c:layout>
        <c:manualLayout>
          <c:xMode val="edge"/>
          <c:yMode val="edge"/>
          <c:x val="0.53779864353239026"/>
          <c:y val="2.17917717091707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8.704492137597844E-2"/>
          <c:y val="0.12820825688895482"/>
          <c:w val="0.53104708150419244"/>
          <c:h val="0.87179174311104501"/>
        </c:manualLayout>
      </c:layout>
      <c:pieChart>
        <c:varyColors val="1"/>
        <c:ser>
          <c:idx val="0"/>
          <c:order val="0"/>
          <c:tx>
            <c:strRef>
              <c:f>'Summary &amp; Pie Chart'!$B$1</c:f>
              <c:strCache>
                <c:ptCount val="1"/>
                <c:pt idx="0">
                  <c:v>Number of LEAs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385-426B-896C-566625FA58F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85-426B-896C-566625FA58F2}"/>
              </c:ext>
            </c:extLst>
          </c:dPt>
          <c:dPt>
            <c:idx val="2"/>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385-426B-896C-566625FA58F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385-426B-896C-566625FA58F2}"/>
              </c:ext>
            </c:extLst>
          </c:dPt>
          <c:dPt>
            <c:idx val="4"/>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385-426B-896C-566625FA58F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'Summary &amp; Pie Chart'!$A$2:$A$6</c:f>
              <c:strCache>
                <c:ptCount val="5"/>
                <c:pt idx="0">
                  <c:v>Approved upon Submission</c:v>
                </c:pt>
                <c:pt idx="1">
                  <c:v>Approved in 2 Submissions</c:v>
                </c:pt>
                <c:pt idx="2">
                  <c:v>Approved after 3 or more submissions</c:v>
                </c:pt>
                <c:pt idx="3">
                  <c:v>Not Approved</c:v>
                </c:pt>
                <c:pt idx="4">
                  <c:v>Transferred</c:v>
                </c:pt>
              </c:strCache>
            </c:strRef>
          </c:cat>
          <c:val>
            <c:numRef>
              <c:f>'Summary &amp; Pie Chart'!$B$2:$B$6</c:f>
              <c:numCache>
                <c:formatCode>General</c:formatCode>
                <c:ptCount val="5"/>
                <c:pt idx="0">
                  <c:v>10</c:v>
                </c:pt>
                <c:pt idx="1">
                  <c:v>29</c:v>
                </c:pt>
                <c:pt idx="2">
                  <c:v>15</c:v>
                </c:pt>
                <c:pt idx="3">
                  <c:v>8</c:v>
                </c:pt>
                <c:pt idx="4">
                  <c:v>3</c:v>
                </c:pt>
              </c:numCache>
            </c:numRef>
          </c:val>
          <c:extLst>
            <c:ext xmlns:c16="http://schemas.microsoft.com/office/drawing/2014/chart" uri="{C3380CC4-5D6E-409C-BE32-E72D297353CC}">
              <c16:uniqueId val="{0000000A-D385-426B-896C-566625FA58F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056476900564419"/>
          <c:y val="0.33846777725263144"/>
          <c:w val="0.33173611595010799"/>
          <c:h val="0.536018481252689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0DC65954-4BD9-4D2B-8192-0F58B1A7160E}" type="presOf" srcId="{62836BE6-DDD7-47DE-9108-53DD722553DB}" destId="{03078F20-557D-4830-923D-0F7F8291621B}"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1C3ED7E6-ADCB-4E11-A7C0-7EEF6CC10EA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3F3C98C-9154-4988-BB56-8AA20D8F4E11}">
      <dgm:prSet phldrT="[Text]"/>
      <dgm:spPr/>
      <dgm:t>
        <a:bodyPr/>
        <a:lstStyle/>
        <a:p>
          <a:r>
            <a:rPr lang="en-US"/>
            <a:t>Student Data</a:t>
          </a:r>
        </a:p>
      </dgm:t>
    </dgm:pt>
    <dgm:pt modelId="{C9F0E0CF-99A6-44FB-B103-ACB69B31E790}" type="parTrans" cxnId="{A3629AE4-56FE-4CE6-96F3-0ABE2C47D22D}">
      <dgm:prSet/>
      <dgm:spPr/>
      <dgm:t>
        <a:bodyPr/>
        <a:lstStyle/>
        <a:p>
          <a:endParaRPr lang="en-US"/>
        </a:p>
      </dgm:t>
    </dgm:pt>
    <dgm:pt modelId="{0AE318FF-A671-49FC-A50B-920950F38F8B}" type="sibTrans" cxnId="{A3629AE4-56FE-4CE6-96F3-0ABE2C47D22D}">
      <dgm:prSet/>
      <dgm:spPr/>
      <dgm:t>
        <a:bodyPr/>
        <a:lstStyle/>
        <a:p>
          <a:endParaRPr lang="en-US"/>
        </a:p>
      </dgm:t>
    </dgm:pt>
    <dgm:pt modelId="{F2860418-6CD9-4253-A4CB-8C66B5BD5AAE}">
      <dgm:prSet phldrT="[Text]" custT="1"/>
      <dgm:spPr/>
      <dgm:t>
        <a:bodyPr/>
        <a:lstStyle/>
        <a:p>
          <a:r>
            <a:rPr lang="en-US" sz="1400"/>
            <a:t>Demographics</a:t>
          </a:r>
        </a:p>
      </dgm:t>
    </dgm:pt>
    <dgm:pt modelId="{2D7B7699-6E69-43A6-8790-2967136846F4}" type="parTrans" cxnId="{CA05940F-FD95-4947-AEB4-1981730EC937}">
      <dgm:prSet/>
      <dgm:spPr/>
      <dgm:t>
        <a:bodyPr/>
        <a:lstStyle/>
        <a:p>
          <a:endParaRPr lang="en-US"/>
        </a:p>
      </dgm:t>
    </dgm:pt>
    <dgm:pt modelId="{19FCFD07-8C98-4BDE-96AB-9A4C8593D0F0}" type="sibTrans" cxnId="{CA05940F-FD95-4947-AEB4-1981730EC937}">
      <dgm:prSet/>
      <dgm:spPr/>
      <dgm:t>
        <a:bodyPr/>
        <a:lstStyle/>
        <a:p>
          <a:endParaRPr lang="en-US"/>
        </a:p>
      </dgm:t>
    </dgm:pt>
    <dgm:pt modelId="{94E0B456-C848-4241-9A5B-AB1D2E838C88}">
      <dgm:prSet phldrT="[Text]" custT="1"/>
      <dgm:spPr/>
      <dgm:t>
        <a:bodyPr/>
        <a:lstStyle/>
        <a:p>
          <a:r>
            <a:rPr lang="en-US" sz="1400"/>
            <a:t>Achievement and Growth</a:t>
          </a:r>
        </a:p>
      </dgm:t>
    </dgm:pt>
    <dgm:pt modelId="{1F471E8F-50F8-408B-B095-5C35CA94C186}" type="parTrans" cxnId="{9E285A28-E9EC-44C7-B510-A8D765A10BB8}">
      <dgm:prSet/>
      <dgm:spPr/>
      <dgm:t>
        <a:bodyPr/>
        <a:lstStyle/>
        <a:p>
          <a:endParaRPr lang="en-US"/>
        </a:p>
      </dgm:t>
    </dgm:pt>
    <dgm:pt modelId="{37487134-4234-4398-B258-BC9077234B84}" type="sibTrans" cxnId="{9E285A28-E9EC-44C7-B510-A8D765A10BB8}">
      <dgm:prSet/>
      <dgm:spPr/>
      <dgm:t>
        <a:bodyPr/>
        <a:lstStyle/>
        <a:p>
          <a:endParaRPr lang="en-US"/>
        </a:p>
      </dgm:t>
    </dgm:pt>
    <dgm:pt modelId="{3C3AD28C-BEEA-4F99-AC35-005F6174276D}">
      <dgm:prSet phldrT="[Text]"/>
      <dgm:spPr>
        <a:solidFill>
          <a:schemeClr val="accent2"/>
        </a:solidFill>
      </dgm:spPr>
      <dgm:t>
        <a:bodyPr/>
        <a:lstStyle/>
        <a:p>
          <a:r>
            <a:rPr lang="en-US"/>
            <a:t>School Data</a:t>
          </a:r>
        </a:p>
      </dgm:t>
    </dgm:pt>
    <dgm:pt modelId="{B123A5DA-A06B-4A32-83E9-51EA7C022BAA}" type="parTrans" cxnId="{6564F0DB-6DE2-4FAE-B88D-711A0CB3CC90}">
      <dgm:prSet/>
      <dgm:spPr/>
      <dgm:t>
        <a:bodyPr/>
        <a:lstStyle/>
        <a:p>
          <a:endParaRPr lang="en-US"/>
        </a:p>
      </dgm:t>
    </dgm:pt>
    <dgm:pt modelId="{A0D8B991-A7B9-46EF-908A-25FAE1656A4A}" type="sibTrans" cxnId="{6564F0DB-6DE2-4FAE-B88D-711A0CB3CC90}">
      <dgm:prSet/>
      <dgm:spPr/>
      <dgm:t>
        <a:bodyPr/>
        <a:lstStyle/>
        <a:p>
          <a:endParaRPr lang="en-US"/>
        </a:p>
      </dgm:t>
    </dgm:pt>
    <dgm:pt modelId="{0AFC2A00-F82E-4D65-A367-5712282EBF84}">
      <dgm:prSet phldrT="[Text]" custT="1"/>
      <dgm:spPr/>
      <dgm:t>
        <a:bodyPr/>
        <a:lstStyle/>
        <a:p>
          <a:r>
            <a:rPr lang="en-US" sz="1400"/>
            <a:t>Resources</a:t>
          </a:r>
        </a:p>
      </dgm:t>
    </dgm:pt>
    <dgm:pt modelId="{54629385-56EF-4BF2-8B50-F306ACBCDB19}" type="parTrans" cxnId="{517BE66B-E5C8-45CF-942D-E217BEF85619}">
      <dgm:prSet/>
      <dgm:spPr/>
      <dgm:t>
        <a:bodyPr/>
        <a:lstStyle/>
        <a:p>
          <a:endParaRPr lang="en-US"/>
        </a:p>
      </dgm:t>
    </dgm:pt>
    <dgm:pt modelId="{B4F2F4DD-F9B3-4D27-AA4F-5BA87BDEFCB0}" type="sibTrans" cxnId="{517BE66B-E5C8-45CF-942D-E217BEF85619}">
      <dgm:prSet/>
      <dgm:spPr/>
      <dgm:t>
        <a:bodyPr/>
        <a:lstStyle/>
        <a:p>
          <a:endParaRPr lang="en-US"/>
        </a:p>
      </dgm:t>
    </dgm:pt>
    <dgm:pt modelId="{BAF0BF66-51EE-4407-9835-044392164B38}">
      <dgm:prSet phldrT="[Text]" custT="1"/>
      <dgm:spPr/>
      <dgm:t>
        <a:bodyPr/>
        <a:lstStyle/>
        <a:p>
          <a:r>
            <a:rPr lang="en-US" sz="1400"/>
            <a:t>Graduation Rates</a:t>
          </a:r>
        </a:p>
      </dgm:t>
    </dgm:pt>
    <dgm:pt modelId="{6606C429-F606-4B21-BE7D-36ABD8A5ABA3}" type="parTrans" cxnId="{7F5038EA-4D36-4CFF-AB86-65B49402DE41}">
      <dgm:prSet/>
      <dgm:spPr/>
      <dgm:t>
        <a:bodyPr/>
        <a:lstStyle/>
        <a:p>
          <a:endParaRPr lang="en-US"/>
        </a:p>
      </dgm:t>
    </dgm:pt>
    <dgm:pt modelId="{4DBCB757-6772-4D6C-8382-DE3E4F2E7359}" type="sibTrans" cxnId="{7F5038EA-4D36-4CFF-AB86-65B49402DE41}">
      <dgm:prSet/>
      <dgm:spPr/>
      <dgm:t>
        <a:bodyPr/>
        <a:lstStyle/>
        <a:p>
          <a:endParaRPr lang="en-US"/>
        </a:p>
      </dgm:t>
    </dgm:pt>
    <dgm:pt modelId="{E85C66FB-047E-4FFE-B9AA-2438FF33B3CF}">
      <dgm:prSet phldrT="[Text]" custT="1"/>
      <dgm:spPr/>
      <dgm:t>
        <a:bodyPr/>
        <a:lstStyle/>
        <a:p>
          <a:r>
            <a:rPr lang="en-US" sz="1400"/>
            <a:t>Salary</a:t>
          </a:r>
        </a:p>
      </dgm:t>
    </dgm:pt>
    <dgm:pt modelId="{00D784A1-B8CA-4ABF-8614-C57693879F8D}" type="parTrans" cxnId="{C4C22AA6-8CED-4271-B40F-921D88C8727A}">
      <dgm:prSet/>
      <dgm:spPr/>
      <dgm:t>
        <a:bodyPr/>
        <a:lstStyle/>
        <a:p>
          <a:endParaRPr lang="en-US"/>
        </a:p>
      </dgm:t>
    </dgm:pt>
    <dgm:pt modelId="{3505758A-84EF-4C60-9ECE-A2884EE58A40}" type="sibTrans" cxnId="{C4C22AA6-8CED-4271-B40F-921D88C8727A}">
      <dgm:prSet/>
      <dgm:spPr/>
      <dgm:t>
        <a:bodyPr/>
        <a:lstStyle/>
        <a:p>
          <a:endParaRPr lang="en-US"/>
        </a:p>
      </dgm:t>
    </dgm:pt>
    <dgm:pt modelId="{A98BAEC2-A767-48AC-9D98-B5B84B0E0DDD}">
      <dgm:prSet phldrT="[Text]" custT="1"/>
      <dgm:spPr/>
      <dgm:t>
        <a:bodyPr/>
        <a:lstStyle/>
        <a:p>
          <a:r>
            <a:rPr lang="en-US" sz="1400"/>
            <a:t>Climate</a:t>
          </a:r>
        </a:p>
      </dgm:t>
    </dgm:pt>
    <dgm:pt modelId="{9ECD0FDE-6318-4177-ACA7-96D83F8826D1}" type="parTrans" cxnId="{DBB35A01-CF2B-4E23-9999-409FD96649CF}">
      <dgm:prSet/>
      <dgm:spPr/>
      <dgm:t>
        <a:bodyPr/>
        <a:lstStyle/>
        <a:p>
          <a:endParaRPr lang="en-US"/>
        </a:p>
      </dgm:t>
    </dgm:pt>
    <dgm:pt modelId="{8F2EE930-421C-4F76-AD9E-88C2DD015E8A}" type="sibTrans" cxnId="{DBB35A01-CF2B-4E23-9999-409FD96649CF}">
      <dgm:prSet/>
      <dgm:spPr/>
      <dgm:t>
        <a:bodyPr/>
        <a:lstStyle/>
        <a:p>
          <a:endParaRPr lang="en-US"/>
        </a:p>
      </dgm:t>
    </dgm:pt>
    <dgm:pt modelId="{E31B947B-6372-8A41-B658-C1403F66001F}">
      <dgm:prSet phldrT="[Text]" custT="1"/>
      <dgm:spPr/>
      <dgm:t>
        <a:bodyPr/>
        <a:lstStyle/>
        <a:p>
          <a:r>
            <a:rPr lang="en-US" sz="1400"/>
            <a:t>Survey Works</a:t>
          </a:r>
        </a:p>
      </dgm:t>
    </dgm:pt>
    <dgm:pt modelId="{95D919D0-9FC4-8543-AD60-F3DF1FC4ECC9}" type="parTrans" cxnId="{C8097139-F605-D240-B181-B27D18554FFD}">
      <dgm:prSet/>
      <dgm:spPr/>
      <dgm:t>
        <a:bodyPr/>
        <a:lstStyle/>
        <a:p>
          <a:endParaRPr lang="en-US"/>
        </a:p>
      </dgm:t>
    </dgm:pt>
    <dgm:pt modelId="{CE92B4AA-8401-8341-92F3-88F182F4D9F6}" type="sibTrans" cxnId="{C8097139-F605-D240-B181-B27D18554FFD}">
      <dgm:prSet/>
      <dgm:spPr/>
      <dgm:t>
        <a:bodyPr/>
        <a:lstStyle/>
        <a:p>
          <a:endParaRPr lang="en-US"/>
        </a:p>
      </dgm:t>
    </dgm:pt>
    <dgm:pt modelId="{D9910601-D5C5-1840-AEB4-8C08F94D5D31}">
      <dgm:prSet phldrT="[Text]" custT="1"/>
      <dgm:spPr/>
      <dgm:t>
        <a:bodyPr/>
        <a:lstStyle/>
        <a:p>
          <a:r>
            <a:rPr lang="en-US" sz="1400"/>
            <a:t>Curriculum Analysis</a:t>
          </a:r>
          <a:endParaRPr lang="en-US" sz="1500"/>
        </a:p>
      </dgm:t>
    </dgm:pt>
    <dgm:pt modelId="{826BD61F-A4B5-1B42-8C8A-CF210D0F8A0C}" type="parTrans" cxnId="{638A104F-8FA9-6F45-AD3B-5D945BDA625B}">
      <dgm:prSet/>
      <dgm:spPr/>
      <dgm:t>
        <a:bodyPr/>
        <a:lstStyle/>
        <a:p>
          <a:endParaRPr lang="en-US"/>
        </a:p>
      </dgm:t>
    </dgm:pt>
    <dgm:pt modelId="{5C6CF1BB-A9F9-C647-B94E-D4F0557F821C}" type="sibTrans" cxnId="{638A104F-8FA9-6F45-AD3B-5D945BDA625B}">
      <dgm:prSet/>
      <dgm:spPr/>
      <dgm:t>
        <a:bodyPr/>
        <a:lstStyle/>
        <a:p>
          <a:endParaRPr lang="en-US"/>
        </a:p>
      </dgm:t>
    </dgm:pt>
    <dgm:pt modelId="{3E4FC076-5590-7B42-AA73-074C1A4F2442}">
      <dgm:prSet phldrT="[Text]" custT="1"/>
      <dgm:spPr/>
      <dgm:t>
        <a:bodyPr/>
        <a:lstStyle/>
        <a:p>
          <a:r>
            <a:rPr lang="en-US" sz="1400"/>
            <a:t>Student Surveys</a:t>
          </a:r>
        </a:p>
      </dgm:t>
    </dgm:pt>
    <dgm:pt modelId="{8DC41EDB-3924-F149-A198-934259CD922B}" type="parTrans" cxnId="{413DDCD9-F71F-D741-822B-2F536848949F}">
      <dgm:prSet/>
      <dgm:spPr/>
      <dgm:t>
        <a:bodyPr/>
        <a:lstStyle/>
        <a:p>
          <a:endParaRPr lang="en-US"/>
        </a:p>
      </dgm:t>
    </dgm:pt>
    <dgm:pt modelId="{C49B5030-19E5-A448-BAF8-DCD8AD44A4CE}" type="sibTrans" cxnId="{413DDCD9-F71F-D741-822B-2F536848949F}">
      <dgm:prSet/>
      <dgm:spPr/>
      <dgm:t>
        <a:bodyPr/>
        <a:lstStyle/>
        <a:p>
          <a:endParaRPr lang="en-US"/>
        </a:p>
      </dgm:t>
    </dgm:pt>
    <dgm:pt modelId="{AD42E82E-FA07-40A1-812C-89FD45AF3A54}" type="pres">
      <dgm:prSet presAssocID="{1C3ED7E6-ADCB-4E11-A7C0-7EEF6CC10EAF}" presName="Name0" presStyleCnt="0">
        <dgm:presLayoutVars>
          <dgm:dir/>
          <dgm:animLvl val="lvl"/>
          <dgm:resizeHandles/>
        </dgm:presLayoutVars>
      </dgm:prSet>
      <dgm:spPr/>
    </dgm:pt>
    <dgm:pt modelId="{3FCEE8CB-581F-49A7-A467-9F9D45BACFDF}" type="pres">
      <dgm:prSet presAssocID="{B3F3C98C-9154-4988-BB56-8AA20D8F4E11}" presName="linNode" presStyleCnt="0"/>
      <dgm:spPr/>
    </dgm:pt>
    <dgm:pt modelId="{D90B3872-2C7F-4E69-9628-8024FFD65236}" type="pres">
      <dgm:prSet presAssocID="{B3F3C98C-9154-4988-BB56-8AA20D8F4E11}" presName="parentShp" presStyleLbl="node1" presStyleIdx="0" presStyleCnt="2" custScaleX="59041" custScaleY="27911" custLinFactNeighborX="-23888" custLinFactNeighborY="-5902">
        <dgm:presLayoutVars>
          <dgm:bulletEnabled val="1"/>
        </dgm:presLayoutVars>
      </dgm:prSet>
      <dgm:spPr/>
    </dgm:pt>
    <dgm:pt modelId="{9FB2160C-1C73-44E3-9BC1-A4F6B0E3E511}" type="pres">
      <dgm:prSet presAssocID="{B3F3C98C-9154-4988-BB56-8AA20D8F4E11}" presName="childShp" presStyleLbl="bgAccFollowNode1" presStyleIdx="0" presStyleCnt="2" custScaleX="49488" custScaleY="43421" custLinFactNeighborX="-28751" custLinFactNeighborY="-4965">
        <dgm:presLayoutVars>
          <dgm:bulletEnabled val="1"/>
        </dgm:presLayoutVars>
      </dgm:prSet>
      <dgm:spPr/>
    </dgm:pt>
    <dgm:pt modelId="{1B85E0DE-28BE-44D2-A4F2-6C6F96C7CC90}" type="pres">
      <dgm:prSet presAssocID="{0AE318FF-A671-49FC-A50B-920950F38F8B}" presName="spacing" presStyleCnt="0"/>
      <dgm:spPr/>
    </dgm:pt>
    <dgm:pt modelId="{30ED29CF-B187-4944-9EDC-B3C6E1BCE7C0}" type="pres">
      <dgm:prSet presAssocID="{3C3AD28C-BEEA-4F99-AC35-005F6174276D}" presName="linNode" presStyleCnt="0"/>
      <dgm:spPr/>
    </dgm:pt>
    <dgm:pt modelId="{180395A7-6854-42C5-97E0-F73D09FDB86D}" type="pres">
      <dgm:prSet presAssocID="{3C3AD28C-BEEA-4F99-AC35-005F6174276D}" presName="parentShp" presStyleLbl="node1" presStyleIdx="1" presStyleCnt="2" custScaleX="59674" custScaleY="27056" custLinFactNeighborX="-15687" custLinFactNeighborY="-16860">
        <dgm:presLayoutVars>
          <dgm:bulletEnabled val="1"/>
        </dgm:presLayoutVars>
      </dgm:prSet>
      <dgm:spPr/>
    </dgm:pt>
    <dgm:pt modelId="{1976A324-C088-4256-9598-E8BE2C3E452F}" type="pres">
      <dgm:prSet presAssocID="{3C3AD28C-BEEA-4F99-AC35-005F6174276D}" presName="childShp" presStyleLbl="bgAccFollowNode1" presStyleIdx="1" presStyleCnt="2" custScaleX="64021" custScaleY="38081" custLinFactNeighborX="-18393" custLinFactNeighborY="-15663">
        <dgm:presLayoutVars>
          <dgm:bulletEnabled val="1"/>
        </dgm:presLayoutVars>
      </dgm:prSet>
      <dgm:spPr/>
    </dgm:pt>
  </dgm:ptLst>
  <dgm:cxnLst>
    <dgm:cxn modelId="{DBB35A01-CF2B-4E23-9999-409FD96649CF}" srcId="{3C3AD28C-BEEA-4F99-AC35-005F6174276D}" destId="{A98BAEC2-A767-48AC-9D98-B5B84B0E0DDD}" srcOrd="2" destOrd="0" parTransId="{9ECD0FDE-6318-4177-ACA7-96D83F8826D1}" sibTransId="{8F2EE930-421C-4F76-AD9E-88C2DD015E8A}"/>
    <dgm:cxn modelId="{CA05940F-FD95-4947-AEB4-1981730EC937}" srcId="{B3F3C98C-9154-4988-BB56-8AA20D8F4E11}" destId="{F2860418-6CD9-4253-A4CB-8C66B5BD5AAE}" srcOrd="0" destOrd="0" parTransId="{2D7B7699-6E69-43A6-8790-2967136846F4}" sibTransId="{19FCFD07-8C98-4BDE-96AB-9A4C8593D0F0}"/>
    <dgm:cxn modelId="{6641CB27-1CE7-5342-833A-7529944A996E}" type="presOf" srcId="{D9910601-D5C5-1840-AEB4-8C08F94D5D31}" destId="{1976A324-C088-4256-9598-E8BE2C3E452F}" srcOrd="0" destOrd="4" presId="urn:microsoft.com/office/officeart/2005/8/layout/vList6"/>
    <dgm:cxn modelId="{9E285A28-E9EC-44C7-B510-A8D765A10BB8}" srcId="{B3F3C98C-9154-4988-BB56-8AA20D8F4E11}" destId="{94E0B456-C848-4241-9A5B-AB1D2E838C88}" srcOrd="1" destOrd="0" parTransId="{1F471E8F-50F8-408B-B095-5C35CA94C186}" sibTransId="{37487134-4234-4398-B258-BC9077234B84}"/>
    <dgm:cxn modelId="{DB4B4633-37D1-42FE-906D-EFC87A91646E}" type="presOf" srcId="{0AFC2A00-F82E-4D65-A367-5712282EBF84}" destId="{1976A324-C088-4256-9598-E8BE2C3E452F}" srcOrd="0" destOrd="0" presId="urn:microsoft.com/office/officeart/2005/8/layout/vList6"/>
    <dgm:cxn modelId="{C8097139-F605-D240-B181-B27D18554FFD}" srcId="{3C3AD28C-BEEA-4F99-AC35-005F6174276D}" destId="{E31B947B-6372-8A41-B658-C1403F66001F}" srcOrd="3" destOrd="0" parTransId="{95D919D0-9FC4-8543-AD60-F3DF1FC4ECC9}" sibTransId="{CE92B4AA-8401-8341-92F3-88F182F4D9F6}"/>
    <dgm:cxn modelId="{517BE66B-E5C8-45CF-942D-E217BEF85619}" srcId="{3C3AD28C-BEEA-4F99-AC35-005F6174276D}" destId="{0AFC2A00-F82E-4D65-A367-5712282EBF84}" srcOrd="0" destOrd="0" parTransId="{54629385-56EF-4BF2-8B50-F306ACBCDB19}" sibTransId="{B4F2F4DD-F9B3-4D27-AA4F-5BA87BDEFCB0}"/>
    <dgm:cxn modelId="{6CA1D16C-2A23-48C1-8323-604CC6F4884C}" type="presOf" srcId="{1C3ED7E6-ADCB-4E11-A7C0-7EEF6CC10EAF}" destId="{AD42E82E-FA07-40A1-812C-89FD45AF3A54}" srcOrd="0" destOrd="0" presId="urn:microsoft.com/office/officeart/2005/8/layout/vList6"/>
    <dgm:cxn modelId="{638A104F-8FA9-6F45-AD3B-5D945BDA625B}" srcId="{3C3AD28C-BEEA-4F99-AC35-005F6174276D}" destId="{D9910601-D5C5-1840-AEB4-8C08F94D5D31}" srcOrd="4" destOrd="0" parTransId="{826BD61F-A4B5-1B42-8C8A-CF210D0F8A0C}" sibTransId="{5C6CF1BB-A9F9-C647-B94E-D4F0557F821C}"/>
    <dgm:cxn modelId="{3CA14874-12C8-4727-9FDD-CBF14CD07B81}" type="presOf" srcId="{3C3AD28C-BEEA-4F99-AC35-005F6174276D}" destId="{180395A7-6854-42C5-97E0-F73D09FDB86D}" srcOrd="0" destOrd="0" presId="urn:microsoft.com/office/officeart/2005/8/layout/vList6"/>
    <dgm:cxn modelId="{FC72C59E-0374-475D-9FFD-8547ACC13282}" type="presOf" srcId="{A98BAEC2-A767-48AC-9D98-B5B84B0E0DDD}" destId="{1976A324-C088-4256-9598-E8BE2C3E452F}" srcOrd="0" destOrd="2" presId="urn:microsoft.com/office/officeart/2005/8/layout/vList6"/>
    <dgm:cxn modelId="{C4C22AA6-8CED-4271-B40F-921D88C8727A}" srcId="{3C3AD28C-BEEA-4F99-AC35-005F6174276D}" destId="{E85C66FB-047E-4FFE-B9AA-2438FF33B3CF}" srcOrd="1" destOrd="0" parTransId="{00D784A1-B8CA-4ABF-8614-C57693879F8D}" sibTransId="{3505758A-84EF-4C60-9ECE-A2884EE58A40}"/>
    <dgm:cxn modelId="{A66DD2B6-0CB7-7A44-A44B-381F1A2FA289}" type="presOf" srcId="{3E4FC076-5590-7B42-AA73-074C1A4F2442}" destId="{9FB2160C-1C73-44E3-9BC1-A4F6B0E3E511}" srcOrd="0" destOrd="3" presId="urn:microsoft.com/office/officeart/2005/8/layout/vList6"/>
    <dgm:cxn modelId="{60D576B9-C448-4CBD-8285-6C294297B9DE}" type="presOf" srcId="{E85C66FB-047E-4FFE-B9AA-2438FF33B3CF}" destId="{1976A324-C088-4256-9598-E8BE2C3E452F}" srcOrd="0" destOrd="1" presId="urn:microsoft.com/office/officeart/2005/8/layout/vList6"/>
    <dgm:cxn modelId="{4B41E1BD-0E26-AC4E-89DB-26A8137A1AD0}" type="presOf" srcId="{E31B947B-6372-8A41-B658-C1403F66001F}" destId="{1976A324-C088-4256-9598-E8BE2C3E452F}" srcOrd="0" destOrd="3" presId="urn:microsoft.com/office/officeart/2005/8/layout/vList6"/>
    <dgm:cxn modelId="{CBC1F7BD-D783-46C6-A367-AFAB8959E9F6}" type="presOf" srcId="{F2860418-6CD9-4253-A4CB-8C66B5BD5AAE}" destId="{9FB2160C-1C73-44E3-9BC1-A4F6B0E3E511}" srcOrd="0" destOrd="0" presId="urn:microsoft.com/office/officeart/2005/8/layout/vList6"/>
    <dgm:cxn modelId="{E4546EBF-810F-4691-8A52-2ED218289592}" type="presOf" srcId="{BAF0BF66-51EE-4407-9835-044392164B38}" destId="{9FB2160C-1C73-44E3-9BC1-A4F6B0E3E511}" srcOrd="0" destOrd="2" presId="urn:microsoft.com/office/officeart/2005/8/layout/vList6"/>
    <dgm:cxn modelId="{97A7F8C5-C0F7-4795-A050-905C26C895CC}" type="presOf" srcId="{B3F3C98C-9154-4988-BB56-8AA20D8F4E11}" destId="{D90B3872-2C7F-4E69-9628-8024FFD65236}" srcOrd="0" destOrd="0" presId="urn:microsoft.com/office/officeart/2005/8/layout/vList6"/>
    <dgm:cxn modelId="{413DDCD9-F71F-D741-822B-2F536848949F}" srcId="{B3F3C98C-9154-4988-BB56-8AA20D8F4E11}" destId="{3E4FC076-5590-7B42-AA73-074C1A4F2442}" srcOrd="3" destOrd="0" parTransId="{8DC41EDB-3924-F149-A198-934259CD922B}" sibTransId="{C49B5030-19E5-A448-BAF8-DCD8AD44A4CE}"/>
    <dgm:cxn modelId="{6564F0DB-6DE2-4FAE-B88D-711A0CB3CC90}" srcId="{1C3ED7E6-ADCB-4E11-A7C0-7EEF6CC10EAF}" destId="{3C3AD28C-BEEA-4F99-AC35-005F6174276D}" srcOrd="1" destOrd="0" parTransId="{B123A5DA-A06B-4A32-83E9-51EA7C022BAA}" sibTransId="{A0D8B991-A7B9-46EF-908A-25FAE1656A4A}"/>
    <dgm:cxn modelId="{A3629AE4-56FE-4CE6-96F3-0ABE2C47D22D}" srcId="{1C3ED7E6-ADCB-4E11-A7C0-7EEF6CC10EAF}" destId="{B3F3C98C-9154-4988-BB56-8AA20D8F4E11}" srcOrd="0" destOrd="0" parTransId="{C9F0E0CF-99A6-44FB-B103-ACB69B31E790}" sibTransId="{0AE318FF-A671-49FC-A50B-920950F38F8B}"/>
    <dgm:cxn modelId="{7F5038EA-4D36-4CFF-AB86-65B49402DE41}" srcId="{B3F3C98C-9154-4988-BB56-8AA20D8F4E11}" destId="{BAF0BF66-51EE-4407-9835-044392164B38}" srcOrd="2" destOrd="0" parTransId="{6606C429-F606-4B21-BE7D-36ABD8A5ABA3}" sibTransId="{4DBCB757-6772-4D6C-8382-DE3E4F2E7359}"/>
    <dgm:cxn modelId="{E1CD93EA-AE06-4623-80A7-B27DB9B03608}" type="presOf" srcId="{94E0B456-C848-4241-9A5B-AB1D2E838C88}" destId="{9FB2160C-1C73-44E3-9BC1-A4F6B0E3E511}" srcOrd="0" destOrd="1" presId="urn:microsoft.com/office/officeart/2005/8/layout/vList6"/>
    <dgm:cxn modelId="{1D52B021-F482-4657-B7DE-9E023864617D}" type="presParOf" srcId="{AD42E82E-FA07-40A1-812C-89FD45AF3A54}" destId="{3FCEE8CB-581F-49A7-A467-9F9D45BACFDF}" srcOrd="0" destOrd="0" presId="urn:microsoft.com/office/officeart/2005/8/layout/vList6"/>
    <dgm:cxn modelId="{F561E621-D8D4-4E0B-A837-050FCE6EA79A}" type="presParOf" srcId="{3FCEE8CB-581F-49A7-A467-9F9D45BACFDF}" destId="{D90B3872-2C7F-4E69-9628-8024FFD65236}" srcOrd="0" destOrd="0" presId="urn:microsoft.com/office/officeart/2005/8/layout/vList6"/>
    <dgm:cxn modelId="{64F3A7D0-F39E-480D-944D-56654A01D9FF}" type="presParOf" srcId="{3FCEE8CB-581F-49A7-A467-9F9D45BACFDF}" destId="{9FB2160C-1C73-44E3-9BC1-A4F6B0E3E511}" srcOrd="1" destOrd="0" presId="urn:microsoft.com/office/officeart/2005/8/layout/vList6"/>
    <dgm:cxn modelId="{AF60F75A-8CA0-422E-A2F2-0AD90A756628}" type="presParOf" srcId="{AD42E82E-FA07-40A1-812C-89FD45AF3A54}" destId="{1B85E0DE-28BE-44D2-A4F2-6C6F96C7CC90}" srcOrd="1" destOrd="0" presId="urn:microsoft.com/office/officeart/2005/8/layout/vList6"/>
    <dgm:cxn modelId="{D68CFA5A-BB1E-413E-B261-61CF52EC4B41}" type="presParOf" srcId="{AD42E82E-FA07-40A1-812C-89FD45AF3A54}" destId="{30ED29CF-B187-4944-9EDC-B3C6E1BCE7C0}" srcOrd="2" destOrd="0" presId="urn:microsoft.com/office/officeart/2005/8/layout/vList6"/>
    <dgm:cxn modelId="{87A50524-71F8-47AE-8D0A-2BA68E7F90CD}" type="presParOf" srcId="{30ED29CF-B187-4944-9EDC-B3C6E1BCE7C0}" destId="{180395A7-6854-42C5-97E0-F73D09FDB86D}" srcOrd="0" destOrd="0" presId="urn:microsoft.com/office/officeart/2005/8/layout/vList6"/>
    <dgm:cxn modelId="{C2A58163-C9A8-4828-8E3B-EA2933C25655}" type="presParOf" srcId="{30ED29CF-B187-4944-9EDC-B3C6E1BCE7C0}" destId="{1976A324-C088-4256-9598-E8BE2C3E452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EA94FA-6E7F-4779-9793-2925AF334DE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B36A93A-0271-43A5-BD3A-0D52A099D94F}">
      <dgm:prSet phldrT="[Text]" custT="1"/>
      <dgm:spPr>
        <a:solidFill>
          <a:schemeClr val="accent4"/>
        </a:solidFill>
      </dgm:spPr>
      <dgm:t>
        <a:bodyPr/>
        <a:lstStyle/>
        <a:p>
          <a:pPr rtl="0"/>
          <a:r>
            <a:rPr lang="en-US" sz="2800">
              <a:latin typeface="Calibri Light" panose="020F0302020204030204"/>
            </a:rPr>
            <a:t>Educator  </a:t>
          </a:r>
          <a:r>
            <a:rPr lang="en-US" sz="2800"/>
            <a:t>Data</a:t>
          </a:r>
        </a:p>
      </dgm:t>
    </dgm:pt>
    <dgm:pt modelId="{B9B13ACF-0E2E-4BD9-8E6F-6F93466A3B3A}" type="parTrans" cxnId="{6D31F5A2-9FAC-4C4B-917D-C3BEF3AF284F}">
      <dgm:prSet/>
      <dgm:spPr/>
      <dgm:t>
        <a:bodyPr/>
        <a:lstStyle/>
        <a:p>
          <a:endParaRPr lang="en-US"/>
        </a:p>
      </dgm:t>
    </dgm:pt>
    <dgm:pt modelId="{E8980059-37F9-465C-A41F-8B3F4423D842}" type="sibTrans" cxnId="{6D31F5A2-9FAC-4C4B-917D-C3BEF3AF284F}">
      <dgm:prSet/>
      <dgm:spPr/>
      <dgm:t>
        <a:bodyPr/>
        <a:lstStyle/>
        <a:p>
          <a:endParaRPr lang="en-US"/>
        </a:p>
      </dgm:t>
    </dgm:pt>
    <dgm:pt modelId="{636984C3-38F2-4247-AB0B-A2FA260F9D27}">
      <dgm:prSet phldrT="[Text]" custT="1"/>
      <dgm:spPr/>
      <dgm:t>
        <a:bodyPr/>
        <a:lstStyle/>
        <a:p>
          <a:r>
            <a:rPr lang="en-US" sz="1400"/>
            <a:t>Retention Rates</a:t>
          </a:r>
        </a:p>
      </dgm:t>
    </dgm:pt>
    <dgm:pt modelId="{07FBE2F8-0C1A-45D1-93CE-8E03547D14BD}" type="parTrans" cxnId="{DFD25D7B-F5A4-460D-AA19-E425DA4B7625}">
      <dgm:prSet/>
      <dgm:spPr/>
      <dgm:t>
        <a:bodyPr/>
        <a:lstStyle/>
        <a:p>
          <a:endParaRPr lang="en-US"/>
        </a:p>
      </dgm:t>
    </dgm:pt>
    <dgm:pt modelId="{AFB36E47-5C1D-44D3-AA18-244E952F03CD}" type="sibTrans" cxnId="{DFD25D7B-F5A4-460D-AA19-E425DA4B7625}">
      <dgm:prSet/>
      <dgm:spPr/>
      <dgm:t>
        <a:bodyPr/>
        <a:lstStyle/>
        <a:p>
          <a:endParaRPr lang="en-US"/>
        </a:p>
      </dgm:t>
    </dgm:pt>
    <dgm:pt modelId="{86DD5BA0-E5D5-4A7B-BAF2-1B39D91488FC}">
      <dgm:prSet phldrT="[Text]" custT="1"/>
      <dgm:spPr/>
      <dgm:t>
        <a:bodyPr/>
        <a:lstStyle/>
        <a:p>
          <a:r>
            <a:rPr lang="en-US" sz="1400"/>
            <a:t>Experience</a:t>
          </a:r>
        </a:p>
      </dgm:t>
    </dgm:pt>
    <dgm:pt modelId="{F6E0C4AC-EA0A-481F-B257-2B2302115F33}" type="parTrans" cxnId="{C7EBDA42-3DAD-412F-A4CE-9B0DCC66E14C}">
      <dgm:prSet/>
      <dgm:spPr/>
      <dgm:t>
        <a:bodyPr/>
        <a:lstStyle/>
        <a:p>
          <a:endParaRPr lang="en-US"/>
        </a:p>
      </dgm:t>
    </dgm:pt>
    <dgm:pt modelId="{63F7D2C0-F52F-4B7E-A1F7-D39BC745800A}" type="sibTrans" cxnId="{C7EBDA42-3DAD-412F-A4CE-9B0DCC66E14C}">
      <dgm:prSet/>
      <dgm:spPr/>
      <dgm:t>
        <a:bodyPr/>
        <a:lstStyle/>
        <a:p>
          <a:endParaRPr lang="en-US"/>
        </a:p>
      </dgm:t>
    </dgm:pt>
    <dgm:pt modelId="{34FFA0B3-76DB-4846-929E-645F64E3F1DB}">
      <dgm:prSet phldrT="[Text]" custT="1"/>
      <dgm:spPr/>
      <dgm:t>
        <a:bodyPr/>
        <a:lstStyle/>
        <a:p>
          <a:r>
            <a:rPr lang="en-US" sz="1400"/>
            <a:t>Areas of Expertise and Shortage</a:t>
          </a:r>
        </a:p>
      </dgm:t>
    </dgm:pt>
    <dgm:pt modelId="{87699613-390C-41D5-8AFF-06608F07DFAB}" type="parTrans" cxnId="{E37809C9-C378-4377-B542-B30C60A1C80A}">
      <dgm:prSet/>
      <dgm:spPr/>
      <dgm:t>
        <a:bodyPr/>
        <a:lstStyle/>
        <a:p>
          <a:endParaRPr lang="en-US"/>
        </a:p>
      </dgm:t>
    </dgm:pt>
    <dgm:pt modelId="{2A3D833B-DA20-44C4-B432-AF53F0A66F9B}" type="sibTrans" cxnId="{E37809C9-C378-4377-B542-B30C60A1C80A}">
      <dgm:prSet/>
      <dgm:spPr/>
      <dgm:t>
        <a:bodyPr/>
        <a:lstStyle/>
        <a:p>
          <a:endParaRPr lang="en-US"/>
        </a:p>
      </dgm:t>
    </dgm:pt>
    <dgm:pt modelId="{0F71F571-F85D-467A-BE31-E673F55634D8}">
      <dgm:prSet phldrT="[Text]" custT="1"/>
      <dgm:spPr/>
      <dgm:t>
        <a:bodyPr/>
        <a:lstStyle/>
        <a:p>
          <a:r>
            <a:rPr lang="en-US" sz="1400"/>
            <a:t>Job Satisfaction</a:t>
          </a:r>
        </a:p>
      </dgm:t>
    </dgm:pt>
    <dgm:pt modelId="{4668623D-4724-4307-85E5-38E0C608E9D1}" type="parTrans" cxnId="{60043959-4999-448D-B652-41B804EBF2C2}">
      <dgm:prSet/>
      <dgm:spPr/>
      <dgm:t>
        <a:bodyPr/>
        <a:lstStyle/>
        <a:p>
          <a:endParaRPr lang="en-US"/>
        </a:p>
      </dgm:t>
    </dgm:pt>
    <dgm:pt modelId="{4CD9B485-869E-4D87-BC37-2760053F4172}" type="sibTrans" cxnId="{60043959-4999-448D-B652-41B804EBF2C2}">
      <dgm:prSet/>
      <dgm:spPr/>
      <dgm:t>
        <a:bodyPr/>
        <a:lstStyle/>
        <a:p>
          <a:endParaRPr lang="en-US"/>
        </a:p>
      </dgm:t>
    </dgm:pt>
    <dgm:pt modelId="{9E1E27E8-7304-B345-918D-AA55DD21F432}">
      <dgm:prSet phldrT="[Text]" custT="1"/>
      <dgm:spPr/>
      <dgm:t>
        <a:bodyPr/>
        <a:lstStyle/>
        <a:p>
          <a:r>
            <a:rPr lang="en-US" sz="1400"/>
            <a:t>Teacher Observations/Evaluations</a:t>
          </a:r>
        </a:p>
      </dgm:t>
    </dgm:pt>
    <dgm:pt modelId="{215109B1-0497-8B4C-BA22-1BC03F92C8D7}" type="parTrans" cxnId="{6109903F-DC5F-624A-A434-34A157DC3F32}">
      <dgm:prSet/>
      <dgm:spPr/>
      <dgm:t>
        <a:bodyPr/>
        <a:lstStyle/>
        <a:p>
          <a:endParaRPr lang="en-US"/>
        </a:p>
      </dgm:t>
    </dgm:pt>
    <dgm:pt modelId="{8BFF708D-008A-7549-8E38-9A624462FC1F}" type="sibTrans" cxnId="{6109903F-DC5F-624A-A434-34A157DC3F32}">
      <dgm:prSet/>
      <dgm:spPr/>
      <dgm:t>
        <a:bodyPr/>
        <a:lstStyle/>
        <a:p>
          <a:endParaRPr lang="en-US"/>
        </a:p>
      </dgm:t>
    </dgm:pt>
    <dgm:pt modelId="{6535CC02-D97F-9541-8ED8-0334E650B8F4}">
      <dgm:prSet phldrT="[Text]" custT="1"/>
      <dgm:spPr/>
      <dgm:t>
        <a:bodyPr/>
        <a:lstStyle/>
        <a:p>
          <a:r>
            <a:rPr lang="en-US" sz="1400"/>
            <a:t>Teacher Surveys</a:t>
          </a:r>
        </a:p>
      </dgm:t>
    </dgm:pt>
    <dgm:pt modelId="{133662D5-8ECA-8D40-964F-A43E9F86389C}" type="parTrans" cxnId="{CEA458D4-F088-2547-830B-4B9A62F31B34}">
      <dgm:prSet/>
      <dgm:spPr/>
      <dgm:t>
        <a:bodyPr/>
        <a:lstStyle/>
        <a:p>
          <a:endParaRPr lang="en-US"/>
        </a:p>
      </dgm:t>
    </dgm:pt>
    <dgm:pt modelId="{CE9CDBCB-B917-6446-AE0D-508528324C7E}" type="sibTrans" cxnId="{CEA458D4-F088-2547-830B-4B9A62F31B34}">
      <dgm:prSet/>
      <dgm:spPr/>
      <dgm:t>
        <a:bodyPr/>
        <a:lstStyle/>
        <a:p>
          <a:endParaRPr lang="en-US"/>
        </a:p>
      </dgm:t>
    </dgm:pt>
    <dgm:pt modelId="{62B679E8-2B47-5F4B-BE4D-62182BE253D2}">
      <dgm:prSet phldrT="[Text]"/>
      <dgm:spPr/>
      <dgm:t>
        <a:bodyPr/>
        <a:lstStyle/>
        <a:p>
          <a:endParaRPr lang="en-US" sz="800"/>
        </a:p>
      </dgm:t>
    </dgm:pt>
    <dgm:pt modelId="{55EB0FC2-1A57-9345-B8DE-41C1FD2DEAB0}" type="parTrans" cxnId="{74C06078-B4D1-C24B-9D57-2A9F373FC49C}">
      <dgm:prSet/>
      <dgm:spPr/>
      <dgm:t>
        <a:bodyPr/>
        <a:lstStyle/>
        <a:p>
          <a:endParaRPr lang="en-US"/>
        </a:p>
      </dgm:t>
    </dgm:pt>
    <dgm:pt modelId="{F218489C-1B3B-FC48-BD4F-D399F99100E0}" type="sibTrans" cxnId="{74C06078-B4D1-C24B-9D57-2A9F373FC49C}">
      <dgm:prSet/>
      <dgm:spPr/>
      <dgm:t>
        <a:bodyPr/>
        <a:lstStyle/>
        <a:p>
          <a:endParaRPr lang="en-US"/>
        </a:p>
      </dgm:t>
    </dgm:pt>
    <dgm:pt modelId="{DF16981A-A220-4B81-947B-D18E804D8B5E}" type="pres">
      <dgm:prSet presAssocID="{E4EA94FA-6E7F-4779-9793-2925AF334DE6}" presName="Name0" presStyleCnt="0">
        <dgm:presLayoutVars>
          <dgm:dir/>
          <dgm:animLvl val="lvl"/>
          <dgm:resizeHandles/>
        </dgm:presLayoutVars>
      </dgm:prSet>
      <dgm:spPr/>
    </dgm:pt>
    <dgm:pt modelId="{1CB05B1D-C846-4098-A793-A853C0D69E82}" type="pres">
      <dgm:prSet presAssocID="{8B36A93A-0271-43A5-BD3A-0D52A099D94F}" presName="linNode" presStyleCnt="0"/>
      <dgm:spPr/>
    </dgm:pt>
    <dgm:pt modelId="{D65419CF-003D-435A-AC1D-91D75BEA3863}" type="pres">
      <dgm:prSet presAssocID="{8B36A93A-0271-43A5-BD3A-0D52A099D94F}" presName="parentShp" presStyleLbl="node1" presStyleIdx="0" presStyleCnt="1" custScaleX="63099" custScaleY="55191" custLinFactNeighborX="-4703" custLinFactNeighborY="-6066">
        <dgm:presLayoutVars>
          <dgm:bulletEnabled val="1"/>
        </dgm:presLayoutVars>
      </dgm:prSet>
      <dgm:spPr/>
    </dgm:pt>
    <dgm:pt modelId="{3AFA8B43-52AD-475D-9906-7CF5E1A20A36}" type="pres">
      <dgm:prSet presAssocID="{8B36A93A-0271-43A5-BD3A-0D52A099D94F}" presName="childShp" presStyleLbl="bgAccFollowNode1" presStyleIdx="0" presStyleCnt="1" custScaleX="107777" custScaleY="84628" custLinFactNeighborX="100" custLinFactNeighborY="-3553">
        <dgm:presLayoutVars>
          <dgm:bulletEnabled val="1"/>
        </dgm:presLayoutVars>
      </dgm:prSet>
      <dgm:spPr/>
    </dgm:pt>
  </dgm:ptLst>
  <dgm:cxnLst>
    <dgm:cxn modelId="{3629C10E-A66C-E64F-A00E-3F863FB4BDF4}" type="presOf" srcId="{62B679E8-2B47-5F4B-BE4D-62182BE253D2}" destId="{3AFA8B43-52AD-475D-9906-7CF5E1A20A36}" srcOrd="0" destOrd="6" presId="urn:microsoft.com/office/officeart/2005/8/layout/vList6"/>
    <dgm:cxn modelId="{D5730712-6E40-4394-93A8-1BF392B675B2}" type="presOf" srcId="{0F71F571-F85D-467A-BE31-E673F55634D8}" destId="{3AFA8B43-52AD-475D-9906-7CF5E1A20A36}" srcOrd="0" destOrd="2" presId="urn:microsoft.com/office/officeart/2005/8/layout/vList6"/>
    <dgm:cxn modelId="{6E985622-66BC-1142-B921-763A4CE96FA6}" type="presOf" srcId="{6535CC02-D97F-9541-8ED8-0334E650B8F4}" destId="{3AFA8B43-52AD-475D-9906-7CF5E1A20A36}" srcOrd="0" destOrd="5" presId="urn:microsoft.com/office/officeart/2005/8/layout/vList6"/>
    <dgm:cxn modelId="{FBBC6B27-CE80-461D-989C-0875AD05DB64}" type="presOf" srcId="{8B36A93A-0271-43A5-BD3A-0D52A099D94F}" destId="{D65419CF-003D-435A-AC1D-91D75BEA3863}" srcOrd="0" destOrd="0" presId="urn:microsoft.com/office/officeart/2005/8/layout/vList6"/>
    <dgm:cxn modelId="{6109903F-DC5F-624A-A434-34A157DC3F32}" srcId="{8B36A93A-0271-43A5-BD3A-0D52A099D94F}" destId="{9E1E27E8-7304-B345-918D-AA55DD21F432}" srcOrd="4" destOrd="0" parTransId="{215109B1-0497-8B4C-BA22-1BC03F92C8D7}" sibTransId="{8BFF708D-008A-7549-8E38-9A624462FC1F}"/>
    <dgm:cxn modelId="{28608F5F-0ECD-4398-957A-DA6DFAFCB505}" type="presOf" srcId="{E4EA94FA-6E7F-4779-9793-2925AF334DE6}" destId="{DF16981A-A220-4B81-947B-D18E804D8B5E}" srcOrd="0" destOrd="0" presId="urn:microsoft.com/office/officeart/2005/8/layout/vList6"/>
    <dgm:cxn modelId="{C7EBDA42-3DAD-412F-A4CE-9B0DCC66E14C}" srcId="{8B36A93A-0271-43A5-BD3A-0D52A099D94F}" destId="{86DD5BA0-E5D5-4A7B-BAF2-1B39D91488FC}" srcOrd="3" destOrd="0" parTransId="{F6E0C4AC-EA0A-481F-B257-2B2302115F33}" sibTransId="{63F7D2C0-F52F-4B7E-A1F7-D39BC745800A}"/>
    <dgm:cxn modelId="{74C06078-B4D1-C24B-9D57-2A9F373FC49C}" srcId="{8B36A93A-0271-43A5-BD3A-0D52A099D94F}" destId="{62B679E8-2B47-5F4B-BE4D-62182BE253D2}" srcOrd="6" destOrd="0" parTransId="{55EB0FC2-1A57-9345-B8DE-41C1FD2DEAB0}" sibTransId="{F218489C-1B3B-FC48-BD4F-D399F99100E0}"/>
    <dgm:cxn modelId="{60043959-4999-448D-B652-41B804EBF2C2}" srcId="{8B36A93A-0271-43A5-BD3A-0D52A099D94F}" destId="{0F71F571-F85D-467A-BE31-E673F55634D8}" srcOrd="2" destOrd="0" parTransId="{4668623D-4724-4307-85E5-38E0C608E9D1}" sibTransId="{4CD9B485-869E-4D87-BC37-2760053F4172}"/>
    <dgm:cxn modelId="{DFD25D7B-F5A4-460D-AA19-E425DA4B7625}" srcId="{8B36A93A-0271-43A5-BD3A-0D52A099D94F}" destId="{636984C3-38F2-4247-AB0B-A2FA260F9D27}" srcOrd="0" destOrd="0" parTransId="{07FBE2F8-0C1A-45D1-93CE-8E03547D14BD}" sibTransId="{AFB36E47-5C1D-44D3-AA18-244E952F03CD}"/>
    <dgm:cxn modelId="{6D31F5A2-9FAC-4C4B-917D-C3BEF3AF284F}" srcId="{E4EA94FA-6E7F-4779-9793-2925AF334DE6}" destId="{8B36A93A-0271-43A5-BD3A-0D52A099D94F}" srcOrd="0" destOrd="0" parTransId="{B9B13ACF-0E2E-4BD9-8E6F-6F93466A3B3A}" sibTransId="{E8980059-37F9-465C-A41F-8B3F4423D842}"/>
    <dgm:cxn modelId="{8F9A84B6-8F32-2F4B-9DEC-B0930CAAE465}" type="presOf" srcId="{9E1E27E8-7304-B345-918D-AA55DD21F432}" destId="{3AFA8B43-52AD-475D-9906-7CF5E1A20A36}" srcOrd="0" destOrd="4" presId="urn:microsoft.com/office/officeart/2005/8/layout/vList6"/>
    <dgm:cxn modelId="{25AE8ABC-3E25-49AE-BBC1-F4DEE34E9DA8}" type="presOf" srcId="{636984C3-38F2-4247-AB0B-A2FA260F9D27}" destId="{3AFA8B43-52AD-475D-9906-7CF5E1A20A36}" srcOrd="0" destOrd="0" presId="urn:microsoft.com/office/officeart/2005/8/layout/vList6"/>
    <dgm:cxn modelId="{E37809C9-C378-4377-B542-B30C60A1C80A}" srcId="{8B36A93A-0271-43A5-BD3A-0D52A099D94F}" destId="{34FFA0B3-76DB-4846-929E-645F64E3F1DB}" srcOrd="1" destOrd="0" parTransId="{87699613-390C-41D5-8AFF-06608F07DFAB}" sibTransId="{2A3D833B-DA20-44C4-B432-AF53F0A66F9B}"/>
    <dgm:cxn modelId="{47066FCA-8FFC-4B69-A0B8-D81FC92669B7}" type="presOf" srcId="{34FFA0B3-76DB-4846-929E-645F64E3F1DB}" destId="{3AFA8B43-52AD-475D-9906-7CF5E1A20A36}" srcOrd="0" destOrd="1" presId="urn:microsoft.com/office/officeart/2005/8/layout/vList6"/>
    <dgm:cxn modelId="{CEA458D4-F088-2547-830B-4B9A62F31B34}" srcId="{8B36A93A-0271-43A5-BD3A-0D52A099D94F}" destId="{6535CC02-D97F-9541-8ED8-0334E650B8F4}" srcOrd="5" destOrd="0" parTransId="{133662D5-8ECA-8D40-964F-A43E9F86389C}" sibTransId="{CE9CDBCB-B917-6446-AE0D-508528324C7E}"/>
    <dgm:cxn modelId="{C588CBF4-8021-4CBF-ACC3-E0ECEC9E1CD2}" type="presOf" srcId="{86DD5BA0-E5D5-4A7B-BAF2-1B39D91488FC}" destId="{3AFA8B43-52AD-475D-9906-7CF5E1A20A36}" srcOrd="0" destOrd="3" presId="urn:microsoft.com/office/officeart/2005/8/layout/vList6"/>
    <dgm:cxn modelId="{8F11569F-DB37-4F62-B4F3-0ED6C0DFCC06}" type="presParOf" srcId="{DF16981A-A220-4B81-947B-D18E804D8B5E}" destId="{1CB05B1D-C846-4098-A793-A853C0D69E82}" srcOrd="0" destOrd="0" presId="urn:microsoft.com/office/officeart/2005/8/layout/vList6"/>
    <dgm:cxn modelId="{74695C25-98AC-4D49-9E69-F938FCBA92C3}" type="presParOf" srcId="{1CB05B1D-C846-4098-A793-A853C0D69E82}" destId="{D65419CF-003D-435A-AC1D-91D75BEA3863}" srcOrd="0" destOrd="0" presId="urn:microsoft.com/office/officeart/2005/8/layout/vList6"/>
    <dgm:cxn modelId="{E185E908-1772-4467-9C9B-8E9CB043C2BA}" type="presParOf" srcId="{1CB05B1D-C846-4098-A793-A853C0D69E82}" destId="{3AFA8B43-52AD-475D-9906-7CF5E1A20A36}"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627294-8A3D-4C72-899F-12D9C951B4D1}" type="doc">
      <dgm:prSet loTypeId="urn:microsoft.com/office/officeart/2005/8/layout/pyramid1" loCatId="pyramid" qsTypeId="urn:microsoft.com/office/officeart/2005/8/quickstyle/simple1" qsCatId="simple" csTypeId="urn:microsoft.com/office/officeart/2005/8/colors/colorful1" csCatId="colorful" phldr="1"/>
      <dgm:spPr/>
    </dgm:pt>
    <dgm:pt modelId="{05C87A48-4093-4B3A-BAE7-DEDC2409E2EB}">
      <dgm:prSet phldrT="[Text]" custT="1"/>
      <dgm:spPr/>
      <dgm:t>
        <a:bodyPr/>
        <a:lstStyle/>
        <a:p>
          <a:r>
            <a:rPr lang="en-US" sz="2400" b="1"/>
            <a:t>Tier 1 </a:t>
          </a:r>
        </a:p>
        <a:p>
          <a:r>
            <a:rPr lang="en-US" sz="2000"/>
            <a:t>Strong Evidence (Experimental Study)</a:t>
          </a:r>
        </a:p>
      </dgm:t>
    </dgm:pt>
    <dgm:pt modelId="{CA90A5C8-5B7C-45E3-9938-2EBE97A56AFC}" type="parTrans" cxnId="{236106AB-7B7F-4BAC-90DA-E3E31DE90F4C}">
      <dgm:prSet/>
      <dgm:spPr/>
      <dgm:t>
        <a:bodyPr/>
        <a:lstStyle/>
        <a:p>
          <a:endParaRPr lang="en-US"/>
        </a:p>
      </dgm:t>
    </dgm:pt>
    <dgm:pt modelId="{91D5313D-F16F-4858-BD3F-6F93B901F288}" type="sibTrans" cxnId="{236106AB-7B7F-4BAC-90DA-E3E31DE90F4C}">
      <dgm:prSet/>
      <dgm:spPr/>
      <dgm:t>
        <a:bodyPr/>
        <a:lstStyle/>
        <a:p>
          <a:endParaRPr lang="en-US"/>
        </a:p>
      </dgm:t>
    </dgm:pt>
    <dgm:pt modelId="{9C709DCD-D2EC-473B-8F30-7E99943A26EA}">
      <dgm:prSet phldrT="[Text]" custT="1"/>
      <dgm:spPr/>
      <dgm:t>
        <a:bodyPr/>
        <a:lstStyle/>
        <a:p>
          <a:r>
            <a:rPr lang="en-US" sz="2400" b="1"/>
            <a:t>Tier 2 </a:t>
          </a:r>
        </a:p>
        <a:p>
          <a:r>
            <a:rPr lang="en-US" sz="2000"/>
            <a:t>Moderate Evidence (Quasi-Experimental Study)</a:t>
          </a:r>
        </a:p>
      </dgm:t>
    </dgm:pt>
    <dgm:pt modelId="{F9CC0AD2-A329-4ECA-8776-53280EE78954}" type="parTrans" cxnId="{610596CC-4BD5-4C47-8745-C9B071F66115}">
      <dgm:prSet/>
      <dgm:spPr/>
      <dgm:t>
        <a:bodyPr/>
        <a:lstStyle/>
        <a:p>
          <a:endParaRPr lang="en-US"/>
        </a:p>
      </dgm:t>
    </dgm:pt>
    <dgm:pt modelId="{EF71F10C-5619-4D83-BDA6-FDB936A4F91F}" type="sibTrans" cxnId="{610596CC-4BD5-4C47-8745-C9B071F66115}">
      <dgm:prSet/>
      <dgm:spPr/>
      <dgm:t>
        <a:bodyPr/>
        <a:lstStyle/>
        <a:p>
          <a:endParaRPr lang="en-US"/>
        </a:p>
      </dgm:t>
    </dgm:pt>
    <dgm:pt modelId="{916F8876-FB1B-4FFE-A876-028EE0504401}">
      <dgm:prSet phldrT="[Text]" custT="1"/>
      <dgm:spPr/>
      <dgm:t>
        <a:bodyPr/>
        <a:lstStyle/>
        <a:p>
          <a:r>
            <a:rPr lang="en-US" sz="2400" b="1"/>
            <a:t>Tier 3  </a:t>
          </a:r>
        </a:p>
        <a:p>
          <a:r>
            <a:rPr lang="en-US" sz="2600"/>
            <a:t>Promising Evidence (Correlational Study)</a:t>
          </a:r>
        </a:p>
      </dgm:t>
    </dgm:pt>
    <dgm:pt modelId="{A292FCC4-5C70-4896-A76C-18B08545A381}" type="parTrans" cxnId="{55CAA1C5-E444-4F82-A106-B04FF409F256}">
      <dgm:prSet/>
      <dgm:spPr/>
      <dgm:t>
        <a:bodyPr/>
        <a:lstStyle/>
        <a:p>
          <a:endParaRPr lang="en-US"/>
        </a:p>
      </dgm:t>
    </dgm:pt>
    <dgm:pt modelId="{3E269F84-B841-4A3A-AC5C-93EEE9846AAE}" type="sibTrans" cxnId="{55CAA1C5-E444-4F82-A106-B04FF409F256}">
      <dgm:prSet/>
      <dgm:spPr/>
      <dgm:t>
        <a:bodyPr/>
        <a:lstStyle/>
        <a:p>
          <a:endParaRPr lang="en-US"/>
        </a:p>
      </dgm:t>
    </dgm:pt>
    <dgm:pt modelId="{5CC5D6AA-364A-4FBC-B144-3909DCE37A7C}">
      <dgm:prSet phldrT="[Text]" custT="1"/>
      <dgm:spPr/>
      <dgm:t>
        <a:bodyPr/>
        <a:lstStyle/>
        <a:p>
          <a:r>
            <a:rPr lang="en-US" sz="2400" b="1"/>
            <a:t>Tier 4 –</a:t>
          </a:r>
          <a:endParaRPr lang="en-US" sz="2400"/>
        </a:p>
        <a:p>
          <a:r>
            <a:rPr lang="en-US" sz="2600"/>
            <a:t>Demonstrates a Rationale (Logic Model + Research + Effort to Study)</a:t>
          </a:r>
        </a:p>
      </dgm:t>
    </dgm:pt>
    <dgm:pt modelId="{2BA73099-78F4-40C7-AF40-685002861663}" type="parTrans" cxnId="{26B5F4F8-6BCA-4D7E-A084-52ADA5F23E9E}">
      <dgm:prSet/>
      <dgm:spPr/>
      <dgm:t>
        <a:bodyPr/>
        <a:lstStyle/>
        <a:p>
          <a:endParaRPr lang="en-US"/>
        </a:p>
      </dgm:t>
    </dgm:pt>
    <dgm:pt modelId="{1677E130-7682-4034-80AA-F1E2A739059F}" type="sibTrans" cxnId="{26B5F4F8-6BCA-4D7E-A084-52ADA5F23E9E}">
      <dgm:prSet/>
      <dgm:spPr/>
      <dgm:t>
        <a:bodyPr/>
        <a:lstStyle/>
        <a:p>
          <a:endParaRPr lang="en-US"/>
        </a:p>
      </dgm:t>
    </dgm:pt>
    <dgm:pt modelId="{C7237F6F-5838-481A-91D4-4282588731B5}" type="pres">
      <dgm:prSet presAssocID="{0B627294-8A3D-4C72-899F-12D9C951B4D1}" presName="Name0" presStyleCnt="0">
        <dgm:presLayoutVars>
          <dgm:dir/>
          <dgm:animLvl val="lvl"/>
          <dgm:resizeHandles val="exact"/>
        </dgm:presLayoutVars>
      </dgm:prSet>
      <dgm:spPr/>
    </dgm:pt>
    <dgm:pt modelId="{1937B1FD-1C77-4AB7-8C27-CCF7881C5CED}" type="pres">
      <dgm:prSet presAssocID="{05C87A48-4093-4B3A-BAE7-DEDC2409E2EB}" presName="Name8" presStyleCnt="0"/>
      <dgm:spPr/>
    </dgm:pt>
    <dgm:pt modelId="{76C9A938-4539-4BA2-B556-B0B3DFF1B192}" type="pres">
      <dgm:prSet presAssocID="{05C87A48-4093-4B3A-BAE7-DEDC2409E2EB}" presName="level" presStyleLbl="node1" presStyleIdx="0" presStyleCnt="4" custScaleX="115431">
        <dgm:presLayoutVars>
          <dgm:chMax val="1"/>
          <dgm:bulletEnabled val="1"/>
        </dgm:presLayoutVars>
      </dgm:prSet>
      <dgm:spPr/>
    </dgm:pt>
    <dgm:pt modelId="{FE10F101-0034-4D2C-9CE7-EA93D6885359}" type="pres">
      <dgm:prSet presAssocID="{05C87A48-4093-4B3A-BAE7-DEDC2409E2EB}" presName="levelTx" presStyleLbl="revTx" presStyleIdx="0" presStyleCnt="0">
        <dgm:presLayoutVars>
          <dgm:chMax val="1"/>
          <dgm:bulletEnabled val="1"/>
        </dgm:presLayoutVars>
      </dgm:prSet>
      <dgm:spPr/>
    </dgm:pt>
    <dgm:pt modelId="{CE1FF17F-0F88-4E02-A93D-7B77A3196055}" type="pres">
      <dgm:prSet presAssocID="{9C709DCD-D2EC-473B-8F30-7E99943A26EA}" presName="Name8" presStyleCnt="0"/>
      <dgm:spPr/>
    </dgm:pt>
    <dgm:pt modelId="{572113A2-C756-4CEF-8E63-6C67AA9E4E99}" type="pres">
      <dgm:prSet presAssocID="{9C709DCD-D2EC-473B-8F30-7E99943A26EA}" presName="level" presStyleLbl="node1" presStyleIdx="1" presStyleCnt="4" custScaleX="107593">
        <dgm:presLayoutVars>
          <dgm:chMax val="1"/>
          <dgm:bulletEnabled val="1"/>
        </dgm:presLayoutVars>
      </dgm:prSet>
      <dgm:spPr/>
    </dgm:pt>
    <dgm:pt modelId="{8FEF8A6E-4CED-4668-8BA9-3B9115AC3372}" type="pres">
      <dgm:prSet presAssocID="{9C709DCD-D2EC-473B-8F30-7E99943A26EA}" presName="levelTx" presStyleLbl="revTx" presStyleIdx="0" presStyleCnt="0">
        <dgm:presLayoutVars>
          <dgm:chMax val="1"/>
          <dgm:bulletEnabled val="1"/>
        </dgm:presLayoutVars>
      </dgm:prSet>
      <dgm:spPr/>
    </dgm:pt>
    <dgm:pt modelId="{BEC56423-E83D-47E5-BFB0-7DB75C82B0A1}" type="pres">
      <dgm:prSet presAssocID="{916F8876-FB1B-4FFE-A876-028EE0504401}" presName="Name8" presStyleCnt="0"/>
      <dgm:spPr/>
    </dgm:pt>
    <dgm:pt modelId="{6CF083C4-D586-4C55-AC2B-30D8638BC597}" type="pres">
      <dgm:prSet presAssocID="{916F8876-FB1B-4FFE-A876-028EE0504401}" presName="level" presStyleLbl="node1" presStyleIdx="2" presStyleCnt="4" custScaleX="104030">
        <dgm:presLayoutVars>
          <dgm:chMax val="1"/>
          <dgm:bulletEnabled val="1"/>
        </dgm:presLayoutVars>
      </dgm:prSet>
      <dgm:spPr/>
    </dgm:pt>
    <dgm:pt modelId="{593D746F-4009-45E8-BB35-C67F9B2EE8E1}" type="pres">
      <dgm:prSet presAssocID="{916F8876-FB1B-4FFE-A876-028EE0504401}" presName="levelTx" presStyleLbl="revTx" presStyleIdx="0" presStyleCnt="0">
        <dgm:presLayoutVars>
          <dgm:chMax val="1"/>
          <dgm:bulletEnabled val="1"/>
        </dgm:presLayoutVars>
      </dgm:prSet>
      <dgm:spPr/>
    </dgm:pt>
    <dgm:pt modelId="{35EE3CF4-AC7A-4FA5-B362-2BAFE35A9EAC}" type="pres">
      <dgm:prSet presAssocID="{5CC5D6AA-364A-4FBC-B144-3909DCE37A7C}" presName="Name8" presStyleCnt="0"/>
      <dgm:spPr/>
    </dgm:pt>
    <dgm:pt modelId="{82D8E68F-53E6-4103-A39B-15A2B56F63B0}" type="pres">
      <dgm:prSet presAssocID="{5CC5D6AA-364A-4FBC-B144-3909DCE37A7C}" presName="level" presStyleLbl="node1" presStyleIdx="3" presStyleCnt="4">
        <dgm:presLayoutVars>
          <dgm:chMax val="1"/>
          <dgm:bulletEnabled val="1"/>
        </dgm:presLayoutVars>
      </dgm:prSet>
      <dgm:spPr/>
    </dgm:pt>
    <dgm:pt modelId="{C3F2202E-0970-4E41-8BBB-E4AA055C91F5}" type="pres">
      <dgm:prSet presAssocID="{5CC5D6AA-364A-4FBC-B144-3909DCE37A7C}" presName="levelTx" presStyleLbl="revTx" presStyleIdx="0" presStyleCnt="0">
        <dgm:presLayoutVars>
          <dgm:chMax val="1"/>
          <dgm:bulletEnabled val="1"/>
        </dgm:presLayoutVars>
      </dgm:prSet>
      <dgm:spPr/>
    </dgm:pt>
  </dgm:ptLst>
  <dgm:cxnLst>
    <dgm:cxn modelId="{D0013B13-08C6-497A-8125-201A2AB00DF3}" type="presOf" srcId="{5CC5D6AA-364A-4FBC-B144-3909DCE37A7C}" destId="{C3F2202E-0970-4E41-8BBB-E4AA055C91F5}" srcOrd="1" destOrd="0" presId="urn:microsoft.com/office/officeart/2005/8/layout/pyramid1"/>
    <dgm:cxn modelId="{9B1DA232-C93F-455D-82E6-914324F51E81}" type="presOf" srcId="{9C709DCD-D2EC-473B-8F30-7E99943A26EA}" destId="{572113A2-C756-4CEF-8E63-6C67AA9E4E99}" srcOrd="0" destOrd="0" presId="urn:microsoft.com/office/officeart/2005/8/layout/pyramid1"/>
    <dgm:cxn modelId="{72E6646B-F392-48C3-A175-108A8C57291C}" type="presOf" srcId="{05C87A48-4093-4B3A-BAE7-DEDC2409E2EB}" destId="{FE10F101-0034-4D2C-9CE7-EA93D6885359}" srcOrd="1" destOrd="0" presId="urn:microsoft.com/office/officeart/2005/8/layout/pyramid1"/>
    <dgm:cxn modelId="{7D41C78A-77B6-47D9-A412-3EB3990C14D3}" type="presOf" srcId="{05C87A48-4093-4B3A-BAE7-DEDC2409E2EB}" destId="{76C9A938-4539-4BA2-B556-B0B3DFF1B192}" srcOrd="0" destOrd="0" presId="urn:microsoft.com/office/officeart/2005/8/layout/pyramid1"/>
    <dgm:cxn modelId="{236106AB-7B7F-4BAC-90DA-E3E31DE90F4C}" srcId="{0B627294-8A3D-4C72-899F-12D9C951B4D1}" destId="{05C87A48-4093-4B3A-BAE7-DEDC2409E2EB}" srcOrd="0" destOrd="0" parTransId="{CA90A5C8-5B7C-45E3-9938-2EBE97A56AFC}" sibTransId="{91D5313D-F16F-4858-BD3F-6F93B901F288}"/>
    <dgm:cxn modelId="{8914C0B6-23E1-4EDA-AB05-B05FB4DB5DFC}" type="presOf" srcId="{916F8876-FB1B-4FFE-A876-028EE0504401}" destId="{6CF083C4-D586-4C55-AC2B-30D8638BC597}" srcOrd="0" destOrd="0" presId="urn:microsoft.com/office/officeart/2005/8/layout/pyramid1"/>
    <dgm:cxn modelId="{DDE784B9-90C9-43CE-B7D9-0E082D7EEA0D}" type="presOf" srcId="{9C709DCD-D2EC-473B-8F30-7E99943A26EA}" destId="{8FEF8A6E-4CED-4668-8BA9-3B9115AC3372}" srcOrd="1" destOrd="0" presId="urn:microsoft.com/office/officeart/2005/8/layout/pyramid1"/>
    <dgm:cxn modelId="{55CAA1C5-E444-4F82-A106-B04FF409F256}" srcId="{0B627294-8A3D-4C72-899F-12D9C951B4D1}" destId="{916F8876-FB1B-4FFE-A876-028EE0504401}" srcOrd="2" destOrd="0" parTransId="{A292FCC4-5C70-4896-A76C-18B08545A381}" sibTransId="{3E269F84-B841-4A3A-AC5C-93EEE9846AAE}"/>
    <dgm:cxn modelId="{610596CC-4BD5-4C47-8745-C9B071F66115}" srcId="{0B627294-8A3D-4C72-899F-12D9C951B4D1}" destId="{9C709DCD-D2EC-473B-8F30-7E99943A26EA}" srcOrd="1" destOrd="0" parTransId="{F9CC0AD2-A329-4ECA-8776-53280EE78954}" sibTransId="{EF71F10C-5619-4D83-BDA6-FDB936A4F91F}"/>
    <dgm:cxn modelId="{FFC593D2-B05D-41D1-8A77-57FBAF7F8316}" type="presOf" srcId="{0B627294-8A3D-4C72-899F-12D9C951B4D1}" destId="{C7237F6F-5838-481A-91D4-4282588731B5}" srcOrd="0" destOrd="0" presId="urn:microsoft.com/office/officeart/2005/8/layout/pyramid1"/>
    <dgm:cxn modelId="{AA80AFD5-BAA4-473F-ACAF-3A56BF9AE15B}" type="presOf" srcId="{916F8876-FB1B-4FFE-A876-028EE0504401}" destId="{593D746F-4009-45E8-BB35-C67F9B2EE8E1}" srcOrd="1" destOrd="0" presId="urn:microsoft.com/office/officeart/2005/8/layout/pyramid1"/>
    <dgm:cxn modelId="{57D225ED-22CF-4F92-97C2-92C82784F7E2}" type="presOf" srcId="{5CC5D6AA-364A-4FBC-B144-3909DCE37A7C}" destId="{82D8E68F-53E6-4103-A39B-15A2B56F63B0}" srcOrd="0" destOrd="0" presId="urn:microsoft.com/office/officeart/2005/8/layout/pyramid1"/>
    <dgm:cxn modelId="{26B5F4F8-6BCA-4D7E-A084-52ADA5F23E9E}" srcId="{0B627294-8A3D-4C72-899F-12D9C951B4D1}" destId="{5CC5D6AA-364A-4FBC-B144-3909DCE37A7C}" srcOrd="3" destOrd="0" parTransId="{2BA73099-78F4-40C7-AF40-685002861663}" sibTransId="{1677E130-7682-4034-80AA-F1E2A739059F}"/>
    <dgm:cxn modelId="{C3DD458B-D883-4F56-9B3B-C9448021EDD4}" type="presParOf" srcId="{C7237F6F-5838-481A-91D4-4282588731B5}" destId="{1937B1FD-1C77-4AB7-8C27-CCF7881C5CED}" srcOrd="0" destOrd="0" presId="urn:microsoft.com/office/officeart/2005/8/layout/pyramid1"/>
    <dgm:cxn modelId="{41B592A5-8303-4E24-9EE2-0E4FDA1981D8}" type="presParOf" srcId="{1937B1FD-1C77-4AB7-8C27-CCF7881C5CED}" destId="{76C9A938-4539-4BA2-B556-B0B3DFF1B192}" srcOrd="0" destOrd="0" presId="urn:microsoft.com/office/officeart/2005/8/layout/pyramid1"/>
    <dgm:cxn modelId="{68212483-B130-4C55-867F-E97233D778FC}" type="presParOf" srcId="{1937B1FD-1C77-4AB7-8C27-CCF7881C5CED}" destId="{FE10F101-0034-4D2C-9CE7-EA93D6885359}" srcOrd="1" destOrd="0" presId="urn:microsoft.com/office/officeart/2005/8/layout/pyramid1"/>
    <dgm:cxn modelId="{13E41854-C858-41BD-B00E-F4CA6BC0A584}" type="presParOf" srcId="{C7237F6F-5838-481A-91D4-4282588731B5}" destId="{CE1FF17F-0F88-4E02-A93D-7B77A3196055}" srcOrd="1" destOrd="0" presId="urn:microsoft.com/office/officeart/2005/8/layout/pyramid1"/>
    <dgm:cxn modelId="{0E6B8885-FA79-411F-8482-F4E2A8365650}" type="presParOf" srcId="{CE1FF17F-0F88-4E02-A93D-7B77A3196055}" destId="{572113A2-C756-4CEF-8E63-6C67AA9E4E99}" srcOrd="0" destOrd="0" presId="urn:microsoft.com/office/officeart/2005/8/layout/pyramid1"/>
    <dgm:cxn modelId="{1D4A67EA-4474-4507-BE38-C57FE55FBFA6}" type="presParOf" srcId="{CE1FF17F-0F88-4E02-A93D-7B77A3196055}" destId="{8FEF8A6E-4CED-4668-8BA9-3B9115AC3372}" srcOrd="1" destOrd="0" presId="urn:microsoft.com/office/officeart/2005/8/layout/pyramid1"/>
    <dgm:cxn modelId="{C5ECEA2C-CA06-4121-B63B-BD6130D3936C}" type="presParOf" srcId="{C7237F6F-5838-481A-91D4-4282588731B5}" destId="{BEC56423-E83D-47E5-BFB0-7DB75C82B0A1}" srcOrd="2" destOrd="0" presId="urn:microsoft.com/office/officeart/2005/8/layout/pyramid1"/>
    <dgm:cxn modelId="{34832C49-DD2B-4DF8-AFC1-F1CE40AFB490}" type="presParOf" srcId="{BEC56423-E83D-47E5-BFB0-7DB75C82B0A1}" destId="{6CF083C4-D586-4C55-AC2B-30D8638BC597}" srcOrd="0" destOrd="0" presId="urn:microsoft.com/office/officeart/2005/8/layout/pyramid1"/>
    <dgm:cxn modelId="{909624E8-CEDB-4F31-B43C-31B42773D4F6}" type="presParOf" srcId="{BEC56423-E83D-47E5-BFB0-7DB75C82B0A1}" destId="{593D746F-4009-45E8-BB35-C67F9B2EE8E1}" srcOrd="1" destOrd="0" presId="urn:microsoft.com/office/officeart/2005/8/layout/pyramid1"/>
    <dgm:cxn modelId="{2172D637-CEFF-4D6A-B2BE-A61C4A8258FE}" type="presParOf" srcId="{C7237F6F-5838-481A-91D4-4282588731B5}" destId="{35EE3CF4-AC7A-4FA5-B362-2BAFE35A9EAC}" srcOrd="3" destOrd="0" presId="urn:microsoft.com/office/officeart/2005/8/layout/pyramid1"/>
    <dgm:cxn modelId="{30569ED6-D62A-4BB2-81BE-5F7013973F52}" type="presParOf" srcId="{35EE3CF4-AC7A-4FA5-B362-2BAFE35A9EAC}" destId="{82D8E68F-53E6-4103-A39B-15A2B56F63B0}" srcOrd="0" destOrd="0" presId="urn:microsoft.com/office/officeart/2005/8/layout/pyramid1"/>
    <dgm:cxn modelId="{B92D4C4F-3CFA-4A87-8486-2C4A9693568F}" type="presParOf" srcId="{35EE3CF4-AC7A-4FA5-B362-2BAFE35A9EAC}" destId="{C3F2202E-0970-4E41-8BBB-E4AA055C91F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D3A9B5-DD0C-433A-A8AA-1DB94DB5BE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6F77F00-60DC-4D42-803B-7E9BA4F3DD0E}">
      <dgm:prSet phldrT="[Text]"/>
      <dgm:spPr/>
      <dgm:t>
        <a:bodyPr/>
        <a:lstStyle/>
        <a:p>
          <a:r>
            <a:rPr lang="en-US" b="1"/>
            <a:t>sustainable</a:t>
          </a:r>
          <a:r>
            <a:rPr lang="en-US"/>
            <a:t> (not stand-alone, 1-day, or short-term workshops) </a:t>
          </a:r>
        </a:p>
      </dgm:t>
    </dgm:pt>
    <dgm:pt modelId="{79F5CB0B-3E23-4DF6-839E-B7EDBD4BA66D}" type="parTrans" cxnId="{15CFD1E8-B6A6-4AC2-9601-1E960CD23F1B}">
      <dgm:prSet/>
      <dgm:spPr/>
      <dgm:t>
        <a:bodyPr/>
        <a:lstStyle/>
        <a:p>
          <a:endParaRPr lang="en-US"/>
        </a:p>
      </dgm:t>
    </dgm:pt>
    <dgm:pt modelId="{DBDB4C0B-03DE-4043-9357-71AA62DC0392}" type="sibTrans" cxnId="{15CFD1E8-B6A6-4AC2-9601-1E960CD23F1B}">
      <dgm:prSet/>
      <dgm:spPr/>
      <dgm:t>
        <a:bodyPr/>
        <a:lstStyle/>
        <a:p>
          <a:endParaRPr lang="en-US"/>
        </a:p>
      </dgm:t>
    </dgm:pt>
    <dgm:pt modelId="{248E5CD5-16A4-4B64-A21C-668798C26D67}">
      <dgm:prSet phldrT="[Text]"/>
      <dgm:spPr/>
      <dgm:t>
        <a:bodyPr/>
        <a:lstStyle/>
        <a:p>
          <a:r>
            <a:rPr lang="en-US" b="1"/>
            <a:t>intensive</a:t>
          </a:r>
          <a:r>
            <a:rPr lang="en-US"/>
            <a:t> </a:t>
          </a:r>
        </a:p>
      </dgm:t>
    </dgm:pt>
    <dgm:pt modelId="{FBA2F9B2-9FCC-4169-BEA3-412DA8A61D99}" type="parTrans" cxnId="{5974E77A-E084-4438-8CB9-C3A8A11732A0}">
      <dgm:prSet/>
      <dgm:spPr/>
      <dgm:t>
        <a:bodyPr/>
        <a:lstStyle/>
        <a:p>
          <a:endParaRPr lang="en-US"/>
        </a:p>
      </dgm:t>
    </dgm:pt>
    <dgm:pt modelId="{AF0FB7E2-1D7C-4351-9993-2CD639994276}" type="sibTrans" cxnId="{5974E77A-E084-4438-8CB9-C3A8A11732A0}">
      <dgm:prSet/>
      <dgm:spPr/>
      <dgm:t>
        <a:bodyPr/>
        <a:lstStyle/>
        <a:p>
          <a:endParaRPr lang="en-US"/>
        </a:p>
      </dgm:t>
    </dgm:pt>
    <dgm:pt modelId="{72230BA7-8C22-4142-ACD7-5EAC14730E5B}">
      <dgm:prSet phldrT="[Text]"/>
      <dgm:spPr/>
      <dgm:t>
        <a:bodyPr/>
        <a:lstStyle/>
        <a:p>
          <a:r>
            <a:rPr lang="en-US" b="1"/>
            <a:t>Collaborative</a:t>
          </a:r>
          <a:endParaRPr lang="en-US"/>
        </a:p>
      </dgm:t>
    </dgm:pt>
    <dgm:pt modelId="{BA02BE3C-517C-4C22-ABC9-646317620FA0}" type="parTrans" cxnId="{08C34DF9-8385-4D37-AC28-1DB3E44EC5BA}">
      <dgm:prSet/>
      <dgm:spPr/>
      <dgm:t>
        <a:bodyPr/>
        <a:lstStyle/>
        <a:p>
          <a:endParaRPr lang="en-US"/>
        </a:p>
      </dgm:t>
    </dgm:pt>
    <dgm:pt modelId="{5C424610-4246-40C9-B772-BC3FCF5D116C}" type="sibTrans" cxnId="{08C34DF9-8385-4D37-AC28-1DB3E44EC5BA}">
      <dgm:prSet/>
      <dgm:spPr/>
      <dgm:t>
        <a:bodyPr/>
        <a:lstStyle/>
        <a:p>
          <a:endParaRPr lang="en-US"/>
        </a:p>
      </dgm:t>
    </dgm:pt>
    <dgm:pt modelId="{3D24A209-8FA5-449A-A198-384CF876D1CB}">
      <dgm:prSet phldrT="[Text]"/>
      <dgm:spPr/>
      <dgm:t>
        <a:bodyPr/>
        <a:lstStyle/>
        <a:p>
          <a:r>
            <a:rPr lang="en-US" b="1"/>
            <a:t>job-embedded</a:t>
          </a:r>
          <a:endParaRPr lang="en-US"/>
        </a:p>
      </dgm:t>
    </dgm:pt>
    <dgm:pt modelId="{5E7E5CD8-80F8-4DFB-AFDA-05A6490EB51E}" type="parTrans" cxnId="{4E94752A-D92E-4BAB-A06C-AD89B6EB3098}">
      <dgm:prSet/>
      <dgm:spPr/>
      <dgm:t>
        <a:bodyPr/>
        <a:lstStyle/>
        <a:p>
          <a:endParaRPr lang="en-US"/>
        </a:p>
      </dgm:t>
    </dgm:pt>
    <dgm:pt modelId="{51EA0BFF-B46C-4D59-9E8C-D013B85C7F50}" type="sibTrans" cxnId="{4E94752A-D92E-4BAB-A06C-AD89B6EB3098}">
      <dgm:prSet/>
      <dgm:spPr/>
      <dgm:t>
        <a:bodyPr/>
        <a:lstStyle/>
        <a:p>
          <a:endParaRPr lang="en-US"/>
        </a:p>
      </dgm:t>
    </dgm:pt>
    <dgm:pt modelId="{65CD9BAB-94BA-47D7-82D6-C7FA2559BB3C}">
      <dgm:prSet phldrT="[Text]"/>
      <dgm:spPr/>
      <dgm:t>
        <a:bodyPr/>
        <a:lstStyle/>
        <a:p>
          <a:r>
            <a:rPr lang="en-US" b="1"/>
            <a:t>data-driven</a:t>
          </a:r>
          <a:endParaRPr lang="en-US"/>
        </a:p>
      </dgm:t>
    </dgm:pt>
    <dgm:pt modelId="{F60B1636-028C-47F0-A29F-2D81720BC054}" type="parTrans" cxnId="{95F2E5EF-06E0-4366-8734-0442B9913F7B}">
      <dgm:prSet/>
      <dgm:spPr/>
      <dgm:t>
        <a:bodyPr/>
        <a:lstStyle/>
        <a:p>
          <a:endParaRPr lang="en-US"/>
        </a:p>
      </dgm:t>
    </dgm:pt>
    <dgm:pt modelId="{A076C388-CE7B-4317-B181-DD8C05F7C39F}" type="sibTrans" cxnId="{95F2E5EF-06E0-4366-8734-0442B9913F7B}">
      <dgm:prSet/>
      <dgm:spPr/>
      <dgm:t>
        <a:bodyPr/>
        <a:lstStyle/>
        <a:p>
          <a:endParaRPr lang="en-US"/>
        </a:p>
      </dgm:t>
    </dgm:pt>
    <dgm:pt modelId="{1E8529EA-69FF-4D6D-9DA9-50778B4E72E2}">
      <dgm:prSet phldrT="[Text]"/>
      <dgm:spPr/>
      <dgm:t>
        <a:bodyPr/>
        <a:lstStyle/>
        <a:p>
          <a:r>
            <a:rPr lang="en-US" b="1"/>
            <a:t>classroom focused</a:t>
          </a:r>
          <a:endParaRPr lang="en-US"/>
        </a:p>
      </dgm:t>
    </dgm:pt>
    <dgm:pt modelId="{40FA6742-4C89-4198-A08C-77988D729F7B}" type="parTrans" cxnId="{B2A04360-031D-49F5-9647-B4F69FE45DDB}">
      <dgm:prSet/>
      <dgm:spPr/>
      <dgm:t>
        <a:bodyPr/>
        <a:lstStyle/>
        <a:p>
          <a:endParaRPr lang="en-US"/>
        </a:p>
      </dgm:t>
    </dgm:pt>
    <dgm:pt modelId="{56175448-CFE2-47A5-ACC2-F6D0859FC512}" type="sibTrans" cxnId="{B2A04360-031D-49F5-9647-B4F69FE45DDB}">
      <dgm:prSet/>
      <dgm:spPr/>
      <dgm:t>
        <a:bodyPr/>
        <a:lstStyle/>
        <a:p>
          <a:endParaRPr lang="en-US"/>
        </a:p>
      </dgm:t>
    </dgm:pt>
    <dgm:pt modelId="{DB7AD6AD-471E-41AC-8E66-12D663017806}" type="pres">
      <dgm:prSet presAssocID="{BBD3A9B5-DD0C-433A-A8AA-1DB94DB5BE55}" presName="Name0" presStyleCnt="0">
        <dgm:presLayoutVars>
          <dgm:dir/>
          <dgm:resizeHandles val="exact"/>
        </dgm:presLayoutVars>
      </dgm:prSet>
      <dgm:spPr/>
    </dgm:pt>
    <dgm:pt modelId="{BB8088CB-A63C-4390-B132-DD4E53D6C0CE}" type="pres">
      <dgm:prSet presAssocID="{46F77F00-60DC-4D42-803B-7E9BA4F3DD0E}" presName="composite" presStyleCnt="0"/>
      <dgm:spPr/>
    </dgm:pt>
    <dgm:pt modelId="{86B83070-F178-4CBD-9557-E767586DCAE5}" type="pres">
      <dgm:prSet presAssocID="{46F77F00-60DC-4D42-803B-7E9BA4F3DD0E}" presName="rect1" presStyleLbl="trAlignAcc1" presStyleIdx="0" presStyleCnt="6">
        <dgm:presLayoutVars>
          <dgm:bulletEnabled val="1"/>
        </dgm:presLayoutVars>
      </dgm:prSet>
      <dgm:spPr/>
    </dgm:pt>
    <dgm:pt modelId="{4BD5FB94-C62F-41D9-B735-4CDEB746558C}" type="pres">
      <dgm:prSet presAssocID="{46F77F00-60DC-4D42-803B-7E9BA4F3DD0E}" presName="rect2" presStyleLbl="fgImgPlace1" presStyleIdx="0" presStyleCnt="6"/>
      <dgm:spPr/>
    </dgm:pt>
    <dgm:pt modelId="{472E916F-FDAB-43CF-AA61-A92502ABED0F}" type="pres">
      <dgm:prSet presAssocID="{DBDB4C0B-03DE-4043-9357-71AA62DC0392}" presName="sibTrans" presStyleCnt="0"/>
      <dgm:spPr/>
    </dgm:pt>
    <dgm:pt modelId="{D47F8ED9-B26D-4EB7-8AA0-F09677498DC0}" type="pres">
      <dgm:prSet presAssocID="{248E5CD5-16A4-4B64-A21C-668798C26D67}" presName="composite" presStyleCnt="0"/>
      <dgm:spPr/>
    </dgm:pt>
    <dgm:pt modelId="{71E2FAC3-539F-4D8E-A60C-218064EEA07E}" type="pres">
      <dgm:prSet presAssocID="{248E5CD5-16A4-4B64-A21C-668798C26D67}" presName="rect1" presStyleLbl="trAlignAcc1" presStyleIdx="1" presStyleCnt="6">
        <dgm:presLayoutVars>
          <dgm:bulletEnabled val="1"/>
        </dgm:presLayoutVars>
      </dgm:prSet>
      <dgm:spPr/>
    </dgm:pt>
    <dgm:pt modelId="{A97652D1-38AC-4879-9987-C7DBB85D063A}" type="pres">
      <dgm:prSet presAssocID="{248E5CD5-16A4-4B64-A21C-668798C26D67}" presName="rect2" presStyleLbl="fgImgPlace1" presStyleIdx="1" presStyleCnt="6"/>
      <dgm:spPr/>
    </dgm:pt>
    <dgm:pt modelId="{BE3EC5F3-119F-427F-875D-CEB3B643025E}" type="pres">
      <dgm:prSet presAssocID="{AF0FB7E2-1D7C-4351-9993-2CD639994276}" presName="sibTrans" presStyleCnt="0"/>
      <dgm:spPr/>
    </dgm:pt>
    <dgm:pt modelId="{9B95A7A0-89F6-4187-A881-967054D9E9FF}" type="pres">
      <dgm:prSet presAssocID="{72230BA7-8C22-4142-ACD7-5EAC14730E5B}" presName="composite" presStyleCnt="0"/>
      <dgm:spPr/>
    </dgm:pt>
    <dgm:pt modelId="{7165CCFA-B374-445F-8DA9-4D97EA9AE0E2}" type="pres">
      <dgm:prSet presAssocID="{72230BA7-8C22-4142-ACD7-5EAC14730E5B}" presName="rect1" presStyleLbl="trAlignAcc1" presStyleIdx="2" presStyleCnt="6" custLinFactNeighborX="2340" custLinFactNeighborY="4947">
        <dgm:presLayoutVars>
          <dgm:bulletEnabled val="1"/>
        </dgm:presLayoutVars>
      </dgm:prSet>
      <dgm:spPr/>
    </dgm:pt>
    <dgm:pt modelId="{795AE68F-C089-4B4B-B185-30DDE4B417B5}" type="pres">
      <dgm:prSet presAssocID="{72230BA7-8C22-4142-ACD7-5EAC14730E5B}" presName="rect2" presStyleLbl="fgImgPlace1" presStyleIdx="2" presStyleCnt="6"/>
      <dgm:spPr/>
    </dgm:pt>
    <dgm:pt modelId="{F18CC909-8C69-44C9-A5F9-993120F534AF}" type="pres">
      <dgm:prSet presAssocID="{5C424610-4246-40C9-B772-BC3FCF5D116C}" presName="sibTrans" presStyleCnt="0"/>
      <dgm:spPr/>
    </dgm:pt>
    <dgm:pt modelId="{2AA9E37E-0874-4C8B-A5E3-3C8B3D3BEC1F}" type="pres">
      <dgm:prSet presAssocID="{3D24A209-8FA5-449A-A198-384CF876D1CB}" presName="composite" presStyleCnt="0"/>
      <dgm:spPr/>
    </dgm:pt>
    <dgm:pt modelId="{CAE803D1-5D11-4E93-8CB1-E4130D1199FB}" type="pres">
      <dgm:prSet presAssocID="{3D24A209-8FA5-449A-A198-384CF876D1CB}" presName="rect1" presStyleLbl="trAlignAcc1" presStyleIdx="3" presStyleCnt="6">
        <dgm:presLayoutVars>
          <dgm:bulletEnabled val="1"/>
        </dgm:presLayoutVars>
      </dgm:prSet>
      <dgm:spPr/>
    </dgm:pt>
    <dgm:pt modelId="{289E06B8-538F-4D48-B7EE-D8AB70ADF31D}" type="pres">
      <dgm:prSet presAssocID="{3D24A209-8FA5-449A-A198-384CF876D1CB}" presName="rect2" presStyleLbl="fgImgPlace1" presStyleIdx="3" presStyleCnt="6"/>
      <dgm:spPr/>
    </dgm:pt>
    <dgm:pt modelId="{53166622-E2D5-46D9-9CE4-35CC6245F40A}" type="pres">
      <dgm:prSet presAssocID="{51EA0BFF-B46C-4D59-9E8C-D013B85C7F50}" presName="sibTrans" presStyleCnt="0"/>
      <dgm:spPr/>
    </dgm:pt>
    <dgm:pt modelId="{A006A987-7445-4CF8-A031-FD9A33540CB5}" type="pres">
      <dgm:prSet presAssocID="{1E8529EA-69FF-4D6D-9DA9-50778B4E72E2}" presName="composite" presStyleCnt="0"/>
      <dgm:spPr/>
    </dgm:pt>
    <dgm:pt modelId="{2C6E2CF1-3559-4BE7-BEE3-275998C88825}" type="pres">
      <dgm:prSet presAssocID="{1E8529EA-69FF-4D6D-9DA9-50778B4E72E2}" presName="rect1" presStyleLbl="trAlignAcc1" presStyleIdx="4" presStyleCnt="6">
        <dgm:presLayoutVars>
          <dgm:bulletEnabled val="1"/>
        </dgm:presLayoutVars>
      </dgm:prSet>
      <dgm:spPr/>
    </dgm:pt>
    <dgm:pt modelId="{8F89DF6A-3F94-4DDE-BBC5-95F1EFEC44D7}" type="pres">
      <dgm:prSet presAssocID="{1E8529EA-69FF-4D6D-9DA9-50778B4E72E2}" presName="rect2" presStyleLbl="fgImgPlace1" presStyleIdx="4" presStyleCnt="6"/>
      <dgm:spPr/>
    </dgm:pt>
    <dgm:pt modelId="{A31A6045-90C4-44FE-AB8F-D5C04624DBB8}" type="pres">
      <dgm:prSet presAssocID="{56175448-CFE2-47A5-ACC2-F6D0859FC512}" presName="sibTrans" presStyleCnt="0"/>
      <dgm:spPr/>
    </dgm:pt>
    <dgm:pt modelId="{2F050C22-3316-44DF-A7A1-95D5335AE1EF}" type="pres">
      <dgm:prSet presAssocID="{65CD9BAB-94BA-47D7-82D6-C7FA2559BB3C}" presName="composite" presStyleCnt="0"/>
      <dgm:spPr/>
    </dgm:pt>
    <dgm:pt modelId="{ED3D5145-4ED6-4801-829D-CA25F7E3CF99}" type="pres">
      <dgm:prSet presAssocID="{65CD9BAB-94BA-47D7-82D6-C7FA2559BB3C}" presName="rect1" presStyleLbl="trAlignAcc1" presStyleIdx="5" presStyleCnt="6">
        <dgm:presLayoutVars>
          <dgm:bulletEnabled val="1"/>
        </dgm:presLayoutVars>
      </dgm:prSet>
      <dgm:spPr/>
    </dgm:pt>
    <dgm:pt modelId="{2110FACB-B04B-4C4B-9D4C-ED0CE3D8E863}" type="pres">
      <dgm:prSet presAssocID="{65CD9BAB-94BA-47D7-82D6-C7FA2559BB3C}" presName="rect2" presStyleLbl="fgImgPlace1" presStyleIdx="5" presStyleCnt="6"/>
      <dgm:spPr/>
    </dgm:pt>
  </dgm:ptLst>
  <dgm:cxnLst>
    <dgm:cxn modelId="{16846B0D-183E-44DC-A291-4C1DEA1E4A1E}" type="presOf" srcId="{BBD3A9B5-DD0C-433A-A8AA-1DB94DB5BE55}" destId="{DB7AD6AD-471E-41AC-8E66-12D663017806}" srcOrd="0" destOrd="0" presId="urn:microsoft.com/office/officeart/2008/layout/PictureStrips"/>
    <dgm:cxn modelId="{5ED07115-F2FA-4036-8A91-BD8D56910F48}" type="presOf" srcId="{65CD9BAB-94BA-47D7-82D6-C7FA2559BB3C}" destId="{ED3D5145-4ED6-4801-829D-CA25F7E3CF99}" srcOrd="0" destOrd="0" presId="urn:microsoft.com/office/officeart/2008/layout/PictureStrips"/>
    <dgm:cxn modelId="{4E94752A-D92E-4BAB-A06C-AD89B6EB3098}" srcId="{BBD3A9B5-DD0C-433A-A8AA-1DB94DB5BE55}" destId="{3D24A209-8FA5-449A-A198-384CF876D1CB}" srcOrd="3" destOrd="0" parTransId="{5E7E5CD8-80F8-4DFB-AFDA-05A6490EB51E}" sibTransId="{51EA0BFF-B46C-4D59-9E8C-D013B85C7F50}"/>
    <dgm:cxn modelId="{B2A04360-031D-49F5-9647-B4F69FE45DDB}" srcId="{BBD3A9B5-DD0C-433A-A8AA-1DB94DB5BE55}" destId="{1E8529EA-69FF-4D6D-9DA9-50778B4E72E2}" srcOrd="4" destOrd="0" parTransId="{40FA6742-4C89-4198-A08C-77988D729F7B}" sibTransId="{56175448-CFE2-47A5-ACC2-F6D0859FC512}"/>
    <dgm:cxn modelId="{64A36A45-9930-49BE-B370-6B8ECC8AE7AA}" type="presOf" srcId="{72230BA7-8C22-4142-ACD7-5EAC14730E5B}" destId="{7165CCFA-B374-445F-8DA9-4D97EA9AE0E2}" srcOrd="0" destOrd="0" presId="urn:microsoft.com/office/officeart/2008/layout/PictureStrips"/>
    <dgm:cxn modelId="{7E1EA866-C2AD-41D0-BD93-C54634AD54CF}" type="presOf" srcId="{1E8529EA-69FF-4D6D-9DA9-50778B4E72E2}" destId="{2C6E2CF1-3559-4BE7-BEE3-275998C88825}" srcOrd="0" destOrd="0" presId="urn:microsoft.com/office/officeart/2008/layout/PictureStrips"/>
    <dgm:cxn modelId="{0C007648-CACE-488C-831B-6DF11C348BCE}" type="presOf" srcId="{3D24A209-8FA5-449A-A198-384CF876D1CB}" destId="{CAE803D1-5D11-4E93-8CB1-E4130D1199FB}" srcOrd="0" destOrd="0" presId="urn:microsoft.com/office/officeart/2008/layout/PictureStrips"/>
    <dgm:cxn modelId="{5974E77A-E084-4438-8CB9-C3A8A11732A0}" srcId="{BBD3A9B5-DD0C-433A-A8AA-1DB94DB5BE55}" destId="{248E5CD5-16A4-4B64-A21C-668798C26D67}" srcOrd="1" destOrd="0" parTransId="{FBA2F9B2-9FCC-4169-BEA3-412DA8A61D99}" sibTransId="{AF0FB7E2-1D7C-4351-9993-2CD639994276}"/>
    <dgm:cxn modelId="{BD366B8E-F8D9-46B4-8A32-877DBD75E772}" type="presOf" srcId="{46F77F00-60DC-4D42-803B-7E9BA4F3DD0E}" destId="{86B83070-F178-4CBD-9557-E767586DCAE5}" srcOrd="0" destOrd="0" presId="urn:microsoft.com/office/officeart/2008/layout/PictureStrips"/>
    <dgm:cxn modelId="{15CFD1E8-B6A6-4AC2-9601-1E960CD23F1B}" srcId="{BBD3A9B5-DD0C-433A-A8AA-1DB94DB5BE55}" destId="{46F77F00-60DC-4D42-803B-7E9BA4F3DD0E}" srcOrd="0" destOrd="0" parTransId="{79F5CB0B-3E23-4DF6-839E-B7EDBD4BA66D}" sibTransId="{DBDB4C0B-03DE-4043-9357-71AA62DC0392}"/>
    <dgm:cxn modelId="{C0EAD7ED-B1E2-4DF1-A1BE-DC4D9421ACB1}" type="presOf" srcId="{248E5CD5-16A4-4B64-A21C-668798C26D67}" destId="{71E2FAC3-539F-4D8E-A60C-218064EEA07E}" srcOrd="0" destOrd="0" presId="urn:microsoft.com/office/officeart/2008/layout/PictureStrips"/>
    <dgm:cxn modelId="{95F2E5EF-06E0-4366-8734-0442B9913F7B}" srcId="{BBD3A9B5-DD0C-433A-A8AA-1DB94DB5BE55}" destId="{65CD9BAB-94BA-47D7-82D6-C7FA2559BB3C}" srcOrd="5" destOrd="0" parTransId="{F60B1636-028C-47F0-A29F-2D81720BC054}" sibTransId="{A076C388-CE7B-4317-B181-DD8C05F7C39F}"/>
    <dgm:cxn modelId="{08C34DF9-8385-4D37-AC28-1DB3E44EC5BA}" srcId="{BBD3A9B5-DD0C-433A-A8AA-1DB94DB5BE55}" destId="{72230BA7-8C22-4142-ACD7-5EAC14730E5B}" srcOrd="2" destOrd="0" parTransId="{BA02BE3C-517C-4C22-ABC9-646317620FA0}" sibTransId="{5C424610-4246-40C9-B772-BC3FCF5D116C}"/>
    <dgm:cxn modelId="{82F7F801-48C3-4C5D-8D24-ADBFC06D8AF3}" type="presParOf" srcId="{DB7AD6AD-471E-41AC-8E66-12D663017806}" destId="{BB8088CB-A63C-4390-B132-DD4E53D6C0CE}" srcOrd="0" destOrd="0" presId="urn:microsoft.com/office/officeart/2008/layout/PictureStrips"/>
    <dgm:cxn modelId="{8657F1D5-45CA-4C1F-A816-7C14F19D28C2}" type="presParOf" srcId="{BB8088CB-A63C-4390-B132-DD4E53D6C0CE}" destId="{86B83070-F178-4CBD-9557-E767586DCAE5}" srcOrd="0" destOrd="0" presId="urn:microsoft.com/office/officeart/2008/layout/PictureStrips"/>
    <dgm:cxn modelId="{6C131DFF-F3D3-4C2E-98A9-8A4B98E9D96A}" type="presParOf" srcId="{BB8088CB-A63C-4390-B132-DD4E53D6C0CE}" destId="{4BD5FB94-C62F-41D9-B735-4CDEB746558C}" srcOrd="1" destOrd="0" presId="urn:microsoft.com/office/officeart/2008/layout/PictureStrips"/>
    <dgm:cxn modelId="{05E25E73-545D-457C-887E-668F9A6EF5B2}" type="presParOf" srcId="{DB7AD6AD-471E-41AC-8E66-12D663017806}" destId="{472E916F-FDAB-43CF-AA61-A92502ABED0F}" srcOrd="1" destOrd="0" presId="urn:microsoft.com/office/officeart/2008/layout/PictureStrips"/>
    <dgm:cxn modelId="{8956263B-48B5-4BE0-968D-9B7C4A276116}" type="presParOf" srcId="{DB7AD6AD-471E-41AC-8E66-12D663017806}" destId="{D47F8ED9-B26D-4EB7-8AA0-F09677498DC0}" srcOrd="2" destOrd="0" presId="urn:microsoft.com/office/officeart/2008/layout/PictureStrips"/>
    <dgm:cxn modelId="{CA5550E1-2A6F-4EAB-8DD2-8635E441E4EB}" type="presParOf" srcId="{D47F8ED9-B26D-4EB7-8AA0-F09677498DC0}" destId="{71E2FAC3-539F-4D8E-A60C-218064EEA07E}" srcOrd="0" destOrd="0" presId="urn:microsoft.com/office/officeart/2008/layout/PictureStrips"/>
    <dgm:cxn modelId="{D57AFA45-D01B-45D6-9FB0-0E71C41A9D4A}" type="presParOf" srcId="{D47F8ED9-B26D-4EB7-8AA0-F09677498DC0}" destId="{A97652D1-38AC-4879-9987-C7DBB85D063A}" srcOrd="1" destOrd="0" presId="urn:microsoft.com/office/officeart/2008/layout/PictureStrips"/>
    <dgm:cxn modelId="{B0210338-3C58-4111-B8A2-313F2DF747EA}" type="presParOf" srcId="{DB7AD6AD-471E-41AC-8E66-12D663017806}" destId="{BE3EC5F3-119F-427F-875D-CEB3B643025E}" srcOrd="3" destOrd="0" presId="urn:microsoft.com/office/officeart/2008/layout/PictureStrips"/>
    <dgm:cxn modelId="{9AE4BE27-BCDD-4B69-9F55-9651F9B36C72}" type="presParOf" srcId="{DB7AD6AD-471E-41AC-8E66-12D663017806}" destId="{9B95A7A0-89F6-4187-A881-967054D9E9FF}" srcOrd="4" destOrd="0" presId="urn:microsoft.com/office/officeart/2008/layout/PictureStrips"/>
    <dgm:cxn modelId="{1F111EB0-89F8-4A55-819B-81B7290FF214}" type="presParOf" srcId="{9B95A7A0-89F6-4187-A881-967054D9E9FF}" destId="{7165CCFA-B374-445F-8DA9-4D97EA9AE0E2}" srcOrd="0" destOrd="0" presId="urn:microsoft.com/office/officeart/2008/layout/PictureStrips"/>
    <dgm:cxn modelId="{394947A9-3747-4124-9358-DCCECDD8F1BA}" type="presParOf" srcId="{9B95A7A0-89F6-4187-A881-967054D9E9FF}" destId="{795AE68F-C089-4B4B-B185-30DDE4B417B5}" srcOrd="1" destOrd="0" presId="urn:microsoft.com/office/officeart/2008/layout/PictureStrips"/>
    <dgm:cxn modelId="{DB1C4163-1862-43B2-870C-EB631848FA5B}" type="presParOf" srcId="{DB7AD6AD-471E-41AC-8E66-12D663017806}" destId="{F18CC909-8C69-44C9-A5F9-993120F534AF}" srcOrd="5" destOrd="0" presId="urn:microsoft.com/office/officeart/2008/layout/PictureStrips"/>
    <dgm:cxn modelId="{27175297-AE3A-4E22-A26F-A5D8A6C7F8B0}" type="presParOf" srcId="{DB7AD6AD-471E-41AC-8E66-12D663017806}" destId="{2AA9E37E-0874-4C8B-A5E3-3C8B3D3BEC1F}" srcOrd="6" destOrd="0" presId="urn:microsoft.com/office/officeart/2008/layout/PictureStrips"/>
    <dgm:cxn modelId="{C6BD7A30-E65E-44DB-9173-F44EBD66B134}" type="presParOf" srcId="{2AA9E37E-0874-4C8B-A5E3-3C8B3D3BEC1F}" destId="{CAE803D1-5D11-4E93-8CB1-E4130D1199FB}" srcOrd="0" destOrd="0" presId="urn:microsoft.com/office/officeart/2008/layout/PictureStrips"/>
    <dgm:cxn modelId="{9154363A-963A-49DF-BC88-C78FBDCA3D9C}" type="presParOf" srcId="{2AA9E37E-0874-4C8B-A5E3-3C8B3D3BEC1F}" destId="{289E06B8-538F-4D48-B7EE-D8AB70ADF31D}" srcOrd="1" destOrd="0" presId="urn:microsoft.com/office/officeart/2008/layout/PictureStrips"/>
    <dgm:cxn modelId="{6154E943-4A8D-40D3-B18F-9A2840296A3F}" type="presParOf" srcId="{DB7AD6AD-471E-41AC-8E66-12D663017806}" destId="{53166622-E2D5-46D9-9CE4-35CC6245F40A}" srcOrd="7" destOrd="0" presId="urn:microsoft.com/office/officeart/2008/layout/PictureStrips"/>
    <dgm:cxn modelId="{FDEB05A0-7CA3-4D0D-9928-13CE79C80579}" type="presParOf" srcId="{DB7AD6AD-471E-41AC-8E66-12D663017806}" destId="{A006A987-7445-4CF8-A031-FD9A33540CB5}" srcOrd="8" destOrd="0" presId="urn:microsoft.com/office/officeart/2008/layout/PictureStrips"/>
    <dgm:cxn modelId="{E2D6FDF0-A588-40D2-A483-2555AE0BE24E}" type="presParOf" srcId="{A006A987-7445-4CF8-A031-FD9A33540CB5}" destId="{2C6E2CF1-3559-4BE7-BEE3-275998C88825}" srcOrd="0" destOrd="0" presId="urn:microsoft.com/office/officeart/2008/layout/PictureStrips"/>
    <dgm:cxn modelId="{D63C297F-20A6-4D5E-8178-70694C1A16B9}" type="presParOf" srcId="{A006A987-7445-4CF8-A031-FD9A33540CB5}" destId="{8F89DF6A-3F94-4DDE-BBC5-95F1EFEC44D7}" srcOrd="1" destOrd="0" presId="urn:microsoft.com/office/officeart/2008/layout/PictureStrips"/>
    <dgm:cxn modelId="{C85664CE-69FF-4C95-994C-09588BF3B1B5}" type="presParOf" srcId="{DB7AD6AD-471E-41AC-8E66-12D663017806}" destId="{A31A6045-90C4-44FE-AB8F-D5C04624DBB8}" srcOrd="9" destOrd="0" presId="urn:microsoft.com/office/officeart/2008/layout/PictureStrips"/>
    <dgm:cxn modelId="{812A4ED2-691F-4B31-9A7B-D5A827D51335}" type="presParOf" srcId="{DB7AD6AD-471E-41AC-8E66-12D663017806}" destId="{2F050C22-3316-44DF-A7A1-95D5335AE1EF}" srcOrd="10" destOrd="0" presId="urn:microsoft.com/office/officeart/2008/layout/PictureStrips"/>
    <dgm:cxn modelId="{5E90FF84-B06D-4B2A-B7E8-B48109E59403}" type="presParOf" srcId="{2F050C22-3316-44DF-A7A1-95D5335AE1EF}" destId="{ED3D5145-4ED6-4801-829D-CA25F7E3CF99}" srcOrd="0" destOrd="0" presId="urn:microsoft.com/office/officeart/2008/layout/PictureStrips"/>
    <dgm:cxn modelId="{E93D1953-285E-4E8C-B52C-492DBC02CEBE}" type="presParOf" srcId="{2F050C22-3316-44DF-A7A1-95D5335AE1EF}" destId="{2110FACB-B04B-4C4B-9D4C-ED0CE3D8E86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8BE721-95E1-45AC-9A10-5C401A62D88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D24BE07-B6F3-460E-BD45-1644CCDE725D}">
      <dgm:prSet phldrT="[Text]"/>
      <dgm:spPr>
        <a:xfrm>
          <a:off x="2826293"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Font typeface="Calibri" panose="020F0502020204030204" pitchFamily="34" charset="0"/>
            <a:buNone/>
          </a:pPr>
          <a:r>
            <a:rPr lang="en-US">
              <a:solidFill>
                <a:sysClr val="windowText" lastClr="000000">
                  <a:hueOff val="0"/>
                  <a:satOff val="0"/>
                  <a:lumOff val="0"/>
                  <a:alphaOff val="0"/>
                </a:sysClr>
              </a:solidFill>
              <a:latin typeface="Calibri" panose="020F0502020204030204"/>
              <a:ea typeface="+mn-ea"/>
              <a:cs typeface="+mn-cs"/>
            </a:rPr>
            <a:t>English</a:t>
          </a:r>
        </a:p>
      </dgm:t>
    </dgm:pt>
    <dgm:pt modelId="{ABF92630-B960-4869-A184-A4F6D503875A}" type="parTrans" cxnId="{ABD31F54-1C8F-428C-B5C3-2D3D2B0F7D17}">
      <dgm:prSet/>
      <dgm:spPr/>
      <dgm:t>
        <a:bodyPr/>
        <a:lstStyle/>
        <a:p>
          <a:endParaRPr lang="en-US"/>
        </a:p>
      </dgm:t>
    </dgm:pt>
    <dgm:pt modelId="{03898105-FF01-4D72-BA44-A0F192D19332}" type="sibTrans" cxnId="{ABD31F54-1C8F-428C-B5C3-2D3D2B0F7D17}">
      <dgm:prSet/>
      <dgm:spPr/>
      <dgm:t>
        <a:bodyPr/>
        <a:lstStyle/>
        <a:p>
          <a:endParaRPr lang="en-US"/>
        </a:p>
      </dgm:t>
    </dgm:pt>
    <dgm:pt modelId="{7F97003F-5AEB-4BA8-B7E6-998AAC5D4AE8}">
      <dgm:prSet/>
      <dgm:spPr>
        <a:xfrm>
          <a:off x="4099679"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Reading </a:t>
          </a:r>
          <a:endParaRPr lang="en-US">
            <a:solidFill>
              <a:sysClr val="windowText" lastClr="000000">
                <a:hueOff val="0"/>
                <a:satOff val="0"/>
                <a:lumOff val="0"/>
                <a:alphaOff val="0"/>
              </a:sysClr>
            </a:solidFill>
            <a:latin typeface="Calibri" panose="020F0502020204030204"/>
            <a:ea typeface="+mn-ea"/>
            <a:cs typeface="Calibri"/>
          </a:endParaRPr>
        </a:p>
      </dgm:t>
    </dgm:pt>
    <dgm:pt modelId="{70AA845F-1C85-4AA8-B74A-7FA7073A9BBA}" type="parTrans" cxnId="{A93B7D77-F18A-490F-AAA9-242602EEF3C1}">
      <dgm:prSet/>
      <dgm:spPr/>
      <dgm:t>
        <a:bodyPr/>
        <a:lstStyle/>
        <a:p>
          <a:endParaRPr lang="en-US"/>
        </a:p>
      </dgm:t>
    </dgm:pt>
    <dgm:pt modelId="{28F7BDCC-4FC8-4996-BC18-EAFC1BE7F45E}" type="sibTrans" cxnId="{A93B7D77-F18A-490F-AAA9-242602EEF3C1}">
      <dgm:prSet/>
      <dgm:spPr/>
      <dgm:t>
        <a:bodyPr/>
        <a:lstStyle/>
        <a:p>
          <a:endParaRPr lang="en-US"/>
        </a:p>
      </dgm:t>
    </dgm:pt>
    <dgm:pt modelId="{0B6286DD-4E8B-4BBF-8C8F-382B578351C5}">
      <dgm:prSet/>
      <dgm:spPr>
        <a:xfrm>
          <a:off x="5373064"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Writing </a:t>
          </a:r>
          <a:endParaRPr lang="en-US">
            <a:solidFill>
              <a:sysClr val="windowText" lastClr="000000">
                <a:hueOff val="0"/>
                <a:satOff val="0"/>
                <a:lumOff val="0"/>
                <a:alphaOff val="0"/>
              </a:sysClr>
            </a:solidFill>
            <a:latin typeface="Calibri" panose="020F0502020204030204"/>
            <a:ea typeface="+mn-ea"/>
            <a:cs typeface="Calibri"/>
          </a:endParaRPr>
        </a:p>
      </dgm:t>
    </dgm:pt>
    <dgm:pt modelId="{D6E2A691-8678-4695-A94D-B8BDE31FA2A2}" type="parTrans" cxnId="{A6A5A712-0B5C-477A-8563-1024C43B1ADC}">
      <dgm:prSet/>
      <dgm:spPr/>
      <dgm:t>
        <a:bodyPr/>
        <a:lstStyle/>
        <a:p>
          <a:endParaRPr lang="en-US"/>
        </a:p>
      </dgm:t>
    </dgm:pt>
    <dgm:pt modelId="{FB941F8E-84BD-4806-A08E-495B60E17F0E}" type="sibTrans" cxnId="{A6A5A712-0B5C-477A-8563-1024C43B1ADC}">
      <dgm:prSet/>
      <dgm:spPr/>
      <dgm:t>
        <a:bodyPr/>
        <a:lstStyle/>
        <a:p>
          <a:endParaRPr lang="en-US"/>
        </a:p>
      </dgm:t>
    </dgm:pt>
    <dgm:pt modelId="{7119180C-180B-4C57-AB96-AA7091408585}">
      <dgm:prSet/>
      <dgm:spPr>
        <a:xfrm>
          <a:off x="1552907"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Science</a:t>
          </a:r>
          <a:endParaRPr lang="en-US">
            <a:solidFill>
              <a:sysClr val="windowText" lastClr="000000">
                <a:hueOff val="0"/>
                <a:satOff val="0"/>
                <a:lumOff val="0"/>
                <a:alphaOff val="0"/>
              </a:sysClr>
            </a:solidFill>
            <a:latin typeface="Calibri" panose="020F0502020204030204"/>
            <a:ea typeface="+mn-ea"/>
            <a:cs typeface="Calibri"/>
          </a:endParaRPr>
        </a:p>
      </dgm:t>
    </dgm:pt>
    <dgm:pt modelId="{75B8058B-E235-419D-BCF8-1BB2DDE47E06}" type="parTrans" cxnId="{77EF4E25-2FC5-4F09-9491-F04FE61A93D4}">
      <dgm:prSet/>
      <dgm:spPr/>
      <dgm:t>
        <a:bodyPr/>
        <a:lstStyle/>
        <a:p>
          <a:endParaRPr lang="en-US"/>
        </a:p>
      </dgm:t>
    </dgm:pt>
    <dgm:pt modelId="{0FED1D95-F093-40B7-848C-644FA04BE849}" type="sibTrans" cxnId="{77EF4E25-2FC5-4F09-9491-F04FE61A93D4}">
      <dgm:prSet/>
      <dgm:spPr/>
      <dgm:t>
        <a:bodyPr/>
        <a:lstStyle/>
        <a:p>
          <a:endParaRPr lang="en-US"/>
        </a:p>
      </dgm:t>
    </dgm:pt>
    <dgm:pt modelId="{9D5D8940-E21B-4351-9841-92AF560E5633}">
      <dgm:prSet/>
      <dgm:spPr>
        <a:xfrm>
          <a:off x="2826293"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Technology </a:t>
          </a:r>
          <a:endParaRPr lang="en-US">
            <a:solidFill>
              <a:sysClr val="windowText" lastClr="000000">
                <a:hueOff val="0"/>
                <a:satOff val="0"/>
                <a:lumOff val="0"/>
                <a:alphaOff val="0"/>
              </a:sysClr>
            </a:solidFill>
            <a:latin typeface="Calibri" panose="020F0502020204030204"/>
            <a:ea typeface="+mn-ea"/>
            <a:cs typeface="Calibri"/>
          </a:endParaRPr>
        </a:p>
      </dgm:t>
    </dgm:pt>
    <dgm:pt modelId="{83FDF5FF-E155-4791-A177-CFB73E16ADE1}" type="parTrans" cxnId="{1EF87EED-7F2E-4F95-B29D-1588D19CBCAC}">
      <dgm:prSet/>
      <dgm:spPr/>
      <dgm:t>
        <a:bodyPr/>
        <a:lstStyle/>
        <a:p>
          <a:endParaRPr lang="en-US"/>
        </a:p>
      </dgm:t>
    </dgm:pt>
    <dgm:pt modelId="{FD74362F-E0CA-48DC-85C9-D9A6B4685DF0}" type="sibTrans" cxnId="{1EF87EED-7F2E-4F95-B29D-1588D19CBCAC}">
      <dgm:prSet/>
      <dgm:spPr/>
      <dgm:t>
        <a:bodyPr/>
        <a:lstStyle/>
        <a:p>
          <a:endParaRPr lang="en-US"/>
        </a:p>
      </dgm:t>
    </dgm:pt>
    <dgm:pt modelId="{DB197739-6CEC-497D-9868-FED4B7A6C153}">
      <dgm:prSet/>
      <dgm:spPr>
        <a:xfrm>
          <a:off x="4099679"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Engineering</a:t>
          </a:r>
          <a:endParaRPr lang="en-US">
            <a:solidFill>
              <a:sysClr val="windowText" lastClr="000000">
                <a:hueOff val="0"/>
                <a:satOff val="0"/>
                <a:lumOff val="0"/>
                <a:alphaOff val="0"/>
              </a:sysClr>
            </a:solidFill>
            <a:latin typeface="Calibri" panose="020F0502020204030204"/>
            <a:ea typeface="+mn-ea"/>
            <a:cs typeface="Calibri"/>
          </a:endParaRPr>
        </a:p>
      </dgm:t>
    </dgm:pt>
    <dgm:pt modelId="{0CA5BFF8-583D-4B85-9609-F9040068AA20}" type="parTrans" cxnId="{1DFD7B44-C18F-4B86-8E1E-9BD2AE71F549}">
      <dgm:prSet/>
      <dgm:spPr/>
      <dgm:t>
        <a:bodyPr/>
        <a:lstStyle/>
        <a:p>
          <a:endParaRPr lang="en-US"/>
        </a:p>
      </dgm:t>
    </dgm:pt>
    <dgm:pt modelId="{3F88ACAF-D6E2-4F4A-9D1B-0077DCFF591F}" type="sibTrans" cxnId="{1DFD7B44-C18F-4B86-8E1E-9BD2AE71F549}">
      <dgm:prSet/>
      <dgm:spPr/>
      <dgm:t>
        <a:bodyPr/>
        <a:lstStyle/>
        <a:p>
          <a:endParaRPr lang="en-US"/>
        </a:p>
      </dgm:t>
    </dgm:pt>
    <dgm:pt modelId="{46FB5148-6690-49A2-AB85-43F13852156A}">
      <dgm:prSet/>
      <dgm:spPr>
        <a:xfrm>
          <a:off x="5373064"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Mathematics</a:t>
          </a:r>
          <a:endParaRPr lang="en-US">
            <a:solidFill>
              <a:sysClr val="windowText" lastClr="000000">
                <a:hueOff val="0"/>
                <a:satOff val="0"/>
                <a:lumOff val="0"/>
                <a:alphaOff val="0"/>
              </a:sysClr>
            </a:solidFill>
            <a:latin typeface="Calibri" panose="020F0502020204030204"/>
            <a:ea typeface="+mn-ea"/>
            <a:cs typeface="Calibri"/>
          </a:endParaRPr>
        </a:p>
      </dgm:t>
    </dgm:pt>
    <dgm:pt modelId="{9AA5DA14-E829-4ABA-8772-71EEA02B6779}" type="parTrans" cxnId="{39D44410-C0AC-4338-9CDF-EAC277EC54ED}">
      <dgm:prSet/>
      <dgm:spPr/>
      <dgm:t>
        <a:bodyPr/>
        <a:lstStyle/>
        <a:p>
          <a:endParaRPr lang="en-US"/>
        </a:p>
      </dgm:t>
    </dgm:pt>
    <dgm:pt modelId="{C1CF8EB2-46A5-4B8A-AF2B-599A67B2A902}" type="sibTrans" cxnId="{39D44410-C0AC-4338-9CDF-EAC277EC54ED}">
      <dgm:prSet/>
      <dgm:spPr/>
      <dgm:t>
        <a:bodyPr/>
        <a:lstStyle/>
        <a:p>
          <a:endParaRPr lang="en-US"/>
        </a:p>
      </dgm:t>
    </dgm:pt>
    <dgm:pt modelId="{31780237-B152-4C5F-9627-B336C03712BD}">
      <dgm:prSet/>
      <dgm:spPr>
        <a:xfrm>
          <a:off x="868" y="2759284"/>
          <a:ext cx="1783953" cy="713581"/>
        </a:xfrm>
        <a:prstGeom prst="chevron">
          <a:avLst/>
        </a:prstGeom>
        <a:noFill/>
        <a:ln w="12700" cap="flat" cmpd="sng" algn="ctr">
          <a:noFill/>
          <a:prstDash val="solid"/>
          <a:miter lim="800000"/>
        </a:ln>
        <a:effectLst/>
      </dgm:spPr>
      <dgm:t>
        <a:bodyPr/>
        <a:lstStyle/>
        <a:p>
          <a:pPr>
            <a:buNone/>
          </a:pPr>
          <a:endParaRPr lang="en-US">
            <a:solidFill>
              <a:sysClr val="window" lastClr="FFFFFF"/>
            </a:solidFill>
            <a:latin typeface="Calibri" panose="020F0502020204030204"/>
            <a:ea typeface="+mn-ea"/>
            <a:cs typeface="Calibri"/>
          </a:endParaRPr>
        </a:p>
      </dgm:t>
    </dgm:pt>
    <dgm:pt modelId="{80C470E5-AD63-4E79-B937-A6D6FAEDA51D}" type="parTrans" cxnId="{1F9A4D56-B449-4DDC-BA5C-E9FA871E9093}">
      <dgm:prSet/>
      <dgm:spPr/>
      <dgm:t>
        <a:bodyPr/>
        <a:lstStyle/>
        <a:p>
          <a:endParaRPr lang="en-US"/>
        </a:p>
      </dgm:t>
    </dgm:pt>
    <dgm:pt modelId="{6D43BA2C-708C-4ECC-ACFE-D9D45D1CAF6E}" type="sibTrans" cxnId="{1F9A4D56-B449-4DDC-BA5C-E9FA871E9093}">
      <dgm:prSet/>
      <dgm:spPr/>
      <dgm:t>
        <a:bodyPr/>
        <a:lstStyle/>
        <a:p>
          <a:endParaRPr lang="en-US"/>
        </a:p>
      </dgm:t>
    </dgm:pt>
    <dgm:pt modelId="{8370A9B9-1B24-4FB1-B459-B323A2A9186B}">
      <dgm:prSet/>
      <dgm:spPr>
        <a:xfrm>
          <a:off x="1552907" y="2819938"/>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Civics and Government</a:t>
          </a:r>
          <a:endParaRPr lang="en-US">
            <a:solidFill>
              <a:sysClr val="windowText" lastClr="000000">
                <a:hueOff val="0"/>
                <a:satOff val="0"/>
                <a:lumOff val="0"/>
                <a:alphaOff val="0"/>
              </a:sysClr>
            </a:solidFill>
            <a:latin typeface="Calibri" panose="020F0502020204030204"/>
            <a:ea typeface="+mn-ea"/>
            <a:cs typeface="Calibri"/>
          </a:endParaRPr>
        </a:p>
      </dgm:t>
    </dgm:pt>
    <dgm:pt modelId="{A48D0331-B52B-4034-B614-4C679D02FA22}" type="parTrans" cxnId="{BE6C9C7C-F864-4238-A72A-C64EF1C3C9E8}">
      <dgm:prSet/>
      <dgm:spPr/>
      <dgm:t>
        <a:bodyPr/>
        <a:lstStyle/>
        <a:p>
          <a:endParaRPr lang="en-US"/>
        </a:p>
      </dgm:t>
    </dgm:pt>
    <dgm:pt modelId="{B4897F46-CD6C-4558-AE8E-F17925F1338A}" type="sibTrans" cxnId="{BE6C9C7C-F864-4238-A72A-C64EF1C3C9E8}">
      <dgm:prSet/>
      <dgm:spPr/>
      <dgm:t>
        <a:bodyPr/>
        <a:lstStyle/>
        <a:p>
          <a:endParaRPr lang="en-US"/>
        </a:p>
      </dgm:t>
    </dgm:pt>
    <dgm:pt modelId="{2534C50B-A8B0-4377-AE96-E58396CC2ED8}">
      <dgm:prSet/>
      <dgm:spPr>
        <a:xfrm>
          <a:off x="2826293" y="2819938"/>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Economics</a:t>
          </a:r>
          <a:endParaRPr lang="en-US">
            <a:solidFill>
              <a:sysClr val="windowText" lastClr="000000">
                <a:hueOff val="0"/>
                <a:satOff val="0"/>
                <a:lumOff val="0"/>
                <a:alphaOff val="0"/>
              </a:sysClr>
            </a:solidFill>
            <a:latin typeface="Calibri" panose="020F0502020204030204"/>
            <a:ea typeface="+mn-ea"/>
            <a:cs typeface="Calibri"/>
          </a:endParaRPr>
        </a:p>
      </dgm:t>
    </dgm:pt>
    <dgm:pt modelId="{EF00A8A5-7542-4046-82BE-B8A76956FB10}" type="parTrans" cxnId="{9F79D2B7-A19F-4367-9C66-F731BEE09A82}">
      <dgm:prSet/>
      <dgm:spPr/>
      <dgm:t>
        <a:bodyPr/>
        <a:lstStyle/>
        <a:p>
          <a:endParaRPr lang="en-US"/>
        </a:p>
      </dgm:t>
    </dgm:pt>
    <dgm:pt modelId="{A6D790F0-4F39-4A39-9224-504959E5D420}" type="sibTrans" cxnId="{9F79D2B7-A19F-4367-9C66-F731BEE09A82}">
      <dgm:prSet/>
      <dgm:spPr/>
      <dgm:t>
        <a:bodyPr/>
        <a:lstStyle/>
        <a:p>
          <a:endParaRPr lang="en-US"/>
        </a:p>
      </dgm:t>
    </dgm:pt>
    <dgm:pt modelId="{FADCB2B8-1DD0-4549-9E23-821B0CCD2724}">
      <dgm:prSet/>
      <dgm:spPr>
        <a:xfrm>
          <a:off x="1552907"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Arts</a:t>
          </a:r>
          <a:endParaRPr lang="en-US">
            <a:solidFill>
              <a:sysClr val="windowText" lastClr="000000">
                <a:hueOff val="0"/>
                <a:satOff val="0"/>
                <a:lumOff val="0"/>
                <a:alphaOff val="0"/>
              </a:sysClr>
            </a:solidFill>
            <a:latin typeface="Calibri" panose="020F0502020204030204"/>
            <a:ea typeface="+mn-ea"/>
            <a:cs typeface="Calibri"/>
          </a:endParaRPr>
        </a:p>
      </dgm:t>
    </dgm:pt>
    <dgm:pt modelId="{D7129FF4-8A8A-4B9D-9A80-F9AE61C4D461}" type="parTrans" cxnId="{2D11D9E7-857D-4A71-A3F3-23F5923E6CA7}">
      <dgm:prSet/>
      <dgm:spPr/>
      <dgm:t>
        <a:bodyPr/>
        <a:lstStyle/>
        <a:p>
          <a:endParaRPr lang="en-US"/>
        </a:p>
      </dgm:t>
    </dgm:pt>
    <dgm:pt modelId="{6855C4B7-95E1-4D99-A9DE-BD856F5D4311}" type="sibTrans" cxnId="{2D11D9E7-857D-4A71-A3F3-23F5923E6CA7}">
      <dgm:prSet/>
      <dgm:spPr/>
      <dgm:t>
        <a:bodyPr/>
        <a:lstStyle/>
        <a:p>
          <a:endParaRPr lang="en-US"/>
        </a:p>
      </dgm:t>
    </dgm:pt>
    <dgm:pt modelId="{672D9893-0656-46F8-99F0-2C845F933B88}">
      <dgm:prSet/>
      <dgm:spPr>
        <a:xfrm>
          <a:off x="2826293"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Music</a:t>
          </a:r>
          <a:endParaRPr lang="en-US">
            <a:solidFill>
              <a:sysClr val="windowText" lastClr="000000">
                <a:hueOff val="0"/>
                <a:satOff val="0"/>
                <a:lumOff val="0"/>
                <a:alphaOff val="0"/>
              </a:sysClr>
            </a:solidFill>
            <a:latin typeface="Calibri" panose="020F0502020204030204"/>
            <a:ea typeface="+mn-ea"/>
            <a:cs typeface="Calibri"/>
          </a:endParaRPr>
        </a:p>
      </dgm:t>
    </dgm:pt>
    <dgm:pt modelId="{686490BA-86E7-44A3-BB62-5A0AD9D31DBE}" type="parTrans" cxnId="{684A51FF-7556-453D-B01C-0D46C50B2922}">
      <dgm:prSet/>
      <dgm:spPr/>
      <dgm:t>
        <a:bodyPr/>
        <a:lstStyle/>
        <a:p>
          <a:endParaRPr lang="en-US"/>
        </a:p>
      </dgm:t>
    </dgm:pt>
    <dgm:pt modelId="{E5D00CAB-3D8B-4BD3-B965-52F478C41A00}" type="sibTrans" cxnId="{684A51FF-7556-453D-B01C-0D46C50B2922}">
      <dgm:prSet/>
      <dgm:spPr/>
      <dgm:t>
        <a:bodyPr/>
        <a:lstStyle/>
        <a:p>
          <a:endParaRPr lang="en-US"/>
        </a:p>
      </dgm:t>
    </dgm:pt>
    <dgm:pt modelId="{1EC32648-0F55-4C46-98A5-1915B5C115A5}">
      <dgm:prSet/>
      <dgm:spPr>
        <a:xfrm>
          <a:off x="4099679"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Career and Technical Education</a:t>
          </a:r>
          <a:endParaRPr lang="en-US">
            <a:solidFill>
              <a:sysClr val="windowText" lastClr="000000">
                <a:hueOff val="0"/>
                <a:satOff val="0"/>
                <a:lumOff val="0"/>
                <a:alphaOff val="0"/>
              </a:sysClr>
            </a:solidFill>
            <a:latin typeface="Calibri" panose="020F0502020204030204"/>
            <a:ea typeface="+mn-ea"/>
            <a:cs typeface="Calibri"/>
          </a:endParaRPr>
        </a:p>
      </dgm:t>
    </dgm:pt>
    <dgm:pt modelId="{C1D7C151-8330-49DC-A99E-DC9468DE74AE}" type="parTrans" cxnId="{9BFE0C45-8AB3-4BD5-A4B4-BF8F872175A1}">
      <dgm:prSet/>
      <dgm:spPr/>
      <dgm:t>
        <a:bodyPr/>
        <a:lstStyle/>
        <a:p>
          <a:endParaRPr lang="en-US"/>
        </a:p>
      </dgm:t>
    </dgm:pt>
    <dgm:pt modelId="{38DBFCDD-BBD5-4244-8015-0E91C3303522}" type="sibTrans" cxnId="{9BFE0C45-8AB3-4BD5-A4B4-BF8F872175A1}">
      <dgm:prSet/>
      <dgm:spPr/>
      <dgm:t>
        <a:bodyPr/>
        <a:lstStyle/>
        <a:p>
          <a:endParaRPr lang="en-US"/>
        </a:p>
      </dgm:t>
    </dgm:pt>
    <dgm:pt modelId="{88837BEC-732E-4281-921B-F970821C42B9}">
      <dgm:prSet/>
      <dgm:spPr>
        <a:xfrm>
          <a:off x="5373064"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Health</a:t>
          </a:r>
          <a:endParaRPr lang="en-US">
            <a:solidFill>
              <a:sysClr val="windowText" lastClr="000000">
                <a:hueOff val="0"/>
                <a:satOff val="0"/>
                <a:lumOff val="0"/>
                <a:alphaOff val="0"/>
              </a:sysClr>
            </a:solidFill>
            <a:latin typeface="Calibri" panose="020F0502020204030204"/>
            <a:ea typeface="+mn-ea"/>
            <a:cs typeface="Calibri"/>
          </a:endParaRPr>
        </a:p>
      </dgm:t>
    </dgm:pt>
    <dgm:pt modelId="{891ACDED-5E6E-4D36-844C-AB89AF0B31D1}" type="parTrans" cxnId="{8A6DC9F8-7C6E-4162-B796-A8F164EC06A1}">
      <dgm:prSet/>
      <dgm:spPr/>
      <dgm:t>
        <a:bodyPr/>
        <a:lstStyle/>
        <a:p>
          <a:endParaRPr lang="en-US"/>
        </a:p>
      </dgm:t>
    </dgm:pt>
    <dgm:pt modelId="{F6692424-830B-4163-918C-A7C5EEC773B1}" type="sibTrans" cxnId="{8A6DC9F8-7C6E-4162-B796-A8F164EC06A1}">
      <dgm:prSet/>
      <dgm:spPr/>
      <dgm:t>
        <a:bodyPr/>
        <a:lstStyle/>
        <a:p>
          <a:endParaRPr lang="en-US"/>
        </a:p>
      </dgm:t>
    </dgm:pt>
    <dgm:pt modelId="{44E78672-1FF5-43B0-8B8D-E76474EAABCA}">
      <dgm:prSet/>
      <dgm:spPr>
        <a:xfrm>
          <a:off x="6646450"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Calibri"/>
            </a:rPr>
            <a:t>Computer science</a:t>
          </a:r>
        </a:p>
      </dgm:t>
    </dgm:pt>
    <dgm:pt modelId="{742198D2-2241-43D7-A10D-485F58BFC6F3}" type="parTrans" cxnId="{25BE0C75-CC21-412F-B713-6DC20B042852}">
      <dgm:prSet/>
      <dgm:spPr/>
      <dgm:t>
        <a:bodyPr/>
        <a:lstStyle/>
        <a:p>
          <a:endParaRPr lang="en-US"/>
        </a:p>
      </dgm:t>
    </dgm:pt>
    <dgm:pt modelId="{175DC573-121A-42CD-A7FB-1CC0E7AA2F61}" type="sibTrans" cxnId="{25BE0C75-CC21-412F-B713-6DC20B042852}">
      <dgm:prSet/>
      <dgm:spPr/>
      <dgm:t>
        <a:bodyPr/>
        <a:lstStyle/>
        <a:p>
          <a:endParaRPr lang="en-US"/>
        </a:p>
      </dgm:t>
    </dgm:pt>
    <dgm:pt modelId="{73C90966-3F56-47A4-8FAD-995E6BB84C78}">
      <dgm:prSet/>
      <dgm:spPr>
        <a:xfrm>
          <a:off x="4099679" y="2819938"/>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History</a:t>
          </a:r>
          <a:endParaRPr lang="en-US">
            <a:solidFill>
              <a:sysClr val="windowText" lastClr="000000">
                <a:hueOff val="0"/>
                <a:satOff val="0"/>
                <a:lumOff val="0"/>
                <a:alphaOff val="0"/>
              </a:sysClr>
            </a:solidFill>
            <a:latin typeface="Calibri" panose="020F0502020204030204"/>
            <a:ea typeface="+mn-ea"/>
            <a:cs typeface="Calibri"/>
          </a:endParaRPr>
        </a:p>
      </dgm:t>
    </dgm:pt>
    <dgm:pt modelId="{0BD24A68-C033-4794-8DEE-7F18F3C26112}" type="parTrans" cxnId="{6BAAAEDA-EBD3-4720-9781-4A0F4F8B1985}">
      <dgm:prSet/>
      <dgm:spPr/>
      <dgm:t>
        <a:bodyPr/>
        <a:lstStyle/>
        <a:p>
          <a:endParaRPr lang="en-US"/>
        </a:p>
      </dgm:t>
    </dgm:pt>
    <dgm:pt modelId="{5C2858FB-8011-49E0-A7ED-1DEEACDE65BD}" type="sibTrans" cxnId="{6BAAAEDA-EBD3-4720-9781-4A0F4F8B1985}">
      <dgm:prSet/>
      <dgm:spPr/>
      <dgm:t>
        <a:bodyPr/>
        <a:lstStyle/>
        <a:p>
          <a:endParaRPr lang="en-US"/>
        </a:p>
      </dgm:t>
    </dgm:pt>
    <dgm:pt modelId="{C4E079A2-14C1-43C0-809A-7E9B35750AD9}">
      <dgm:prSet/>
      <dgm:spPr>
        <a:xfrm>
          <a:off x="5373064" y="2819938"/>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Geography</a:t>
          </a:r>
          <a:endParaRPr lang="en-US">
            <a:solidFill>
              <a:sysClr val="windowText" lastClr="000000">
                <a:hueOff val="0"/>
                <a:satOff val="0"/>
                <a:lumOff val="0"/>
                <a:alphaOff val="0"/>
              </a:sysClr>
            </a:solidFill>
            <a:latin typeface="Calibri" panose="020F0502020204030204"/>
            <a:ea typeface="+mn-ea"/>
            <a:cs typeface="Calibri"/>
          </a:endParaRPr>
        </a:p>
      </dgm:t>
    </dgm:pt>
    <dgm:pt modelId="{B1462463-A1EA-44CB-AF37-48D211D1AA03}" type="parTrans" cxnId="{C4843119-E443-49EB-BE6C-8AB97FDB4019}">
      <dgm:prSet/>
      <dgm:spPr/>
      <dgm:t>
        <a:bodyPr/>
        <a:lstStyle/>
        <a:p>
          <a:endParaRPr lang="en-US"/>
        </a:p>
      </dgm:t>
    </dgm:pt>
    <dgm:pt modelId="{DA0F3B84-FD82-4270-BC98-7650F2F41E29}" type="sibTrans" cxnId="{C4843119-E443-49EB-BE6C-8AB97FDB4019}">
      <dgm:prSet/>
      <dgm:spPr/>
      <dgm:t>
        <a:bodyPr/>
        <a:lstStyle/>
        <a:p>
          <a:endParaRPr lang="en-US"/>
        </a:p>
      </dgm:t>
    </dgm:pt>
    <dgm:pt modelId="{311C5482-BE36-4B6A-B348-E1B6FFF5B4F0}">
      <dgm:prSet/>
      <dgm:spPr>
        <a:xfrm>
          <a:off x="6646450"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Physical Education</a:t>
          </a:r>
          <a:endParaRPr lang="en-US">
            <a:solidFill>
              <a:sysClr val="windowText" lastClr="000000">
                <a:hueOff val="0"/>
                <a:satOff val="0"/>
                <a:lumOff val="0"/>
                <a:alphaOff val="0"/>
              </a:sysClr>
            </a:solidFill>
            <a:latin typeface="Calibri" panose="020F0502020204030204"/>
            <a:ea typeface="+mn-ea"/>
            <a:cs typeface="Calibri"/>
          </a:endParaRPr>
        </a:p>
      </dgm:t>
    </dgm:pt>
    <dgm:pt modelId="{291CEEAA-EB9C-4898-92C4-1E79EBA6B9FB}" type="parTrans" cxnId="{3B27EC93-8537-47C2-9D6E-BF6021BE80C3}">
      <dgm:prSet/>
      <dgm:spPr/>
      <dgm:t>
        <a:bodyPr/>
        <a:lstStyle/>
        <a:p>
          <a:endParaRPr lang="en-US"/>
        </a:p>
      </dgm:t>
    </dgm:pt>
    <dgm:pt modelId="{BCB97D06-FDBC-437B-81AB-59FC83BD17D4}" type="sibTrans" cxnId="{3B27EC93-8537-47C2-9D6E-BF6021BE80C3}">
      <dgm:prSet/>
      <dgm:spPr/>
      <dgm:t>
        <a:bodyPr/>
        <a:lstStyle/>
        <a:p>
          <a:endParaRPr lang="en-US"/>
        </a:p>
      </dgm:t>
    </dgm:pt>
    <dgm:pt modelId="{BCFC93DE-03E1-4FA9-8B85-EFE81EA5F847}">
      <dgm:prSet phldrT="[Text]"/>
      <dgm:spPr>
        <a:xfrm>
          <a:off x="1552907"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Font typeface="Calibri" panose="020F0502020204030204" pitchFamily="34" charset="0"/>
            <a:buNone/>
          </a:pPr>
          <a:r>
            <a:rPr lang="en-US">
              <a:solidFill>
                <a:sysClr val="windowText" lastClr="000000">
                  <a:hueOff val="0"/>
                  <a:satOff val="0"/>
                  <a:lumOff val="0"/>
                  <a:alphaOff val="0"/>
                </a:sysClr>
              </a:solidFill>
              <a:latin typeface="Calibri" panose="020F0502020204030204"/>
              <a:ea typeface="+mn-ea"/>
              <a:cs typeface="+mn-cs"/>
            </a:rPr>
            <a:t>Language arts</a:t>
          </a:r>
        </a:p>
      </dgm:t>
    </dgm:pt>
    <dgm:pt modelId="{7A6337F6-40EF-416A-AA6F-E00E5FE903C7}" type="parTrans" cxnId="{BF40AA95-A849-4ED7-AA7C-891B8EAC8CA2}">
      <dgm:prSet/>
      <dgm:spPr/>
      <dgm:t>
        <a:bodyPr/>
        <a:lstStyle/>
        <a:p>
          <a:endParaRPr lang="en-US"/>
        </a:p>
      </dgm:t>
    </dgm:pt>
    <dgm:pt modelId="{D67E3720-A2A3-4A89-808F-2CB758F7224F}" type="sibTrans" cxnId="{BF40AA95-A849-4ED7-AA7C-891B8EAC8CA2}">
      <dgm:prSet/>
      <dgm:spPr/>
      <dgm:t>
        <a:bodyPr/>
        <a:lstStyle/>
        <a:p>
          <a:endParaRPr lang="en-US"/>
        </a:p>
      </dgm:t>
    </dgm:pt>
    <dgm:pt modelId="{5EB9A476-FAC3-4F32-8194-694322E1335D}">
      <dgm:prSet/>
      <dgm:spPr>
        <a:xfrm>
          <a:off x="868" y="1945801"/>
          <a:ext cx="1783953" cy="713581"/>
        </a:xfrm>
        <a:prstGeom prst="chevron">
          <a:avLst/>
        </a:prstGeom>
        <a:noFill/>
        <a:ln w="12700" cap="flat" cmpd="sng" algn="ctr">
          <a:noFill/>
          <a:prstDash val="solid"/>
          <a:miter lim="800000"/>
        </a:ln>
        <a:effectLst/>
      </dgm:spPr>
      <dgm:t>
        <a:bodyPr/>
        <a:lstStyle/>
        <a:p>
          <a:pPr>
            <a:buNone/>
          </a:pPr>
          <a:endParaRPr lang="en-US">
            <a:solidFill>
              <a:sysClr val="window" lastClr="FFFFFF"/>
            </a:solidFill>
            <a:latin typeface="Calibri" panose="020F0502020204030204"/>
            <a:ea typeface="+mn-ea"/>
            <a:cs typeface="Calibri"/>
          </a:endParaRPr>
        </a:p>
      </dgm:t>
    </dgm:pt>
    <dgm:pt modelId="{8996BA78-2F52-45DD-A971-C49BC5907DCA}" type="parTrans" cxnId="{A61774D0-97DD-427C-A0F9-1867E56ABA0D}">
      <dgm:prSet/>
      <dgm:spPr/>
      <dgm:t>
        <a:bodyPr/>
        <a:lstStyle/>
        <a:p>
          <a:endParaRPr lang="en-US"/>
        </a:p>
      </dgm:t>
    </dgm:pt>
    <dgm:pt modelId="{DC78DE85-6796-4265-8934-F779BE72DAD3}" type="sibTrans" cxnId="{A61774D0-97DD-427C-A0F9-1867E56ABA0D}">
      <dgm:prSet/>
      <dgm:spPr/>
      <dgm:t>
        <a:bodyPr/>
        <a:lstStyle/>
        <a:p>
          <a:endParaRPr lang="en-US"/>
        </a:p>
      </dgm:t>
    </dgm:pt>
    <dgm:pt modelId="{C164615A-0234-4D0B-A7C3-EF88ED8828E2}">
      <dgm:prSet/>
      <dgm:spPr>
        <a:xfrm>
          <a:off x="6646450"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Foreign Languages</a:t>
          </a:r>
          <a:endParaRPr lang="en-US">
            <a:solidFill>
              <a:sysClr val="windowText" lastClr="000000">
                <a:hueOff val="0"/>
                <a:satOff val="0"/>
                <a:lumOff val="0"/>
                <a:alphaOff val="0"/>
              </a:sysClr>
            </a:solidFill>
            <a:latin typeface="Calibri" panose="020F0502020204030204"/>
            <a:ea typeface="+mn-ea"/>
            <a:cs typeface="Calibri"/>
          </a:endParaRPr>
        </a:p>
      </dgm:t>
    </dgm:pt>
    <dgm:pt modelId="{95C9D4D5-CAC3-4A62-94D3-97AF2F64AA26}" type="parTrans" cxnId="{B9822DBF-4BAA-489B-BEF0-63520FC56F79}">
      <dgm:prSet/>
      <dgm:spPr/>
      <dgm:t>
        <a:bodyPr/>
        <a:lstStyle/>
        <a:p>
          <a:endParaRPr lang="en-US"/>
        </a:p>
      </dgm:t>
    </dgm:pt>
    <dgm:pt modelId="{BC6301CF-087A-4D57-B9F8-BFFFD1ADA208}" type="sibTrans" cxnId="{B9822DBF-4BAA-489B-BEF0-63520FC56F79}">
      <dgm:prSet/>
      <dgm:spPr/>
      <dgm:t>
        <a:bodyPr/>
        <a:lstStyle/>
        <a:p>
          <a:endParaRPr lang="en-US"/>
        </a:p>
      </dgm:t>
    </dgm:pt>
    <dgm:pt modelId="{23C0363A-43D9-4258-B2F7-6C63A689B00A}">
      <dgm:prSet phldrT="[Text]"/>
      <dgm:spPr>
        <a:xfrm>
          <a:off x="868" y="1132318"/>
          <a:ext cx="1783953" cy="713581"/>
        </a:xfrm>
        <a:prstGeom prst="chevron">
          <a:avLst/>
        </a:prstGeom>
        <a:noFill/>
        <a:ln w="12700" cap="flat" cmpd="sng" algn="ctr">
          <a:noFill/>
          <a:prstDash val="solid"/>
          <a:miter lim="800000"/>
        </a:ln>
        <a:effectLst/>
      </dgm:spPr>
      <dgm:t>
        <a:bodyPr/>
        <a:lstStyle/>
        <a:p>
          <a:pPr>
            <a:buFont typeface="Calibri" panose="020F0502020204030204" pitchFamily="34" charset="0"/>
            <a:buNone/>
          </a:pPr>
          <a:endParaRPr lang="en-US">
            <a:solidFill>
              <a:sysClr val="window" lastClr="FFFFFF"/>
            </a:solidFill>
            <a:latin typeface="Calibri" panose="020F0502020204030204"/>
            <a:ea typeface="+mn-ea"/>
            <a:cs typeface="+mn-cs"/>
          </a:endParaRPr>
        </a:p>
      </dgm:t>
    </dgm:pt>
    <dgm:pt modelId="{B3C921C5-E96C-4820-BA1D-46748F7EEFB8}" type="parTrans" cxnId="{84E62306-EF09-4D6A-B40E-886F1342895C}">
      <dgm:prSet/>
      <dgm:spPr/>
      <dgm:t>
        <a:bodyPr/>
        <a:lstStyle/>
        <a:p>
          <a:endParaRPr lang="en-US"/>
        </a:p>
      </dgm:t>
    </dgm:pt>
    <dgm:pt modelId="{6FF2214A-9C5D-4A89-8721-B0465CE1B519}" type="sibTrans" cxnId="{84E62306-EF09-4D6A-B40E-886F1342895C}">
      <dgm:prSet/>
      <dgm:spPr/>
      <dgm:t>
        <a:bodyPr/>
        <a:lstStyle/>
        <a:p>
          <a:endParaRPr lang="en-US"/>
        </a:p>
      </dgm:t>
    </dgm:pt>
    <dgm:pt modelId="{B10E575B-2F18-4153-A8A7-1A3F9AEA41AB}">
      <dgm:prSet/>
      <dgm:spPr>
        <a:xfrm>
          <a:off x="868" y="3572766"/>
          <a:ext cx="1783953" cy="713581"/>
        </a:xfrm>
        <a:prstGeom prst="chevron">
          <a:avLst/>
        </a:prstGeom>
        <a:noFill/>
        <a:ln w="12700" cap="flat" cmpd="sng" algn="ctr">
          <a:noFill/>
          <a:prstDash val="solid"/>
          <a:miter lim="800000"/>
        </a:ln>
        <a:effectLst/>
      </dgm:spPr>
      <dgm:t>
        <a:bodyPr/>
        <a:lstStyle/>
        <a:p>
          <a:pPr>
            <a:buNone/>
          </a:pPr>
          <a:endParaRPr lang="en-US">
            <a:solidFill>
              <a:sysClr val="window" lastClr="FFFFFF"/>
            </a:solidFill>
            <a:latin typeface="Calibri" panose="020F0502020204030204"/>
            <a:ea typeface="+mn-ea"/>
            <a:cs typeface="Calibri"/>
          </a:endParaRPr>
        </a:p>
      </dgm:t>
    </dgm:pt>
    <dgm:pt modelId="{CD40AF37-0CEF-452C-869E-82B666C281F8}" type="parTrans" cxnId="{0737474A-8E3F-4B85-937F-5E9643E029DE}">
      <dgm:prSet/>
      <dgm:spPr/>
      <dgm:t>
        <a:bodyPr/>
        <a:lstStyle/>
        <a:p>
          <a:endParaRPr lang="en-US"/>
        </a:p>
      </dgm:t>
    </dgm:pt>
    <dgm:pt modelId="{487FDAB4-E3AD-40BD-9FA1-85CF7CFCA3A1}" type="sibTrans" cxnId="{0737474A-8E3F-4B85-937F-5E9643E029DE}">
      <dgm:prSet/>
      <dgm:spPr/>
      <dgm:t>
        <a:bodyPr/>
        <a:lstStyle/>
        <a:p>
          <a:endParaRPr lang="en-US"/>
        </a:p>
      </dgm:t>
    </dgm:pt>
    <dgm:pt modelId="{5C8AE4F0-4CBF-4F82-945A-34DA2BDB9631}" type="pres">
      <dgm:prSet presAssocID="{FF8BE721-95E1-45AC-9A10-5C401A62D88D}" presName="Name0" presStyleCnt="0">
        <dgm:presLayoutVars>
          <dgm:chPref val="3"/>
          <dgm:dir/>
          <dgm:animLvl val="lvl"/>
          <dgm:resizeHandles/>
        </dgm:presLayoutVars>
      </dgm:prSet>
      <dgm:spPr/>
    </dgm:pt>
    <dgm:pt modelId="{EAA94487-2FB5-4AA7-8A3D-229C4851F995}" type="pres">
      <dgm:prSet presAssocID="{23C0363A-43D9-4258-B2F7-6C63A689B00A}" presName="horFlow" presStyleCnt="0"/>
      <dgm:spPr/>
    </dgm:pt>
    <dgm:pt modelId="{82FE5552-FF49-4D69-8ADC-C113E0313B4B}" type="pres">
      <dgm:prSet presAssocID="{23C0363A-43D9-4258-B2F7-6C63A689B00A}" presName="bigChev" presStyleLbl="node1" presStyleIdx="0" presStyleCnt="4"/>
      <dgm:spPr/>
    </dgm:pt>
    <dgm:pt modelId="{91DBE85B-192D-442E-8FE7-FFE70AD63DCE}" type="pres">
      <dgm:prSet presAssocID="{7A6337F6-40EF-416A-AA6F-E00E5FE903C7}" presName="parTrans" presStyleCnt="0"/>
      <dgm:spPr/>
    </dgm:pt>
    <dgm:pt modelId="{2A5FD83C-AE95-4012-A1BB-481B27221601}" type="pres">
      <dgm:prSet presAssocID="{BCFC93DE-03E1-4FA9-8B85-EFE81EA5F847}" presName="node" presStyleLbl="alignAccFollowNode1" presStyleIdx="0" presStyleCnt="19">
        <dgm:presLayoutVars>
          <dgm:bulletEnabled val="1"/>
        </dgm:presLayoutVars>
      </dgm:prSet>
      <dgm:spPr/>
    </dgm:pt>
    <dgm:pt modelId="{9BF7EA77-C1B4-438E-8F59-30CE27E4FE3D}" type="pres">
      <dgm:prSet presAssocID="{D67E3720-A2A3-4A89-808F-2CB758F7224F}" presName="sibTrans" presStyleCnt="0"/>
      <dgm:spPr/>
    </dgm:pt>
    <dgm:pt modelId="{AFF9D5E6-8668-4DE3-9C68-F945C932A09A}" type="pres">
      <dgm:prSet presAssocID="{2D24BE07-B6F3-460E-BD45-1644CCDE725D}" presName="node" presStyleLbl="alignAccFollowNode1" presStyleIdx="1" presStyleCnt="19">
        <dgm:presLayoutVars>
          <dgm:bulletEnabled val="1"/>
        </dgm:presLayoutVars>
      </dgm:prSet>
      <dgm:spPr/>
    </dgm:pt>
    <dgm:pt modelId="{DC04BF63-8B0E-4A32-AF03-9ABFF803DF14}" type="pres">
      <dgm:prSet presAssocID="{03898105-FF01-4D72-BA44-A0F192D19332}" presName="sibTrans" presStyleCnt="0"/>
      <dgm:spPr/>
    </dgm:pt>
    <dgm:pt modelId="{5117A7F9-6FF5-4C02-BB6F-9DA424DDDBD0}" type="pres">
      <dgm:prSet presAssocID="{7F97003F-5AEB-4BA8-B7E6-998AAC5D4AE8}" presName="node" presStyleLbl="alignAccFollowNode1" presStyleIdx="2" presStyleCnt="19">
        <dgm:presLayoutVars>
          <dgm:bulletEnabled val="1"/>
        </dgm:presLayoutVars>
      </dgm:prSet>
      <dgm:spPr/>
    </dgm:pt>
    <dgm:pt modelId="{39C1AE8F-CE18-4AD6-B586-C7B6B94D08DB}" type="pres">
      <dgm:prSet presAssocID="{28F7BDCC-4FC8-4996-BC18-EAFC1BE7F45E}" presName="sibTrans" presStyleCnt="0"/>
      <dgm:spPr/>
    </dgm:pt>
    <dgm:pt modelId="{A1BF4EED-E7C7-44B1-BB9F-422EF4710885}" type="pres">
      <dgm:prSet presAssocID="{0B6286DD-4E8B-4BBF-8C8F-382B578351C5}" presName="node" presStyleLbl="alignAccFollowNode1" presStyleIdx="3" presStyleCnt="19">
        <dgm:presLayoutVars>
          <dgm:bulletEnabled val="1"/>
        </dgm:presLayoutVars>
      </dgm:prSet>
      <dgm:spPr/>
    </dgm:pt>
    <dgm:pt modelId="{8537E0F1-830D-4FB2-9E94-B0CDC0DC748B}" type="pres">
      <dgm:prSet presAssocID="{FB941F8E-84BD-4806-A08E-495B60E17F0E}" presName="sibTrans" presStyleCnt="0"/>
      <dgm:spPr/>
    </dgm:pt>
    <dgm:pt modelId="{E6917B3B-AFEF-4730-B76E-077BD4CB7FA8}" type="pres">
      <dgm:prSet presAssocID="{C164615A-0234-4D0B-A7C3-EF88ED8828E2}" presName="node" presStyleLbl="alignAccFollowNode1" presStyleIdx="4" presStyleCnt="19">
        <dgm:presLayoutVars>
          <dgm:bulletEnabled val="1"/>
        </dgm:presLayoutVars>
      </dgm:prSet>
      <dgm:spPr/>
    </dgm:pt>
    <dgm:pt modelId="{3E509D10-F759-4D80-B8B2-B203BED12C63}" type="pres">
      <dgm:prSet presAssocID="{23C0363A-43D9-4258-B2F7-6C63A689B00A}" presName="vSp" presStyleCnt="0"/>
      <dgm:spPr/>
    </dgm:pt>
    <dgm:pt modelId="{EC73C8A4-2111-4967-A9E6-ABC7994A7B06}" type="pres">
      <dgm:prSet presAssocID="{5EB9A476-FAC3-4F32-8194-694322E1335D}" presName="horFlow" presStyleCnt="0"/>
      <dgm:spPr/>
    </dgm:pt>
    <dgm:pt modelId="{845E7E75-7A86-421F-BD35-27497C93416C}" type="pres">
      <dgm:prSet presAssocID="{5EB9A476-FAC3-4F32-8194-694322E1335D}" presName="bigChev" presStyleLbl="node1" presStyleIdx="1" presStyleCnt="4"/>
      <dgm:spPr/>
    </dgm:pt>
    <dgm:pt modelId="{42BD22FC-3A0B-4FFC-8F75-ABA20A59F129}" type="pres">
      <dgm:prSet presAssocID="{75B8058B-E235-419D-BCF8-1BB2DDE47E06}" presName="parTrans" presStyleCnt="0"/>
      <dgm:spPr/>
    </dgm:pt>
    <dgm:pt modelId="{8DF3F812-331A-4B31-BA85-54ED8909B336}" type="pres">
      <dgm:prSet presAssocID="{7119180C-180B-4C57-AB96-AA7091408585}" presName="node" presStyleLbl="alignAccFollowNode1" presStyleIdx="5" presStyleCnt="19">
        <dgm:presLayoutVars>
          <dgm:bulletEnabled val="1"/>
        </dgm:presLayoutVars>
      </dgm:prSet>
      <dgm:spPr/>
    </dgm:pt>
    <dgm:pt modelId="{8ED3C057-283F-4982-B493-6D63D9D863A1}" type="pres">
      <dgm:prSet presAssocID="{0FED1D95-F093-40B7-848C-644FA04BE849}" presName="sibTrans" presStyleCnt="0"/>
      <dgm:spPr/>
    </dgm:pt>
    <dgm:pt modelId="{BACD9080-BDFE-42B8-886B-D13DBD19CC91}" type="pres">
      <dgm:prSet presAssocID="{9D5D8940-E21B-4351-9841-92AF560E5633}" presName="node" presStyleLbl="alignAccFollowNode1" presStyleIdx="6" presStyleCnt="19">
        <dgm:presLayoutVars>
          <dgm:bulletEnabled val="1"/>
        </dgm:presLayoutVars>
      </dgm:prSet>
      <dgm:spPr/>
    </dgm:pt>
    <dgm:pt modelId="{D79CCDBC-BD2C-4D33-89D6-5BA08A370186}" type="pres">
      <dgm:prSet presAssocID="{FD74362F-E0CA-48DC-85C9-D9A6B4685DF0}" presName="sibTrans" presStyleCnt="0"/>
      <dgm:spPr/>
    </dgm:pt>
    <dgm:pt modelId="{D39A184A-A491-4C1A-9967-F1461840C1A8}" type="pres">
      <dgm:prSet presAssocID="{DB197739-6CEC-497D-9868-FED4B7A6C153}" presName="node" presStyleLbl="alignAccFollowNode1" presStyleIdx="7" presStyleCnt="19">
        <dgm:presLayoutVars>
          <dgm:bulletEnabled val="1"/>
        </dgm:presLayoutVars>
      </dgm:prSet>
      <dgm:spPr/>
    </dgm:pt>
    <dgm:pt modelId="{841CB329-11B6-402A-BED3-7949494DD610}" type="pres">
      <dgm:prSet presAssocID="{3F88ACAF-D6E2-4F4A-9D1B-0077DCFF591F}" presName="sibTrans" presStyleCnt="0"/>
      <dgm:spPr/>
    </dgm:pt>
    <dgm:pt modelId="{7B07A5B7-E947-4E61-AED2-A9CAE016B774}" type="pres">
      <dgm:prSet presAssocID="{46FB5148-6690-49A2-AB85-43F13852156A}" presName="node" presStyleLbl="alignAccFollowNode1" presStyleIdx="8" presStyleCnt="19">
        <dgm:presLayoutVars>
          <dgm:bulletEnabled val="1"/>
        </dgm:presLayoutVars>
      </dgm:prSet>
      <dgm:spPr/>
    </dgm:pt>
    <dgm:pt modelId="{28A172A2-5FD6-4C0E-B647-E54DD18AE83D}" type="pres">
      <dgm:prSet presAssocID="{C1CF8EB2-46A5-4B8A-AF2B-599A67B2A902}" presName="sibTrans" presStyleCnt="0"/>
      <dgm:spPr/>
    </dgm:pt>
    <dgm:pt modelId="{04C76A1C-1F24-4A2A-9F1F-F89A93638551}" type="pres">
      <dgm:prSet presAssocID="{44E78672-1FF5-43B0-8B8D-E76474EAABCA}" presName="node" presStyleLbl="alignAccFollowNode1" presStyleIdx="9" presStyleCnt="19">
        <dgm:presLayoutVars>
          <dgm:bulletEnabled val="1"/>
        </dgm:presLayoutVars>
      </dgm:prSet>
      <dgm:spPr/>
    </dgm:pt>
    <dgm:pt modelId="{3EC6870B-30B4-4CD3-8365-F151AF98B9C8}" type="pres">
      <dgm:prSet presAssocID="{5EB9A476-FAC3-4F32-8194-694322E1335D}" presName="vSp" presStyleCnt="0"/>
      <dgm:spPr/>
    </dgm:pt>
    <dgm:pt modelId="{35D58580-5994-4687-A837-D6BD3A1820F6}" type="pres">
      <dgm:prSet presAssocID="{31780237-B152-4C5F-9627-B336C03712BD}" presName="horFlow" presStyleCnt="0"/>
      <dgm:spPr/>
    </dgm:pt>
    <dgm:pt modelId="{3CC7716C-3FF3-4E65-9C7A-B053364006C1}" type="pres">
      <dgm:prSet presAssocID="{31780237-B152-4C5F-9627-B336C03712BD}" presName="bigChev" presStyleLbl="node1" presStyleIdx="2" presStyleCnt="4"/>
      <dgm:spPr/>
    </dgm:pt>
    <dgm:pt modelId="{4BE0331A-2294-4193-977E-8D183A898AD7}" type="pres">
      <dgm:prSet presAssocID="{A48D0331-B52B-4034-B614-4C679D02FA22}" presName="parTrans" presStyleCnt="0"/>
      <dgm:spPr/>
    </dgm:pt>
    <dgm:pt modelId="{34AA09EE-215F-47DB-A584-7DAA1AF97C93}" type="pres">
      <dgm:prSet presAssocID="{8370A9B9-1B24-4FB1-B459-B323A2A9186B}" presName="node" presStyleLbl="alignAccFollowNode1" presStyleIdx="10" presStyleCnt="19">
        <dgm:presLayoutVars>
          <dgm:bulletEnabled val="1"/>
        </dgm:presLayoutVars>
      </dgm:prSet>
      <dgm:spPr/>
    </dgm:pt>
    <dgm:pt modelId="{FE7642B0-6C2D-49FA-89D2-8240EEC9099D}" type="pres">
      <dgm:prSet presAssocID="{B4897F46-CD6C-4558-AE8E-F17925F1338A}" presName="sibTrans" presStyleCnt="0"/>
      <dgm:spPr/>
    </dgm:pt>
    <dgm:pt modelId="{E08A847F-FD8D-4571-AB31-8A9AA021ECDA}" type="pres">
      <dgm:prSet presAssocID="{2534C50B-A8B0-4377-AE96-E58396CC2ED8}" presName="node" presStyleLbl="alignAccFollowNode1" presStyleIdx="11" presStyleCnt="19">
        <dgm:presLayoutVars>
          <dgm:bulletEnabled val="1"/>
        </dgm:presLayoutVars>
      </dgm:prSet>
      <dgm:spPr/>
    </dgm:pt>
    <dgm:pt modelId="{11361633-6A66-453E-8934-B45B2E9C812A}" type="pres">
      <dgm:prSet presAssocID="{A6D790F0-4F39-4A39-9224-504959E5D420}" presName="sibTrans" presStyleCnt="0"/>
      <dgm:spPr/>
    </dgm:pt>
    <dgm:pt modelId="{AB9FE35A-A3C6-4D48-9DD8-03CC7B190B60}" type="pres">
      <dgm:prSet presAssocID="{73C90966-3F56-47A4-8FAD-995E6BB84C78}" presName="node" presStyleLbl="alignAccFollowNode1" presStyleIdx="12" presStyleCnt="19">
        <dgm:presLayoutVars>
          <dgm:bulletEnabled val="1"/>
        </dgm:presLayoutVars>
      </dgm:prSet>
      <dgm:spPr/>
    </dgm:pt>
    <dgm:pt modelId="{75CCD1C3-A0CE-4E73-BB82-4C0031D074FB}" type="pres">
      <dgm:prSet presAssocID="{5C2858FB-8011-49E0-A7ED-1DEEACDE65BD}" presName="sibTrans" presStyleCnt="0"/>
      <dgm:spPr/>
    </dgm:pt>
    <dgm:pt modelId="{38769AEF-0878-42D0-A062-6361ACAA784B}" type="pres">
      <dgm:prSet presAssocID="{C4E079A2-14C1-43C0-809A-7E9B35750AD9}" presName="node" presStyleLbl="alignAccFollowNode1" presStyleIdx="13" presStyleCnt="19">
        <dgm:presLayoutVars>
          <dgm:bulletEnabled val="1"/>
        </dgm:presLayoutVars>
      </dgm:prSet>
      <dgm:spPr/>
    </dgm:pt>
    <dgm:pt modelId="{B22AC1F5-E474-4264-BE09-B8E7A84F2E95}" type="pres">
      <dgm:prSet presAssocID="{31780237-B152-4C5F-9627-B336C03712BD}" presName="vSp" presStyleCnt="0"/>
      <dgm:spPr/>
    </dgm:pt>
    <dgm:pt modelId="{20E66E52-5A1B-447D-9A9F-2AC45271875A}" type="pres">
      <dgm:prSet presAssocID="{B10E575B-2F18-4153-A8A7-1A3F9AEA41AB}" presName="horFlow" presStyleCnt="0"/>
      <dgm:spPr/>
    </dgm:pt>
    <dgm:pt modelId="{9BF08B7E-0176-4DBA-AA3E-82F3B95346D6}" type="pres">
      <dgm:prSet presAssocID="{B10E575B-2F18-4153-A8A7-1A3F9AEA41AB}" presName="bigChev" presStyleLbl="node1" presStyleIdx="3" presStyleCnt="4"/>
      <dgm:spPr/>
    </dgm:pt>
    <dgm:pt modelId="{56DE4A2E-C285-46FC-9A42-30DE5E1B260E}" type="pres">
      <dgm:prSet presAssocID="{D7129FF4-8A8A-4B9D-9A80-F9AE61C4D461}" presName="parTrans" presStyleCnt="0"/>
      <dgm:spPr/>
    </dgm:pt>
    <dgm:pt modelId="{1EF173B1-E9B7-4004-B261-6468B0A16137}" type="pres">
      <dgm:prSet presAssocID="{FADCB2B8-1DD0-4549-9E23-821B0CCD2724}" presName="node" presStyleLbl="alignAccFollowNode1" presStyleIdx="14" presStyleCnt="19">
        <dgm:presLayoutVars>
          <dgm:bulletEnabled val="1"/>
        </dgm:presLayoutVars>
      </dgm:prSet>
      <dgm:spPr/>
    </dgm:pt>
    <dgm:pt modelId="{76B96F46-8C4C-41C3-AFA0-404E666EB863}" type="pres">
      <dgm:prSet presAssocID="{6855C4B7-95E1-4D99-A9DE-BD856F5D4311}" presName="sibTrans" presStyleCnt="0"/>
      <dgm:spPr/>
    </dgm:pt>
    <dgm:pt modelId="{FDED6EEF-8DC2-4BB2-8DFC-F45B3F95AC95}" type="pres">
      <dgm:prSet presAssocID="{672D9893-0656-46F8-99F0-2C845F933B88}" presName="node" presStyleLbl="alignAccFollowNode1" presStyleIdx="15" presStyleCnt="19">
        <dgm:presLayoutVars>
          <dgm:bulletEnabled val="1"/>
        </dgm:presLayoutVars>
      </dgm:prSet>
      <dgm:spPr/>
    </dgm:pt>
    <dgm:pt modelId="{71F894B0-7103-47D9-8A6C-E480BEDE5814}" type="pres">
      <dgm:prSet presAssocID="{E5D00CAB-3D8B-4BD3-B965-52F478C41A00}" presName="sibTrans" presStyleCnt="0"/>
      <dgm:spPr/>
    </dgm:pt>
    <dgm:pt modelId="{0B6EC8F9-1DBC-40F9-A1CB-5DF45C689A64}" type="pres">
      <dgm:prSet presAssocID="{1EC32648-0F55-4C46-98A5-1915B5C115A5}" presName="node" presStyleLbl="alignAccFollowNode1" presStyleIdx="16" presStyleCnt="19">
        <dgm:presLayoutVars>
          <dgm:bulletEnabled val="1"/>
        </dgm:presLayoutVars>
      </dgm:prSet>
      <dgm:spPr/>
    </dgm:pt>
    <dgm:pt modelId="{AD4AFD86-6984-470F-8131-5E8F069159AD}" type="pres">
      <dgm:prSet presAssocID="{38DBFCDD-BBD5-4244-8015-0E91C3303522}" presName="sibTrans" presStyleCnt="0"/>
      <dgm:spPr/>
    </dgm:pt>
    <dgm:pt modelId="{989BBDF7-10F4-41A5-9C1F-F859E868C92A}" type="pres">
      <dgm:prSet presAssocID="{88837BEC-732E-4281-921B-F970821C42B9}" presName="node" presStyleLbl="alignAccFollowNode1" presStyleIdx="17" presStyleCnt="19">
        <dgm:presLayoutVars>
          <dgm:bulletEnabled val="1"/>
        </dgm:presLayoutVars>
      </dgm:prSet>
      <dgm:spPr/>
    </dgm:pt>
    <dgm:pt modelId="{F2145976-5531-4D82-93B2-8759869E6F8B}" type="pres">
      <dgm:prSet presAssocID="{F6692424-830B-4163-918C-A7C5EEC773B1}" presName="sibTrans" presStyleCnt="0"/>
      <dgm:spPr/>
    </dgm:pt>
    <dgm:pt modelId="{2B093AA6-4F0D-4FD7-A0CB-81C5F542AE04}" type="pres">
      <dgm:prSet presAssocID="{311C5482-BE36-4B6A-B348-E1B6FFF5B4F0}" presName="node" presStyleLbl="alignAccFollowNode1" presStyleIdx="18" presStyleCnt="19">
        <dgm:presLayoutVars>
          <dgm:bulletEnabled val="1"/>
        </dgm:presLayoutVars>
      </dgm:prSet>
      <dgm:spPr/>
    </dgm:pt>
  </dgm:ptLst>
  <dgm:cxnLst>
    <dgm:cxn modelId="{E92C3601-783F-43B7-AC52-CA8BA9CA780B}" type="presOf" srcId="{44E78672-1FF5-43B0-8B8D-E76474EAABCA}" destId="{04C76A1C-1F24-4A2A-9F1F-F89A93638551}" srcOrd="0" destOrd="0" presId="urn:microsoft.com/office/officeart/2005/8/layout/lProcess3"/>
    <dgm:cxn modelId="{84E62306-EF09-4D6A-B40E-886F1342895C}" srcId="{FF8BE721-95E1-45AC-9A10-5C401A62D88D}" destId="{23C0363A-43D9-4258-B2F7-6C63A689B00A}" srcOrd="0" destOrd="0" parTransId="{B3C921C5-E96C-4820-BA1D-46748F7EEFB8}" sibTransId="{6FF2214A-9C5D-4A89-8721-B0465CE1B519}"/>
    <dgm:cxn modelId="{39D44410-C0AC-4338-9CDF-EAC277EC54ED}" srcId="{5EB9A476-FAC3-4F32-8194-694322E1335D}" destId="{46FB5148-6690-49A2-AB85-43F13852156A}" srcOrd="3" destOrd="0" parTransId="{9AA5DA14-E829-4ABA-8772-71EEA02B6779}" sibTransId="{C1CF8EB2-46A5-4B8A-AF2B-599A67B2A902}"/>
    <dgm:cxn modelId="{A6A5A712-0B5C-477A-8563-1024C43B1ADC}" srcId="{23C0363A-43D9-4258-B2F7-6C63A689B00A}" destId="{0B6286DD-4E8B-4BBF-8C8F-382B578351C5}" srcOrd="3" destOrd="0" parTransId="{D6E2A691-8678-4695-A94D-B8BDE31FA2A2}" sibTransId="{FB941F8E-84BD-4806-A08E-495B60E17F0E}"/>
    <dgm:cxn modelId="{C4843119-E443-49EB-BE6C-8AB97FDB4019}" srcId="{31780237-B152-4C5F-9627-B336C03712BD}" destId="{C4E079A2-14C1-43C0-809A-7E9B35750AD9}" srcOrd="3" destOrd="0" parTransId="{B1462463-A1EA-44CB-AF37-48D211D1AA03}" sibTransId="{DA0F3B84-FD82-4270-BC98-7650F2F41E29}"/>
    <dgm:cxn modelId="{6A148C1D-34C0-4EAE-8110-1041D003E873}" type="presOf" srcId="{46FB5148-6690-49A2-AB85-43F13852156A}" destId="{7B07A5B7-E947-4E61-AED2-A9CAE016B774}" srcOrd="0" destOrd="0" presId="urn:microsoft.com/office/officeart/2005/8/layout/lProcess3"/>
    <dgm:cxn modelId="{2DCCB41E-295A-410A-B6AD-C82887E4A10F}" type="presOf" srcId="{311C5482-BE36-4B6A-B348-E1B6FFF5B4F0}" destId="{2B093AA6-4F0D-4FD7-A0CB-81C5F542AE04}" srcOrd="0" destOrd="0" presId="urn:microsoft.com/office/officeart/2005/8/layout/lProcess3"/>
    <dgm:cxn modelId="{77EF4E25-2FC5-4F09-9491-F04FE61A93D4}" srcId="{5EB9A476-FAC3-4F32-8194-694322E1335D}" destId="{7119180C-180B-4C57-AB96-AA7091408585}" srcOrd="0" destOrd="0" parTransId="{75B8058B-E235-419D-BCF8-1BB2DDE47E06}" sibTransId="{0FED1D95-F093-40B7-848C-644FA04BE849}"/>
    <dgm:cxn modelId="{EC4CF42A-DEEC-4D31-ABF9-1FE5FD421467}" type="presOf" srcId="{88837BEC-732E-4281-921B-F970821C42B9}" destId="{989BBDF7-10F4-41A5-9C1F-F859E868C92A}" srcOrd="0" destOrd="0" presId="urn:microsoft.com/office/officeart/2005/8/layout/lProcess3"/>
    <dgm:cxn modelId="{0C4CC92C-BF23-4CB1-A2E1-DAB8D3BAF660}" type="presOf" srcId="{7119180C-180B-4C57-AB96-AA7091408585}" destId="{8DF3F812-331A-4B31-BA85-54ED8909B336}" srcOrd="0" destOrd="0" presId="urn:microsoft.com/office/officeart/2005/8/layout/lProcess3"/>
    <dgm:cxn modelId="{7A67CB31-FF3A-4E59-B0E6-F58B4CD1BC88}" type="presOf" srcId="{2534C50B-A8B0-4377-AE96-E58396CC2ED8}" destId="{E08A847F-FD8D-4571-AB31-8A9AA021ECDA}" srcOrd="0" destOrd="0" presId="urn:microsoft.com/office/officeart/2005/8/layout/lProcess3"/>
    <dgm:cxn modelId="{98093A36-CA32-4B31-9D99-C8D402DD4850}" type="presOf" srcId="{73C90966-3F56-47A4-8FAD-995E6BB84C78}" destId="{AB9FE35A-A3C6-4D48-9DD8-03CC7B190B60}" srcOrd="0" destOrd="0" presId="urn:microsoft.com/office/officeart/2005/8/layout/lProcess3"/>
    <dgm:cxn modelId="{1DFD7B44-C18F-4B86-8E1E-9BD2AE71F549}" srcId="{5EB9A476-FAC3-4F32-8194-694322E1335D}" destId="{DB197739-6CEC-497D-9868-FED4B7A6C153}" srcOrd="2" destOrd="0" parTransId="{0CA5BFF8-583D-4B85-9609-F9040068AA20}" sibTransId="{3F88ACAF-D6E2-4F4A-9D1B-0077DCFF591F}"/>
    <dgm:cxn modelId="{9BFE0C45-8AB3-4BD5-A4B4-BF8F872175A1}" srcId="{B10E575B-2F18-4153-A8A7-1A3F9AEA41AB}" destId="{1EC32648-0F55-4C46-98A5-1915B5C115A5}" srcOrd="2" destOrd="0" parTransId="{C1D7C151-8330-49DC-A99E-DC9468DE74AE}" sibTransId="{38DBFCDD-BBD5-4244-8015-0E91C3303522}"/>
    <dgm:cxn modelId="{8E412368-28F9-493F-85C5-800D137D37E9}" type="presOf" srcId="{FF8BE721-95E1-45AC-9A10-5C401A62D88D}" destId="{5C8AE4F0-4CBF-4F82-945A-34DA2BDB9631}" srcOrd="0" destOrd="0" presId="urn:microsoft.com/office/officeart/2005/8/layout/lProcess3"/>
    <dgm:cxn modelId="{0737474A-8E3F-4B85-937F-5E9643E029DE}" srcId="{FF8BE721-95E1-45AC-9A10-5C401A62D88D}" destId="{B10E575B-2F18-4153-A8A7-1A3F9AEA41AB}" srcOrd="3" destOrd="0" parTransId="{CD40AF37-0CEF-452C-869E-82B666C281F8}" sibTransId="{487FDAB4-E3AD-40BD-9FA1-85CF7CFCA3A1}"/>
    <dgm:cxn modelId="{796B5750-6159-481E-AF88-2D64B740A73A}" type="presOf" srcId="{7F97003F-5AEB-4BA8-B7E6-998AAC5D4AE8}" destId="{5117A7F9-6FF5-4C02-BB6F-9DA424DDDBD0}" srcOrd="0" destOrd="0" presId="urn:microsoft.com/office/officeart/2005/8/layout/lProcess3"/>
    <dgm:cxn modelId="{ABD31F54-1C8F-428C-B5C3-2D3D2B0F7D17}" srcId="{23C0363A-43D9-4258-B2F7-6C63A689B00A}" destId="{2D24BE07-B6F3-460E-BD45-1644CCDE725D}" srcOrd="1" destOrd="0" parTransId="{ABF92630-B960-4869-A184-A4F6D503875A}" sibTransId="{03898105-FF01-4D72-BA44-A0F192D19332}"/>
    <dgm:cxn modelId="{25BE0C75-CC21-412F-B713-6DC20B042852}" srcId="{5EB9A476-FAC3-4F32-8194-694322E1335D}" destId="{44E78672-1FF5-43B0-8B8D-E76474EAABCA}" srcOrd="4" destOrd="0" parTransId="{742198D2-2241-43D7-A10D-485F58BFC6F3}" sibTransId="{175DC573-121A-42CD-A7FB-1CC0E7AA2F61}"/>
    <dgm:cxn modelId="{1F9A4D56-B449-4DDC-BA5C-E9FA871E9093}" srcId="{FF8BE721-95E1-45AC-9A10-5C401A62D88D}" destId="{31780237-B152-4C5F-9627-B336C03712BD}" srcOrd="2" destOrd="0" parTransId="{80C470E5-AD63-4E79-B937-A6D6FAEDA51D}" sibTransId="{6D43BA2C-708C-4ECC-ACFE-D9D45D1CAF6E}"/>
    <dgm:cxn modelId="{A93B7D77-F18A-490F-AAA9-242602EEF3C1}" srcId="{23C0363A-43D9-4258-B2F7-6C63A689B00A}" destId="{7F97003F-5AEB-4BA8-B7E6-998AAC5D4AE8}" srcOrd="2" destOrd="0" parTransId="{70AA845F-1C85-4AA8-B74A-7FA7073A9BBA}" sibTransId="{28F7BDCC-4FC8-4996-BC18-EAFC1BE7F45E}"/>
    <dgm:cxn modelId="{A4D0B778-9408-4DF4-8D7E-E1053166E5D2}" type="presOf" srcId="{BCFC93DE-03E1-4FA9-8B85-EFE81EA5F847}" destId="{2A5FD83C-AE95-4012-A1BB-481B27221601}" srcOrd="0" destOrd="0" presId="urn:microsoft.com/office/officeart/2005/8/layout/lProcess3"/>
    <dgm:cxn modelId="{6C4D545A-083C-4354-8629-CF8A618AAF83}" type="presOf" srcId="{672D9893-0656-46F8-99F0-2C845F933B88}" destId="{FDED6EEF-8DC2-4BB2-8DFC-F45B3F95AC95}" srcOrd="0" destOrd="0" presId="urn:microsoft.com/office/officeart/2005/8/layout/lProcess3"/>
    <dgm:cxn modelId="{AB94667C-2C83-4A1D-A6A3-1B4CF829EE13}" type="presOf" srcId="{DB197739-6CEC-497D-9868-FED4B7A6C153}" destId="{D39A184A-A491-4C1A-9967-F1461840C1A8}" srcOrd="0" destOrd="0" presId="urn:microsoft.com/office/officeart/2005/8/layout/lProcess3"/>
    <dgm:cxn modelId="{BE6C9C7C-F864-4238-A72A-C64EF1C3C9E8}" srcId="{31780237-B152-4C5F-9627-B336C03712BD}" destId="{8370A9B9-1B24-4FB1-B459-B323A2A9186B}" srcOrd="0" destOrd="0" parTransId="{A48D0331-B52B-4034-B614-4C679D02FA22}" sibTransId="{B4897F46-CD6C-4558-AE8E-F17925F1338A}"/>
    <dgm:cxn modelId="{82242A7D-75B7-4257-8B96-FA2CF2E2F451}" type="presOf" srcId="{FADCB2B8-1DD0-4549-9E23-821B0CCD2724}" destId="{1EF173B1-E9B7-4004-B261-6468B0A16137}" srcOrd="0" destOrd="0" presId="urn:microsoft.com/office/officeart/2005/8/layout/lProcess3"/>
    <dgm:cxn modelId="{49464289-6C39-4212-9B48-593AA2DA52EE}" type="presOf" srcId="{23C0363A-43D9-4258-B2F7-6C63A689B00A}" destId="{82FE5552-FF49-4D69-8ADC-C113E0313B4B}" srcOrd="0" destOrd="0" presId="urn:microsoft.com/office/officeart/2005/8/layout/lProcess3"/>
    <dgm:cxn modelId="{85CB3E8B-7856-4933-9FD7-AAA9B2F33E20}" type="presOf" srcId="{0B6286DD-4E8B-4BBF-8C8F-382B578351C5}" destId="{A1BF4EED-E7C7-44B1-BB9F-422EF4710885}" srcOrd="0" destOrd="0" presId="urn:microsoft.com/office/officeart/2005/8/layout/lProcess3"/>
    <dgm:cxn modelId="{9C024390-D0A5-4E34-9647-4B6409CE0CBB}" type="presOf" srcId="{B10E575B-2F18-4153-A8A7-1A3F9AEA41AB}" destId="{9BF08B7E-0176-4DBA-AA3E-82F3B95346D6}" srcOrd="0" destOrd="0" presId="urn:microsoft.com/office/officeart/2005/8/layout/lProcess3"/>
    <dgm:cxn modelId="{3B27EC93-8537-47C2-9D6E-BF6021BE80C3}" srcId="{B10E575B-2F18-4153-A8A7-1A3F9AEA41AB}" destId="{311C5482-BE36-4B6A-B348-E1B6FFF5B4F0}" srcOrd="4" destOrd="0" parTransId="{291CEEAA-EB9C-4898-92C4-1E79EBA6B9FB}" sibTransId="{BCB97D06-FDBC-437B-81AB-59FC83BD17D4}"/>
    <dgm:cxn modelId="{4D208D95-4F84-41D4-AA29-5A2ABA036A35}" type="presOf" srcId="{8370A9B9-1B24-4FB1-B459-B323A2A9186B}" destId="{34AA09EE-215F-47DB-A584-7DAA1AF97C93}" srcOrd="0" destOrd="0" presId="urn:microsoft.com/office/officeart/2005/8/layout/lProcess3"/>
    <dgm:cxn modelId="{BF40AA95-A849-4ED7-AA7C-891B8EAC8CA2}" srcId="{23C0363A-43D9-4258-B2F7-6C63A689B00A}" destId="{BCFC93DE-03E1-4FA9-8B85-EFE81EA5F847}" srcOrd="0" destOrd="0" parTransId="{7A6337F6-40EF-416A-AA6F-E00E5FE903C7}" sibTransId="{D67E3720-A2A3-4A89-808F-2CB758F7224F}"/>
    <dgm:cxn modelId="{92719697-409A-4479-B4BE-336834F70802}" type="presOf" srcId="{5EB9A476-FAC3-4F32-8194-694322E1335D}" destId="{845E7E75-7A86-421F-BD35-27497C93416C}" srcOrd="0" destOrd="0" presId="urn:microsoft.com/office/officeart/2005/8/layout/lProcess3"/>
    <dgm:cxn modelId="{711D9C97-B316-4593-8628-2D6D58E5FEC5}" type="presOf" srcId="{2D24BE07-B6F3-460E-BD45-1644CCDE725D}" destId="{AFF9D5E6-8668-4DE3-9C68-F945C932A09A}" srcOrd="0" destOrd="0" presId="urn:microsoft.com/office/officeart/2005/8/layout/lProcess3"/>
    <dgm:cxn modelId="{312DC9B1-4D28-410F-8686-A82855A8E53F}" type="presOf" srcId="{9D5D8940-E21B-4351-9841-92AF560E5633}" destId="{BACD9080-BDFE-42B8-886B-D13DBD19CC91}" srcOrd="0" destOrd="0" presId="urn:microsoft.com/office/officeart/2005/8/layout/lProcess3"/>
    <dgm:cxn modelId="{9F79D2B7-A19F-4367-9C66-F731BEE09A82}" srcId="{31780237-B152-4C5F-9627-B336C03712BD}" destId="{2534C50B-A8B0-4377-AE96-E58396CC2ED8}" srcOrd="1" destOrd="0" parTransId="{EF00A8A5-7542-4046-82BE-B8A76956FB10}" sibTransId="{A6D790F0-4F39-4A39-9224-504959E5D420}"/>
    <dgm:cxn modelId="{B9822DBF-4BAA-489B-BEF0-63520FC56F79}" srcId="{23C0363A-43D9-4258-B2F7-6C63A689B00A}" destId="{C164615A-0234-4D0B-A7C3-EF88ED8828E2}" srcOrd="4" destOrd="0" parTransId="{95C9D4D5-CAC3-4A62-94D3-97AF2F64AA26}" sibTransId="{BC6301CF-087A-4D57-B9F8-BFFFD1ADA208}"/>
    <dgm:cxn modelId="{A61774D0-97DD-427C-A0F9-1867E56ABA0D}" srcId="{FF8BE721-95E1-45AC-9A10-5C401A62D88D}" destId="{5EB9A476-FAC3-4F32-8194-694322E1335D}" srcOrd="1" destOrd="0" parTransId="{8996BA78-2F52-45DD-A971-C49BC5907DCA}" sibTransId="{DC78DE85-6796-4265-8934-F779BE72DAD3}"/>
    <dgm:cxn modelId="{9403CAD3-145E-43DF-9A12-9000281D524A}" type="presOf" srcId="{1EC32648-0F55-4C46-98A5-1915B5C115A5}" destId="{0B6EC8F9-1DBC-40F9-A1CB-5DF45C689A64}" srcOrd="0" destOrd="0" presId="urn:microsoft.com/office/officeart/2005/8/layout/lProcess3"/>
    <dgm:cxn modelId="{120708D8-EFEA-488C-A464-5BB4E65E36E2}" type="presOf" srcId="{31780237-B152-4C5F-9627-B336C03712BD}" destId="{3CC7716C-3FF3-4E65-9C7A-B053364006C1}" srcOrd="0" destOrd="0" presId="urn:microsoft.com/office/officeart/2005/8/layout/lProcess3"/>
    <dgm:cxn modelId="{6BAAAEDA-EBD3-4720-9781-4A0F4F8B1985}" srcId="{31780237-B152-4C5F-9627-B336C03712BD}" destId="{73C90966-3F56-47A4-8FAD-995E6BB84C78}" srcOrd="2" destOrd="0" parTransId="{0BD24A68-C033-4794-8DEE-7F18F3C26112}" sibTransId="{5C2858FB-8011-49E0-A7ED-1DEEACDE65BD}"/>
    <dgm:cxn modelId="{90578DE3-0D88-4E52-8B32-AD86AABFA9E0}" type="presOf" srcId="{C164615A-0234-4D0B-A7C3-EF88ED8828E2}" destId="{E6917B3B-AFEF-4730-B76E-077BD4CB7FA8}" srcOrd="0" destOrd="0" presId="urn:microsoft.com/office/officeart/2005/8/layout/lProcess3"/>
    <dgm:cxn modelId="{2D11D9E7-857D-4A71-A3F3-23F5923E6CA7}" srcId="{B10E575B-2F18-4153-A8A7-1A3F9AEA41AB}" destId="{FADCB2B8-1DD0-4549-9E23-821B0CCD2724}" srcOrd="0" destOrd="0" parTransId="{D7129FF4-8A8A-4B9D-9A80-F9AE61C4D461}" sibTransId="{6855C4B7-95E1-4D99-A9DE-BD856F5D4311}"/>
    <dgm:cxn modelId="{1EF87EED-7F2E-4F95-B29D-1588D19CBCAC}" srcId="{5EB9A476-FAC3-4F32-8194-694322E1335D}" destId="{9D5D8940-E21B-4351-9841-92AF560E5633}" srcOrd="1" destOrd="0" parTransId="{83FDF5FF-E155-4791-A177-CFB73E16ADE1}" sibTransId="{FD74362F-E0CA-48DC-85C9-D9A6B4685DF0}"/>
    <dgm:cxn modelId="{8A6DC9F8-7C6E-4162-B796-A8F164EC06A1}" srcId="{B10E575B-2F18-4153-A8A7-1A3F9AEA41AB}" destId="{88837BEC-732E-4281-921B-F970821C42B9}" srcOrd="3" destOrd="0" parTransId="{891ACDED-5E6E-4D36-844C-AB89AF0B31D1}" sibTransId="{F6692424-830B-4163-918C-A7C5EEC773B1}"/>
    <dgm:cxn modelId="{828A84FA-32CD-43B1-BCF4-1D3A4A13475E}" type="presOf" srcId="{C4E079A2-14C1-43C0-809A-7E9B35750AD9}" destId="{38769AEF-0878-42D0-A062-6361ACAA784B}" srcOrd="0" destOrd="0" presId="urn:microsoft.com/office/officeart/2005/8/layout/lProcess3"/>
    <dgm:cxn modelId="{684A51FF-7556-453D-B01C-0D46C50B2922}" srcId="{B10E575B-2F18-4153-A8A7-1A3F9AEA41AB}" destId="{672D9893-0656-46F8-99F0-2C845F933B88}" srcOrd="1" destOrd="0" parTransId="{686490BA-86E7-44A3-BB62-5A0AD9D31DBE}" sibTransId="{E5D00CAB-3D8B-4BD3-B965-52F478C41A00}"/>
    <dgm:cxn modelId="{5708C20E-BAD8-48B2-9420-F8E15171AA0C}" type="presParOf" srcId="{5C8AE4F0-4CBF-4F82-945A-34DA2BDB9631}" destId="{EAA94487-2FB5-4AA7-8A3D-229C4851F995}" srcOrd="0" destOrd="0" presId="urn:microsoft.com/office/officeart/2005/8/layout/lProcess3"/>
    <dgm:cxn modelId="{FF7947EB-4E63-496B-BA3E-63CEDF820DD0}" type="presParOf" srcId="{EAA94487-2FB5-4AA7-8A3D-229C4851F995}" destId="{82FE5552-FF49-4D69-8ADC-C113E0313B4B}" srcOrd="0" destOrd="0" presId="urn:microsoft.com/office/officeart/2005/8/layout/lProcess3"/>
    <dgm:cxn modelId="{E176E125-D7D7-4320-B12A-9C697ACBDFEC}" type="presParOf" srcId="{EAA94487-2FB5-4AA7-8A3D-229C4851F995}" destId="{91DBE85B-192D-442E-8FE7-FFE70AD63DCE}" srcOrd="1" destOrd="0" presId="urn:microsoft.com/office/officeart/2005/8/layout/lProcess3"/>
    <dgm:cxn modelId="{8127E52A-3693-4045-98DD-8F2285964D9C}" type="presParOf" srcId="{EAA94487-2FB5-4AA7-8A3D-229C4851F995}" destId="{2A5FD83C-AE95-4012-A1BB-481B27221601}" srcOrd="2" destOrd="0" presId="urn:microsoft.com/office/officeart/2005/8/layout/lProcess3"/>
    <dgm:cxn modelId="{9EEB7103-8715-4C11-A65A-F923AF159DBB}" type="presParOf" srcId="{EAA94487-2FB5-4AA7-8A3D-229C4851F995}" destId="{9BF7EA77-C1B4-438E-8F59-30CE27E4FE3D}" srcOrd="3" destOrd="0" presId="urn:microsoft.com/office/officeart/2005/8/layout/lProcess3"/>
    <dgm:cxn modelId="{6E3E4462-F120-4E09-A8C7-FC14C20EC4C9}" type="presParOf" srcId="{EAA94487-2FB5-4AA7-8A3D-229C4851F995}" destId="{AFF9D5E6-8668-4DE3-9C68-F945C932A09A}" srcOrd="4" destOrd="0" presId="urn:microsoft.com/office/officeart/2005/8/layout/lProcess3"/>
    <dgm:cxn modelId="{51C7186B-6ABD-452D-BD13-B8049A1BCEE3}" type="presParOf" srcId="{EAA94487-2FB5-4AA7-8A3D-229C4851F995}" destId="{DC04BF63-8B0E-4A32-AF03-9ABFF803DF14}" srcOrd="5" destOrd="0" presId="urn:microsoft.com/office/officeart/2005/8/layout/lProcess3"/>
    <dgm:cxn modelId="{8A4D486B-104E-4F14-8E24-87E8BE281E98}" type="presParOf" srcId="{EAA94487-2FB5-4AA7-8A3D-229C4851F995}" destId="{5117A7F9-6FF5-4C02-BB6F-9DA424DDDBD0}" srcOrd="6" destOrd="0" presId="urn:microsoft.com/office/officeart/2005/8/layout/lProcess3"/>
    <dgm:cxn modelId="{D93FE1C2-2748-436A-BFD4-24225B266FBF}" type="presParOf" srcId="{EAA94487-2FB5-4AA7-8A3D-229C4851F995}" destId="{39C1AE8F-CE18-4AD6-B586-C7B6B94D08DB}" srcOrd="7" destOrd="0" presId="urn:microsoft.com/office/officeart/2005/8/layout/lProcess3"/>
    <dgm:cxn modelId="{D85BA549-DB09-4DD4-A9E6-C63A5584D9C9}" type="presParOf" srcId="{EAA94487-2FB5-4AA7-8A3D-229C4851F995}" destId="{A1BF4EED-E7C7-44B1-BB9F-422EF4710885}" srcOrd="8" destOrd="0" presId="urn:microsoft.com/office/officeart/2005/8/layout/lProcess3"/>
    <dgm:cxn modelId="{A6E69F3B-08E7-4098-8EDE-77D526C1FF78}" type="presParOf" srcId="{EAA94487-2FB5-4AA7-8A3D-229C4851F995}" destId="{8537E0F1-830D-4FB2-9E94-B0CDC0DC748B}" srcOrd="9" destOrd="0" presId="urn:microsoft.com/office/officeart/2005/8/layout/lProcess3"/>
    <dgm:cxn modelId="{2E3D170A-FEB3-4E0A-942A-E782B9F41C7B}" type="presParOf" srcId="{EAA94487-2FB5-4AA7-8A3D-229C4851F995}" destId="{E6917B3B-AFEF-4730-B76E-077BD4CB7FA8}" srcOrd="10" destOrd="0" presId="urn:microsoft.com/office/officeart/2005/8/layout/lProcess3"/>
    <dgm:cxn modelId="{E3FC6909-FF44-482C-8747-5784C02734F8}" type="presParOf" srcId="{5C8AE4F0-4CBF-4F82-945A-34DA2BDB9631}" destId="{3E509D10-F759-4D80-B8B2-B203BED12C63}" srcOrd="1" destOrd="0" presId="urn:microsoft.com/office/officeart/2005/8/layout/lProcess3"/>
    <dgm:cxn modelId="{E57806AE-ECB0-4551-B0E2-38878FCEEA21}" type="presParOf" srcId="{5C8AE4F0-4CBF-4F82-945A-34DA2BDB9631}" destId="{EC73C8A4-2111-4967-A9E6-ABC7994A7B06}" srcOrd="2" destOrd="0" presId="urn:microsoft.com/office/officeart/2005/8/layout/lProcess3"/>
    <dgm:cxn modelId="{FFA280CC-5621-42D8-B11F-94178F28C586}" type="presParOf" srcId="{EC73C8A4-2111-4967-A9E6-ABC7994A7B06}" destId="{845E7E75-7A86-421F-BD35-27497C93416C}" srcOrd="0" destOrd="0" presId="urn:microsoft.com/office/officeart/2005/8/layout/lProcess3"/>
    <dgm:cxn modelId="{8023077C-714F-4899-A9C9-82CDA8B0E35A}" type="presParOf" srcId="{EC73C8A4-2111-4967-A9E6-ABC7994A7B06}" destId="{42BD22FC-3A0B-4FFC-8F75-ABA20A59F129}" srcOrd="1" destOrd="0" presId="urn:microsoft.com/office/officeart/2005/8/layout/lProcess3"/>
    <dgm:cxn modelId="{4B7F3F69-8E29-4083-B3D3-C6F789165991}" type="presParOf" srcId="{EC73C8A4-2111-4967-A9E6-ABC7994A7B06}" destId="{8DF3F812-331A-4B31-BA85-54ED8909B336}" srcOrd="2" destOrd="0" presId="urn:microsoft.com/office/officeart/2005/8/layout/lProcess3"/>
    <dgm:cxn modelId="{D02A6CD6-A97F-4549-84CB-BBCB3E8E66DC}" type="presParOf" srcId="{EC73C8A4-2111-4967-A9E6-ABC7994A7B06}" destId="{8ED3C057-283F-4982-B493-6D63D9D863A1}" srcOrd="3" destOrd="0" presId="urn:microsoft.com/office/officeart/2005/8/layout/lProcess3"/>
    <dgm:cxn modelId="{8CB05C82-AA6E-4979-8BE4-E7AE7B1AAE36}" type="presParOf" srcId="{EC73C8A4-2111-4967-A9E6-ABC7994A7B06}" destId="{BACD9080-BDFE-42B8-886B-D13DBD19CC91}" srcOrd="4" destOrd="0" presId="urn:microsoft.com/office/officeart/2005/8/layout/lProcess3"/>
    <dgm:cxn modelId="{A686FF3A-9360-457A-8B5A-7B93E52A85A3}" type="presParOf" srcId="{EC73C8A4-2111-4967-A9E6-ABC7994A7B06}" destId="{D79CCDBC-BD2C-4D33-89D6-5BA08A370186}" srcOrd="5" destOrd="0" presId="urn:microsoft.com/office/officeart/2005/8/layout/lProcess3"/>
    <dgm:cxn modelId="{27FEA0F4-C07F-4BF3-AA13-FB27FE9A07AC}" type="presParOf" srcId="{EC73C8A4-2111-4967-A9E6-ABC7994A7B06}" destId="{D39A184A-A491-4C1A-9967-F1461840C1A8}" srcOrd="6" destOrd="0" presId="urn:microsoft.com/office/officeart/2005/8/layout/lProcess3"/>
    <dgm:cxn modelId="{381B6A75-7893-4DA3-99A9-C471DDFADBDC}" type="presParOf" srcId="{EC73C8A4-2111-4967-A9E6-ABC7994A7B06}" destId="{841CB329-11B6-402A-BED3-7949494DD610}" srcOrd="7" destOrd="0" presId="urn:microsoft.com/office/officeart/2005/8/layout/lProcess3"/>
    <dgm:cxn modelId="{91ACBB18-8BB8-4C9F-B7A1-821EDE4295F6}" type="presParOf" srcId="{EC73C8A4-2111-4967-A9E6-ABC7994A7B06}" destId="{7B07A5B7-E947-4E61-AED2-A9CAE016B774}" srcOrd="8" destOrd="0" presId="urn:microsoft.com/office/officeart/2005/8/layout/lProcess3"/>
    <dgm:cxn modelId="{535D2957-8396-4563-8181-BD722DD29837}" type="presParOf" srcId="{EC73C8A4-2111-4967-A9E6-ABC7994A7B06}" destId="{28A172A2-5FD6-4C0E-B647-E54DD18AE83D}" srcOrd="9" destOrd="0" presId="urn:microsoft.com/office/officeart/2005/8/layout/lProcess3"/>
    <dgm:cxn modelId="{2D9F488F-0A74-4471-939C-B64B9F7FEE17}" type="presParOf" srcId="{EC73C8A4-2111-4967-A9E6-ABC7994A7B06}" destId="{04C76A1C-1F24-4A2A-9F1F-F89A93638551}" srcOrd="10" destOrd="0" presId="urn:microsoft.com/office/officeart/2005/8/layout/lProcess3"/>
    <dgm:cxn modelId="{85B21CC7-B4E9-4D93-8E8F-D9C3F6E6C7A3}" type="presParOf" srcId="{5C8AE4F0-4CBF-4F82-945A-34DA2BDB9631}" destId="{3EC6870B-30B4-4CD3-8365-F151AF98B9C8}" srcOrd="3" destOrd="0" presId="urn:microsoft.com/office/officeart/2005/8/layout/lProcess3"/>
    <dgm:cxn modelId="{83A61C49-48BC-4683-A9EC-771E465C9111}" type="presParOf" srcId="{5C8AE4F0-4CBF-4F82-945A-34DA2BDB9631}" destId="{35D58580-5994-4687-A837-D6BD3A1820F6}" srcOrd="4" destOrd="0" presId="urn:microsoft.com/office/officeart/2005/8/layout/lProcess3"/>
    <dgm:cxn modelId="{562B660C-1DF7-4FCE-B827-8ECD949186B6}" type="presParOf" srcId="{35D58580-5994-4687-A837-D6BD3A1820F6}" destId="{3CC7716C-3FF3-4E65-9C7A-B053364006C1}" srcOrd="0" destOrd="0" presId="urn:microsoft.com/office/officeart/2005/8/layout/lProcess3"/>
    <dgm:cxn modelId="{FB5B2CFF-DF2E-43DE-A0C3-ACAFB96CC0A9}" type="presParOf" srcId="{35D58580-5994-4687-A837-D6BD3A1820F6}" destId="{4BE0331A-2294-4193-977E-8D183A898AD7}" srcOrd="1" destOrd="0" presId="urn:microsoft.com/office/officeart/2005/8/layout/lProcess3"/>
    <dgm:cxn modelId="{7672E245-837E-47CF-9B05-798DA82CE610}" type="presParOf" srcId="{35D58580-5994-4687-A837-D6BD3A1820F6}" destId="{34AA09EE-215F-47DB-A584-7DAA1AF97C93}" srcOrd="2" destOrd="0" presId="urn:microsoft.com/office/officeart/2005/8/layout/lProcess3"/>
    <dgm:cxn modelId="{88965537-732A-4F2F-9495-B9948491BCFE}" type="presParOf" srcId="{35D58580-5994-4687-A837-D6BD3A1820F6}" destId="{FE7642B0-6C2D-49FA-89D2-8240EEC9099D}" srcOrd="3" destOrd="0" presId="urn:microsoft.com/office/officeart/2005/8/layout/lProcess3"/>
    <dgm:cxn modelId="{4A8A6B4C-93E9-4C12-BE95-916906522BD4}" type="presParOf" srcId="{35D58580-5994-4687-A837-D6BD3A1820F6}" destId="{E08A847F-FD8D-4571-AB31-8A9AA021ECDA}" srcOrd="4" destOrd="0" presId="urn:microsoft.com/office/officeart/2005/8/layout/lProcess3"/>
    <dgm:cxn modelId="{0B7698B6-261F-4F0D-97F5-C95D944CF575}" type="presParOf" srcId="{35D58580-5994-4687-A837-D6BD3A1820F6}" destId="{11361633-6A66-453E-8934-B45B2E9C812A}" srcOrd="5" destOrd="0" presId="urn:microsoft.com/office/officeart/2005/8/layout/lProcess3"/>
    <dgm:cxn modelId="{83046A37-A3EF-4494-9E93-01FFC4BB1F1E}" type="presParOf" srcId="{35D58580-5994-4687-A837-D6BD3A1820F6}" destId="{AB9FE35A-A3C6-4D48-9DD8-03CC7B190B60}" srcOrd="6" destOrd="0" presId="urn:microsoft.com/office/officeart/2005/8/layout/lProcess3"/>
    <dgm:cxn modelId="{C4BE6DA4-0516-46BE-8C3A-4A313BD3202C}" type="presParOf" srcId="{35D58580-5994-4687-A837-D6BD3A1820F6}" destId="{75CCD1C3-A0CE-4E73-BB82-4C0031D074FB}" srcOrd="7" destOrd="0" presId="urn:microsoft.com/office/officeart/2005/8/layout/lProcess3"/>
    <dgm:cxn modelId="{B9051A1E-8B82-42EF-9BD2-8F364762DEAD}" type="presParOf" srcId="{35D58580-5994-4687-A837-D6BD3A1820F6}" destId="{38769AEF-0878-42D0-A062-6361ACAA784B}" srcOrd="8" destOrd="0" presId="urn:microsoft.com/office/officeart/2005/8/layout/lProcess3"/>
    <dgm:cxn modelId="{2A9D52CB-077F-4DD4-B165-8284F5F3CE33}" type="presParOf" srcId="{5C8AE4F0-4CBF-4F82-945A-34DA2BDB9631}" destId="{B22AC1F5-E474-4264-BE09-B8E7A84F2E95}" srcOrd="5" destOrd="0" presId="urn:microsoft.com/office/officeart/2005/8/layout/lProcess3"/>
    <dgm:cxn modelId="{EA8D6C27-6684-4194-BB44-7F18768F47CD}" type="presParOf" srcId="{5C8AE4F0-4CBF-4F82-945A-34DA2BDB9631}" destId="{20E66E52-5A1B-447D-9A9F-2AC45271875A}" srcOrd="6" destOrd="0" presId="urn:microsoft.com/office/officeart/2005/8/layout/lProcess3"/>
    <dgm:cxn modelId="{D164D0D6-2D14-4BB5-80E1-C1B60C373F5B}" type="presParOf" srcId="{20E66E52-5A1B-447D-9A9F-2AC45271875A}" destId="{9BF08B7E-0176-4DBA-AA3E-82F3B95346D6}" srcOrd="0" destOrd="0" presId="urn:microsoft.com/office/officeart/2005/8/layout/lProcess3"/>
    <dgm:cxn modelId="{EC35EF9C-38A3-470D-8919-5E30E1A0F754}" type="presParOf" srcId="{20E66E52-5A1B-447D-9A9F-2AC45271875A}" destId="{56DE4A2E-C285-46FC-9A42-30DE5E1B260E}" srcOrd="1" destOrd="0" presId="urn:microsoft.com/office/officeart/2005/8/layout/lProcess3"/>
    <dgm:cxn modelId="{F0D1167C-F990-46E2-B9D9-E888CFCDACD4}" type="presParOf" srcId="{20E66E52-5A1B-447D-9A9F-2AC45271875A}" destId="{1EF173B1-E9B7-4004-B261-6468B0A16137}" srcOrd="2" destOrd="0" presId="urn:microsoft.com/office/officeart/2005/8/layout/lProcess3"/>
    <dgm:cxn modelId="{6E1A2E9A-A200-4D08-A0D0-C32232EE7E6C}" type="presParOf" srcId="{20E66E52-5A1B-447D-9A9F-2AC45271875A}" destId="{76B96F46-8C4C-41C3-AFA0-404E666EB863}" srcOrd="3" destOrd="0" presId="urn:microsoft.com/office/officeart/2005/8/layout/lProcess3"/>
    <dgm:cxn modelId="{8FF48B6D-B98F-4129-B597-0EAB73A21CAA}" type="presParOf" srcId="{20E66E52-5A1B-447D-9A9F-2AC45271875A}" destId="{FDED6EEF-8DC2-4BB2-8DFC-F45B3F95AC95}" srcOrd="4" destOrd="0" presId="urn:microsoft.com/office/officeart/2005/8/layout/lProcess3"/>
    <dgm:cxn modelId="{C8D19BC7-DC45-494D-B5FF-875411F7CECF}" type="presParOf" srcId="{20E66E52-5A1B-447D-9A9F-2AC45271875A}" destId="{71F894B0-7103-47D9-8A6C-E480BEDE5814}" srcOrd="5" destOrd="0" presId="urn:microsoft.com/office/officeart/2005/8/layout/lProcess3"/>
    <dgm:cxn modelId="{B9763586-F6C2-4BC7-B54C-B3C653D25D2B}" type="presParOf" srcId="{20E66E52-5A1B-447D-9A9F-2AC45271875A}" destId="{0B6EC8F9-1DBC-40F9-A1CB-5DF45C689A64}" srcOrd="6" destOrd="0" presId="urn:microsoft.com/office/officeart/2005/8/layout/lProcess3"/>
    <dgm:cxn modelId="{676F81B5-7F44-455A-818D-EDD19E8C433F}" type="presParOf" srcId="{20E66E52-5A1B-447D-9A9F-2AC45271875A}" destId="{AD4AFD86-6984-470F-8131-5E8F069159AD}" srcOrd="7" destOrd="0" presId="urn:microsoft.com/office/officeart/2005/8/layout/lProcess3"/>
    <dgm:cxn modelId="{1A911EC6-E9F9-4588-9B9E-A72A893E1955}" type="presParOf" srcId="{20E66E52-5A1B-447D-9A9F-2AC45271875A}" destId="{989BBDF7-10F4-41A5-9C1F-F859E868C92A}" srcOrd="8" destOrd="0" presId="urn:microsoft.com/office/officeart/2005/8/layout/lProcess3"/>
    <dgm:cxn modelId="{3B7A4DFA-9909-4D21-9A3F-FE78BEDFD72F}" type="presParOf" srcId="{20E66E52-5A1B-447D-9A9F-2AC45271875A}" destId="{F2145976-5531-4D82-93B2-8759869E6F8B}" srcOrd="9" destOrd="0" presId="urn:microsoft.com/office/officeart/2005/8/layout/lProcess3"/>
    <dgm:cxn modelId="{CAB3872E-6042-4655-A9AF-57F137F458B1}" type="presParOf" srcId="{20E66E52-5A1B-447D-9A9F-2AC45271875A}" destId="{2B093AA6-4F0D-4FD7-A0CB-81C5F542AE04}" srcOrd="1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260FAB-9423-4B7A-B8B3-962963C8A29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0CAD6B2-4ED2-4483-9B3E-6109D4B35D5A}">
      <dgm:prSet phldrT="[Text]"/>
      <dgm:spPr/>
      <dgm:t>
        <a:bodyPr/>
        <a:lstStyle/>
        <a:p>
          <a:r>
            <a:rPr lang="en-US"/>
            <a:t>IMPACT: Monitoring and Evaluation</a:t>
          </a:r>
        </a:p>
      </dgm:t>
    </dgm:pt>
    <dgm:pt modelId="{0AA0F077-BEE7-45D0-B263-B2B3CBEFD41E}" type="parTrans" cxnId="{501699C4-08C6-4C41-88DC-457CC1557BC6}">
      <dgm:prSet/>
      <dgm:spPr/>
      <dgm:t>
        <a:bodyPr/>
        <a:lstStyle/>
        <a:p>
          <a:endParaRPr lang="en-US"/>
        </a:p>
      </dgm:t>
    </dgm:pt>
    <dgm:pt modelId="{DE78A641-9794-4514-ACE9-E480C616E5EF}" type="sibTrans" cxnId="{501699C4-08C6-4C41-88DC-457CC1557BC6}">
      <dgm:prSet/>
      <dgm:spPr/>
      <dgm:t>
        <a:bodyPr/>
        <a:lstStyle/>
        <a:p>
          <a:endParaRPr lang="en-US"/>
        </a:p>
      </dgm:t>
    </dgm:pt>
    <dgm:pt modelId="{E918A33A-8A61-4B6A-ABAD-44A01A2E12A9}">
      <dgm:prSet phldrT="[Text]"/>
      <dgm:spPr/>
      <dgm:t>
        <a:bodyPr/>
        <a:lstStyle/>
        <a:p>
          <a:r>
            <a:rPr lang="en-US"/>
            <a:t>Data Sources and Data Points</a:t>
          </a:r>
        </a:p>
      </dgm:t>
    </dgm:pt>
    <dgm:pt modelId="{F0FACA3B-607A-43E6-ACD2-BEE8C7553223}" type="parTrans" cxnId="{DD10BAB6-D6ED-41A0-8BFE-1A1A5E8ECEB9}">
      <dgm:prSet/>
      <dgm:spPr/>
      <dgm:t>
        <a:bodyPr/>
        <a:lstStyle/>
        <a:p>
          <a:endParaRPr lang="en-US"/>
        </a:p>
      </dgm:t>
    </dgm:pt>
    <dgm:pt modelId="{B8BD1512-7D7A-4F14-9EDF-29864858E6BC}" type="sibTrans" cxnId="{DD10BAB6-D6ED-41A0-8BFE-1A1A5E8ECEB9}">
      <dgm:prSet/>
      <dgm:spPr/>
      <dgm:t>
        <a:bodyPr/>
        <a:lstStyle/>
        <a:p>
          <a:endParaRPr lang="en-US"/>
        </a:p>
      </dgm:t>
    </dgm:pt>
    <dgm:pt modelId="{6A5E0D92-1E7C-420A-AC45-6F5A2A183BBA}">
      <dgm:prSet phldrT="[Text]"/>
      <dgm:spPr/>
      <dgm:t>
        <a:bodyPr/>
        <a:lstStyle/>
        <a:p>
          <a:r>
            <a:rPr lang="en-US"/>
            <a:t>Outcome:</a:t>
          </a:r>
        </a:p>
        <a:p>
          <a:r>
            <a:rPr lang="en-US"/>
            <a:t>Discontinue</a:t>
          </a:r>
        </a:p>
      </dgm:t>
    </dgm:pt>
    <dgm:pt modelId="{ABFCC46A-FD9D-440F-ACAB-47941F6234ED}" type="parTrans" cxnId="{930BDE3B-89CC-4750-8758-ECD59A0759CC}">
      <dgm:prSet/>
      <dgm:spPr/>
      <dgm:t>
        <a:bodyPr/>
        <a:lstStyle/>
        <a:p>
          <a:endParaRPr lang="en-US"/>
        </a:p>
      </dgm:t>
    </dgm:pt>
    <dgm:pt modelId="{46E0300D-DFB8-46A2-94B9-7837E8A13AD9}" type="sibTrans" cxnId="{930BDE3B-89CC-4750-8758-ECD59A0759CC}">
      <dgm:prSet/>
      <dgm:spPr/>
      <dgm:t>
        <a:bodyPr/>
        <a:lstStyle/>
        <a:p>
          <a:endParaRPr lang="en-US"/>
        </a:p>
      </dgm:t>
    </dgm:pt>
    <dgm:pt modelId="{737CF16C-FE86-4147-8A2B-E7BE8FFD47B4}">
      <dgm:prSet phldrT="[Text]"/>
      <dgm:spPr/>
      <dgm:t>
        <a:bodyPr/>
        <a:lstStyle/>
        <a:p>
          <a:r>
            <a:rPr lang="en-US"/>
            <a:t>Outcome:</a:t>
          </a:r>
        </a:p>
        <a:p>
          <a:r>
            <a:rPr lang="en-US"/>
            <a:t>Continue</a:t>
          </a:r>
        </a:p>
      </dgm:t>
    </dgm:pt>
    <dgm:pt modelId="{5969B7BF-3DDC-4C32-8FB4-BCEA1576098C}" type="parTrans" cxnId="{53D0883F-3F75-4DB0-ADC7-686F85AF7A05}">
      <dgm:prSet/>
      <dgm:spPr/>
      <dgm:t>
        <a:bodyPr/>
        <a:lstStyle/>
        <a:p>
          <a:endParaRPr lang="en-US"/>
        </a:p>
      </dgm:t>
    </dgm:pt>
    <dgm:pt modelId="{D9AD2B93-659F-4D40-B1B3-CCF7EB8B3F0C}" type="sibTrans" cxnId="{53D0883F-3F75-4DB0-ADC7-686F85AF7A05}">
      <dgm:prSet/>
      <dgm:spPr/>
      <dgm:t>
        <a:bodyPr/>
        <a:lstStyle/>
        <a:p>
          <a:endParaRPr lang="en-US"/>
        </a:p>
      </dgm:t>
    </dgm:pt>
    <dgm:pt modelId="{2EB21EC7-31EC-4AFB-8B5E-F1B5704F402B}">
      <dgm:prSet/>
      <dgm:spPr/>
      <dgm:t>
        <a:bodyPr/>
        <a:lstStyle/>
        <a:p>
          <a:r>
            <a:rPr lang="en-US"/>
            <a:t>Outcome:</a:t>
          </a:r>
        </a:p>
        <a:p>
          <a:r>
            <a:rPr lang="en-US"/>
            <a:t>Adjust</a:t>
          </a:r>
        </a:p>
      </dgm:t>
    </dgm:pt>
    <dgm:pt modelId="{0C18C777-1AEF-42AF-9CBC-1DCB8755FB04}" type="parTrans" cxnId="{B42CB29E-271E-4692-9E65-2CBB9A31395A}">
      <dgm:prSet/>
      <dgm:spPr/>
      <dgm:t>
        <a:bodyPr/>
        <a:lstStyle/>
        <a:p>
          <a:endParaRPr lang="en-US"/>
        </a:p>
      </dgm:t>
    </dgm:pt>
    <dgm:pt modelId="{A64DE477-4636-44BC-9EE1-A058FE289E41}" type="sibTrans" cxnId="{B42CB29E-271E-4692-9E65-2CBB9A31395A}">
      <dgm:prSet/>
      <dgm:spPr/>
      <dgm:t>
        <a:bodyPr/>
        <a:lstStyle/>
        <a:p>
          <a:endParaRPr lang="en-US"/>
        </a:p>
      </dgm:t>
    </dgm:pt>
    <dgm:pt modelId="{11A807B1-AA03-409D-9412-C414CF7F9058}" type="pres">
      <dgm:prSet presAssocID="{B6260FAB-9423-4B7A-B8B3-962963C8A291}" presName="Name0" presStyleCnt="0">
        <dgm:presLayoutVars>
          <dgm:chMax val="1"/>
          <dgm:chPref val="1"/>
          <dgm:dir/>
          <dgm:animOne val="branch"/>
          <dgm:animLvl val="lvl"/>
        </dgm:presLayoutVars>
      </dgm:prSet>
      <dgm:spPr/>
    </dgm:pt>
    <dgm:pt modelId="{7D4375C5-5600-4CA0-971C-1BDBCA04AC85}" type="pres">
      <dgm:prSet presAssocID="{50CAD6B2-4ED2-4483-9B3E-6109D4B35D5A}" presName="singleCycle" presStyleCnt="0"/>
      <dgm:spPr/>
    </dgm:pt>
    <dgm:pt modelId="{C5F1F3F9-7BE6-4B87-931E-7F982393A622}" type="pres">
      <dgm:prSet presAssocID="{50CAD6B2-4ED2-4483-9B3E-6109D4B35D5A}" presName="singleCenter" presStyleLbl="node1" presStyleIdx="0" presStyleCnt="5" custScaleX="279575">
        <dgm:presLayoutVars>
          <dgm:chMax val="7"/>
          <dgm:chPref val="7"/>
        </dgm:presLayoutVars>
      </dgm:prSet>
      <dgm:spPr/>
    </dgm:pt>
    <dgm:pt modelId="{1FCFCEE8-26FA-4234-A35E-B38C51EAD933}" type="pres">
      <dgm:prSet presAssocID="{F0FACA3B-607A-43E6-ACD2-BEE8C7553223}" presName="Name56" presStyleLbl="parChTrans1D2" presStyleIdx="0" presStyleCnt="4"/>
      <dgm:spPr/>
    </dgm:pt>
    <dgm:pt modelId="{D30B5338-1606-4EF6-8A08-8BFC4BCF6820}" type="pres">
      <dgm:prSet presAssocID="{E918A33A-8A61-4B6A-ABAD-44A01A2E12A9}" presName="text0" presStyleLbl="node1" presStyleIdx="1" presStyleCnt="5" custScaleX="322661" custScaleY="124163">
        <dgm:presLayoutVars>
          <dgm:bulletEnabled val="1"/>
        </dgm:presLayoutVars>
      </dgm:prSet>
      <dgm:spPr/>
    </dgm:pt>
    <dgm:pt modelId="{3F9AC070-331A-415C-B3AD-5DF202265D68}" type="pres">
      <dgm:prSet presAssocID="{ABFCC46A-FD9D-440F-ACAB-47941F6234ED}" presName="Name56" presStyleLbl="parChTrans1D2" presStyleIdx="1" presStyleCnt="4"/>
      <dgm:spPr/>
    </dgm:pt>
    <dgm:pt modelId="{86448AF5-4102-4875-B724-BC352A86E90A}" type="pres">
      <dgm:prSet presAssocID="{6A5E0D92-1E7C-420A-AC45-6F5A2A183BBA}" presName="text0" presStyleLbl="node1" presStyleIdx="2" presStyleCnt="5" custFlipVert="0" custScaleX="157654" custScaleY="103015" custRadScaleRad="174001" custRadScaleInc="58462">
        <dgm:presLayoutVars>
          <dgm:bulletEnabled val="1"/>
        </dgm:presLayoutVars>
      </dgm:prSet>
      <dgm:spPr/>
    </dgm:pt>
    <dgm:pt modelId="{BA38A777-B2FE-4081-8927-9907E3FB4C2D}" type="pres">
      <dgm:prSet presAssocID="{5969B7BF-3DDC-4C32-8FB4-BCEA1576098C}" presName="Name56" presStyleLbl="parChTrans1D2" presStyleIdx="2" presStyleCnt="4"/>
      <dgm:spPr/>
    </dgm:pt>
    <dgm:pt modelId="{554D8A2E-DBCA-4A3C-A409-9095E03AEEBC}" type="pres">
      <dgm:prSet presAssocID="{737CF16C-FE86-4147-8A2B-E7BE8FFD47B4}" presName="text0" presStyleLbl="node1" presStyleIdx="3" presStyleCnt="5" custScaleX="178959" custScaleY="102717" custRadScaleRad="93418" custRadScaleInc="-1514">
        <dgm:presLayoutVars>
          <dgm:bulletEnabled val="1"/>
        </dgm:presLayoutVars>
      </dgm:prSet>
      <dgm:spPr/>
    </dgm:pt>
    <dgm:pt modelId="{A7CE8FC6-D14A-45F4-988D-8216DB7E7FD3}" type="pres">
      <dgm:prSet presAssocID="{0C18C777-1AEF-42AF-9CBC-1DCB8755FB04}" presName="Name56" presStyleLbl="parChTrans1D2" presStyleIdx="3" presStyleCnt="4"/>
      <dgm:spPr/>
    </dgm:pt>
    <dgm:pt modelId="{8368884D-F398-4E8F-B091-BA42806F6871}" type="pres">
      <dgm:prSet presAssocID="{2EB21EC7-31EC-4AFB-8B5E-F1B5704F402B}" presName="text0" presStyleLbl="node1" presStyleIdx="4" presStyleCnt="5" custScaleX="147618" custScaleY="103092" custRadScaleRad="164167" custRadScaleInc="-65326">
        <dgm:presLayoutVars>
          <dgm:bulletEnabled val="1"/>
        </dgm:presLayoutVars>
      </dgm:prSet>
      <dgm:spPr/>
    </dgm:pt>
  </dgm:ptLst>
  <dgm:cxnLst>
    <dgm:cxn modelId="{C6BA7426-7564-4407-85A9-001A329333E0}" type="presOf" srcId="{50CAD6B2-4ED2-4483-9B3E-6109D4B35D5A}" destId="{C5F1F3F9-7BE6-4B87-931E-7F982393A622}" srcOrd="0" destOrd="0" presId="urn:microsoft.com/office/officeart/2008/layout/RadialCluster"/>
    <dgm:cxn modelId="{C350F533-EBE8-4DCC-A2BF-2FF369A29E19}" type="presOf" srcId="{E918A33A-8A61-4B6A-ABAD-44A01A2E12A9}" destId="{D30B5338-1606-4EF6-8A08-8BFC4BCF6820}" srcOrd="0" destOrd="0" presId="urn:microsoft.com/office/officeart/2008/layout/RadialCluster"/>
    <dgm:cxn modelId="{930BDE3B-89CC-4750-8758-ECD59A0759CC}" srcId="{50CAD6B2-4ED2-4483-9B3E-6109D4B35D5A}" destId="{6A5E0D92-1E7C-420A-AC45-6F5A2A183BBA}" srcOrd="1" destOrd="0" parTransId="{ABFCC46A-FD9D-440F-ACAB-47941F6234ED}" sibTransId="{46E0300D-DFB8-46A2-94B9-7837E8A13AD9}"/>
    <dgm:cxn modelId="{53D0883F-3F75-4DB0-ADC7-686F85AF7A05}" srcId="{50CAD6B2-4ED2-4483-9B3E-6109D4B35D5A}" destId="{737CF16C-FE86-4147-8A2B-E7BE8FFD47B4}" srcOrd="2" destOrd="0" parTransId="{5969B7BF-3DDC-4C32-8FB4-BCEA1576098C}" sibTransId="{D9AD2B93-659F-4D40-B1B3-CCF7EB8B3F0C}"/>
    <dgm:cxn modelId="{2F014265-180A-4BDC-B407-FEFFF307F7C2}" type="presOf" srcId="{ABFCC46A-FD9D-440F-ACAB-47941F6234ED}" destId="{3F9AC070-331A-415C-B3AD-5DF202265D68}" srcOrd="0" destOrd="0" presId="urn:microsoft.com/office/officeart/2008/layout/RadialCluster"/>
    <dgm:cxn modelId="{B9145473-8587-48DD-B8A9-3CFFE498E6BE}" type="presOf" srcId="{737CF16C-FE86-4147-8A2B-E7BE8FFD47B4}" destId="{554D8A2E-DBCA-4A3C-A409-9095E03AEEBC}" srcOrd="0" destOrd="0" presId="urn:microsoft.com/office/officeart/2008/layout/RadialCluster"/>
    <dgm:cxn modelId="{B42CB29E-271E-4692-9E65-2CBB9A31395A}" srcId="{50CAD6B2-4ED2-4483-9B3E-6109D4B35D5A}" destId="{2EB21EC7-31EC-4AFB-8B5E-F1B5704F402B}" srcOrd="3" destOrd="0" parTransId="{0C18C777-1AEF-42AF-9CBC-1DCB8755FB04}" sibTransId="{A64DE477-4636-44BC-9EE1-A058FE289E41}"/>
    <dgm:cxn modelId="{7CAEBAA4-C784-45DA-94B8-E83B588F6582}" type="presOf" srcId="{6A5E0D92-1E7C-420A-AC45-6F5A2A183BBA}" destId="{86448AF5-4102-4875-B724-BC352A86E90A}" srcOrd="0" destOrd="0" presId="urn:microsoft.com/office/officeart/2008/layout/RadialCluster"/>
    <dgm:cxn modelId="{F626C2B5-8B14-462A-9ED8-234008EF4672}" type="presOf" srcId="{F0FACA3B-607A-43E6-ACD2-BEE8C7553223}" destId="{1FCFCEE8-26FA-4234-A35E-B38C51EAD933}" srcOrd="0" destOrd="0" presId="urn:microsoft.com/office/officeart/2008/layout/RadialCluster"/>
    <dgm:cxn modelId="{DD10BAB6-D6ED-41A0-8BFE-1A1A5E8ECEB9}" srcId="{50CAD6B2-4ED2-4483-9B3E-6109D4B35D5A}" destId="{E918A33A-8A61-4B6A-ABAD-44A01A2E12A9}" srcOrd="0" destOrd="0" parTransId="{F0FACA3B-607A-43E6-ACD2-BEE8C7553223}" sibTransId="{B8BD1512-7D7A-4F14-9EDF-29864858E6BC}"/>
    <dgm:cxn modelId="{501699C4-08C6-4C41-88DC-457CC1557BC6}" srcId="{B6260FAB-9423-4B7A-B8B3-962963C8A291}" destId="{50CAD6B2-4ED2-4483-9B3E-6109D4B35D5A}" srcOrd="0" destOrd="0" parTransId="{0AA0F077-BEE7-45D0-B263-B2B3CBEFD41E}" sibTransId="{DE78A641-9794-4514-ACE9-E480C616E5EF}"/>
    <dgm:cxn modelId="{A83860C9-CB30-497C-BC9B-FC12AB84AEF0}" type="presOf" srcId="{2EB21EC7-31EC-4AFB-8B5E-F1B5704F402B}" destId="{8368884D-F398-4E8F-B091-BA42806F6871}" srcOrd="0" destOrd="0" presId="urn:microsoft.com/office/officeart/2008/layout/RadialCluster"/>
    <dgm:cxn modelId="{980361D4-967F-4BCD-9E09-F83C80F45831}" type="presOf" srcId="{B6260FAB-9423-4B7A-B8B3-962963C8A291}" destId="{11A807B1-AA03-409D-9412-C414CF7F9058}" srcOrd="0" destOrd="0" presId="urn:microsoft.com/office/officeart/2008/layout/RadialCluster"/>
    <dgm:cxn modelId="{B3B821D9-887D-450B-A7A3-3C4867D67519}" type="presOf" srcId="{0C18C777-1AEF-42AF-9CBC-1DCB8755FB04}" destId="{A7CE8FC6-D14A-45F4-988D-8216DB7E7FD3}" srcOrd="0" destOrd="0" presId="urn:microsoft.com/office/officeart/2008/layout/RadialCluster"/>
    <dgm:cxn modelId="{31906DF2-6D69-43A6-A5F5-A1640D472D82}" type="presOf" srcId="{5969B7BF-3DDC-4C32-8FB4-BCEA1576098C}" destId="{BA38A777-B2FE-4081-8927-9907E3FB4C2D}" srcOrd="0" destOrd="0" presId="urn:microsoft.com/office/officeart/2008/layout/RadialCluster"/>
    <dgm:cxn modelId="{6018C20E-E6BC-4382-9C83-FCDEC6FAF5D5}" type="presParOf" srcId="{11A807B1-AA03-409D-9412-C414CF7F9058}" destId="{7D4375C5-5600-4CA0-971C-1BDBCA04AC85}" srcOrd="0" destOrd="0" presId="urn:microsoft.com/office/officeart/2008/layout/RadialCluster"/>
    <dgm:cxn modelId="{6C3AC673-8C64-49D2-8833-0A87FF34C23F}" type="presParOf" srcId="{7D4375C5-5600-4CA0-971C-1BDBCA04AC85}" destId="{C5F1F3F9-7BE6-4B87-931E-7F982393A622}" srcOrd="0" destOrd="0" presId="urn:microsoft.com/office/officeart/2008/layout/RadialCluster"/>
    <dgm:cxn modelId="{694981D1-4A9E-4A50-86B4-38F35F589AB1}" type="presParOf" srcId="{7D4375C5-5600-4CA0-971C-1BDBCA04AC85}" destId="{1FCFCEE8-26FA-4234-A35E-B38C51EAD933}" srcOrd="1" destOrd="0" presId="urn:microsoft.com/office/officeart/2008/layout/RadialCluster"/>
    <dgm:cxn modelId="{2C301544-D673-4DC5-998D-C824330FBD25}" type="presParOf" srcId="{7D4375C5-5600-4CA0-971C-1BDBCA04AC85}" destId="{D30B5338-1606-4EF6-8A08-8BFC4BCF6820}" srcOrd="2" destOrd="0" presId="urn:microsoft.com/office/officeart/2008/layout/RadialCluster"/>
    <dgm:cxn modelId="{E9E8911E-5EC1-433D-B501-D9CFF1E1B972}" type="presParOf" srcId="{7D4375C5-5600-4CA0-971C-1BDBCA04AC85}" destId="{3F9AC070-331A-415C-B3AD-5DF202265D68}" srcOrd="3" destOrd="0" presId="urn:microsoft.com/office/officeart/2008/layout/RadialCluster"/>
    <dgm:cxn modelId="{0132740C-45F5-4E2D-95A2-11B68492EDCF}" type="presParOf" srcId="{7D4375C5-5600-4CA0-971C-1BDBCA04AC85}" destId="{86448AF5-4102-4875-B724-BC352A86E90A}" srcOrd="4" destOrd="0" presId="urn:microsoft.com/office/officeart/2008/layout/RadialCluster"/>
    <dgm:cxn modelId="{5179E571-8475-4CDE-B4A1-3F6F87469409}" type="presParOf" srcId="{7D4375C5-5600-4CA0-971C-1BDBCA04AC85}" destId="{BA38A777-B2FE-4081-8927-9907E3FB4C2D}" srcOrd="5" destOrd="0" presId="urn:microsoft.com/office/officeart/2008/layout/RadialCluster"/>
    <dgm:cxn modelId="{C14BC5DF-50E7-4AE4-B76A-43D0C4B548DD}" type="presParOf" srcId="{7D4375C5-5600-4CA0-971C-1BDBCA04AC85}" destId="{554D8A2E-DBCA-4A3C-A409-9095E03AEEBC}" srcOrd="6" destOrd="0" presId="urn:microsoft.com/office/officeart/2008/layout/RadialCluster"/>
    <dgm:cxn modelId="{440E0BB1-1711-4C55-B016-42000344FE7A}" type="presParOf" srcId="{7D4375C5-5600-4CA0-971C-1BDBCA04AC85}" destId="{A7CE8FC6-D14A-45F4-988D-8216DB7E7FD3}" srcOrd="7" destOrd="0" presId="urn:microsoft.com/office/officeart/2008/layout/RadialCluster"/>
    <dgm:cxn modelId="{7C3A88B8-CC75-4DCA-B32E-1FD5A38800B1}" type="presParOf" srcId="{7D4375C5-5600-4CA0-971C-1BDBCA04AC85}" destId="{8368884D-F398-4E8F-B091-BA42806F6871}"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77843E4-E5C5-40D4-8B28-4874DCAA9A2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A45392-18CF-42E0-9419-AB35231C2EE7}">
      <dgm:prSet phldrT="[Text]"/>
      <dgm:spPr/>
      <dgm:t>
        <a:bodyPr/>
        <a:lstStyle/>
        <a:p>
          <a:r>
            <a:rPr lang="en-US" b="0" i="0" u="none" strike="noStrike">
              <a:solidFill>
                <a:srgbClr val="000000"/>
              </a:solidFill>
              <a:effectLst/>
              <a:latin typeface="Calibri" panose="020F0502020204030204" pitchFamily="34" charset="0"/>
            </a:rPr>
            <a:t>Professional Learning</a:t>
          </a:r>
          <a:endParaRPr lang="en-US"/>
        </a:p>
      </dgm:t>
    </dgm:pt>
    <dgm:pt modelId="{E46D35E7-F0EC-4C81-9A7C-D82A59F0EB16}" type="parTrans" cxnId="{ED4339F8-E664-40D3-BB33-6B1D98D8203E}">
      <dgm:prSet/>
      <dgm:spPr/>
      <dgm:t>
        <a:bodyPr/>
        <a:lstStyle/>
        <a:p>
          <a:endParaRPr lang="en-US"/>
        </a:p>
      </dgm:t>
    </dgm:pt>
    <dgm:pt modelId="{5C5E0143-5F18-4217-8BD7-EEA4705FE6AC}" type="sibTrans" cxnId="{ED4339F8-E664-40D3-BB33-6B1D98D8203E}">
      <dgm:prSet/>
      <dgm:spPr/>
      <dgm:t>
        <a:bodyPr/>
        <a:lstStyle/>
        <a:p>
          <a:endParaRPr lang="en-US"/>
        </a:p>
      </dgm:t>
    </dgm:pt>
    <dgm:pt modelId="{9518FCAB-E53C-45A1-8D56-2D12D0CF8E71}">
      <dgm:prSet phldrT="[Text]"/>
      <dgm:spPr/>
      <dgm:t>
        <a:bodyPr/>
        <a:lstStyle/>
        <a:p>
          <a:r>
            <a:rPr lang="en-US"/>
            <a:t>Data and data Sources</a:t>
          </a:r>
        </a:p>
      </dgm:t>
    </dgm:pt>
    <dgm:pt modelId="{31BA65BC-95DC-42EF-8A13-5A19988F2DCE}" type="parTrans" cxnId="{23DA776E-886D-484F-A7A3-46BEB719F240}">
      <dgm:prSet/>
      <dgm:spPr/>
      <dgm:t>
        <a:bodyPr/>
        <a:lstStyle/>
        <a:p>
          <a:endParaRPr lang="en-US"/>
        </a:p>
      </dgm:t>
    </dgm:pt>
    <dgm:pt modelId="{C4805C5F-DB2E-4986-B7CE-2AC3AE6423E3}" type="sibTrans" cxnId="{23DA776E-886D-484F-A7A3-46BEB719F240}">
      <dgm:prSet/>
      <dgm:spPr/>
      <dgm:t>
        <a:bodyPr/>
        <a:lstStyle/>
        <a:p>
          <a:endParaRPr lang="en-US"/>
        </a:p>
      </dgm:t>
    </dgm:pt>
    <dgm:pt modelId="{7CFED250-DEC1-468C-80EF-27B34EAF86CE}">
      <dgm:prSet phldrT="[Text]"/>
      <dgm:spPr/>
      <dgm:t>
        <a:bodyPr/>
        <a:lstStyle/>
        <a:p>
          <a:r>
            <a:rPr lang="en-US"/>
            <a:t>Connection to Strategic Plan</a:t>
          </a:r>
        </a:p>
      </dgm:t>
    </dgm:pt>
    <dgm:pt modelId="{000234A9-9F89-4F68-9E3F-5D9B162F010F}" type="parTrans" cxnId="{F601B439-B8B8-4A9A-8993-64F814187E0C}">
      <dgm:prSet/>
      <dgm:spPr/>
      <dgm:t>
        <a:bodyPr/>
        <a:lstStyle/>
        <a:p>
          <a:endParaRPr lang="en-US"/>
        </a:p>
      </dgm:t>
    </dgm:pt>
    <dgm:pt modelId="{2F0EC2E7-7F75-4B0D-82AB-5EDE26037A18}" type="sibTrans" cxnId="{F601B439-B8B8-4A9A-8993-64F814187E0C}">
      <dgm:prSet/>
      <dgm:spPr/>
      <dgm:t>
        <a:bodyPr/>
        <a:lstStyle/>
        <a:p>
          <a:endParaRPr lang="en-US"/>
        </a:p>
      </dgm:t>
    </dgm:pt>
    <dgm:pt modelId="{8F0078D4-A340-4D31-8363-CFF73C2B778F}">
      <dgm:prSet phldrT="[Text]"/>
      <dgm:spPr/>
      <dgm:t>
        <a:bodyPr/>
        <a:lstStyle/>
        <a:p>
          <a:r>
            <a:rPr lang="en-US"/>
            <a:t> Inventory Monitoring</a:t>
          </a:r>
        </a:p>
      </dgm:t>
    </dgm:pt>
    <dgm:pt modelId="{67631958-4A91-4352-8775-F766D366C5D0}" type="parTrans" cxnId="{7B1B2CF1-FB30-4592-8F92-0CAD769C247A}">
      <dgm:prSet/>
      <dgm:spPr/>
      <dgm:t>
        <a:bodyPr/>
        <a:lstStyle/>
        <a:p>
          <a:endParaRPr lang="en-US"/>
        </a:p>
      </dgm:t>
    </dgm:pt>
    <dgm:pt modelId="{72A30F02-8300-4894-A340-63DB56A218A5}" type="sibTrans" cxnId="{7B1B2CF1-FB30-4592-8F92-0CAD769C247A}">
      <dgm:prSet/>
      <dgm:spPr/>
      <dgm:t>
        <a:bodyPr/>
        <a:lstStyle/>
        <a:p>
          <a:endParaRPr lang="en-US"/>
        </a:p>
      </dgm:t>
    </dgm:pt>
    <dgm:pt modelId="{D4D9CB38-002C-43A4-B54C-BDF61CB0F720}">
      <dgm:prSet phldrT="[Text]"/>
      <dgm:spPr/>
      <dgm:t>
        <a:bodyPr/>
        <a:lstStyle/>
        <a:p>
          <a:r>
            <a:rPr lang="en-US"/>
            <a:t>Description of property</a:t>
          </a:r>
        </a:p>
      </dgm:t>
    </dgm:pt>
    <dgm:pt modelId="{56ACE603-47B0-4039-BE45-8629491049F6}" type="parTrans" cxnId="{6A144336-C935-44EF-879D-651825FBA2CB}">
      <dgm:prSet/>
      <dgm:spPr/>
      <dgm:t>
        <a:bodyPr/>
        <a:lstStyle/>
        <a:p>
          <a:endParaRPr lang="en-US"/>
        </a:p>
      </dgm:t>
    </dgm:pt>
    <dgm:pt modelId="{4AD7E4EC-510F-4468-964E-C35A672503F2}" type="sibTrans" cxnId="{6A144336-C935-44EF-879D-651825FBA2CB}">
      <dgm:prSet/>
      <dgm:spPr/>
      <dgm:t>
        <a:bodyPr/>
        <a:lstStyle/>
        <a:p>
          <a:endParaRPr lang="en-US"/>
        </a:p>
      </dgm:t>
    </dgm:pt>
    <dgm:pt modelId="{A810AB9F-4D0D-4668-AF4E-06239F525AC0}">
      <dgm:prSet phldrT="[Text]"/>
      <dgm:spPr/>
      <dgm:t>
        <a:bodyPr/>
        <a:lstStyle/>
        <a:p>
          <a:r>
            <a:rPr lang="en-US"/>
            <a:t>Hiring and Assignment Certified</a:t>
          </a:r>
        </a:p>
      </dgm:t>
    </dgm:pt>
    <dgm:pt modelId="{AE396A22-17DC-4CA7-95A9-F526E9F5AEB5}" type="parTrans" cxnId="{E6DD7308-6F42-4820-9386-DA76749B9A7B}">
      <dgm:prSet/>
      <dgm:spPr/>
      <dgm:t>
        <a:bodyPr/>
        <a:lstStyle/>
        <a:p>
          <a:endParaRPr lang="en-US"/>
        </a:p>
      </dgm:t>
    </dgm:pt>
    <dgm:pt modelId="{F13ACEF0-360A-4FFE-B483-BF3988110A1F}" type="sibTrans" cxnId="{E6DD7308-6F42-4820-9386-DA76749B9A7B}">
      <dgm:prSet/>
      <dgm:spPr/>
      <dgm:t>
        <a:bodyPr/>
        <a:lstStyle/>
        <a:p>
          <a:endParaRPr lang="en-US"/>
        </a:p>
      </dgm:t>
    </dgm:pt>
    <dgm:pt modelId="{D68A569B-C06C-4126-AD6E-9C49E2E29AA9}">
      <dgm:prSet phldrT="[Text]"/>
      <dgm:spPr/>
      <dgm:t>
        <a:bodyPr/>
        <a:lstStyle/>
        <a:p>
          <a:r>
            <a:rPr lang="en-US"/>
            <a:t>Hiring protocol </a:t>
          </a:r>
        </a:p>
      </dgm:t>
    </dgm:pt>
    <dgm:pt modelId="{C8B0A2D3-2A14-41E9-A459-119F5829E35E}" type="parTrans" cxnId="{E62316BF-D840-410E-926C-FEE142F324E2}">
      <dgm:prSet/>
      <dgm:spPr/>
      <dgm:t>
        <a:bodyPr/>
        <a:lstStyle/>
        <a:p>
          <a:endParaRPr lang="en-US"/>
        </a:p>
      </dgm:t>
    </dgm:pt>
    <dgm:pt modelId="{C01AD1D9-F773-4A0D-B3E1-AD917306BB3B}" type="sibTrans" cxnId="{E62316BF-D840-410E-926C-FEE142F324E2}">
      <dgm:prSet/>
      <dgm:spPr/>
      <dgm:t>
        <a:bodyPr/>
        <a:lstStyle/>
        <a:p>
          <a:endParaRPr lang="en-US"/>
        </a:p>
      </dgm:t>
    </dgm:pt>
    <dgm:pt modelId="{87B08A94-442C-4F92-BD3B-47F386EA588B}">
      <dgm:prSet phldrT="[Text]"/>
      <dgm:spPr/>
      <dgm:t>
        <a:bodyPr/>
        <a:lstStyle/>
        <a:p>
          <a:r>
            <a:rPr lang="en-US"/>
            <a:t>Verify certification</a:t>
          </a:r>
        </a:p>
      </dgm:t>
    </dgm:pt>
    <dgm:pt modelId="{E3F630DE-761E-41A6-BD3D-C95A2BD57BC0}" type="parTrans" cxnId="{7FE2FE62-0CCA-405C-87BF-336043DB5061}">
      <dgm:prSet/>
      <dgm:spPr/>
      <dgm:t>
        <a:bodyPr/>
        <a:lstStyle/>
        <a:p>
          <a:endParaRPr lang="en-US"/>
        </a:p>
      </dgm:t>
    </dgm:pt>
    <dgm:pt modelId="{62907616-0073-43CD-8A52-25C834C10F28}" type="sibTrans" cxnId="{7FE2FE62-0CCA-405C-87BF-336043DB5061}">
      <dgm:prSet/>
      <dgm:spPr/>
      <dgm:t>
        <a:bodyPr/>
        <a:lstStyle/>
        <a:p>
          <a:endParaRPr lang="en-US"/>
        </a:p>
      </dgm:t>
    </dgm:pt>
    <dgm:pt modelId="{759F54FC-E2C0-4B7F-B381-E902DE655AC1}">
      <dgm:prSet phldrT="[Text]"/>
      <dgm:spPr/>
      <dgm:t>
        <a:bodyPr/>
        <a:lstStyle/>
        <a:p>
          <a:r>
            <a:rPr lang="en-US"/>
            <a:t>Collaboration Stakeholder</a:t>
          </a:r>
        </a:p>
      </dgm:t>
    </dgm:pt>
    <dgm:pt modelId="{707DFA3E-C40A-481B-A69D-DF7544BB911C}" type="parTrans" cxnId="{26438626-E092-413E-B1E6-7DFD77A0585B}">
      <dgm:prSet/>
      <dgm:spPr/>
      <dgm:t>
        <a:bodyPr/>
        <a:lstStyle/>
        <a:p>
          <a:endParaRPr lang="en-US"/>
        </a:p>
      </dgm:t>
    </dgm:pt>
    <dgm:pt modelId="{013D56BE-8348-495E-BF7D-F8ED387FFBE8}" type="sibTrans" cxnId="{26438626-E092-413E-B1E6-7DFD77A0585B}">
      <dgm:prSet/>
      <dgm:spPr/>
      <dgm:t>
        <a:bodyPr/>
        <a:lstStyle/>
        <a:p>
          <a:endParaRPr lang="en-US"/>
        </a:p>
      </dgm:t>
    </dgm:pt>
    <dgm:pt modelId="{7729D1A5-A00E-4F0B-A737-484B828BAB11}">
      <dgm:prSet phldrT="[Text]"/>
      <dgm:spPr/>
      <dgm:t>
        <a:bodyPr/>
        <a:lstStyle/>
        <a:p>
          <a:r>
            <a:rPr lang="en-US"/>
            <a:t>Monitoring &amp; Evaluation</a:t>
          </a:r>
        </a:p>
      </dgm:t>
    </dgm:pt>
    <dgm:pt modelId="{1B6E14D5-3295-42EB-8840-EF5E5797BD0B}" type="parTrans" cxnId="{6A0CFFAC-209C-471A-8A88-F0CABABF4795}">
      <dgm:prSet/>
      <dgm:spPr/>
      <dgm:t>
        <a:bodyPr/>
        <a:lstStyle/>
        <a:p>
          <a:endParaRPr lang="en-US"/>
        </a:p>
      </dgm:t>
    </dgm:pt>
    <dgm:pt modelId="{CAEFC7CD-B616-4ADC-831B-CEBC9532FA7C}" type="sibTrans" cxnId="{6A0CFFAC-209C-471A-8A88-F0CABABF4795}">
      <dgm:prSet/>
      <dgm:spPr/>
      <dgm:t>
        <a:bodyPr/>
        <a:lstStyle/>
        <a:p>
          <a:endParaRPr lang="en-US"/>
        </a:p>
      </dgm:t>
    </dgm:pt>
    <dgm:pt modelId="{DE06C93D-FCCF-4405-93FD-BB5F629107CA}">
      <dgm:prSet phldrT="[Text]"/>
      <dgm:spPr/>
      <dgm:t>
        <a:bodyPr/>
        <a:lstStyle/>
        <a:p>
          <a:r>
            <a:rPr lang="en-US"/>
            <a:t>EBR articles</a:t>
          </a:r>
        </a:p>
      </dgm:t>
    </dgm:pt>
    <dgm:pt modelId="{46B70E64-DBBA-43AF-AE56-D935C20B2D24}" type="parTrans" cxnId="{A2B8D2B1-4498-45DA-8EDA-406826E79A19}">
      <dgm:prSet/>
      <dgm:spPr/>
      <dgm:t>
        <a:bodyPr/>
        <a:lstStyle/>
        <a:p>
          <a:endParaRPr lang="en-US"/>
        </a:p>
      </dgm:t>
    </dgm:pt>
    <dgm:pt modelId="{BA3C2D67-5CED-42F9-97DD-6907534B2D63}" type="sibTrans" cxnId="{A2B8D2B1-4498-45DA-8EDA-406826E79A19}">
      <dgm:prSet/>
      <dgm:spPr/>
      <dgm:t>
        <a:bodyPr/>
        <a:lstStyle/>
        <a:p>
          <a:endParaRPr lang="en-US"/>
        </a:p>
      </dgm:t>
    </dgm:pt>
    <dgm:pt modelId="{3BF94822-3B6F-4D8E-AE1C-B4C7624A77F5}">
      <dgm:prSet phldrT="[Text]"/>
      <dgm:spPr/>
      <dgm:t>
        <a:bodyPr/>
        <a:lstStyle/>
        <a:p>
          <a:r>
            <a:rPr lang="en-US"/>
            <a:t>Impact</a:t>
          </a:r>
        </a:p>
      </dgm:t>
    </dgm:pt>
    <dgm:pt modelId="{026B1F71-D686-4033-AAF0-B7D2B8B6A271}" type="parTrans" cxnId="{6C6EFD05-6918-4FFE-AB63-765C2E170EA1}">
      <dgm:prSet/>
      <dgm:spPr/>
      <dgm:t>
        <a:bodyPr/>
        <a:lstStyle/>
        <a:p>
          <a:endParaRPr lang="en-US"/>
        </a:p>
      </dgm:t>
    </dgm:pt>
    <dgm:pt modelId="{0803A796-616B-4721-B1E6-C84888049606}" type="sibTrans" cxnId="{6C6EFD05-6918-4FFE-AB63-765C2E170EA1}">
      <dgm:prSet/>
      <dgm:spPr/>
      <dgm:t>
        <a:bodyPr/>
        <a:lstStyle/>
        <a:p>
          <a:endParaRPr lang="en-US"/>
        </a:p>
      </dgm:t>
    </dgm:pt>
    <dgm:pt modelId="{E2A2CEB6-F1D8-4F41-84D8-9DEB374F5EE6}">
      <dgm:prSet phldrT="[Text]"/>
      <dgm:spPr/>
      <dgm:t>
        <a:bodyPr/>
        <a:lstStyle/>
        <a:p>
          <a:r>
            <a:rPr lang="en-US"/>
            <a:t>Label Title II, Part A</a:t>
          </a:r>
        </a:p>
      </dgm:t>
    </dgm:pt>
    <dgm:pt modelId="{F376FE80-0247-49E9-96D6-46BAF31E6CAD}" type="parTrans" cxnId="{32CBD009-2B43-4A68-A24D-01FE64F44A47}">
      <dgm:prSet/>
      <dgm:spPr/>
      <dgm:t>
        <a:bodyPr/>
        <a:lstStyle/>
        <a:p>
          <a:endParaRPr lang="en-US"/>
        </a:p>
      </dgm:t>
    </dgm:pt>
    <dgm:pt modelId="{44C2B1F7-2704-45C7-8EAF-A5F1F0B759FA}" type="sibTrans" cxnId="{32CBD009-2B43-4A68-A24D-01FE64F44A47}">
      <dgm:prSet/>
      <dgm:spPr/>
      <dgm:t>
        <a:bodyPr/>
        <a:lstStyle/>
        <a:p>
          <a:endParaRPr lang="en-US"/>
        </a:p>
      </dgm:t>
    </dgm:pt>
    <dgm:pt modelId="{D793BD58-CBDD-4DC1-87AD-5DC757F58282}">
      <dgm:prSet phldrT="[Text]"/>
      <dgm:spPr/>
      <dgm:t>
        <a:bodyPr/>
        <a:lstStyle/>
        <a:p>
          <a:r>
            <a:rPr lang="en-US"/>
            <a:t>Process for annual tracking</a:t>
          </a:r>
        </a:p>
      </dgm:t>
    </dgm:pt>
    <dgm:pt modelId="{38169D7E-680D-4214-8E46-91B59ED8A711}" type="parTrans" cxnId="{62089E0F-8AEA-4F44-A21B-CC054EDD3487}">
      <dgm:prSet/>
      <dgm:spPr/>
      <dgm:t>
        <a:bodyPr/>
        <a:lstStyle/>
        <a:p>
          <a:endParaRPr lang="en-US"/>
        </a:p>
      </dgm:t>
    </dgm:pt>
    <dgm:pt modelId="{A68839E1-499C-4B33-8372-46395B77B0FE}" type="sibTrans" cxnId="{62089E0F-8AEA-4F44-A21B-CC054EDD3487}">
      <dgm:prSet/>
      <dgm:spPr/>
      <dgm:t>
        <a:bodyPr/>
        <a:lstStyle/>
        <a:p>
          <a:endParaRPr lang="en-US"/>
        </a:p>
      </dgm:t>
    </dgm:pt>
    <dgm:pt modelId="{32893ABD-D250-4BDE-8C47-4B4A3D9E6724}">
      <dgm:prSet phldrT="[Text]"/>
      <dgm:spPr/>
      <dgm:t>
        <a:bodyPr/>
        <a:lstStyle/>
        <a:p>
          <a:r>
            <a:rPr lang="en-US"/>
            <a:t>Process for site based inventory</a:t>
          </a:r>
        </a:p>
      </dgm:t>
    </dgm:pt>
    <dgm:pt modelId="{ABBCBF9B-42B9-41C1-A84C-58AD1C5F7FC4}" type="parTrans" cxnId="{165DE867-D80F-4795-B8F6-A16EE6277CB2}">
      <dgm:prSet/>
      <dgm:spPr/>
      <dgm:t>
        <a:bodyPr/>
        <a:lstStyle/>
        <a:p>
          <a:endParaRPr lang="en-US"/>
        </a:p>
      </dgm:t>
    </dgm:pt>
    <dgm:pt modelId="{AC63C1AA-707B-44DD-B2A6-286F7BB0C465}" type="sibTrans" cxnId="{165DE867-D80F-4795-B8F6-A16EE6277CB2}">
      <dgm:prSet/>
      <dgm:spPr/>
      <dgm:t>
        <a:bodyPr/>
        <a:lstStyle/>
        <a:p>
          <a:endParaRPr lang="en-US"/>
        </a:p>
      </dgm:t>
    </dgm:pt>
    <dgm:pt modelId="{64D846E7-8815-4B74-979D-90D3C5197BC3}">
      <dgm:prSet phldrT="[Text]"/>
      <dgm:spPr/>
      <dgm:t>
        <a:bodyPr/>
        <a:lstStyle/>
        <a:p>
          <a:r>
            <a:rPr lang="en-US"/>
            <a:t>System for disposal of materials based on condition </a:t>
          </a:r>
        </a:p>
      </dgm:t>
    </dgm:pt>
    <dgm:pt modelId="{1266F55E-33F2-4128-BAAC-77824E6E0B53}" type="parTrans" cxnId="{A001C777-B290-4438-91C8-49A0A1923017}">
      <dgm:prSet/>
      <dgm:spPr/>
      <dgm:t>
        <a:bodyPr/>
        <a:lstStyle/>
        <a:p>
          <a:endParaRPr lang="en-US"/>
        </a:p>
      </dgm:t>
    </dgm:pt>
    <dgm:pt modelId="{5019EDB1-D955-4772-8D2C-4A2EFD4E6035}" type="sibTrans" cxnId="{A001C777-B290-4438-91C8-49A0A1923017}">
      <dgm:prSet/>
      <dgm:spPr/>
      <dgm:t>
        <a:bodyPr/>
        <a:lstStyle/>
        <a:p>
          <a:endParaRPr lang="en-US"/>
        </a:p>
      </dgm:t>
    </dgm:pt>
    <dgm:pt modelId="{061E2882-EB52-4C83-A151-332EA267040C}">
      <dgm:prSet phldrT="[Text]"/>
      <dgm:spPr/>
      <dgm:t>
        <a:bodyPr/>
        <a:lstStyle/>
        <a:p>
          <a:r>
            <a:rPr lang="en-US"/>
            <a:t>Hiring &amp; Assignment Non Certified</a:t>
          </a:r>
        </a:p>
      </dgm:t>
    </dgm:pt>
    <dgm:pt modelId="{776CD60C-19EC-499E-BED2-285E3449F204}" type="parTrans" cxnId="{78F9DC22-D99A-4220-AE8D-640CC0436EEF}">
      <dgm:prSet/>
      <dgm:spPr/>
      <dgm:t>
        <a:bodyPr/>
        <a:lstStyle/>
        <a:p>
          <a:endParaRPr lang="en-US"/>
        </a:p>
      </dgm:t>
    </dgm:pt>
    <dgm:pt modelId="{568B1226-6763-4550-8358-C35BDDC21793}" type="sibTrans" cxnId="{78F9DC22-D99A-4220-AE8D-640CC0436EEF}">
      <dgm:prSet/>
      <dgm:spPr/>
      <dgm:t>
        <a:bodyPr/>
        <a:lstStyle/>
        <a:p>
          <a:endParaRPr lang="en-US"/>
        </a:p>
      </dgm:t>
    </dgm:pt>
    <dgm:pt modelId="{7D7F8FD4-A745-4F97-A861-B9203EBC8A7A}">
      <dgm:prSet phldrT="[Text]"/>
      <dgm:spPr/>
      <dgm:t>
        <a:bodyPr/>
        <a:lstStyle/>
        <a:p>
          <a:r>
            <a:rPr lang="en-US"/>
            <a:t>Assurance of certification when changing assignments</a:t>
          </a:r>
        </a:p>
      </dgm:t>
    </dgm:pt>
    <dgm:pt modelId="{B80926D3-5490-4EF2-BB1E-6A24D172FF97}" type="parTrans" cxnId="{6F252E97-BB8E-4383-B7A5-A7F1B38CB21C}">
      <dgm:prSet/>
      <dgm:spPr/>
      <dgm:t>
        <a:bodyPr/>
        <a:lstStyle/>
        <a:p>
          <a:endParaRPr lang="en-US"/>
        </a:p>
      </dgm:t>
    </dgm:pt>
    <dgm:pt modelId="{71E9A0BD-0510-4C70-99D9-2121E0F10BF6}" type="sibTrans" cxnId="{6F252E97-BB8E-4383-B7A5-A7F1B38CB21C}">
      <dgm:prSet/>
      <dgm:spPr/>
      <dgm:t>
        <a:bodyPr/>
        <a:lstStyle/>
        <a:p>
          <a:endParaRPr lang="en-US"/>
        </a:p>
      </dgm:t>
    </dgm:pt>
    <dgm:pt modelId="{B9A6BF45-25D6-4F67-B4CF-C19E9BFB15E9}">
      <dgm:prSet phldrT="[Text]"/>
      <dgm:spPr/>
      <dgm:t>
        <a:bodyPr/>
        <a:lstStyle/>
        <a:p>
          <a:r>
            <a:rPr lang="en-US"/>
            <a:t>Hiring protocol</a:t>
          </a:r>
        </a:p>
      </dgm:t>
    </dgm:pt>
    <dgm:pt modelId="{B7AEF894-46EE-4CDB-9A0C-C36F000D547C}" type="parTrans" cxnId="{B4492683-65D5-43CE-A64D-90126DCF2E7F}">
      <dgm:prSet/>
      <dgm:spPr/>
      <dgm:t>
        <a:bodyPr/>
        <a:lstStyle/>
        <a:p>
          <a:endParaRPr lang="en-US"/>
        </a:p>
      </dgm:t>
    </dgm:pt>
    <dgm:pt modelId="{DFB6DC30-1736-470D-8288-7259ACB1ADB9}" type="sibTrans" cxnId="{B4492683-65D5-43CE-A64D-90126DCF2E7F}">
      <dgm:prSet/>
      <dgm:spPr/>
      <dgm:t>
        <a:bodyPr/>
        <a:lstStyle/>
        <a:p>
          <a:endParaRPr lang="en-US"/>
        </a:p>
      </dgm:t>
    </dgm:pt>
    <dgm:pt modelId="{5B09B832-2AD0-4115-87EE-E5BCA95C1A6C}">
      <dgm:prSet phldrT="[Text]"/>
      <dgm:spPr/>
      <dgm:t>
        <a:bodyPr/>
        <a:lstStyle/>
        <a:p>
          <a:r>
            <a:rPr lang="en-US"/>
            <a:t>Verification of meeting TA standards</a:t>
          </a:r>
        </a:p>
      </dgm:t>
    </dgm:pt>
    <dgm:pt modelId="{02A92085-6F95-48EF-B8C9-A4564C0FE0AD}" type="parTrans" cxnId="{B9B8B814-6CB1-4017-B3AC-51CB765537E2}">
      <dgm:prSet/>
      <dgm:spPr/>
      <dgm:t>
        <a:bodyPr/>
        <a:lstStyle/>
        <a:p>
          <a:endParaRPr lang="en-US"/>
        </a:p>
      </dgm:t>
    </dgm:pt>
    <dgm:pt modelId="{22B3F988-964B-41F7-9394-56A58E3D53CE}" type="sibTrans" cxnId="{B9B8B814-6CB1-4017-B3AC-51CB765537E2}">
      <dgm:prSet/>
      <dgm:spPr/>
      <dgm:t>
        <a:bodyPr/>
        <a:lstStyle/>
        <a:p>
          <a:endParaRPr lang="en-US"/>
        </a:p>
      </dgm:t>
    </dgm:pt>
    <dgm:pt modelId="{D6395878-63C5-4313-AAB0-75907A4EB33D}">
      <dgm:prSet phldrT="[Text]"/>
      <dgm:spPr/>
      <dgm:t>
        <a:bodyPr/>
        <a:lstStyle/>
        <a:p>
          <a:r>
            <a:rPr lang="en-US" dirty="0"/>
            <a:t>Must be entered into PAS-noncertified </a:t>
          </a:r>
        </a:p>
      </dgm:t>
    </dgm:pt>
    <dgm:pt modelId="{0B4C6D2A-C317-446C-92FB-D12E1242D228}" type="parTrans" cxnId="{B081CC66-9C32-48E7-A642-A82B2A056763}">
      <dgm:prSet/>
      <dgm:spPr/>
      <dgm:t>
        <a:bodyPr/>
        <a:lstStyle/>
        <a:p>
          <a:endParaRPr lang="en-US"/>
        </a:p>
      </dgm:t>
    </dgm:pt>
    <dgm:pt modelId="{9CFB5CA5-B809-4C12-A6CF-936DB9C431B5}" type="sibTrans" cxnId="{B081CC66-9C32-48E7-A642-A82B2A056763}">
      <dgm:prSet/>
      <dgm:spPr/>
      <dgm:t>
        <a:bodyPr/>
        <a:lstStyle/>
        <a:p>
          <a:endParaRPr lang="en-US"/>
        </a:p>
      </dgm:t>
    </dgm:pt>
    <dgm:pt modelId="{03051084-231D-4FA4-A88B-25421106314A}">
      <dgm:prSet phldrT="[Text]"/>
      <dgm:spPr/>
      <dgm:t>
        <a:bodyPr/>
        <a:lstStyle/>
        <a:p>
          <a:r>
            <a:rPr lang="en-US"/>
            <a:t>Must be entered into PAS-certified</a:t>
          </a:r>
        </a:p>
      </dgm:t>
    </dgm:pt>
    <dgm:pt modelId="{B8A9B787-E5EE-40E0-B040-68928B490BF1}" type="parTrans" cxnId="{A1C248DA-9E59-4934-B26D-925C39662C8B}">
      <dgm:prSet/>
      <dgm:spPr/>
      <dgm:t>
        <a:bodyPr/>
        <a:lstStyle/>
        <a:p>
          <a:endParaRPr lang="en-US"/>
        </a:p>
      </dgm:t>
    </dgm:pt>
    <dgm:pt modelId="{96F31F7F-DF35-4302-97E0-C68446277E51}" type="sibTrans" cxnId="{A1C248DA-9E59-4934-B26D-925C39662C8B}">
      <dgm:prSet/>
      <dgm:spPr/>
      <dgm:t>
        <a:bodyPr/>
        <a:lstStyle/>
        <a:p>
          <a:endParaRPr lang="en-US"/>
        </a:p>
      </dgm:t>
    </dgm:pt>
    <dgm:pt modelId="{70E70DB2-E621-4593-8022-C14B9A269398}">
      <dgm:prSet phldrT="[Text]"/>
      <dgm:spPr/>
      <dgm:t>
        <a:bodyPr/>
        <a:lstStyle/>
        <a:p>
          <a:r>
            <a:rPr lang="en-US" dirty="0"/>
            <a:t>Qualified status</a:t>
          </a:r>
        </a:p>
      </dgm:t>
    </dgm:pt>
    <dgm:pt modelId="{D9294FAE-6F2A-4198-9461-042228AEB422}" type="parTrans" cxnId="{D2C32B8D-0BEC-4216-9AE1-100BF41A3AE7}">
      <dgm:prSet/>
      <dgm:spPr/>
    </dgm:pt>
    <dgm:pt modelId="{711D73B3-9E86-4B6B-AD90-474889F392E2}" type="sibTrans" cxnId="{D2C32B8D-0BEC-4216-9AE1-100BF41A3AE7}">
      <dgm:prSet/>
      <dgm:spPr/>
    </dgm:pt>
    <dgm:pt modelId="{47D85706-A49D-453B-BC6E-474F0D214B5C}" type="pres">
      <dgm:prSet presAssocID="{B77843E4-E5C5-40D4-8B28-4874DCAA9A23}" presName="Name0" presStyleCnt="0">
        <dgm:presLayoutVars>
          <dgm:dir/>
          <dgm:animLvl val="lvl"/>
          <dgm:resizeHandles val="exact"/>
        </dgm:presLayoutVars>
      </dgm:prSet>
      <dgm:spPr/>
    </dgm:pt>
    <dgm:pt modelId="{067E087C-173E-4FB9-93AD-24C63322E21A}" type="pres">
      <dgm:prSet presAssocID="{29A45392-18CF-42E0-9419-AB35231C2EE7}" presName="composite" presStyleCnt="0"/>
      <dgm:spPr/>
    </dgm:pt>
    <dgm:pt modelId="{CCE6AE7E-4E85-446F-963C-62D915891870}" type="pres">
      <dgm:prSet presAssocID="{29A45392-18CF-42E0-9419-AB35231C2EE7}" presName="parTx" presStyleLbl="alignNode1" presStyleIdx="0" presStyleCnt="4">
        <dgm:presLayoutVars>
          <dgm:chMax val="0"/>
          <dgm:chPref val="0"/>
          <dgm:bulletEnabled val="1"/>
        </dgm:presLayoutVars>
      </dgm:prSet>
      <dgm:spPr/>
    </dgm:pt>
    <dgm:pt modelId="{539C3918-5B86-4027-951B-993F4082EF2B}" type="pres">
      <dgm:prSet presAssocID="{29A45392-18CF-42E0-9419-AB35231C2EE7}" presName="desTx" presStyleLbl="alignAccFollowNode1" presStyleIdx="0" presStyleCnt="4">
        <dgm:presLayoutVars>
          <dgm:bulletEnabled val="1"/>
        </dgm:presLayoutVars>
      </dgm:prSet>
      <dgm:spPr/>
    </dgm:pt>
    <dgm:pt modelId="{CEAE7B26-CB09-4274-BDAA-CA313390A8D6}" type="pres">
      <dgm:prSet presAssocID="{5C5E0143-5F18-4217-8BD7-EEA4705FE6AC}" presName="space" presStyleCnt="0"/>
      <dgm:spPr/>
    </dgm:pt>
    <dgm:pt modelId="{B5C91BF4-E3DC-483E-9787-218C663F70FA}" type="pres">
      <dgm:prSet presAssocID="{8F0078D4-A340-4D31-8363-CFF73C2B778F}" presName="composite" presStyleCnt="0"/>
      <dgm:spPr/>
    </dgm:pt>
    <dgm:pt modelId="{4FC058FB-AE22-474D-A9E7-09755825207B}" type="pres">
      <dgm:prSet presAssocID="{8F0078D4-A340-4D31-8363-CFF73C2B778F}" presName="parTx" presStyleLbl="alignNode1" presStyleIdx="1" presStyleCnt="4">
        <dgm:presLayoutVars>
          <dgm:chMax val="0"/>
          <dgm:chPref val="0"/>
          <dgm:bulletEnabled val="1"/>
        </dgm:presLayoutVars>
      </dgm:prSet>
      <dgm:spPr/>
    </dgm:pt>
    <dgm:pt modelId="{B7A026A6-6118-4C29-8706-00983D44396F}" type="pres">
      <dgm:prSet presAssocID="{8F0078D4-A340-4D31-8363-CFF73C2B778F}" presName="desTx" presStyleLbl="alignAccFollowNode1" presStyleIdx="1" presStyleCnt="4">
        <dgm:presLayoutVars>
          <dgm:bulletEnabled val="1"/>
        </dgm:presLayoutVars>
      </dgm:prSet>
      <dgm:spPr/>
    </dgm:pt>
    <dgm:pt modelId="{459DA809-B3A9-479A-AFE7-0CB4EAEE6122}" type="pres">
      <dgm:prSet presAssocID="{72A30F02-8300-4894-A340-63DB56A218A5}" presName="space" presStyleCnt="0"/>
      <dgm:spPr/>
    </dgm:pt>
    <dgm:pt modelId="{3D7B0DA2-9B62-4B65-9A7B-3B0B0134E926}" type="pres">
      <dgm:prSet presAssocID="{A810AB9F-4D0D-4668-AF4E-06239F525AC0}" presName="composite" presStyleCnt="0"/>
      <dgm:spPr/>
    </dgm:pt>
    <dgm:pt modelId="{69FE03AE-A06E-4BD8-B747-75997DB6C8BD}" type="pres">
      <dgm:prSet presAssocID="{A810AB9F-4D0D-4668-AF4E-06239F525AC0}" presName="parTx" presStyleLbl="alignNode1" presStyleIdx="2" presStyleCnt="4">
        <dgm:presLayoutVars>
          <dgm:chMax val="0"/>
          <dgm:chPref val="0"/>
          <dgm:bulletEnabled val="1"/>
        </dgm:presLayoutVars>
      </dgm:prSet>
      <dgm:spPr/>
    </dgm:pt>
    <dgm:pt modelId="{E21B0D3A-8A17-497A-B2E7-1E6171DC2D04}" type="pres">
      <dgm:prSet presAssocID="{A810AB9F-4D0D-4668-AF4E-06239F525AC0}" presName="desTx" presStyleLbl="alignAccFollowNode1" presStyleIdx="2" presStyleCnt="4">
        <dgm:presLayoutVars>
          <dgm:bulletEnabled val="1"/>
        </dgm:presLayoutVars>
      </dgm:prSet>
      <dgm:spPr/>
    </dgm:pt>
    <dgm:pt modelId="{84970DEA-3176-400A-B31F-C64F25D882AB}" type="pres">
      <dgm:prSet presAssocID="{F13ACEF0-360A-4FFE-B483-BF3988110A1F}" presName="space" presStyleCnt="0"/>
      <dgm:spPr/>
    </dgm:pt>
    <dgm:pt modelId="{56B6BB68-B5EF-4238-A619-5914401459F9}" type="pres">
      <dgm:prSet presAssocID="{061E2882-EB52-4C83-A151-332EA267040C}" presName="composite" presStyleCnt="0"/>
      <dgm:spPr/>
    </dgm:pt>
    <dgm:pt modelId="{6E1F7B2A-5A14-4BC5-9DEA-9962E506E244}" type="pres">
      <dgm:prSet presAssocID="{061E2882-EB52-4C83-A151-332EA267040C}" presName="parTx" presStyleLbl="alignNode1" presStyleIdx="3" presStyleCnt="4">
        <dgm:presLayoutVars>
          <dgm:chMax val="0"/>
          <dgm:chPref val="0"/>
          <dgm:bulletEnabled val="1"/>
        </dgm:presLayoutVars>
      </dgm:prSet>
      <dgm:spPr/>
    </dgm:pt>
    <dgm:pt modelId="{1430DBB8-CB4E-4001-925B-D893011A86A6}" type="pres">
      <dgm:prSet presAssocID="{061E2882-EB52-4C83-A151-332EA267040C}" presName="desTx" presStyleLbl="alignAccFollowNode1" presStyleIdx="3" presStyleCnt="4">
        <dgm:presLayoutVars>
          <dgm:bulletEnabled val="1"/>
        </dgm:presLayoutVars>
      </dgm:prSet>
      <dgm:spPr/>
    </dgm:pt>
  </dgm:ptLst>
  <dgm:cxnLst>
    <dgm:cxn modelId="{1C5D3801-176E-4744-8840-397D18A969AF}" type="presOf" srcId="{B77843E4-E5C5-40D4-8B28-4874DCAA9A23}" destId="{47D85706-A49D-453B-BC6E-474F0D214B5C}" srcOrd="0" destOrd="0" presId="urn:microsoft.com/office/officeart/2005/8/layout/hList1"/>
    <dgm:cxn modelId="{6C6EFD05-6918-4FFE-AB63-765C2E170EA1}" srcId="{29A45392-18CF-42E0-9419-AB35231C2EE7}" destId="{3BF94822-3B6F-4D8E-AE1C-B4C7624A77F5}" srcOrd="4" destOrd="0" parTransId="{026B1F71-D686-4033-AAF0-B7D2B8B6A271}" sibTransId="{0803A796-616B-4721-B1E6-C84888049606}"/>
    <dgm:cxn modelId="{E6DD7308-6F42-4820-9386-DA76749B9A7B}" srcId="{B77843E4-E5C5-40D4-8B28-4874DCAA9A23}" destId="{A810AB9F-4D0D-4668-AF4E-06239F525AC0}" srcOrd="2" destOrd="0" parTransId="{AE396A22-17DC-4CA7-95A9-F526E9F5AEB5}" sibTransId="{F13ACEF0-360A-4FFE-B483-BF3988110A1F}"/>
    <dgm:cxn modelId="{32CBD009-2B43-4A68-A24D-01FE64F44A47}" srcId="{8F0078D4-A340-4D31-8363-CFF73C2B778F}" destId="{E2A2CEB6-F1D8-4F41-84D8-9DEB374F5EE6}" srcOrd="1" destOrd="0" parTransId="{F376FE80-0247-49E9-96D6-46BAF31E6CAD}" sibTransId="{44C2B1F7-2704-45C7-8EAF-A5F1F0B759FA}"/>
    <dgm:cxn modelId="{62089E0F-8AEA-4F44-A21B-CC054EDD3487}" srcId="{8F0078D4-A340-4D31-8363-CFF73C2B778F}" destId="{D793BD58-CBDD-4DC1-87AD-5DC757F58282}" srcOrd="2" destOrd="0" parTransId="{38169D7E-680D-4214-8E46-91B59ED8A711}" sibTransId="{A68839E1-499C-4B33-8372-46395B77B0FE}"/>
    <dgm:cxn modelId="{5DC82D12-E622-4DEB-8069-E0B559A78990}" type="presOf" srcId="{87B08A94-442C-4F92-BD3B-47F386EA588B}" destId="{E21B0D3A-8A17-497A-B2E7-1E6171DC2D04}" srcOrd="0" destOrd="1" presId="urn:microsoft.com/office/officeart/2005/8/layout/hList1"/>
    <dgm:cxn modelId="{ABEAA712-1E91-4525-95CF-16961B990A2F}" type="presOf" srcId="{9518FCAB-E53C-45A1-8D56-2D12D0CF8E71}" destId="{539C3918-5B86-4027-951B-993F4082EF2B}" srcOrd="0" destOrd="0" presId="urn:microsoft.com/office/officeart/2005/8/layout/hList1"/>
    <dgm:cxn modelId="{224BED13-503F-4E8B-AE55-672C0A442076}" type="presOf" srcId="{29A45392-18CF-42E0-9419-AB35231C2EE7}" destId="{CCE6AE7E-4E85-446F-963C-62D915891870}" srcOrd="0" destOrd="0" presId="urn:microsoft.com/office/officeart/2005/8/layout/hList1"/>
    <dgm:cxn modelId="{B9B8B814-6CB1-4017-B3AC-51CB765537E2}" srcId="{061E2882-EB52-4C83-A151-332EA267040C}" destId="{5B09B832-2AD0-4115-87EE-E5BCA95C1A6C}" srcOrd="1" destOrd="0" parTransId="{02A92085-6F95-48EF-B8C9-A4564C0FE0AD}" sibTransId="{22B3F988-964B-41F7-9394-56A58E3D53CE}"/>
    <dgm:cxn modelId="{BEB5F01D-7586-4626-A9DD-F5FC29C10E37}" type="presOf" srcId="{7D7F8FD4-A745-4F97-A861-B9203EBC8A7A}" destId="{E21B0D3A-8A17-497A-B2E7-1E6171DC2D04}" srcOrd="0" destOrd="2" presId="urn:microsoft.com/office/officeart/2005/8/layout/hList1"/>
    <dgm:cxn modelId="{78F9DC22-D99A-4220-AE8D-640CC0436EEF}" srcId="{B77843E4-E5C5-40D4-8B28-4874DCAA9A23}" destId="{061E2882-EB52-4C83-A151-332EA267040C}" srcOrd="3" destOrd="0" parTransId="{776CD60C-19EC-499E-BED2-285E3449F204}" sibTransId="{568B1226-6763-4550-8358-C35BDDC21793}"/>
    <dgm:cxn modelId="{26438626-E092-413E-B1E6-7DFD77A0585B}" srcId="{29A45392-18CF-42E0-9419-AB35231C2EE7}" destId="{759F54FC-E2C0-4B7F-B381-E902DE655AC1}" srcOrd="2" destOrd="0" parTransId="{707DFA3E-C40A-481B-A69D-DF7544BB911C}" sibTransId="{013D56BE-8348-495E-BF7D-F8ED387FFBE8}"/>
    <dgm:cxn modelId="{6A144336-C935-44EF-879D-651825FBA2CB}" srcId="{8F0078D4-A340-4D31-8363-CFF73C2B778F}" destId="{D4D9CB38-002C-43A4-B54C-BDF61CB0F720}" srcOrd="0" destOrd="0" parTransId="{56ACE603-47B0-4039-BE45-8629491049F6}" sibTransId="{4AD7E4EC-510F-4468-964E-C35A672503F2}"/>
    <dgm:cxn modelId="{F601B439-B8B8-4A9A-8993-64F814187E0C}" srcId="{29A45392-18CF-42E0-9419-AB35231C2EE7}" destId="{7CFED250-DEC1-468C-80EF-27B34EAF86CE}" srcOrd="1" destOrd="0" parTransId="{000234A9-9F89-4F68-9E3F-5D9B162F010F}" sibTransId="{2F0EC2E7-7F75-4B0D-82AB-5EDE26037A18}"/>
    <dgm:cxn modelId="{7FE2FE62-0CCA-405C-87BF-336043DB5061}" srcId="{A810AB9F-4D0D-4668-AF4E-06239F525AC0}" destId="{87B08A94-442C-4F92-BD3B-47F386EA588B}" srcOrd="1" destOrd="0" parTransId="{E3F630DE-761E-41A6-BD3D-C95A2BD57BC0}" sibTransId="{62907616-0073-43CD-8A52-25C834C10F28}"/>
    <dgm:cxn modelId="{B081CC66-9C32-48E7-A642-A82B2A056763}" srcId="{061E2882-EB52-4C83-A151-332EA267040C}" destId="{D6395878-63C5-4313-AAB0-75907A4EB33D}" srcOrd="2" destOrd="0" parTransId="{0B4C6D2A-C317-446C-92FB-D12E1242D228}" sibTransId="{9CFB5CA5-B809-4C12-A6CF-936DB9C431B5}"/>
    <dgm:cxn modelId="{165DE867-D80F-4795-B8F6-A16EE6277CB2}" srcId="{8F0078D4-A340-4D31-8363-CFF73C2B778F}" destId="{32893ABD-D250-4BDE-8C47-4B4A3D9E6724}" srcOrd="3" destOrd="0" parTransId="{ABBCBF9B-42B9-41C1-A84C-58AD1C5F7FC4}" sibTransId="{AC63C1AA-707B-44DD-B2A6-286F7BB0C465}"/>
    <dgm:cxn modelId="{A50DD14A-F960-4861-892F-E619AB356E4A}" type="presOf" srcId="{D6395878-63C5-4313-AAB0-75907A4EB33D}" destId="{1430DBB8-CB4E-4001-925B-D893011A86A6}" srcOrd="0" destOrd="2" presId="urn:microsoft.com/office/officeart/2005/8/layout/hList1"/>
    <dgm:cxn modelId="{23DA776E-886D-484F-A7A3-46BEB719F240}" srcId="{29A45392-18CF-42E0-9419-AB35231C2EE7}" destId="{9518FCAB-E53C-45A1-8D56-2D12D0CF8E71}" srcOrd="0" destOrd="0" parTransId="{31BA65BC-95DC-42EF-8A13-5A19988F2DCE}" sibTransId="{C4805C5F-DB2E-4986-B7CE-2AC3AE6423E3}"/>
    <dgm:cxn modelId="{BDDC2074-0B14-4A53-B0DB-41B325BDFC54}" type="presOf" srcId="{5B09B832-2AD0-4115-87EE-E5BCA95C1A6C}" destId="{1430DBB8-CB4E-4001-925B-D893011A86A6}" srcOrd="0" destOrd="1" presId="urn:microsoft.com/office/officeart/2005/8/layout/hList1"/>
    <dgm:cxn modelId="{A6A30677-F151-4F41-9BF2-C188B01AE324}" type="presOf" srcId="{64D846E7-8815-4B74-979D-90D3C5197BC3}" destId="{B7A026A6-6118-4C29-8706-00983D44396F}" srcOrd="0" destOrd="4" presId="urn:microsoft.com/office/officeart/2005/8/layout/hList1"/>
    <dgm:cxn modelId="{A001C777-B290-4438-91C8-49A0A1923017}" srcId="{8F0078D4-A340-4D31-8363-CFF73C2B778F}" destId="{64D846E7-8815-4B74-979D-90D3C5197BC3}" srcOrd="4" destOrd="0" parTransId="{1266F55E-33F2-4128-BAAC-77824E6E0B53}" sibTransId="{5019EDB1-D955-4772-8D2C-4A2EFD4E6035}"/>
    <dgm:cxn modelId="{941BDF57-0724-438F-9F3C-4FCEBFB88754}" type="presOf" srcId="{8F0078D4-A340-4D31-8363-CFF73C2B778F}" destId="{4FC058FB-AE22-474D-A9E7-09755825207B}" srcOrd="0" destOrd="0" presId="urn:microsoft.com/office/officeart/2005/8/layout/hList1"/>
    <dgm:cxn modelId="{B4492683-65D5-43CE-A64D-90126DCF2E7F}" srcId="{061E2882-EB52-4C83-A151-332EA267040C}" destId="{B9A6BF45-25D6-4F67-B4CF-C19E9BFB15E9}" srcOrd="0" destOrd="0" parTransId="{B7AEF894-46EE-4CDB-9A0C-C36F000D547C}" sibTransId="{DFB6DC30-1736-470D-8288-7259ACB1ADB9}"/>
    <dgm:cxn modelId="{000F4889-E9EE-441B-BCCF-DE6A299DBEB7}" type="presOf" srcId="{E2A2CEB6-F1D8-4F41-84D8-9DEB374F5EE6}" destId="{B7A026A6-6118-4C29-8706-00983D44396F}" srcOrd="0" destOrd="1" presId="urn:microsoft.com/office/officeart/2005/8/layout/hList1"/>
    <dgm:cxn modelId="{D2C32B8D-0BEC-4216-9AE1-100BF41A3AE7}" srcId="{061E2882-EB52-4C83-A151-332EA267040C}" destId="{70E70DB2-E621-4593-8022-C14B9A269398}" srcOrd="3" destOrd="0" parTransId="{D9294FAE-6F2A-4198-9461-042228AEB422}" sibTransId="{711D73B3-9E86-4B6B-AD90-474889F392E2}"/>
    <dgm:cxn modelId="{6F252E97-BB8E-4383-B7A5-A7F1B38CB21C}" srcId="{A810AB9F-4D0D-4668-AF4E-06239F525AC0}" destId="{7D7F8FD4-A745-4F97-A861-B9203EBC8A7A}" srcOrd="2" destOrd="0" parTransId="{B80926D3-5490-4EF2-BB1E-6A24D172FF97}" sibTransId="{71E9A0BD-0510-4C70-99D9-2121E0F10BF6}"/>
    <dgm:cxn modelId="{7946EF98-A253-498B-94CF-C799EE58C110}" type="presOf" srcId="{3BF94822-3B6F-4D8E-AE1C-B4C7624A77F5}" destId="{539C3918-5B86-4027-951B-993F4082EF2B}" srcOrd="0" destOrd="4" presId="urn:microsoft.com/office/officeart/2005/8/layout/hList1"/>
    <dgm:cxn modelId="{6B19A6A2-B8B4-4403-B56A-489B2C7B5F80}" type="presOf" srcId="{061E2882-EB52-4C83-A151-332EA267040C}" destId="{6E1F7B2A-5A14-4BC5-9DEA-9962E506E244}" srcOrd="0" destOrd="0" presId="urn:microsoft.com/office/officeart/2005/8/layout/hList1"/>
    <dgm:cxn modelId="{880953A4-ED63-4ED9-A642-40E75B5AEABA}" type="presOf" srcId="{A810AB9F-4D0D-4668-AF4E-06239F525AC0}" destId="{69FE03AE-A06E-4BD8-B747-75997DB6C8BD}" srcOrd="0" destOrd="0" presId="urn:microsoft.com/office/officeart/2005/8/layout/hList1"/>
    <dgm:cxn modelId="{6A0CFFAC-209C-471A-8A88-F0CABABF4795}" srcId="{29A45392-18CF-42E0-9419-AB35231C2EE7}" destId="{7729D1A5-A00E-4F0B-A737-484B828BAB11}" srcOrd="3" destOrd="0" parTransId="{1B6E14D5-3295-42EB-8840-EF5E5797BD0B}" sibTransId="{CAEFC7CD-B616-4ADC-831B-CEBC9532FA7C}"/>
    <dgm:cxn modelId="{A2B8D2B1-4498-45DA-8EDA-406826E79A19}" srcId="{29A45392-18CF-42E0-9419-AB35231C2EE7}" destId="{DE06C93D-FCCF-4405-93FD-BB5F629107CA}" srcOrd="5" destOrd="0" parTransId="{46B70E64-DBBA-43AF-AE56-D935C20B2D24}" sibTransId="{BA3C2D67-5CED-42F9-97DD-6907534B2D63}"/>
    <dgm:cxn modelId="{A42552B4-66DB-4A91-AFAD-9472F2990D90}" type="presOf" srcId="{7729D1A5-A00E-4F0B-A737-484B828BAB11}" destId="{539C3918-5B86-4027-951B-993F4082EF2B}" srcOrd="0" destOrd="3" presId="urn:microsoft.com/office/officeart/2005/8/layout/hList1"/>
    <dgm:cxn modelId="{E0437BB6-6733-4C07-97B4-6BC21717085F}" type="presOf" srcId="{7CFED250-DEC1-468C-80EF-27B34EAF86CE}" destId="{539C3918-5B86-4027-951B-993F4082EF2B}" srcOrd="0" destOrd="1" presId="urn:microsoft.com/office/officeart/2005/8/layout/hList1"/>
    <dgm:cxn modelId="{E394C2BA-3F27-4E2F-9AFE-EECC5A142331}" type="presOf" srcId="{03051084-231D-4FA4-A88B-25421106314A}" destId="{E21B0D3A-8A17-497A-B2E7-1E6171DC2D04}" srcOrd="0" destOrd="3" presId="urn:microsoft.com/office/officeart/2005/8/layout/hList1"/>
    <dgm:cxn modelId="{E62316BF-D840-410E-926C-FEE142F324E2}" srcId="{A810AB9F-4D0D-4668-AF4E-06239F525AC0}" destId="{D68A569B-C06C-4126-AD6E-9C49E2E29AA9}" srcOrd="0" destOrd="0" parTransId="{C8B0A2D3-2A14-41E9-A459-119F5829E35E}" sibTransId="{C01AD1D9-F773-4A0D-B3E1-AD917306BB3B}"/>
    <dgm:cxn modelId="{AAD1F0C2-CECB-4327-891C-E8067B09C1EB}" type="presOf" srcId="{D4D9CB38-002C-43A4-B54C-BDF61CB0F720}" destId="{B7A026A6-6118-4C29-8706-00983D44396F}" srcOrd="0" destOrd="0" presId="urn:microsoft.com/office/officeart/2005/8/layout/hList1"/>
    <dgm:cxn modelId="{D2B727C5-937E-4EC7-A6E2-F30B0E3E372B}" type="presOf" srcId="{DE06C93D-FCCF-4405-93FD-BB5F629107CA}" destId="{539C3918-5B86-4027-951B-993F4082EF2B}" srcOrd="0" destOrd="5" presId="urn:microsoft.com/office/officeart/2005/8/layout/hList1"/>
    <dgm:cxn modelId="{49EE75C9-944F-4620-9008-AA54E3C64824}" type="presOf" srcId="{759F54FC-E2C0-4B7F-B381-E902DE655AC1}" destId="{539C3918-5B86-4027-951B-993F4082EF2B}" srcOrd="0" destOrd="2" presId="urn:microsoft.com/office/officeart/2005/8/layout/hList1"/>
    <dgm:cxn modelId="{463457D4-CF20-4C40-BE97-4A0D757EF9A4}" type="presOf" srcId="{D68A569B-C06C-4126-AD6E-9C49E2E29AA9}" destId="{E21B0D3A-8A17-497A-B2E7-1E6171DC2D04}" srcOrd="0" destOrd="0" presId="urn:microsoft.com/office/officeart/2005/8/layout/hList1"/>
    <dgm:cxn modelId="{A1C248DA-9E59-4934-B26D-925C39662C8B}" srcId="{A810AB9F-4D0D-4668-AF4E-06239F525AC0}" destId="{03051084-231D-4FA4-A88B-25421106314A}" srcOrd="3" destOrd="0" parTransId="{B8A9B787-E5EE-40E0-B040-68928B490BF1}" sibTransId="{96F31F7F-DF35-4302-97E0-C68446277E51}"/>
    <dgm:cxn modelId="{882881DD-168E-4874-BC3D-3E2CA0AA24D5}" type="presOf" srcId="{70E70DB2-E621-4593-8022-C14B9A269398}" destId="{1430DBB8-CB4E-4001-925B-D893011A86A6}" srcOrd="0" destOrd="3" presId="urn:microsoft.com/office/officeart/2005/8/layout/hList1"/>
    <dgm:cxn modelId="{95DEF4E2-1DFF-4A18-BE49-C905630D34F9}" type="presOf" srcId="{D793BD58-CBDD-4DC1-87AD-5DC757F58282}" destId="{B7A026A6-6118-4C29-8706-00983D44396F}" srcOrd="0" destOrd="2" presId="urn:microsoft.com/office/officeart/2005/8/layout/hList1"/>
    <dgm:cxn modelId="{437237E7-CE22-46AC-8B98-B5E53E8C1EDC}" type="presOf" srcId="{32893ABD-D250-4BDE-8C47-4B4A3D9E6724}" destId="{B7A026A6-6118-4C29-8706-00983D44396F}" srcOrd="0" destOrd="3" presId="urn:microsoft.com/office/officeart/2005/8/layout/hList1"/>
    <dgm:cxn modelId="{7B1B2CF1-FB30-4592-8F92-0CAD769C247A}" srcId="{B77843E4-E5C5-40D4-8B28-4874DCAA9A23}" destId="{8F0078D4-A340-4D31-8363-CFF73C2B778F}" srcOrd="1" destOrd="0" parTransId="{67631958-4A91-4352-8775-F766D366C5D0}" sibTransId="{72A30F02-8300-4894-A340-63DB56A218A5}"/>
    <dgm:cxn modelId="{1E49C1F7-302A-4F6A-941C-CAA897266632}" type="presOf" srcId="{B9A6BF45-25D6-4F67-B4CF-C19E9BFB15E9}" destId="{1430DBB8-CB4E-4001-925B-D893011A86A6}" srcOrd="0" destOrd="0" presId="urn:microsoft.com/office/officeart/2005/8/layout/hList1"/>
    <dgm:cxn modelId="{ED4339F8-E664-40D3-BB33-6B1D98D8203E}" srcId="{B77843E4-E5C5-40D4-8B28-4874DCAA9A23}" destId="{29A45392-18CF-42E0-9419-AB35231C2EE7}" srcOrd="0" destOrd="0" parTransId="{E46D35E7-F0EC-4C81-9A7C-D82A59F0EB16}" sibTransId="{5C5E0143-5F18-4217-8BD7-EEA4705FE6AC}"/>
    <dgm:cxn modelId="{4C01EAE8-182C-43AF-9B8C-22A14F519FC6}" type="presParOf" srcId="{47D85706-A49D-453B-BC6E-474F0D214B5C}" destId="{067E087C-173E-4FB9-93AD-24C63322E21A}" srcOrd="0" destOrd="0" presId="urn:microsoft.com/office/officeart/2005/8/layout/hList1"/>
    <dgm:cxn modelId="{39819CE4-B92B-44D9-AEA3-2A61AF36FC2F}" type="presParOf" srcId="{067E087C-173E-4FB9-93AD-24C63322E21A}" destId="{CCE6AE7E-4E85-446F-963C-62D915891870}" srcOrd="0" destOrd="0" presId="urn:microsoft.com/office/officeart/2005/8/layout/hList1"/>
    <dgm:cxn modelId="{B0272620-4AE0-48DE-BE36-7DAD48AEDD53}" type="presParOf" srcId="{067E087C-173E-4FB9-93AD-24C63322E21A}" destId="{539C3918-5B86-4027-951B-993F4082EF2B}" srcOrd="1" destOrd="0" presId="urn:microsoft.com/office/officeart/2005/8/layout/hList1"/>
    <dgm:cxn modelId="{7EDBA268-28D5-4C4C-90B2-0FBEE466F6FE}" type="presParOf" srcId="{47D85706-A49D-453B-BC6E-474F0D214B5C}" destId="{CEAE7B26-CB09-4274-BDAA-CA313390A8D6}" srcOrd="1" destOrd="0" presId="urn:microsoft.com/office/officeart/2005/8/layout/hList1"/>
    <dgm:cxn modelId="{89636F6A-01CC-40FC-A427-ADFF7B250740}" type="presParOf" srcId="{47D85706-A49D-453B-BC6E-474F0D214B5C}" destId="{B5C91BF4-E3DC-483E-9787-218C663F70FA}" srcOrd="2" destOrd="0" presId="urn:microsoft.com/office/officeart/2005/8/layout/hList1"/>
    <dgm:cxn modelId="{EE06ED06-E046-4C43-9F93-1123C9E42658}" type="presParOf" srcId="{B5C91BF4-E3DC-483E-9787-218C663F70FA}" destId="{4FC058FB-AE22-474D-A9E7-09755825207B}" srcOrd="0" destOrd="0" presId="urn:microsoft.com/office/officeart/2005/8/layout/hList1"/>
    <dgm:cxn modelId="{C5472120-9876-4042-A786-AD1FDB8BFD90}" type="presParOf" srcId="{B5C91BF4-E3DC-483E-9787-218C663F70FA}" destId="{B7A026A6-6118-4C29-8706-00983D44396F}" srcOrd="1" destOrd="0" presId="urn:microsoft.com/office/officeart/2005/8/layout/hList1"/>
    <dgm:cxn modelId="{A2572A9D-1FAE-45F0-B48F-0EE5754911D5}" type="presParOf" srcId="{47D85706-A49D-453B-BC6E-474F0D214B5C}" destId="{459DA809-B3A9-479A-AFE7-0CB4EAEE6122}" srcOrd="3" destOrd="0" presId="urn:microsoft.com/office/officeart/2005/8/layout/hList1"/>
    <dgm:cxn modelId="{07968406-ECE4-4856-AC78-AE5DC45D35B3}" type="presParOf" srcId="{47D85706-A49D-453B-BC6E-474F0D214B5C}" destId="{3D7B0DA2-9B62-4B65-9A7B-3B0B0134E926}" srcOrd="4" destOrd="0" presId="urn:microsoft.com/office/officeart/2005/8/layout/hList1"/>
    <dgm:cxn modelId="{798B9D20-7A5C-446D-B5E9-C0A6CFE99726}" type="presParOf" srcId="{3D7B0DA2-9B62-4B65-9A7B-3B0B0134E926}" destId="{69FE03AE-A06E-4BD8-B747-75997DB6C8BD}" srcOrd="0" destOrd="0" presId="urn:microsoft.com/office/officeart/2005/8/layout/hList1"/>
    <dgm:cxn modelId="{AD5B0F44-99FD-4EA8-BA62-DA64E9C77816}" type="presParOf" srcId="{3D7B0DA2-9B62-4B65-9A7B-3B0B0134E926}" destId="{E21B0D3A-8A17-497A-B2E7-1E6171DC2D04}" srcOrd="1" destOrd="0" presId="urn:microsoft.com/office/officeart/2005/8/layout/hList1"/>
    <dgm:cxn modelId="{950B8B43-A986-441F-B494-75968E4CFA99}" type="presParOf" srcId="{47D85706-A49D-453B-BC6E-474F0D214B5C}" destId="{84970DEA-3176-400A-B31F-C64F25D882AB}" srcOrd="5" destOrd="0" presId="urn:microsoft.com/office/officeart/2005/8/layout/hList1"/>
    <dgm:cxn modelId="{7E8C1DF6-73F2-4793-B5CD-AD55AEE3350B}" type="presParOf" srcId="{47D85706-A49D-453B-BC6E-474F0D214B5C}" destId="{56B6BB68-B5EF-4238-A619-5914401459F9}" srcOrd="6" destOrd="0" presId="urn:microsoft.com/office/officeart/2005/8/layout/hList1"/>
    <dgm:cxn modelId="{ADB50A3A-9ABD-43A0-855A-9D87DF00B29D}" type="presParOf" srcId="{56B6BB68-B5EF-4238-A619-5914401459F9}" destId="{6E1F7B2A-5A14-4BC5-9DEA-9962E506E244}" srcOrd="0" destOrd="0" presId="urn:microsoft.com/office/officeart/2005/8/layout/hList1"/>
    <dgm:cxn modelId="{6D572AE5-63BF-408E-8E9E-2C4454524254}" type="presParOf" srcId="{56B6BB68-B5EF-4238-A619-5914401459F9}" destId="{1430DBB8-CB4E-4001-925B-D893011A86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BB42E2E-2EBA-47FB-AD90-D191760F607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369E0A5-4CB9-4C59-BAF3-171D2C3D6E2B}">
      <dgm:prSet phldrT="[Text]" custT="1"/>
      <dgm:spPr>
        <a:solidFill>
          <a:schemeClr val="tx2">
            <a:lumMod val="20000"/>
            <a:lumOff val="80000"/>
          </a:schemeClr>
        </a:solidFill>
        <a:ln>
          <a:noFill/>
        </a:ln>
      </dgm:spPr>
      <dgm:t>
        <a:bodyPr/>
        <a:lstStyle/>
        <a:p>
          <a:pPr algn="l"/>
          <a:r>
            <a:rPr lang="en-US" sz="2100" b="1" kern="1200">
              <a:solidFill>
                <a:schemeClr val="tx1"/>
              </a:solidFill>
            </a:rPr>
            <a:t>RIDE </a:t>
          </a:r>
          <a:r>
            <a:rPr lang="en-US" sz="2100" b="1" kern="1200">
              <a:solidFill>
                <a:schemeClr val="tx1"/>
              </a:solidFill>
              <a:latin typeface="Franklin Gothic Book"/>
              <a:ea typeface="+mn-ea"/>
              <a:cs typeface="+mn-cs"/>
            </a:rPr>
            <a:t>provides:</a:t>
          </a:r>
        </a:p>
      </dgm:t>
    </dgm:pt>
    <dgm:pt modelId="{B418A7BC-F0F3-42EC-BE20-828E50EE3340}" type="parTrans" cxnId="{D562D0E4-28EF-45A0-9A47-FB05EBFED2B7}">
      <dgm:prSet/>
      <dgm:spPr/>
      <dgm:t>
        <a:bodyPr/>
        <a:lstStyle/>
        <a:p>
          <a:endParaRPr lang="en-US"/>
        </a:p>
      </dgm:t>
    </dgm:pt>
    <dgm:pt modelId="{95EE2040-475B-4244-A0A9-20F3AA21823A}" type="sibTrans" cxnId="{D562D0E4-28EF-45A0-9A47-FB05EBFED2B7}">
      <dgm:prSet/>
      <dgm:spPr/>
      <dgm:t>
        <a:bodyPr/>
        <a:lstStyle/>
        <a:p>
          <a:endParaRPr lang="en-US"/>
        </a:p>
      </dgm:t>
    </dgm:pt>
    <dgm:pt modelId="{4CC3865A-C4B3-448E-BD66-4C9F6E606E86}">
      <dgm:prSet phldrT="[Text]"/>
      <dgm:spPr>
        <a:solidFill>
          <a:schemeClr val="accent5">
            <a:lumMod val="20000"/>
            <a:lumOff val="80000"/>
          </a:schemeClr>
        </a:solidFill>
      </dgm:spPr>
      <dgm:t>
        <a:bodyPr/>
        <a:lstStyle/>
        <a:p>
          <a:pPr algn="l"/>
          <a:r>
            <a:rPr lang="en-US" b="1">
              <a:solidFill>
                <a:schemeClr val="tx1"/>
              </a:solidFill>
              <a:latin typeface="Calibri" panose="020F0502020204030204" pitchFamily="34" charset="0"/>
              <a:cs typeface="Calibri" panose="020F0502020204030204" pitchFamily="34" charset="0"/>
            </a:rPr>
            <a:t>LEAs:</a:t>
          </a:r>
        </a:p>
      </dgm:t>
    </dgm:pt>
    <dgm:pt modelId="{1DCC5DA1-1BFC-400F-8AA2-4E8F5B3FC7A7}" type="parTrans" cxnId="{69DD671F-3E02-4F9A-95C1-203B2EC852CE}">
      <dgm:prSet/>
      <dgm:spPr/>
      <dgm:t>
        <a:bodyPr/>
        <a:lstStyle/>
        <a:p>
          <a:endParaRPr lang="en-US"/>
        </a:p>
      </dgm:t>
    </dgm:pt>
    <dgm:pt modelId="{68EBC495-0BE8-41B3-93FC-828B627DB35D}" type="sibTrans" cxnId="{69DD671F-3E02-4F9A-95C1-203B2EC852CE}">
      <dgm:prSet/>
      <dgm:spPr/>
      <dgm:t>
        <a:bodyPr/>
        <a:lstStyle/>
        <a:p>
          <a:endParaRPr lang="en-US"/>
        </a:p>
      </dgm:t>
    </dgm:pt>
    <dgm:pt modelId="{7A39C3D2-ED5A-41C8-9335-4C6AC3D440D3}">
      <dgm:prSet phldrT="[Text]"/>
      <dgm:spPr>
        <a:solidFill>
          <a:schemeClr val="accent5">
            <a:lumMod val="40000"/>
            <a:lumOff val="60000"/>
            <a:alpha val="90000"/>
          </a:schemeClr>
        </a:solidFill>
      </dgm:spPr>
      <dgm:t>
        <a:bodyPr/>
        <a:lstStyle/>
        <a:p>
          <a:r>
            <a:rPr lang="en-US" b="0">
              <a:latin typeface="Calibri" panose="020F0502020204030204" pitchFamily="34" charset="0"/>
              <a:cs typeface="Calibri" panose="020F0502020204030204" pitchFamily="34" charset="0"/>
            </a:rPr>
            <a:t>Determine private schools’ eligibility to participate</a:t>
          </a:r>
        </a:p>
      </dgm:t>
    </dgm:pt>
    <dgm:pt modelId="{595D6FF6-8ACE-4529-A552-64CAA0F9B27E}" type="parTrans" cxnId="{71C7D1D7-9E62-44ED-8D31-C4B8F9ABC1F6}">
      <dgm:prSet/>
      <dgm:spPr/>
      <dgm:t>
        <a:bodyPr/>
        <a:lstStyle/>
        <a:p>
          <a:endParaRPr lang="en-US"/>
        </a:p>
      </dgm:t>
    </dgm:pt>
    <dgm:pt modelId="{08CCC15E-5BC7-48F5-BADE-B665B4339841}" type="sibTrans" cxnId="{71C7D1D7-9E62-44ED-8D31-C4B8F9ABC1F6}">
      <dgm:prSet/>
      <dgm:spPr/>
      <dgm:t>
        <a:bodyPr/>
        <a:lstStyle/>
        <a:p>
          <a:endParaRPr lang="en-US"/>
        </a:p>
      </dgm:t>
    </dgm:pt>
    <dgm:pt modelId="{542CA3D0-4C00-402F-9F6D-3E2B9AFAAA0F}">
      <dgm:prSet phldrT="[Text]"/>
      <dgm:spPr>
        <a:solidFill>
          <a:schemeClr val="accent5">
            <a:lumMod val="40000"/>
            <a:lumOff val="60000"/>
            <a:alpha val="90000"/>
          </a:schemeClr>
        </a:solidFill>
      </dgm:spPr>
      <dgm:t>
        <a:bodyPr/>
        <a:lstStyle/>
        <a:p>
          <a:r>
            <a:rPr lang="en-US" b="0">
              <a:latin typeface="Calibri" panose="020F0502020204030204" pitchFamily="34" charset="0"/>
              <a:cs typeface="Calibri" panose="020F0502020204030204" pitchFamily="34" charset="0"/>
            </a:rPr>
            <a:t>Communicate with private school officials regarding participation (letter of intent)</a:t>
          </a:r>
        </a:p>
      </dgm:t>
    </dgm:pt>
    <dgm:pt modelId="{C5ABD506-2672-4C43-95BF-ED04CEEED583}" type="parTrans" cxnId="{F7C5C153-A70A-48D9-AF0F-64911B7B30CD}">
      <dgm:prSet/>
      <dgm:spPr/>
      <dgm:t>
        <a:bodyPr/>
        <a:lstStyle/>
        <a:p>
          <a:endParaRPr lang="en-US"/>
        </a:p>
      </dgm:t>
    </dgm:pt>
    <dgm:pt modelId="{615C6088-83B6-481B-BFB8-41B10863FC4A}" type="sibTrans" cxnId="{F7C5C153-A70A-48D9-AF0F-64911B7B30CD}">
      <dgm:prSet/>
      <dgm:spPr/>
      <dgm:t>
        <a:bodyPr/>
        <a:lstStyle/>
        <a:p>
          <a:endParaRPr lang="en-US"/>
        </a:p>
      </dgm:t>
    </dgm:pt>
    <dgm:pt modelId="{A3FBA876-8FCA-421C-95E2-A88CD5ECA776}">
      <dgm:prSet phldrT="[Text]" custT="1"/>
      <dgm:spPr>
        <a:solidFill>
          <a:schemeClr val="accent5">
            <a:lumMod val="60000"/>
            <a:lumOff val="40000"/>
          </a:schemeClr>
        </a:solidFill>
        <a:ln>
          <a:noFill/>
        </a:ln>
      </dgm:spPr>
      <dgm:t>
        <a:bodyPr/>
        <a:lstStyle/>
        <a:p>
          <a:pPr algn="l"/>
          <a:r>
            <a:rPr lang="en-US" sz="2100" b="1" kern="1200">
              <a:solidFill>
                <a:schemeClr val="tx1"/>
              </a:solidFill>
              <a:latin typeface="Franklin Gothic Book"/>
              <a:ea typeface="+mn-ea"/>
              <a:cs typeface="+mn-cs"/>
            </a:rPr>
            <a:t>Private Schools:</a:t>
          </a:r>
        </a:p>
      </dgm:t>
    </dgm:pt>
    <dgm:pt modelId="{6873E94E-822A-4037-90A9-38EEFBDED66F}" type="parTrans" cxnId="{0A0630D9-9AE5-4A0D-9C97-7A215BBAE6EF}">
      <dgm:prSet/>
      <dgm:spPr/>
      <dgm:t>
        <a:bodyPr/>
        <a:lstStyle/>
        <a:p>
          <a:endParaRPr lang="en-US"/>
        </a:p>
      </dgm:t>
    </dgm:pt>
    <dgm:pt modelId="{4FCAEEDF-8303-4A1C-A813-B68CDBE6F5BF}" type="sibTrans" cxnId="{0A0630D9-9AE5-4A0D-9C97-7A215BBAE6EF}">
      <dgm:prSet/>
      <dgm:spPr/>
      <dgm:t>
        <a:bodyPr/>
        <a:lstStyle/>
        <a:p>
          <a:endParaRPr lang="en-US"/>
        </a:p>
      </dgm:t>
    </dgm:pt>
    <dgm:pt modelId="{2866FEB2-788A-4DA1-9656-701391E8047E}">
      <dgm:prSet phldrT="[Text]"/>
      <dgm:spPr>
        <a:solidFill>
          <a:schemeClr val="accent5">
            <a:lumMod val="40000"/>
            <a:lumOff val="60000"/>
            <a:alpha val="90000"/>
          </a:schemeClr>
        </a:solidFill>
      </dgm:spPr>
      <dgm:t>
        <a:bodyPr/>
        <a:lstStyle/>
        <a:p>
          <a:endParaRPr lang="en-US" b="0">
            <a:latin typeface="Calibri" panose="020F0502020204030204" pitchFamily="34" charset="0"/>
            <a:cs typeface="Calibri" panose="020F0502020204030204" pitchFamily="34" charset="0"/>
          </a:endParaRPr>
        </a:p>
      </dgm:t>
    </dgm:pt>
    <dgm:pt modelId="{6549C7A8-138D-4FB7-8B73-78DB1D601EDD}" type="parTrans" cxnId="{B8A7B2A9-58BB-4906-89FE-4B10B7452BA0}">
      <dgm:prSet/>
      <dgm:spPr/>
      <dgm:t>
        <a:bodyPr/>
        <a:lstStyle/>
        <a:p>
          <a:endParaRPr lang="en-US"/>
        </a:p>
      </dgm:t>
    </dgm:pt>
    <dgm:pt modelId="{FEEF9088-AE2C-4C5B-9D25-179EB7E30D20}" type="sibTrans" cxnId="{B8A7B2A9-58BB-4906-89FE-4B10B7452BA0}">
      <dgm:prSet/>
      <dgm:spPr/>
      <dgm:t>
        <a:bodyPr/>
        <a:lstStyle/>
        <a:p>
          <a:endParaRPr lang="en-US"/>
        </a:p>
      </dgm:t>
    </dgm:pt>
    <dgm:pt modelId="{07A9B876-17D4-44B0-9C36-0898CBA563E0}">
      <dgm:prSet phldrT="[Text]"/>
      <dgm:spPr>
        <a:solidFill>
          <a:schemeClr val="accent6">
            <a:lumMod val="40000"/>
            <a:lumOff val="60000"/>
            <a:alpha val="90000"/>
          </a:schemeClr>
        </a:solidFill>
      </dgm:spPr>
      <dgm:t>
        <a:bodyPr/>
        <a:lstStyle/>
        <a:p>
          <a:r>
            <a:rPr lang="en-US" b="0">
              <a:latin typeface="Calibri" panose="020F0502020204030204" pitchFamily="34" charset="0"/>
              <a:cs typeface="Calibri" panose="020F0502020204030204" pitchFamily="34" charset="0"/>
            </a:rPr>
            <a:t>Accept or decline the offer to participate in writing</a:t>
          </a:r>
        </a:p>
      </dgm:t>
    </dgm:pt>
    <dgm:pt modelId="{0BB35967-2636-4925-BEA3-6DAE459D0328}" type="parTrans" cxnId="{F61A15F1-F667-4C96-9BE9-69148E3005F4}">
      <dgm:prSet/>
      <dgm:spPr/>
      <dgm:t>
        <a:bodyPr/>
        <a:lstStyle/>
        <a:p>
          <a:endParaRPr lang="en-US"/>
        </a:p>
      </dgm:t>
    </dgm:pt>
    <dgm:pt modelId="{5BE97802-B672-4E9F-A4B9-B18285B30519}" type="sibTrans" cxnId="{F61A15F1-F667-4C96-9BE9-69148E3005F4}">
      <dgm:prSet/>
      <dgm:spPr/>
      <dgm:t>
        <a:bodyPr/>
        <a:lstStyle/>
        <a:p>
          <a:endParaRPr lang="en-US"/>
        </a:p>
      </dgm:t>
    </dgm:pt>
    <dgm:pt modelId="{9C1B42E9-3A2D-4519-BE80-C3EF4F4C5B29}">
      <dgm:prSet phldrT="[Text]"/>
      <dgm:spPr>
        <a:solidFill>
          <a:schemeClr val="accent6">
            <a:lumMod val="40000"/>
            <a:lumOff val="60000"/>
            <a:alpha val="90000"/>
          </a:schemeClr>
        </a:solidFill>
      </dgm:spPr>
      <dgm:t>
        <a:bodyPr/>
        <a:lstStyle/>
        <a:p>
          <a:endParaRPr lang="en-US" b="0">
            <a:latin typeface="Calibri" panose="020F0502020204030204" pitchFamily="34" charset="0"/>
            <a:cs typeface="Calibri" panose="020F0502020204030204" pitchFamily="34" charset="0"/>
          </a:endParaRPr>
        </a:p>
      </dgm:t>
    </dgm:pt>
    <dgm:pt modelId="{ECF9560B-AF6B-40BD-AA2F-DEA620588588}" type="parTrans" cxnId="{5E2E0F91-9B5B-446F-8939-B0CC3ECDF432}">
      <dgm:prSet/>
      <dgm:spPr/>
      <dgm:t>
        <a:bodyPr/>
        <a:lstStyle/>
        <a:p>
          <a:endParaRPr lang="en-US"/>
        </a:p>
      </dgm:t>
    </dgm:pt>
    <dgm:pt modelId="{469BB9D8-FD8B-41BF-A213-61BC1A0C7D2E}" type="sibTrans" cxnId="{5E2E0F91-9B5B-446F-8939-B0CC3ECDF432}">
      <dgm:prSet/>
      <dgm:spPr/>
      <dgm:t>
        <a:bodyPr/>
        <a:lstStyle/>
        <a:p>
          <a:endParaRPr lang="en-US"/>
        </a:p>
      </dgm:t>
    </dgm:pt>
    <dgm:pt modelId="{B4DE554B-DDC6-4AE5-A613-BD9B288CA038}">
      <dgm:prSet phldrT="[Text]"/>
      <dgm:spPr>
        <a:solidFill>
          <a:srgbClr val="D1E6F3">
            <a:alpha val="90000"/>
          </a:srgbClr>
        </a:solidFill>
        <a:ln>
          <a:noFill/>
        </a:ln>
      </dgm:spPr>
      <dgm:t>
        <a:bodyPr/>
        <a:lstStyle/>
        <a:p>
          <a:r>
            <a:rPr lang="en-US" b="0">
              <a:latin typeface="Calibri"/>
              <a:cs typeface="Calibri"/>
            </a:rPr>
            <a:t>Resources, forms, and sample documents</a:t>
          </a:r>
        </a:p>
      </dgm:t>
    </dgm:pt>
    <dgm:pt modelId="{E60FB0AD-F1B6-4648-811B-52A869BBE019}" type="parTrans" cxnId="{0F18593D-DC6E-4133-99E1-728F9654BAE5}">
      <dgm:prSet/>
      <dgm:spPr/>
      <dgm:t>
        <a:bodyPr/>
        <a:lstStyle/>
        <a:p>
          <a:endParaRPr lang="en-US"/>
        </a:p>
      </dgm:t>
    </dgm:pt>
    <dgm:pt modelId="{CC57074F-6A6D-4559-AD0B-7DB503C0B255}" type="sibTrans" cxnId="{0F18593D-DC6E-4133-99E1-728F9654BAE5}">
      <dgm:prSet/>
      <dgm:spPr/>
      <dgm:t>
        <a:bodyPr/>
        <a:lstStyle/>
        <a:p>
          <a:endParaRPr lang="en-US"/>
        </a:p>
      </dgm:t>
    </dgm:pt>
    <dgm:pt modelId="{13220B96-1D28-446C-8B7C-9A0A5A1229E7}">
      <dgm:prSet phldrT="[Text]"/>
      <dgm:spPr>
        <a:solidFill>
          <a:srgbClr val="D1E6F3">
            <a:alpha val="90000"/>
          </a:srgbClr>
        </a:solidFill>
        <a:ln>
          <a:noFill/>
        </a:ln>
      </dgm:spPr>
      <dgm:t>
        <a:bodyPr/>
        <a:lstStyle/>
        <a:p>
          <a:pPr rtl="0"/>
          <a:r>
            <a:rPr lang="en-US" b="0">
              <a:latin typeface="Calibri" panose="020F0502020204030204" pitchFamily="34" charset="0"/>
              <a:cs typeface="Calibri" panose="020F0502020204030204" pitchFamily="34" charset="0"/>
            </a:rPr>
            <a:t>LEAs with a list of in-district private schools within the Consolidated Resource Plan (CRP)</a:t>
          </a:r>
        </a:p>
      </dgm:t>
    </dgm:pt>
    <dgm:pt modelId="{A2A0A028-EA44-452F-A3D2-F8F8F1DC1FFA}" type="parTrans" cxnId="{8CDC9F2B-4289-4BAA-8FB3-F2824B8EE9F7}">
      <dgm:prSet/>
      <dgm:spPr/>
      <dgm:t>
        <a:bodyPr/>
        <a:lstStyle/>
        <a:p>
          <a:endParaRPr lang="en-US"/>
        </a:p>
      </dgm:t>
    </dgm:pt>
    <dgm:pt modelId="{1C9BF11D-D7F3-4759-964F-CC61B8DE330F}" type="sibTrans" cxnId="{8CDC9F2B-4289-4BAA-8FB3-F2824B8EE9F7}">
      <dgm:prSet/>
      <dgm:spPr/>
      <dgm:t>
        <a:bodyPr/>
        <a:lstStyle/>
        <a:p>
          <a:endParaRPr lang="en-US"/>
        </a:p>
      </dgm:t>
    </dgm:pt>
    <dgm:pt modelId="{88C47F7F-14D5-4C77-8DBA-5F461FAE8DDC}">
      <dgm:prSet phldrT="[Text]"/>
      <dgm:spPr>
        <a:solidFill>
          <a:srgbClr val="D1E6F3">
            <a:alpha val="90000"/>
          </a:srgbClr>
        </a:solidFill>
        <a:ln>
          <a:noFill/>
        </a:ln>
      </dgm:spPr>
      <dgm:t>
        <a:bodyPr/>
        <a:lstStyle/>
        <a:p>
          <a:r>
            <a:rPr lang="en-US" b="0">
              <a:latin typeface="Calibri"/>
              <a:cs typeface="Calibri"/>
            </a:rPr>
            <a:t>Technical assistance</a:t>
          </a:r>
        </a:p>
      </dgm:t>
    </dgm:pt>
    <dgm:pt modelId="{19BCE6C3-1D8A-40C2-AE72-177A515ACEB2}" type="parTrans" cxnId="{169F3D19-5F64-4896-B4EC-5E4F6794A4EA}">
      <dgm:prSet/>
      <dgm:spPr/>
      <dgm:t>
        <a:bodyPr/>
        <a:lstStyle/>
        <a:p>
          <a:endParaRPr lang="en-US"/>
        </a:p>
      </dgm:t>
    </dgm:pt>
    <dgm:pt modelId="{97989FD0-AD82-4A3E-A8A4-830C084BFDD0}" type="sibTrans" cxnId="{169F3D19-5F64-4896-B4EC-5E4F6794A4EA}">
      <dgm:prSet/>
      <dgm:spPr/>
      <dgm:t>
        <a:bodyPr/>
        <a:lstStyle/>
        <a:p>
          <a:endParaRPr lang="en-US"/>
        </a:p>
      </dgm:t>
    </dgm:pt>
    <dgm:pt modelId="{3F283FC3-21D8-4473-8CCE-2D0DB82EC6E9}">
      <dgm:prSet phldrT="[Text]"/>
      <dgm:spPr>
        <a:solidFill>
          <a:srgbClr val="D1E6F3">
            <a:alpha val="90000"/>
          </a:srgbClr>
        </a:solidFill>
        <a:ln>
          <a:noFill/>
        </a:ln>
      </dgm:spPr>
      <dgm:t>
        <a:bodyPr/>
        <a:lstStyle/>
        <a:p>
          <a:endParaRPr lang="en-US" b="0">
            <a:latin typeface="Calibri" panose="020F0502020204030204" pitchFamily="34" charset="0"/>
            <a:cs typeface="Calibri" panose="020F0502020204030204" pitchFamily="34" charset="0"/>
          </a:endParaRPr>
        </a:p>
      </dgm:t>
    </dgm:pt>
    <dgm:pt modelId="{47240637-0C34-4260-B9CE-9FEFBA472666}" type="parTrans" cxnId="{6D989C72-B574-4D8D-8730-878F5450439C}">
      <dgm:prSet/>
      <dgm:spPr/>
      <dgm:t>
        <a:bodyPr/>
        <a:lstStyle/>
        <a:p>
          <a:endParaRPr lang="en-US"/>
        </a:p>
      </dgm:t>
    </dgm:pt>
    <dgm:pt modelId="{B4CBBE71-F521-4C2F-9734-0B7E9F8CC6CE}" type="sibTrans" cxnId="{6D989C72-B574-4D8D-8730-878F5450439C}">
      <dgm:prSet/>
      <dgm:spPr/>
      <dgm:t>
        <a:bodyPr/>
        <a:lstStyle/>
        <a:p>
          <a:endParaRPr lang="en-US"/>
        </a:p>
      </dgm:t>
    </dgm:pt>
    <dgm:pt modelId="{04D386BE-3854-4874-B056-7AF12B6D0DAD}">
      <dgm:prSet phldrT="[Text]"/>
      <dgm:spPr>
        <a:solidFill>
          <a:srgbClr val="D1E6F3">
            <a:alpha val="90000"/>
          </a:srgbClr>
        </a:solidFill>
        <a:ln>
          <a:noFill/>
        </a:ln>
      </dgm:spPr>
      <dgm:t>
        <a:bodyPr/>
        <a:lstStyle/>
        <a:p>
          <a:r>
            <a:rPr lang="en-US" b="0">
              <a:latin typeface="Calibri" panose="020F0502020204030204" pitchFamily="34" charset="0"/>
              <a:cs typeface="Calibri" panose="020F0502020204030204" pitchFamily="34" charset="0"/>
            </a:rPr>
            <a:t>Allocations to LEAs</a:t>
          </a:r>
        </a:p>
      </dgm:t>
    </dgm:pt>
    <dgm:pt modelId="{8B1E0BB5-007B-4F9A-8033-E37E9611222B}" type="parTrans" cxnId="{64768B2C-2AE6-4521-813B-6FC8C24BF478}">
      <dgm:prSet/>
      <dgm:spPr/>
      <dgm:t>
        <a:bodyPr/>
        <a:lstStyle/>
        <a:p>
          <a:endParaRPr lang="en-US"/>
        </a:p>
      </dgm:t>
    </dgm:pt>
    <dgm:pt modelId="{C701A603-FAEB-40CA-A860-8C4A59D17276}" type="sibTrans" cxnId="{64768B2C-2AE6-4521-813B-6FC8C24BF478}">
      <dgm:prSet/>
      <dgm:spPr/>
      <dgm:t>
        <a:bodyPr/>
        <a:lstStyle/>
        <a:p>
          <a:endParaRPr lang="en-US"/>
        </a:p>
      </dgm:t>
    </dgm:pt>
    <dgm:pt modelId="{88E680E2-90F4-471D-AB67-6BE962D894FA}">
      <dgm:prSet phldrT="[Text]"/>
      <dgm:spPr>
        <a:solidFill>
          <a:srgbClr val="D1E6F3">
            <a:alpha val="90000"/>
          </a:srgbClr>
        </a:solidFill>
        <a:ln>
          <a:noFill/>
        </a:ln>
      </dgm:spPr>
      <dgm:t>
        <a:bodyPr/>
        <a:lstStyle/>
        <a:p>
          <a:endParaRPr lang="en-US" b="0">
            <a:latin typeface="Calibri" panose="020F0502020204030204" pitchFamily="34" charset="0"/>
            <a:cs typeface="Calibri" panose="020F0502020204030204" pitchFamily="34" charset="0"/>
          </a:endParaRPr>
        </a:p>
      </dgm:t>
    </dgm:pt>
    <dgm:pt modelId="{6DA4FA20-42CF-43AB-AC6A-26C100315305}" type="parTrans" cxnId="{DA4AC95C-6FCD-4404-8CEB-A2DC3E35FD4F}">
      <dgm:prSet/>
      <dgm:spPr/>
      <dgm:t>
        <a:bodyPr/>
        <a:lstStyle/>
        <a:p>
          <a:endParaRPr lang="en-US"/>
        </a:p>
      </dgm:t>
    </dgm:pt>
    <dgm:pt modelId="{0360AD44-4D85-4A50-BE40-7946D3646EBC}" type="sibTrans" cxnId="{DA4AC95C-6FCD-4404-8CEB-A2DC3E35FD4F}">
      <dgm:prSet/>
      <dgm:spPr/>
      <dgm:t>
        <a:bodyPr/>
        <a:lstStyle/>
        <a:p>
          <a:endParaRPr lang="en-US"/>
        </a:p>
      </dgm:t>
    </dgm:pt>
    <dgm:pt modelId="{B8DDCB3E-EE8F-416D-B5C6-400EE96756A8}">
      <dgm:prSet phldrT="[Text]"/>
      <dgm:spPr>
        <a:solidFill>
          <a:schemeClr val="accent5">
            <a:lumMod val="40000"/>
            <a:lumOff val="60000"/>
            <a:alpha val="90000"/>
          </a:schemeClr>
        </a:solidFill>
      </dgm:spPr>
      <dgm:t>
        <a:bodyPr/>
        <a:lstStyle/>
        <a:p>
          <a:r>
            <a:rPr lang="en-US" b="0">
              <a:latin typeface="Calibri" panose="020F0502020204030204" pitchFamily="34" charset="0"/>
              <a:cs typeface="Calibri" panose="020F0502020204030204" pitchFamily="34" charset="0"/>
            </a:rPr>
            <a:t>Initiate the consultation process</a:t>
          </a:r>
        </a:p>
      </dgm:t>
    </dgm:pt>
    <dgm:pt modelId="{24A7821E-F702-45EC-9AEA-12E5A6EE6B61}" type="parTrans" cxnId="{9259B478-05B4-46C1-8EAB-216ADB641157}">
      <dgm:prSet/>
      <dgm:spPr/>
      <dgm:t>
        <a:bodyPr/>
        <a:lstStyle/>
        <a:p>
          <a:endParaRPr lang="en-US"/>
        </a:p>
      </dgm:t>
    </dgm:pt>
    <dgm:pt modelId="{B6CF891D-1450-4BED-806D-BB0BF4A74A19}" type="sibTrans" cxnId="{9259B478-05B4-46C1-8EAB-216ADB641157}">
      <dgm:prSet/>
      <dgm:spPr/>
      <dgm:t>
        <a:bodyPr/>
        <a:lstStyle/>
        <a:p>
          <a:endParaRPr lang="en-US"/>
        </a:p>
      </dgm:t>
    </dgm:pt>
    <dgm:pt modelId="{7D2CFFFB-7279-4B98-85CE-4921942821D8}">
      <dgm:prSet phldrT="[Text]"/>
      <dgm:spPr>
        <a:solidFill>
          <a:schemeClr val="accent5">
            <a:lumMod val="40000"/>
            <a:lumOff val="60000"/>
            <a:alpha val="90000"/>
          </a:schemeClr>
        </a:solidFill>
      </dgm:spPr>
      <dgm:t>
        <a:bodyPr/>
        <a:lstStyle/>
        <a:p>
          <a:endParaRPr lang="en-US" b="0">
            <a:latin typeface="Calibri" panose="020F0502020204030204" pitchFamily="34" charset="0"/>
            <a:cs typeface="Calibri" panose="020F0502020204030204" pitchFamily="34" charset="0"/>
          </a:endParaRPr>
        </a:p>
      </dgm:t>
    </dgm:pt>
    <dgm:pt modelId="{FEC359B4-8ED0-434D-B56E-CF84A71DD1EF}" type="parTrans" cxnId="{4B434422-B4F0-42CA-A7D7-B9C0D0542952}">
      <dgm:prSet/>
      <dgm:spPr/>
      <dgm:t>
        <a:bodyPr/>
        <a:lstStyle/>
        <a:p>
          <a:endParaRPr lang="en-US"/>
        </a:p>
      </dgm:t>
    </dgm:pt>
    <dgm:pt modelId="{198D294F-9C9F-4FF9-A9EE-344CA129D79F}" type="sibTrans" cxnId="{4B434422-B4F0-42CA-A7D7-B9C0D0542952}">
      <dgm:prSet/>
      <dgm:spPr/>
      <dgm:t>
        <a:bodyPr/>
        <a:lstStyle/>
        <a:p>
          <a:endParaRPr lang="en-US"/>
        </a:p>
      </dgm:t>
    </dgm:pt>
    <dgm:pt modelId="{D63E89F8-A581-4AAE-83EC-672664E985B0}">
      <dgm:prSet phldrT="[Text]"/>
      <dgm:spPr>
        <a:solidFill>
          <a:schemeClr val="accent6">
            <a:lumMod val="40000"/>
            <a:lumOff val="60000"/>
            <a:alpha val="90000"/>
          </a:schemeClr>
        </a:solidFill>
      </dgm:spPr>
      <dgm:t>
        <a:bodyPr/>
        <a:lstStyle/>
        <a:p>
          <a:r>
            <a:rPr lang="en-US" b="0">
              <a:latin typeface="Calibri"/>
              <a:cs typeface="Calibri"/>
            </a:rPr>
            <a:t>Update and verify contact information</a:t>
          </a:r>
        </a:p>
      </dgm:t>
    </dgm:pt>
    <dgm:pt modelId="{BFE40EFA-2812-4CA6-A5E2-C7836A2EAEB9}" type="parTrans" cxnId="{FB131878-7ABB-4442-B95D-5B3498AE5D51}">
      <dgm:prSet/>
      <dgm:spPr/>
      <dgm:t>
        <a:bodyPr/>
        <a:lstStyle/>
        <a:p>
          <a:endParaRPr lang="en-US"/>
        </a:p>
      </dgm:t>
    </dgm:pt>
    <dgm:pt modelId="{1034D1F0-7241-41E9-86E9-87E12B692A14}" type="sibTrans" cxnId="{FB131878-7ABB-4442-B95D-5B3498AE5D51}">
      <dgm:prSet/>
      <dgm:spPr/>
      <dgm:t>
        <a:bodyPr/>
        <a:lstStyle/>
        <a:p>
          <a:endParaRPr lang="en-US"/>
        </a:p>
      </dgm:t>
    </dgm:pt>
    <dgm:pt modelId="{565C684F-71F4-45FC-81C1-22AD05545E78}">
      <dgm:prSet phldrT="[Text]"/>
      <dgm:spPr>
        <a:solidFill>
          <a:schemeClr val="accent6">
            <a:lumMod val="40000"/>
            <a:lumOff val="60000"/>
            <a:alpha val="90000"/>
          </a:schemeClr>
        </a:solidFill>
      </dgm:spPr>
      <dgm:t>
        <a:bodyPr/>
        <a:lstStyle/>
        <a:p>
          <a:r>
            <a:rPr lang="en-US" b="0">
              <a:latin typeface="Calibri" panose="020F0502020204030204" pitchFamily="34" charset="0"/>
              <a:cs typeface="Calibri" panose="020F0502020204030204" pitchFamily="34" charset="0"/>
            </a:rPr>
            <a:t>Upload enrollment information to RIDE</a:t>
          </a:r>
        </a:p>
      </dgm:t>
    </dgm:pt>
    <dgm:pt modelId="{1B7680A8-A539-4B54-9743-E6EDF535D710}" type="parTrans" cxnId="{11BDF9D5-D808-41BA-9940-7B56A947E86C}">
      <dgm:prSet/>
      <dgm:spPr/>
      <dgm:t>
        <a:bodyPr/>
        <a:lstStyle/>
        <a:p>
          <a:endParaRPr lang="en-US"/>
        </a:p>
      </dgm:t>
    </dgm:pt>
    <dgm:pt modelId="{C36D942C-463A-418A-BC42-CBBAF5CB61D3}" type="sibTrans" cxnId="{11BDF9D5-D808-41BA-9940-7B56A947E86C}">
      <dgm:prSet/>
      <dgm:spPr/>
      <dgm:t>
        <a:bodyPr/>
        <a:lstStyle/>
        <a:p>
          <a:endParaRPr lang="en-US"/>
        </a:p>
      </dgm:t>
    </dgm:pt>
    <dgm:pt modelId="{2AB09ADB-B3C0-4328-9CDF-FBE6A49B59FC}">
      <dgm:prSet phldrT="[Text]"/>
      <dgm:spPr>
        <a:solidFill>
          <a:schemeClr val="accent6">
            <a:lumMod val="40000"/>
            <a:lumOff val="60000"/>
            <a:alpha val="90000"/>
          </a:schemeClr>
        </a:solidFill>
      </dgm:spPr>
      <dgm:t>
        <a:bodyPr/>
        <a:lstStyle/>
        <a:p>
          <a:endParaRPr lang="en-US" b="0">
            <a:latin typeface="Calibri" panose="020F0502020204030204" pitchFamily="34" charset="0"/>
            <a:cs typeface="Calibri" panose="020F0502020204030204" pitchFamily="34" charset="0"/>
          </a:endParaRPr>
        </a:p>
      </dgm:t>
    </dgm:pt>
    <dgm:pt modelId="{E01E8B9F-015F-47AF-B456-D51BD5C9C1D1}" type="parTrans" cxnId="{1419A760-2703-4680-9650-945797C8AB37}">
      <dgm:prSet/>
      <dgm:spPr/>
      <dgm:t>
        <a:bodyPr/>
        <a:lstStyle/>
        <a:p>
          <a:endParaRPr lang="en-US"/>
        </a:p>
      </dgm:t>
    </dgm:pt>
    <dgm:pt modelId="{964C2E42-F87C-40AF-8776-B80616DFED7F}" type="sibTrans" cxnId="{1419A760-2703-4680-9650-945797C8AB37}">
      <dgm:prSet/>
      <dgm:spPr/>
      <dgm:t>
        <a:bodyPr/>
        <a:lstStyle/>
        <a:p>
          <a:endParaRPr lang="en-US"/>
        </a:p>
      </dgm:t>
    </dgm:pt>
    <dgm:pt modelId="{98510CC6-0AC7-491B-9157-597E13D939E5}">
      <dgm:prSet phldrT="[Text]"/>
      <dgm:spPr>
        <a:solidFill>
          <a:srgbClr val="D1E6F3">
            <a:alpha val="90000"/>
          </a:srgbClr>
        </a:solidFill>
        <a:ln>
          <a:noFill/>
        </a:ln>
      </dgm:spPr>
      <dgm:t>
        <a:bodyPr/>
        <a:lstStyle/>
        <a:p>
          <a:pPr rtl="0"/>
          <a:endParaRPr lang="en-US" b="0">
            <a:latin typeface="Calibri" panose="020F0502020204030204" pitchFamily="34" charset="0"/>
            <a:cs typeface="Calibri" panose="020F0502020204030204" pitchFamily="34" charset="0"/>
          </a:endParaRPr>
        </a:p>
      </dgm:t>
    </dgm:pt>
    <dgm:pt modelId="{00666B10-A544-4535-81FC-7B4C9DBFBD58}" type="parTrans" cxnId="{4E63B99B-A1F5-4FB4-B9E4-BB95E0E1A656}">
      <dgm:prSet/>
      <dgm:spPr/>
      <dgm:t>
        <a:bodyPr/>
        <a:lstStyle/>
        <a:p>
          <a:endParaRPr lang="en-US"/>
        </a:p>
      </dgm:t>
    </dgm:pt>
    <dgm:pt modelId="{80F3AEF2-6305-41D2-ACEC-E633F8E55CE0}" type="sibTrans" cxnId="{4E63B99B-A1F5-4FB4-B9E4-BB95E0E1A656}">
      <dgm:prSet/>
      <dgm:spPr/>
      <dgm:t>
        <a:bodyPr/>
        <a:lstStyle/>
        <a:p>
          <a:endParaRPr lang="en-US"/>
        </a:p>
      </dgm:t>
    </dgm:pt>
    <dgm:pt modelId="{7E555FD8-EA43-4E2E-8410-531291411552}" type="pres">
      <dgm:prSet presAssocID="{9BB42E2E-2EBA-47FB-AD90-D191760F6071}" presName="Name0" presStyleCnt="0">
        <dgm:presLayoutVars>
          <dgm:dir/>
          <dgm:animLvl val="lvl"/>
          <dgm:resizeHandles val="exact"/>
        </dgm:presLayoutVars>
      </dgm:prSet>
      <dgm:spPr/>
    </dgm:pt>
    <dgm:pt modelId="{7EE32159-9484-4F4B-B575-9D89FC04EC76}" type="pres">
      <dgm:prSet presAssocID="{9369E0A5-4CB9-4C59-BAF3-171D2C3D6E2B}" presName="composite" presStyleCnt="0"/>
      <dgm:spPr/>
    </dgm:pt>
    <dgm:pt modelId="{FA7A6F39-335D-40E5-9521-7B247B383356}" type="pres">
      <dgm:prSet presAssocID="{9369E0A5-4CB9-4C59-BAF3-171D2C3D6E2B}" presName="parTx" presStyleLbl="alignNode1" presStyleIdx="0" presStyleCnt="3" custLinFactNeighborX="6118" custLinFactNeighborY="3688">
        <dgm:presLayoutVars>
          <dgm:chMax val="0"/>
          <dgm:chPref val="0"/>
          <dgm:bulletEnabled val="1"/>
        </dgm:presLayoutVars>
      </dgm:prSet>
      <dgm:spPr/>
    </dgm:pt>
    <dgm:pt modelId="{7788FBB3-0CAC-4E46-9BAF-8EC95F44DF94}" type="pres">
      <dgm:prSet presAssocID="{9369E0A5-4CB9-4C59-BAF3-171D2C3D6E2B}" presName="desTx" presStyleLbl="alignAccFollowNode1" presStyleIdx="0" presStyleCnt="3" custLinFactNeighborX="5800">
        <dgm:presLayoutVars>
          <dgm:bulletEnabled val="1"/>
        </dgm:presLayoutVars>
      </dgm:prSet>
      <dgm:spPr/>
    </dgm:pt>
    <dgm:pt modelId="{2159BB68-B4F7-4A3F-99A6-114DE71EFF23}" type="pres">
      <dgm:prSet presAssocID="{95EE2040-475B-4244-A0A9-20F3AA21823A}" presName="space" presStyleCnt="0"/>
      <dgm:spPr/>
    </dgm:pt>
    <dgm:pt modelId="{3AC1921D-29D1-454D-859D-9FD2EB221323}" type="pres">
      <dgm:prSet presAssocID="{4CC3865A-C4B3-448E-BD66-4C9F6E606E86}" presName="composite" presStyleCnt="0"/>
      <dgm:spPr/>
    </dgm:pt>
    <dgm:pt modelId="{6AAD55BA-95E7-4992-864D-2CB8E5A6C3ED}" type="pres">
      <dgm:prSet presAssocID="{4CC3865A-C4B3-448E-BD66-4C9F6E606E86}" presName="parTx" presStyleLbl="alignNode1" presStyleIdx="1" presStyleCnt="3">
        <dgm:presLayoutVars>
          <dgm:chMax val="0"/>
          <dgm:chPref val="0"/>
          <dgm:bulletEnabled val="1"/>
        </dgm:presLayoutVars>
      </dgm:prSet>
      <dgm:spPr/>
    </dgm:pt>
    <dgm:pt modelId="{499AB565-1B09-44B6-981F-00414DE3E5D7}" type="pres">
      <dgm:prSet presAssocID="{4CC3865A-C4B3-448E-BD66-4C9F6E606E86}" presName="desTx" presStyleLbl="alignAccFollowNode1" presStyleIdx="1" presStyleCnt="3">
        <dgm:presLayoutVars>
          <dgm:bulletEnabled val="1"/>
        </dgm:presLayoutVars>
      </dgm:prSet>
      <dgm:spPr/>
    </dgm:pt>
    <dgm:pt modelId="{E40F8C72-FE9D-40AA-8727-2717CAA86F23}" type="pres">
      <dgm:prSet presAssocID="{68EBC495-0BE8-41B3-93FC-828B627DB35D}" presName="space" presStyleCnt="0"/>
      <dgm:spPr/>
    </dgm:pt>
    <dgm:pt modelId="{C803F58A-66F9-4CF4-A80D-24C813F340E2}" type="pres">
      <dgm:prSet presAssocID="{A3FBA876-8FCA-421C-95E2-A88CD5ECA776}" presName="composite" presStyleCnt="0"/>
      <dgm:spPr/>
    </dgm:pt>
    <dgm:pt modelId="{6DE9858A-A5CA-4C72-A197-957BC323BCE0}" type="pres">
      <dgm:prSet presAssocID="{A3FBA876-8FCA-421C-95E2-A88CD5ECA776}" presName="parTx" presStyleLbl="alignNode1" presStyleIdx="2" presStyleCnt="3" custLinFactNeighborX="-4640">
        <dgm:presLayoutVars>
          <dgm:chMax val="0"/>
          <dgm:chPref val="0"/>
          <dgm:bulletEnabled val="1"/>
        </dgm:presLayoutVars>
      </dgm:prSet>
      <dgm:spPr/>
    </dgm:pt>
    <dgm:pt modelId="{50A29121-B242-4D04-BA8E-9B9BF3C6EA5E}" type="pres">
      <dgm:prSet presAssocID="{A3FBA876-8FCA-421C-95E2-A88CD5ECA776}" presName="desTx" presStyleLbl="alignAccFollowNode1" presStyleIdx="2" presStyleCnt="3" custLinFactNeighborX="-4640">
        <dgm:presLayoutVars>
          <dgm:bulletEnabled val="1"/>
        </dgm:presLayoutVars>
      </dgm:prSet>
      <dgm:spPr/>
    </dgm:pt>
  </dgm:ptLst>
  <dgm:cxnLst>
    <dgm:cxn modelId="{7E55C503-5214-42B5-9C8C-054623C27510}" type="presOf" srcId="{88E680E2-90F4-471D-AB67-6BE962D894FA}" destId="{7788FBB3-0CAC-4E46-9BAF-8EC95F44DF94}" srcOrd="0" destOrd="3" presId="urn:microsoft.com/office/officeart/2005/8/layout/hList1"/>
    <dgm:cxn modelId="{3D995605-DE5F-4863-9991-D4B982BAC979}" type="presOf" srcId="{B8DDCB3E-EE8F-416D-B5C6-400EE96756A8}" destId="{499AB565-1B09-44B6-981F-00414DE3E5D7}" srcOrd="0" destOrd="4" presId="urn:microsoft.com/office/officeart/2005/8/layout/hList1"/>
    <dgm:cxn modelId="{0D079906-299F-481D-B0CC-70731C175F41}" type="presOf" srcId="{9369E0A5-4CB9-4C59-BAF3-171D2C3D6E2B}" destId="{FA7A6F39-335D-40E5-9521-7B247B383356}" srcOrd="0" destOrd="0" presId="urn:microsoft.com/office/officeart/2005/8/layout/hList1"/>
    <dgm:cxn modelId="{0575BD07-56D8-4362-BE17-37541DA2D964}" type="presOf" srcId="{13220B96-1D28-446C-8B7C-9A0A5A1229E7}" destId="{7788FBB3-0CAC-4E46-9BAF-8EC95F44DF94}" srcOrd="0" destOrd="0" presId="urn:microsoft.com/office/officeart/2005/8/layout/hList1"/>
    <dgm:cxn modelId="{AB0B0114-5943-48CC-BA69-9986C567AF82}" type="presOf" srcId="{9C1B42E9-3A2D-4519-BE80-C3EF4F4C5B29}" destId="{50A29121-B242-4D04-BA8E-9B9BF3C6EA5E}" srcOrd="0" destOrd="3" presId="urn:microsoft.com/office/officeart/2005/8/layout/hList1"/>
    <dgm:cxn modelId="{169F3D19-5F64-4896-B4EC-5E4F6794A4EA}" srcId="{9369E0A5-4CB9-4C59-BAF3-171D2C3D6E2B}" destId="{88C47F7F-14D5-4C77-8DBA-5F461FAE8DDC}" srcOrd="6" destOrd="0" parTransId="{19BCE6C3-1D8A-40C2-AE72-177A515ACEB2}" sibTransId="{97989FD0-AD82-4A3E-A8A4-830C084BFDD0}"/>
    <dgm:cxn modelId="{69DD671F-3E02-4F9A-95C1-203B2EC852CE}" srcId="{9BB42E2E-2EBA-47FB-AD90-D191760F6071}" destId="{4CC3865A-C4B3-448E-BD66-4C9F6E606E86}" srcOrd="1" destOrd="0" parTransId="{1DCC5DA1-1BFC-400F-8AA2-4E8F5B3FC7A7}" sibTransId="{68EBC495-0BE8-41B3-93FC-828B627DB35D}"/>
    <dgm:cxn modelId="{4B434422-B4F0-42CA-A7D7-B9C0D0542952}" srcId="{4CC3865A-C4B3-448E-BD66-4C9F6E606E86}" destId="{7D2CFFFB-7279-4B98-85CE-4921942821D8}" srcOrd="3" destOrd="0" parTransId="{FEC359B4-8ED0-434D-B56E-CF84A71DD1EF}" sibTransId="{198D294F-9C9F-4FF9-A9EE-344CA129D79F}"/>
    <dgm:cxn modelId="{8CDC9F2B-4289-4BAA-8FB3-F2824B8EE9F7}" srcId="{9369E0A5-4CB9-4C59-BAF3-171D2C3D6E2B}" destId="{13220B96-1D28-446C-8B7C-9A0A5A1229E7}" srcOrd="0" destOrd="0" parTransId="{A2A0A028-EA44-452F-A3D2-F8F8F1DC1FFA}" sibTransId="{1C9BF11D-D7F3-4759-964F-CC61B8DE330F}"/>
    <dgm:cxn modelId="{64768B2C-2AE6-4521-813B-6FC8C24BF478}" srcId="{9369E0A5-4CB9-4C59-BAF3-171D2C3D6E2B}" destId="{04D386BE-3854-4874-B056-7AF12B6D0DAD}" srcOrd="2" destOrd="0" parTransId="{8B1E0BB5-007B-4F9A-8033-E37E9611222B}" sibTransId="{C701A603-FAEB-40CA-A860-8C4A59D17276}"/>
    <dgm:cxn modelId="{4EAA2A39-09A2-4FA6-8424-0C8868F25B7B}" type="presOf" srcId="{07A9B876-17D4-44B0-9C36-0898CBA563E0}" destId="{50A29121-B242-4D04-BA8E-9B9BF3C6EA5E}" srcOrd="0" destOrd="4" presId="urn:microsoft.com/office/officeart/2005/8/layout/hList1"/>
    <dgm:cxn modelId="{C5E1603C-0532-4A82-8BF4-71925A392F34}" type="presOf" srcId="{7D2CFFFB-7279-4B98-85CE-4921942821D8}" destId="{499AB565-1B09-44B6-981F-00414DE3E5D7}" srcOrd="0" destOrd="3" presId="urn:microsoft.com/office/officeart/2005/8/layout/hList1"/>
    <dgm:cxn modelId="{0F18593D-DC6E-4133-99E1-728F9654BAE5}" srcId="{9369E0A5-4CB9-4C59-BAF3-171D2C3D6E2B}" destId="{B4DE554B-DDC6-4AE5-A613-BD9B288CA038}" srcOrd="4" destOrd="0" parTransId="{E60FB0AD-F1B6-4648-811B-52A869BBE019}" sibTransId="{CC57074F-6A6D-4559-AD0B-7DB503C0B255}"/>
    <dgm:cxn modelId="{DA4AC95C-6FCD-4404-8CEB-A2DC3E35FD4F}" srcId="{9369E0A5-4CB9-4C59-BAF3-171D2C3D6E2B}" destId="{88E680E2-90F4-471D-AB67-6BE962D894FA}" srcOrd="3" destOrd="0" parTransId="{6DA4FA20-42CF-43AB-AC6A-26C100315305}" sibTransId="{0360AD44-4D85-4A50-BE40-7946D3646EBC}"/>
    <dgm:cxn modelId="{1419A760-2703-4680-9650-945797C8AB37}" srcId="{A3FBA876-8FCA-421C-95E2-A88CD5ECA776}" destId="{2AB09ADB-B3C0-4328-9CDF-FBE6A49B59FC}" srcOrd="1" destOrd="0" parTransId="{E01E8B9F-015F-47AF-B456-D51BD5C9C1D1}" sibTransId="{964C2E42-F87C-40AF-8776-B80616DFED7F}"/>
    <dgm:cxn modelId="{FFE1A165-58F9-4598-89E7-8F65DA8560A2}" type="presOf" srcId="{4CC3865A-C4B3-448E-BD66-4C9F6E606E86}" destId="{6AAD55BA-95E7-4992-864D-2CB8E5A6C3ED}" srcOrd="0" destOrd="0" presId="urn:microsoft.com/office/officeart/2005/8/layout/hList1"/>
    <dgm:cxn modelId="{49EFDF45-2949-407E-AD14-A55C8B0B6A6A}" type="presOf" srcId="{7A39C3D2-ED5A-41C8-9335-4C6AC3D440D3}" destId="{499AB565-1B09-44B6-981F-00414DE3E5D7}" srcOrd="0" destOrd="0" presId="urn:microsoft.com/office/officeart/2005/8/layout/hList1"/>
    <dgm:cxn modelId="{6D989C72-B574-4D8D-8730-878F5450439C}" srcId="{9369E0A5-4CB9-4C59-BAF3-171D2C3D6E2B}" destId="{3F283FC3-21D8-4473-8CCE-2D0DB82EC6E9}" srcOrd="5" destOrd="0" parTransId="{47240637-0C34-4260-B9CE-9FEFBA472666}" sibTransId="{B4CBBE71-F521-4C2F-9734-0B7E9F8CC6CE}"/>
    <dgm:cxn modelId="{91B3B272-6968-493F-8CF7-A11C5BC62DCE}" type="presOf" srcId="{04D386BE-3854-4874-B056-7AF12B6D0DAD}" destId="{7788FBB3-0CAC-4E46-9BAF-8EC95F44DF94}" srcOrd="0" destOrd="2" presId="urn:microsoft.com/office/officeart/2005/8/layout/hList1"/>
    <dgm:cxn modelId="{F7C5C153-A70A-48D9-AF0F-64911B7B30CD}" srcId="{4CC3865A-C4B3-448E-BD66-4C9F6E606E86}" destId="{542CA3D0-4C00-402F-9F6D-3E2B9AFAAA0F}" srcOrd="2" destOrd="0" parTransId="{C5ABD506-2672-4C43-95BF-ED04CEEED583}" sibTransId="{615C6088-83B6-481B-BFB8-41B10863FC4A}"/>
    <dgm:cxn modelId="{FDCFA755-44C9-40A5-B954-7CD43E997C7F}" type="presOf" srcId="{2AB09ADB-B3C0-4328-9CDF-FBE6A49B59FC}" destId="{50A29121-B242-4D04-BA8E-9B9BF3C6EA5E}" srcOrd="0" destOrd="1" presId="urn:microsoft.com/office/officeart/2005/8/layout/hList1"/>
    <dgm:cxn modelId="{FB131878-7ABB-4442-B95D-5B3498AE5D51}" srcId="{A3FBA876-8FCA-421C-95E2-A88CD5ECA776}" destId="{D63E89F8-A581-4AAE-83EC-672664E985B0}" srcOrd="0" destOrd="0" parTransId="{BFE40EFA-2812-4CA6-A5E2-C7836A2EAEB9}" sibTransId="{1034D1F0-7241-41E9-86E9-87E12B692A14}"/>
    <dgm:cxn modelId="{9259B478-05B4-46C1-8EAB-216ADB641157}" srcId="{4CC3865A-C4B3-448E-BD66-4C9F6E606E86}" destId="{B8DDCB3E-EE8F-416D-B5C6-400EE96756A8}" srcOrd="4" destOrd="0" parTransId="{24A7821E-F702-45EC-9AEA-12E5A6EE6B61}" sibTransId="{B6CF891D-1450-4BED-806D-BB0BF4A74A19}"/>
    <dgm:cxn modelId="{B695627E-4AD4-455B-BE8A-C142B76C99D3}" type="presOf" srcId="{B4DE554B-DDC6-4AE5-A613-BD9B288CA038}" destId="{7788FBB3-0CAC-4E46-9BAF-8EC95F44DF94}" srcOrd="0" destOrd="4" presId="urn:microsoft.com/office/officeart/2005/8/layout/hList1"/>
    <dgm:cxn modelId="{5E2E0F91-9B5B-446F-8939-B0CC3ECDF432}" srcId="{A3FBA876-8FCA-421C-95E2-A88CD5ECA776}" destId="{9C1B42E9-3A2D-4519-BE80-C3EF4F4C5B29}" srcOrd="3" destOrd="0" parTransId="{ECF9560B-AF6B-40BD-AA2F-DEA620588588}" sibTransId="{469BB9D8-FD8B-41BF-A213-61BC1A0C7D2E}"/>
    <dgm:cxn modelId="{947B7795-63A7-42AE-AC3B-B49B7023E2CD}" type="presOf" srcId="{3F283FC3-21D8-4473-8CCE-2D0DB82EC6E9}" destId="{7788FBB3-0CAC-4E46-9BAF-8EC95F44DF94}" srcOrd="0" destOrd="5" presId="urn:microsoft.com/office/officeart/2005/8/layout/hList1"/>
    <dgm:cxn modelId="{C7599D9B-8786-4AEF-89A6-86E66481E694}" type="presOf" srcId="{88C47F7F-14D5-4C77-8DBA-5F461FAE8DDC}" destId="{7788FBB3-0CAC-4E46-9BAF-8EC95F44DF94}" srcOrd="0" destOrd="6" presId="urn:microsoft.com/office/officeart/2005/8/layout/hList1"/>
    <dgm:cxn modelId="{4E63B99B-A1F5-4FB4-B9E4-BB95E0E1A656}" srcId="{9369E0A5-4CB9-4C59-BAF3-171D2C3D6E2B}" destId="{98510CC6-0AC7-491B-9157-597E13D939E5}" srcOrd="1" destOrd="0" parTransId="{00666B10-A544-4535-81FC-7B4C9DBFBD58}" sibTransId="{80F3AEF2-6305-41D2-ACEC-E633F8E55CE0}"/>
    <dgm:cxn modelId="{B8A7B2A9-58BB-4906-89FE-4B10B7452BA0}" srcId="{4CC3865A-C4B3-448E-BD66-4C9F6E606E86}" destId="{2866FEB2-788A-4DA1-9656-701391E8047E}" srcOrd="1" destOrd="0" parTransId="{6549C7A8-138D-4FB7-8B73-78DB1D601EDD}" sibTransId="{FEEF9088-AE2C-4C5B-9D25-179EB7E30D20}"/>
    <dgm:cxn modelId="{5B0894B9-1779-431A-A6E4-B6A722757DFD}" type="presOf" srcId="{542CA3D0-4C00-402F-9F6D-3E2B9AFAAA0F}" destId="{499AB565-1B09-44B6-981F-00414DE3E5D7}" srcOrd="0" destOrd="2" presId="urn:microsoft.com/office/officeart/2005/8/layout/hList1"/>
    <dgm:cxn modelId="{08B1DFB9-79A2-49E6-921E-5E7654325FBF}" type="presOf" srcId="{D63E89F8-A581-4AAE-83EC-672664E985B0}" destId="{50A29121-B242-4D04-BA8E-9B9BF3C6EA5E}" srcOrd="0" destOrd="0" presId="urn:microsoft.com/office/officeart/2005/8/layout/hList1"/>
    <dgm:cxn modelId="{918298D2-8C3D-4474-9850-25C5E8827464}" type="presOf" srcId="{A3FBA876-8FCA-421C-95E2-A88CD5ECA776}" destId="{6DE9858A-A5CA-4C72-A197-957BC323BCE0}" srcOrd="0" destOrd="0" presId="urn:microsoft.com/office/officeart/2005/8/layout/hList1"/>
    <dgm:cxn modelId="{11BDF9D5-D808-41BA-9940-7B56A947E86C}" srcId="{A3FBA876-8FCA-421C-95E2-A88CD5ECA776}" destId="{565C684F-71F4-45FC-81C1-22AD05545E78}" srcOrd="2" destOrd="0" parTransId="{1B7680A8-A539-4B54-9743-E6EDF535D710}" sibTransId="{C36D942C-463A-418A-BC42-CBBAF5CB61D3}"/>
    <dgm:cxn modelId="{71C7D1D7-9E62-44ED-8D31-C4B8F9ABC1F6}" srcId="{4CC3865A-C4B3-448E-BD66-4C9F6E606E86}" destId="{7A39C3D2-ED5A-41C8-9335-4C6AC3D440D3}" srcOrd="0" destOrd="0" parTransId="{595D6FF6-8ACE-4529-A552-64CAA0F9B27E}" sibTransId="{08CCC15E-5BC7-48F5-BADE-B665B4339841}"/>
    <dgm:cxn modelId="{0A0630D9-9AE5-4A0D-9C97-7A215BBAE6EF}" srcId="{9BB42E2E-2EBA-47FB-AD90-D191760F6071}" destId="{A3FBA876-8FCA-421C-95E2-A88CD5ECA776}" srcOrd="2" destOrd="0" parTransId="{6873E94E-822A-4037-90A9-38EEFBDED66F}" sibTransId="{4FCAEEDF-8303-4A1C-A813-B68CDBE6F5BF}"/>
    <dgm:cxn modelId="{4DD34CDD-9A2A-4E8F-AAE0-5F6D38835EF0}" type="presOf" srcId="{9BB42E2E-2EBA-47FB-AD90-D191760F6071}" destId="{7E555FD8-EA43-4E2E-8410-531291411552}" srcOrd="0" destOrd="0" presId="urn:microsoft.com/office/officeart/2005/8/layout/hList1"/>
    <dgm:cxn modelId="{D562D0E4-28EF-45A0-9A47-FB05EBFED2B7}" srcId="{9BB42E2E-2EBA-47FB-AD90-D191760F6071}" destId="{9369E0A5-4CB9-4C59-BAF3-171D2C3D6E2B}" srcOrd="0" destOrd="0" parTransId="{B418A7BC-F0F3-42EC-BE20-828E50EE3340}" sibTransId="{95EE2040-475B-4244-A0A9-20F3AA21823A}"/>
    <dgm:cxn modelId="{6FF59BEC-F8AF-4315-A950-2A642A657B0F}" type="presOf" srcId="{2866FEB2-788A-4DA1-9656-701391E8047E}" destId="{499AB565-1B09-44B6-981F-00414DE3E5D7}" srcOrd="0" destOrd="1" presId="urn:microsoft.com/office/officeart/2005/8/layout/hList1"/>
    <dgm:cxn modelId="{F61A15F1-F667-4C96-9BE9-69148E3005F4}" srcId="{A3FBA876-8FCA-421C-95E2-A88CD5ECA776}" destId="{07A9B876-17D4-44B0-9C36-0898CBA563E0}" srcOrd="4" destOrd="0" parTransId="{0BB35967-2636-4925-BEA3-6DAE459D0328}" sibTransId="{5BE97802-B672-4E9F-A4B9-B18285B30519}"/>
    <dgm:cxn modelId="{54E062F1-2E04-4574-BE33-34F0297A965B}" type="presOf" srcId="{565C684F-71F4-45FC-81C1-22AD05545E78}" destId="{50A29121-B242-4D04-BA8E-9B9BF3C6EA5E}" srcOrd="0" destOrd="2" presId="urn:microsoft.com/office/officeart/2005/8/layout/hList1"/>
    <dgm:cxn modelId="{0DADADF6-B8D3-4F57-9EDD-AE8DCA703970}" type="presOf" srcId="{98510CC6-0AC7-491B-9157-597E13D939E5}" destId="{7788FBB3-0CAC-4E46-9BAF-8EC95F44DF94}" srcOrd="0" destOrd="1" presId="urn:microsoft.com/office/officeart/2005/8/layout/hList1"/>
    <dgm:cxn modelId="{75B988B0-8C9F-480C-B4F8-1A2EC52057B1}" type="presParOf" srcId="{7E555FD8-EA43-4E2E-8410-531291411552}" destId="{7EE32159-9484-4F4B-B575-9D89FC04EC76}" srcOrd="0" destOrd="0" presId="urn:microsoft.com/office/officeart/2005/8/layout/hList1"/>
    <dgm:cxn modelId="{F5C8C0BF-B4DC-4C85-98A8-3C0E3A650EB3}" type="presParOf" srcId="{7EE32159-9484-4F4B-B575-9D89FC04EC76}" destId="{FA7A6F39-335D-40E5-9521-7B247B383356}" srcOrd="0" destOrd="0" presId="urn:microsoft.com/office/officeart/2005/8/layout/hList1"/>
    <dgm:cxn modelId="{672A78B9-61A0-44DD-BA67-770834FB79BE}" type="presParOf" srcId="{7EE32159-9484-4F4B-B575-9D89FC04EC76}" destId="{7788FBB3-0CAC-4E46-9BAF-8EC95F44DF94}" srcOrd="1" destOrd="0" presId="urn:microsoft.com/office/officeart/2005/8/layout/hList1"/>
    <dgm:cxn modelId="{BB632DAD-F886-48D2-A05B-D017DA77FE69}" type="presParOf" srcId="{7E555FD8-EA43-4E2E-8410-531291411552}" destId="{2159BB68-B4F7-4A3F-99A6-114DE71EFF23}" srcOrd="1" destOrd="0" presId="urn:microsoft.com/office/officeart/2005/8/layout/hList1"/>
    <dgm:cxn modelId="{EB27D4B6-8D51-48A8-B0F6-981268CD05BB}" type="presParOf" srcId="{7E555FD8-EA43-4E2E-8410-531291411552}" destId="{3AC1921D-29D1-454D-859D-9FD2EB221323}" srcOrd="2" destOrd="0" presId="urn:microsoft.com/office/officeart/2005/8/layout/hList1"/>
    <dgm:cxn modelId="{788B2246-B573-4FF1-83DA-7A07BE847FE4}" type="presParOf" srcId="{3AC1921D-29D1-454D-859D-9FD2EB221323}" destId="{6AAD55BA-95E7-4992-864D-2CB8E5A6C3ED}" srcOrd="0" destOrd="0" presId="urn:microsoft.com/office/officeart/2005/8/layout/hList1"/>
    <dgm:cxn modelId="{CF0D5674-FC1E-45BF-BFBC-DE0EBDF1DB3F}" type="presParOf" srcId="{3AC1921D-29D1-454D-859D-9FD2EB221323}" destId="{499AB565-1B09-44B6-981F-00414DE3E5D7}" srcOrd="1" destOrd="0" presId="urn:microsoft.com/office/officeart/2005/8/layout/hList1"/>
    <dgm:cxn modelId="{FFA8476D-1E58-460D-BE22-F68C94D705B9}" type="presParOf" srcId="{7E555FD8-EA43-4E2E-8410-531291411552}" destId="{E40F8C72-FE9D-40AA-8727-2717CAA86F23}" srcOrd="3" destOrd="0" presId="urn:microsoft.com/office/officeart/2005/8/layout/hList1"/>
    <dgm:cxn modelId="{A641F3D8-8235-41E4-BCFC-CA91802FF86C}" type="presParOf" srcId="{7E555FD8-EA43-4E2E-8410-531291411552}" destId="{C803F58A-66F9-4CF4-A80D-24C813F340E2}" srcOrd="4" destOrd="0" presId="urn:microsoft.com/office/officeart/2005/8/layout/hList1"/>
    <dgm:cxn modelId="{11749641-EBE0-4BBA-84E4-B3B7747B96E1}" type="presParOf" srcId="{C803F58A-66F9-4CF4-A80D-24C813F340E2}" destId="{6DE9858A-A5CA-4C72-A197-957BC323BCE0}" srcOrd="0" destOrd="0" presId="urn:microsoft.com/office/officeart/2005/8/layout/hList1"/>
    <dgm:cxn modelId="{40AE47C5-F3B1-4370-9AEF-CC74E1DF38B9}" type="presParOf" srcId="{C803F58A-66F9-4CF4-A80D-24C813F340E2}" destId="{50A29121-B242-4D04-BA8E-9B9BF3C6EA5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8001054-7C23-46D6-AA04-B5A409AA65B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6DF2B3E3-CB85-4270-B04D-19C607F7F648}">
      <dgm:prSet phldrT="[Text]" custT="1">
        <dgm:style>
          <a:lnRef idx="0">
            <a:scrgbClr r="0" g="0" b="0"/>
          </a:lnRef>
          <a:fillRef idx="0">
            <a:scrgbClr r="0" g="0" b="0"/>
          </a:fillRef>
          <a:effectRef idx="0">
            <a:scrgbClr r="0" g="0" b="0"/>
          </a:effectRef>
          <a:fontRef idx="minor">
            <a:schemeClr val="lt1"/>
          </a:fontRef>
        </dgm:style>
      </dgm:prSet>
      <dgm:spPr>
        <a:solidFill>
          <a:srgbClr val="1C5F8A"/>
        </a:solidFill>
        <a:ln>
          <a:solidFill>
            <a:schemeClr val="tx2">
              <a:lumMod val="40000"/>
              <a:lumOff val="60000"/>
            </a:schemeClr>
          </a:solidFill>
          <a:prstDash val="sysDot"/>
        </a:ln>
      </dgm:spPr>
      <dgm:t>
        <a:bodyPr/>
        <a:lstStyle/>
        <a:p>
          <a:r>
            <a:rPr lang="en-US" sz="2400" b="1">
              <a:latin typeface="Calibri"/>
              <a:cs typeface="Calibri"/>
            </a:rPr>
            <a:t>RIDE</a:t>
          </a:r>
        </a:p>
      </dgm:t>
    </dgm:pt>
    <dgm:pt modelId="{F2235A97-99AA-4223-BA08-D50A776635BE}" type="parTrans" cxnId="{5B6A3906-F111-4950-9172-AB2EE4AD182F}">
      <dgm:prSet/>
      <dgm:spPr/>
      <dgm:t>
        <a:bodyPr/>
        <a:lstStyle/>
        <a:p>
          <a:endParaRPr lang="en-US">
            <a:latin typeface="Calibri" panose="020F0502020204030204" pitchFamily="34" charset="0"/>
            <a:cs typeface="Calibri" panose="020F0502020204030204" pitchFamily="34" charset="0"/>
          </a:endParaRPr>
        </a:p>
      </dgm:t>
    </dgm:pt>
    <dgm:pt modelId="{A7F87CC9-02B3-4404-920C-4E3A72FE3EA0}" type="sibTrans" cxnId="{5B6A3906-F111-4950-9172-AB2EE4AD182F}">
      <dgm:prSet/>
      <dgm:spPr/>
      <dgm:t>
        <a:bodyPr/>
        <a:lstStyle/>
        <a:p>
          <a:endParaRPr lang="en-US">
            <a:latin typeface="Calibri" panose="020F0502020204030204" pitchFamily="34" charset="0"/>
            <a:cs typeface="Calibri" panose="020F0502020204030204" pitchFamily="34" charset="0"/>
          </a:endParaRPr>
        </a:p>
      </dgm:t>
    </dgm:pt>
    <dgm:pt modelId="{AE6F8EA1-25E7-4A64-86A1-D5E41CF9EDF9}">
      <dgm:prSet phldrT="[Text]"/>
      <dgm:spPr>
        <a:solidFill>
          <a:schemeClr val="tx2">
            <a:lumMod val="20000"/>
            <a:lumOff val="80000"/>
            <a:alpha val="90000"/>
          </a:schemeClr>
        </a:solidFill>
      </dgm:spPr>
      <dgm:t>
        <a:bodyPr/>
        <a:lstStyle/>
        <a:p>
          <a:r>
            <a:rPr lang="en-US">
              <a:latin typeface="Calibri"/>
              <a:cs typeface="Calibri"/>
            </a:rPr>
            <a:t>Provides training and technical assistance, including resources, tools and guidance</a:t>
          </a:r>
        </a:p>
      </dgm:t>
    </dgm:pt>
    <dgm:pt modelId="{F94D8CD8-791D-443B-BFF1-E5E32C5CB63E}" type="parTrans" cxnId="{2AA19195-106E-4F2C-8023-9CC8C9A45F5D}">
      <dgm:prSet/>
      <dgm:spPr/>
      <dgm:t>
        <a:bodyPr/>
        <a:lstStyle/>
        <a:p>
          <a:endParaRPr lang="en-US">
            <a:latin typeface="Calibri" panose="020F0502020204030204" pitchFamily="34" charset="0"/>
            <a:cs typeface="Calibri" panose="020F0502020204030204" pitchFamily="34" charset="0"/>
          </a:endParaRPr>
        </a:p>
      </dgm:t>
    </dgm:pt>
    <dgm:pt modelId="{BEC6D84C-C826-46FF-8BBE-83B1DA0DADA4}" type="sibTrans" cxnId="{2AA19195-106E-4F2C-8023-9CC8C9A45F5D}">
      <dgm:prSet/>
      <dgm:spPr/>
      <dgm:t>
        <a:bodyPr/>
        <a:lstStyle/>
        <a:p>
          <a:endParaRPr lang="en-US">
            <a:latin typeface="Calibri" panose="020F0502020204030204" pitchFamily="34" charset="0"/>
            <a:cs typeface="Calibri" panose="020F0502020204030204" pitchFamily="34" charset="0"/>
          </a:endParaRPr>
        </a:p>
      </dgm:t>
    </dgm:pt>
    <dgm:pt modelId="{D2C260AE-11EF-43F3-B1B5-8000B025683A}">
      <dgm:prSet phldrT="[Text]" custT="1">
        <dgm:style>
          <a:lnRef idx="0">
            <a:scrgbClr r="0" g="0" b="0"/>
          </a:lnRef>
          <a:fillRef idx="0">
            <a:scrgbClr r="0" g="0" b="0"/>
          </a:fillRef>
          <a:effectRef idx="0">
            <a:scrgbClr r="0" g="0" b="0"/>
          </a:effectRef>
          <a:fontRef idx="minor">
            <a:schemeClr val="lt1"/>
          </a:fontRef>
        </dgm:style>
      </dgm:prSet>
      <dgm:spPr>
        <a:solidFill>
          <a:srgbClr val="1C5F8A"/>
        </a:solidFill>
        <a:ln>
          <a:noFill/>
        </a:ln>
      </dgm:spPr>
      <dgm:t>
        <a:bodyPr/>
        <a:lstStyle/>
        <a:p>
          <a:r>
            <a:rPr lang="en-US" sz="2400" b="1">
              <a:latin typeface="Calibri"/>
              <a:cs typeface="Calibri"/>
            </a:rPr>
            <a:t>Private Schools</a:t>
          </a:r>
        </a:p>
      </dgm:t>
    </dgm:pt>
    <dgm:pt modelId="{C3E0E705-2004-411C-B927-629C589345BB}" type="parTrans" cxnId="{D7CBA929-4863-40C1-87F5-60D7795AF45F}">
      <dgm:prSet/>
      <dgm:spPr/>
      <dgm:t>
        <a:bodyPr/>
        <a:lstStyle/>
        <a:p>
          <a:endParaRPr lang="en-US">
            <a:latin typeface="Calibri" panose="020F0502020204030204" pitchFamily="34" charset="0"/>
            <a:cs typeface="Calibri" panose="020F0502020204030204" pitchFamily="34" charset="0"/>
          </a:endParaRPr>
        </a:p>
      </dgm:t>
    </dgm:pt>
    <dgm:pt modelId="{313824EA-070C-4B01-B67B-85E5BC471169}" type="sibTrans" cxnId="{D7CBA929-4863-40C1-87F5-60D7795AF45F}">
      <dgm:prSet/>
      <dgm:spPr/>
      <dgm:t>
        <a:bodyPr/>
        <a:lstStyle/>
        <a:p>
          <a:endParaRPr lang="en-US">
            <a:latin typeface="Calibri" panose="020F0502020204030204" pitchFamily="34" charset="0"/>
            <a:cs typeface="Calibri" panose="020F0502020204030204" pitchFamily="34" charset="0"/>
          </a:endParaRPr>
        </a:p>
      </dgm:t>
    </dgm:pt>
    <dgm:pt modelId="{24EE351C-58E9-4132-BCE2-66654823853D}">
      <dgm:prSet phldrT="[Text]"/>
      <dgm:spPr>
        <a:solidFill>
          <a:srgbClr val="D1E6F3">
            <a:alpha val="90000"/>
          </a:srgbClr>
        </a:solidFill>
      </dgm:spPr>
      <dgm:t>
        <a:bodyPr/>
        <a:lstStyle/>
        <a:p>
          <a:r>
            <a:rPr lang="en-US">
              <a:latin typeface="Calibri"/>
              <a:cs typeface="Calibri"/>
            </a:rPr>
            <a:t>Update staff contacts for the LEA</a:t>
          </a:r>
        </a:p>
      </dgm:t>
    </dgm:pt>
    <dgm:pt modelId="{EFAB4CBF-1548-4CC5-9015-84FF844EDB16}" type="parTrans" cxnId="{437F78FE-6E33-44DA-B3CF-DB9CA36D49FC}">
      <dgm:prSet/>
      <dgm:spPr/>
      <dgm:t>
        <a:bodyPr/>
        <a:lstStyle/>
        <a:p>
          <a:endParaRPr lang="en-US">
            <a:latin typeface="Calibri" panose="020F0502020204030204" pitchFamily="34" charset="0"/>
            <a:cs typeface="Calibri" panose="020F0502020204030204" pitchFamily="34" charset="0"/>
          </a:endParaRPr>
        </a:p>
      </dgm:t>
    </dgm:pt>
    <dgm:pt modelId="{D399F9B6-9A28-4541-B918-7BFD7A6190DF}" type="sibTrans" cxnId="{437F78FE-6E33-44DA-B3CF-DB9CA36D49FC}">
      <dgm:prSet/>
      <dgm:spPr/>
      <dgm:t>
        <a:bodyPr/>
        <a:lstStyle/>
        <a:p>
          <a:endParaRPr lang="en-US">
            <a:latin typeface="Calibri" panose="020F0502020204030204" pitchFamily="34" charset="0"/>
            <a:cs typeface="Calibri" panose="020F0502020204030204" pitchFamily="34" charset="0"/>
          </a:endParaRPr>
        </a:p>
      </dgm:t>
    </dgm:pt>
    <dgm:pt modelId="{BD4AC64B-984C-4A99-AFCB-23620AD6BC88}">
      <dgm:prSet/>
      <dgm:spPr>
        <a:solidFill>
          <a:schemeClr val="tx2">
            <a:lumMod val="20000"/>
            <a:lumOff val="80000"/>
            <a:alpha val="90000"/>
          </a:schemeClr>
        </a:solidFill>
      </dgm:spPr>
      <dgm:t>
        <a:bodyPr/>
        <a:lstStyle/>
        <a:p>
          <a:r>
            <a:rPr lang="en-US">
              <a:latin typeface="Calibri"/>
              <a:cs typeface="Calibri"/>
            </a:rPr>
            <a:t>Shares preliminary and final allocation totals</a:t>
          </a:r>
        </a:p>
      </dgm:t>
    </dgm:pt>
    <dgm:pt modelId="{445732FE-328D-49A6-92E2-5C2EA5DEF3F9}" type="parTrans" cxnId="{37A3FDAB-AFE9-4202-92B6-A7A5EC3AB6A8}">
      <dgm:prSet/>
      <dgm:spPr/>
      <dgm:t>
        <a:bodyPr/>
        <a:lstStyle/>
        <a:p>
          <a:endParaRPr lang="en-US">
            <a:latin typeface="Calibri" panose="020F0502020204030204" pitchFamily="34" charset="0"/>
            <a:cs typeface="Calibri" panose="020F0502020204030204" pitchFamily="34" charset="0"/>
          </a:endParaRPr>
        </a:p>
      </dgm:t>
    </dgm:pt>
    <dgm:pt modelId="{83C9C5A6-CD0F-448C-8186-FDA4850D7456}" type="sibTrans" cxnId="{37A3FDAB-AFE9-4202-92B6-A7A5EC3AB6A8}">
      <dgm:prSet/>
      <dgm:spPr/>
      <dgm:t>
        <a:bodyPr/>
        <a:lstStyle/>
        <a:p>
          <a:endParaRPr lang="en-US">
            <a:latin typeface="Calibri" panose="020F0502020204030204" pitchFamily="34" charset="0"/>
            <a:cs typeface="Calibri" panose="020F0502020204030204" pitchFamily="34" charset="0"/>
          </a:endParaRPr>
        </a:p>
      </dgm:t>
    </dgm:pt>
    <dgm:pt modelId="{1653A206-790B-4FDD-9BEE-494B868E5C7E}">
      <dgm:prSet/>
      <dgm:spPr>
        <a:solidFill>
          <a:schemeClr val="tx2">
            <a:lumMod val="20000"/>
            <a:lumOff val="80000"/>
            <a:alpha val="90000"/>
          </a:schemeClr>
        </a:solidFill>
      </dgm:spPr>
      <dgm:t>
        <a:bodyPr/>
        <a:lstStyle/>
        <a:p>
          <a:r>
            <a:rPr lang="en-US">
              <a:latin typeface="Calibri"/>
              <a:cs typeface="Calibri"/>
            </a:rPr>
            <a:t>Reviews and approves funding applications</a:t>
          </a:r>
        </a:p>
      </dgm:t>
    </dgm:pt>
    <dgm:pt modelId="{4CEC166C-243A-42F2-A939-A8613297A5AC}" type="parTrans" cxnId="{12F554B1-643C-4D1B-B0F7-DAEF02A47145}">
      <dgm:prSet/>
      <dgm:spPr/>
      <dgm:t>
        <a:bodyPr/>
        <a:lstStyle/>
        <a:p>
          <a:endParaRPr lang="en-US">
            <a:latin typeface="Calibri" panose="020F0502020204030204" pitchFamily="34" charset="0"/>
            <a:cs typeface="Calibri" panose="020F0502020204030204" pitchFamily="34" charset="0"/>
          </a:endParaRPr>
        </a:p>
      </dgm:t>
    </dgm:pt>
    <dgm:pt modelId="{EAE5EF4B-CCBE-4C84-81BD-74544C136EAE}" type="sibTrans" cxnId="{12F554B1-643C-4D1B-B0F7-DAEF02A47145}">
      <dgm:prSet/>
      <dgm:spPr/>
      <dgm:t>
        <a:bodyPr/>
        <a:lstStyle/>
        <a:p>
          <a:endParaRPr lang="en-US">
            <a:latin typeface="Calibri" panose="020F0502020204030204" pitchFamily="34" charset="0"/>
            <a:cs typeface="Calibri" panose="020F0502020204030204" pitchFamily="34" charset="0"/>
          </a:endParaRPr>
        </a:p>
      </dgm:t>
    </dgm:pt>
    <dgm:pt modelId="{7DB468D4-88F9-4D1C-AFA7-187377EAA752}">
      <dgm:prSet/>
      <dgm:spPr>
        <a:solidFill>
          <a:schemeClr val="tx2">
            <a:lumMod val="20000"/>
            <a:lumOff val="80000"/>
            <a:alpha val="90000"/>
          </a:schemeClr>
        </a:solidFill>
      </dgm:spPr>
      <dgm:t>
        <a:bodyPr/>
        <a:lstStyle/>
        <a:p>
          <a:r>
            <a:rPr lang="en-US">
              <a:latin typeface="Calibri"/>
              <a:cs typeface="Calibri"/>
            </a:rPr>
            <a:t>Provides support when questions arise</a:t>
          </a:r>
        </a:p>
      </dgm:t>
    </dgm:pt>
    <dgm:pt modelId="{B4827318-C3F2-4AFB-87E7-966C679801BF}" type="parTrans" cxnId="{5E97D922-9F8D-4F70-A8DA-FE2E3E83EC26}">
      <dgm:prSet/>
      <dgm:spPr/>
      <dgm:t>
        <a:bodyPr/>
        <a:lstStyle/>
        <a:p>
          <a:endParaRPr lang="en-US">
            <a:latin typeface="Calibri" panose="020F0502020204030204" pitchFamily="34" charset="0"/>
            <a:cs typeface="Calibri" panose="020F0502020204030204" pitchFamily="34" charset="0"/>
          </a:endParaRPr>
        </a:p>
      </dgm:t>
    </dgm:pt>
    <dgm:pt modelId="{0A976C73-BDFF-4A7F-BAE1-9D7DFE346E0F}" type="sibTrans" cxnId="{5E97D922-9F8D-4F70-A8DA-FE2E3E83EC26}">
      <dgm:prSet/>
      <dgm:spPr/>
      <dgm:t>
        <a:bodyPr/>
        <a:lstStyle/>
        <a:p>
          <a:endParaRPr lang="en-US">
            <a:latin typeface="Calibri" panose="020F0502020204030204" pitchFamily="34" charset="0"/>
            <a:cs typeface="Calibri" panose="020F0502020204030204" pitchFamily="34" charset="0"/>
          </a:endParaRPr>
        </a:p>
      </dgm:t>
    </dgm:pt>
    <dgm:pt modelId="{45BDA8C2-832F-4F48-940B-791277FAEA06}">
      <dgm:prSet/>
      <dgm:spPr>
        <a:solidFill>
          <a:schemeClr val="tx2">
            <a:lumMod val="20000"/>
            <a:lumOff val="80000"/>
            <a:alpha val="90000"/>
          </a:schemeClr>
        </a:solidFill>
      </dgm:spPr>
      <dgm:t>
        <a:bodyPr/>
        <a:lstStyle/>
        <a:p>
          <a:r>
            <a:rPr lang="en-US">
              <a:latin typeface="Calibri"/>
              <a:cs typeface="Calibri"/>
            </a:rPr>
            <a:t>Ensures that LEAs maintain documentation</a:t>
          </a:r>
        </a:p>
      </dgm:t>
    </dgm:pt>
    <dgm:pt modelId="{7BC73433-8F0B-4758-86B0-56DF15B7F670}" type="parTrans" cxnId="{4D464C6C-6B44-4265-A214-802D07664B11}">
      <dgm:prSet/>
      <dgm:spPr/>
      <dgm:t>
        <a:bodyPr/>
        <a:lstStyle/>
        <a:p>
          <a:endParaRPr lang="en-US">
            <a:latin typeface="Calibri" panose="020F0502020204030204" pitchFamily="34" charset="0"/>
            <a:cs typeface="Calibri" panose="020F0502020204030204" pitchFamily="34" charset="0"/>
          </a:endParaRPr>
        </a:p>
      </dgm:t>
    </dgm:pt>
    <dgm:pt modelId="{B053D168-85E2-4628-95DA-B8A732F2106C}" type="sibTrans" cxnId="{4D464C6C-6B44-4265-A214-802D07664B11}">
      <dgm:prSet/>
      <dgm:spPr/>
      <dgm:t>
        <a:bodyPr/>
        <a:lstStyle/>
        <a:p>
          <a:endParaRPr lang="en-US">
            <a:latin typeface="Calibri" panose="020F0502020204030204" pitchFamily="34" charset="0"/>
            <a:cs typeface="Calibri" panose="020F0502020204030204" pitchFamily="34" charset="0"/>
          </a:endParaRPr>
        </a:p>
      </dgm:t>
    </dgm:pt>
    <dgm:pt modelId="{04571F46-D670-459E-81CD-7E2C2D82B93B}">
      <dgm:prSet/>
      <dgm:spPr>
        <a:solidFill>
          <a:srgbClr val="D1E6F3">
            <a:alpha val="90000"/>
          </a:srgbClr>
        </a:solidFill>
      </dgm:spPr>
      <dgm:t>
        <a:bodyPr/>
        <a:lstStyle/>
        <a:p>
          <a:r>
            <a:rPr lang="en-US">
              <a:latin typeface="Calibri"/>
              <a:cs typeface="Calibri"/>
            </a:rPr>
            <a:t>Submit Intent to Participate Letters by deadline</a:t>
          </a:r>
        </a:p>
      </dgm:t>
    </dgm:pt>
    <dgm:pt modelId="{200F6D43-F0B8-465A-B512-9BBA82D17643}" type="parTrans" cxnId="{FEFACB10-ED30-4A02-911B-292DF2BBC4D5}">
      <dgm:prSet/>
      <dgm:spPr/>
      <dgm:t>
        <a:bodyPr/>
        <a:lstStyle/>
        <a:p>
          <a:endParaRPr lang="en-US">
            <a:latin typeface="Calibri" panose="020F0502020204030204" pitchFamily="34" charset="0"/>
            <a:cs typeface="Calibri" panose="020F0502020204030204" pitchFamily="34" charset="0"/>
          </a:endParaRPr>
        </a:p>
      </dgm:t>
    </dgm:pt>
    <dgm:pt modelId="{EEACA1F6-C2DC-46CB-A678-E1340E7378D0}" type="sibTrans" cxnId="{FEFACB10-ED30-4A02-911B-292DF2BBC4D5}">
      <dgm:prSet/>
      <dgm:spPr/>
      <dgm:t>
        <a:bodyPr/>
        <a:lstStyle/>
        <a:p>
          <a:endParaRPr lang="en-US">
            <a:latin typeface="Calibri" panose="020F0502020204030204" pitchFamily="34" charset="0"/>
            <a:cs typeface="Calibri" panose="020F0502020204030204" pitchFamily="34" charset="0"/>
          </a:endParaRPr>
        </a:p>
      </dgm:t>
    </dgm:pt>
    <dgm:pt modelId="{C7CF0CEA-857D-48B9-8502-61E8FDE989FF}">
      <dgm:prSet/>
      <dgm:spPr>
        <a:solidFill>
          <a:srgbClr val="D1E6F3">
            <a:alpha val="90000"/>
          </a:srgbClr>
        </a:solidFill>
      </dgm:spPr>
      <dgm:t>
        <a:bodyPr/>
        <a:lstStyle/>
        <a:p>
          <a:r>
            <a:rPr lang="en-US">
              <a:latin typeface="Calibri"/>
              <a:cs typeface="Calibri"/>
            </a:rPr>
            <a:t>Come prepared for initial consultation each year (e.g., needs assessment data)</a:t>
          </a:r>
        </a:p>
      </dgm:t>
    </dgm:pt>
    <dgm:pt modelId="{74D37762-5570-4FCE-BE02-9D64482B76C0}" type="parTrans" cxnId="{D4426DA8-2820-4E00-8540-E2044ACC401C}">
      <dgm:prSet/>
      <dgm:spPr/>
      <dgm:t>
        <a:bodyPr/>
        <a:lstStyle/>
        <a:p>
          <a:endParaRPr lang="en-US">
            <a:latin typeface="Calibri" panose="020F0502020204030204" pitchFamily="34" charset="0"/>
            <a:cs typeface="Calibri" panose="020F0502020204030204" pitchFamily="34" charset="0"/>
          </a:endParaRPr>
        </a:p>
      </dgm:t>
    </dgm:pt>
    <dgm:pt modelId="{AC50329E-4A88-467E-9340-EE250C11B570}" type="sibTrans" cxnId="{D4426DA8-2820-4E00-8540-E2044ACC401C}">
      <dgm:prSet/>
      <dgm:spPr/>
      <dgm:t>
        <a:bodyPr/>
        <a:lstStyle/>
        <a:p>
          <a:endParaRPr lang="en-US">
            <a:latin typeface="Calibri" panose="020F0502020204030204" pitchFamily="34" charset="0"/>
            <a:cs typeface="Calibri" panose="020F0502020204030204" pitchFamily="34" charset="0"/>
          </a:endParaRPr>
        </a:p>
      </dgm:t>
    </dgm:pt>
    <dgm:pt modelId="{2F3FDC5F-0060-48FB-82CA-E2AC0C1506FB}">
      <dgm:prSet/>
      <dgm:spPr>
        <a:solidFill>
          <a:srgbClr val="D1E6F3">
            <a:alpha val="90000"/>
          </a:srgbClr>
        </a:solidFill>
      </dgm:spPr>
      <dgm:t>
        <a:bodyPr/>
        <a:lstStyle/>
        <a:p>
          <a:r>
            <a:rPr lang="en-US">
              <a:latin typeface="Calibri"/>
              <a:cs typeface="Calibri"/>
            </a:rPr>
            <a:t>Engage in timely, meaningful and ongoing communication</a:t>
          </a:r>
        </a:p>
      </dgm:t>
    </dgm:pt>
    <dgm:pt modelId="{50DD2C23-B24F-4B92-95FA-CDB71AEA96BA}" type="parTrans" cxnId="{96BF55B3-959D-442B-B303-A25203CAA297}">
      <dgm:prSet/>
      <dgm:spPr/>
      <dgm:t>
        <a:bodyPr/>
        <a:lstStyle/>
        <a:p>
          <a:endParaRPr lang="en-US">
            <a:latin typeface="Calibri" panose="020F0502020204030204" pitchFamily="34" charset="0"/>
            <a:cs typeface="Calibri" panose="020F0502020204030204" pitchFamily="34" charset="0"/>
          </a:endParaRPr>
        </a:p>
      </dgm:t>
    </dgm:pt>
    <dgm:pt modelId="{A47FA4C6-F7CA-41C1-B16F-7D9FBABFE128}" type="sibTrans" cxnId="{96BF55B3-959D-442B-B303-A25203CAA297}">
      <dgm:prSet/>
      <dgm:spPr/>
      <dgm:t>
        <a:bodyPr/>
        <a:lstStyle/>
        <a:p>
          <a:endParaRPr lang="en-US">
            <a:latin typeface="Calibri" panose="020F0502020204030204" pitchFamily="34" charset="0"/>
            <a:cs typeface="Calibri" panose="020F0502020204030204" pitchFamily="34" charset="0"/>
          </a:endParaRPr>
        </a:p>
      </dgm:t>
    </dgm:pt>
    <dgm:pt modelId="{8994CB0D-209B-4B37-95A7-1BE26C8C316A}">
      <dgm:prSet/>
      <dgm:spPr>
        <a:solidFill>
          <a:srgbClr val="D1E6F3">
            <a:alpha val="90000"/>
          </a:srgbClr>
        </a:solidFill>
      </dgm:spPr>
      <dgm:t>
        <a:bodyPr/>
        <a:lstStyle/>
        <a:p>
          <a:r>
            <a:rPr lang="en-US">
              <a:latin typeface="Calibri"/>
              <a:cs typeface="Calibri"/>
            </a:rPr>
            <a:t>Support program implementation and follow-through</a:t>
          </a:r>
        </a:p>
      </dgm:t>
    </dgm:pt>
    <dgm:pt modelId="{B3472916-5281-433A-98C0-1F394C618D68}" type="parTrans" cxnId="{CC8F0565-CDD5-487E-B1CA-1CAF49522D3A}">
      <dgm:prSet/>
      <dgm:spPr/>
      <dgm:t>
        <a:bodyPr/>
        <a:lstStyle/>
        <a:p>
          <a:endParaRPr lang="en-US">
            <a:latin typeface="Calibri" panose="020F0502020204030204" pitchFamily="34" charset="0"/>
            <a:cs typeface="Calibri" panose="020F0502020204030204" pitchFamily="34" charset="0"/>
          </a:endParaRPr>
        </a:p>
      </dgm:t>
    </dgm:pt>
    <dgm:pt modelId="{8D4021CC-C7DB-4BFE-BD6E-F9334F0FD303}" type="sibTrans" cxnId="{CC8F0565-CDD5-487E-B1CA-1CAF49522D3A}">
      <dgm:prSet/>
      <dgm:spPr/>
      <dgm:t>
        <a:bodyPr/>
        <a:lstStyle/>
        <a:p>
          <a:endParaRPr lang="en-US">
            <a:latin typeface="Calibri" panose="020F0502020204030204" pitchFamily="34" charset="0"/>
            <a:cs typeface="Calibri" panose="020F0502020204030204" pitchFamily="34" charset="0"/>
          </a:endParaRPr>
        </a:p>
      </dgm:t>
    </dgm:pt>
    <dgm:pt modelId="{4B701CCE-30BA-490D-904B-8469983A94B1}">
      <dgm:prSet phldrT="[Text]" custT="1">
        <dgm:style>
          <a:lnRef idx="0">
            <a:scrgbClr r="0" g="0" b="0"/>
          </a:lnRef>
          <a:fillRef idx="0">
            <a:scrgbClr r="0" g="0" b="0"/>
          </a:fillRef>
          <a:effectRef idx="0">
            <a:scrgbClr r="0" g="0" b="0"/>
          </a:effectRef>
          <a:fontRef idx="minor">
            <a:schemeClr val="lt1"/>
          </a:fontRef>
        </dgm:style>
      </dgm:prSet>
      <dgm:spPr>
        <a:solidFill>
          <a:srgbClr val="1C5F8A"/>
        </a:solidFill>
        <a:ln>
          <a:noFill/>
        </a:ln>
      </dgm:spPr>
      <dgm:t>
        <a:bodyPr/>
        <a:lstStyle/>
        <a:p>
          <a:r>
            <a:rPr lang="en-US" sz="2400" b="1">
              <a:latin typeface="Calibri"/>
              <a:cs typeface="Calibri"/>
            </a:rPr>
            <a:t>LEAs</a:t>
          </a:r>
          <a:endParaRPr lang="en-US" sz="2400">
            <a:latin typeface="Calibri"/>
            <a:cs typeface="Calibri"/>
          </a:endParaRPr>
        </a:p>
      </dgm:t>
    </dgm:pt>
    <dgm:pt modelId="{CFE58452-EEDD-4C3D-B741-DDED87AF4AA3}" type="parTrans" cxnId="{64B36F1B-C396-4110-80CD-CE187537E1C9}">
      <dgm:prSet/>
      <dgm:spPr/>
      <dgm:t>
        <a:bodyPr/>
        <a:lstStyle/>
        <a:p>
          <a:endParaRPr lang="en-US"/>
        </a:p>
      </dgm:t>
    </dgm:pt>
    <dgm:pt modelId="{202D1905-DFFC-4DA1-8D63-EE8416A8D786}" type="sibTrans" cxnId="{64B36F1B-C396-4110-80CD-CE187537E1C9}">
      <dgm:prSet/>
      <dgm:spPr/>
      <dgm:t>
        <a:bodyPr/>
        <a:lstStyle/>
        <a:p>
          <a:endParaRPr lang="en-US"/>
        </a:p>
      </dgm:t>
    </dgm:pt>
    <dgm:pt modelId="{F7BE8322-1D73-479B-A13F-9D6C26AA51EA}">
      <dgm:prSet phldrT="[Text]"/>
      <dgm:spPr>
        <a:solidFill>
          <a:srgbClr val="D1E6F3">
            <a:alpha val="90000"/>
          </a:srgbClr>
        </a:solidFill>
      </dgm:spPr>
      <dgm:t>
        <a:bodyPr/>
        <a:lstStyle/>
        <a:p>
          <a:r>
            <a:rPr lang="en-US">
              <a:latin typeface="Calibri"/>
              <a:cs typeface="Calibri"/>
            </a:rPr>
            <a:t>Determine private schools’ intent to participate annually</a:t>
          </a:r>
        </a:p>
      </dgm:t>
    </dgm:pt>
    <dgm:pt modelId="{143FCEE0-1E56-4AE2-98D0-5BD188945CA8}" type="parTrans" cxnId="{B49CA45C-1330-403A-B6C9-1A698E5D7CA6}">
      <dgm:prSet/>
      <dgm:spPr/>
      <dgm:t>
        <a:bodyPr/>
        <a:lstStyle/>
        <a:p>
          <a:endParaRPr lang="en-US"/>
        </a:p>
      </dgm:t>
    </dgm:pt>
    <dgm:pt modelId="{5370E373-276D-4914-8FE9-9072D9466AF1}" type="sibTrans" cxnId="{B49CA45C-1330-403A-B6C9-1A698E5D7CA6}">
      <dgm:prSet/>
      <dgm:spPr/>
      <dgm:t>
        <a:bodyPr/>
        <a:lstStyle/>
        <a:p>
          <a:endParaRPr lang="en-US"/>
        </a:p>
      </dgm:t>
    </dgm:pt>
    <dgm:pt modelId="{4023A7E0-DE58-4F5B-8B2E-4DF97CB6C9C1}">
      <dgm:prSet/>
      <dgm:spPr>
        <a:solidFill>
          <a:srgbClr val="D1E6F3">
            <a:alpha val="90000"/>
          </a:srgbClr>
        </a:solidFill>
      </dgm:spPr>
      <dgm:t>
        <a:bodyPr/>
        <a:lstStyle/>
        <a:p>
          <a:r>
            <a:rPr lang="en-US">
              <a:latin typeface="Calibri"/>
              <a:cs typeface="Calibri"/>
            </a:rPr>
            <a:t>Engage in timely, meaningful, and ongoing consultation</a:t>
          </a:r>
        </a:p>
      </dgm:t>
    </dgm:pt>
    <dgm:pt modelId="{95B82225-C78A-4C69-93A1-7974AA36B8C0}" type="parTrans" cxnId="{BB08F714-ED1E-4151-B04D-71EF23F83F29}">
      <dgm:prSet/>
      <dgm:spPr/>
      <dgm:t>
        <a:bodyPr/>
        <a:lstStyle/>
        <a:p>
          <a:endParaRPr lang="en-US"/>
        </a:p>
      </dgm:t>
    </dgm:pt>
    <dgm:pt modelId="{4B48CA17-5FCB-4069-B973-D9A9EA89A7FE}" type="sibTrans" cxnId="{BB08F714-ED1E-4151-B04D-71EF23F83F29}">
      <dgm:prSet/>
      <dgm:spPr/>
      <dgm:t>
        <a:bodyPr/>
        <a:lstStyle/>
        <a:p>
          <a:endParaRPr lang="en-US"/>
        </a:p>
      </dgm:t>
    </dgm:pt>
    <dgm:pt modelId="{977E9985-53FD-40D0-B902-F6F3EEF9B18B}">
      <dgm:prSet/>
      <dgm:spPr>
        <a:solidFill>
          <a:srgbClr val="D1E6F3">
            <a:alpha val="90000"/>
          </a:srgbClr>
        </a:solidFill>
      </dgm:spPr>
      <dgm:t>
        <a:bodyPr/>
        <a:lstStyle/>
        <a:p>
          <a:pPr rtl="0"/>
          <a:r>
            <a:rPr lang="en-US">
              <a:latin typeface="Calibri"/>
              <a:cs typeface="Calibri"/>
            </a:rPr>
            <a:t>Maintain written documentation of entire consultation process and provide written evidence to RIDE (including signed affirmations)</a:t>
          </a:r>
        </a:p>
      </dgm:t>
    </dgm:pt>
    <dgm:pt modelId="{AA3E90EE-DC21-479B-9457-190D6D1CC735}" type="parTrans" cxnId="{3255490A-A30B-46E3-A77C-FD96DD3A0371}">
      <dgm:prSet/>
      <dgm:spPr/>
      <dgm:t>
        <a:bodyPr/>
        <a:lstStyle/>
        <a:p>
          <a:endParaRPr lang="en-US"/>
        </a:p>
      </dgm:t>
    </dgm:pt>
    <dgm:pt modelId="{5E52689B-8B14-4432-B95E-B801F66770FA}" type="sibTrans" cxnId="{3255490A-A30B-46E3-A77C-FD96DD3A0371}">
      <dgm:prSet/>
      <dgm:spPr/>
      <dgm:t>
        <a:bodyPr/>
        <a:lstStyle/>
        <a:p>
          <a:endParaRPr lang="en-US"/>
        </a:p>
      </dgm:t>
    </dgm:pt>
    <dgm:pt modelId="{BB934DD3-28DB-496F-995F-8BDC3C80841B}">
      <dgm:prSet/>
      <dgm:spPr>
        <a:solidFill>
          <a:srgbClr val="D1E6F3">
            <a:alpha val="90000"/>
          </a:srgbClr>
        </a:solidFill>
      </dgm:spPr>
      <dgm:t>
        <a:bodyPr/>
        <a:lstStyle/>
        <a:p>
          <a:r>
            <a:rPr lang="en-US">
              <a:latin typeface="Calibri"/>
              <a:cs typeface="Calibri"/>
            </a:rPr>
            <a:t>Maintain fiscal control of funds, supplies, materials and equipment</a:t>
          </a:r>
        </a:p>
      </dgm:t>
    </dgm:pt>
    <dgm:pt modelId="{EF2BA075-BDCC-420A-814E-E9CA7A4CA66E}" type="parTrans" cxnId="{058872C3-A9A6-4B3E-A87E-9A784ED74FA5}">
      <dgm:prSet/>
      <dgm:spPr/>
      <dgm:t>
        <a:bodyPr/>
        <a:lstStyle/>
        <a:p>
          <a:endParaRPr lang="en-US"/>
        </a:p>
      </dgm:t>
    </dgm:pt>
    <dgm:pt modelId="{924A77A4-68AA-48A0-814A-9844A9D11B43}" type="sibTrans" cxnId="{058872C3-A9A6-4B3E-A87E-9A784ED74FA5}">
      <dgm:prSet/>
      <dgm:spPr/>
      <dgm:t>
        <a:bodyPr/>
        <a:lstStyle/>
        <a:p>
          <a:endParaRPr lang="en-US"/>
        </a:p>
      </dgm:t>
    </dgm:pt>
    <dgm:pt modelId="{2319E638-B6DF-4AAC-8084-71F845E44021}">
      <dgm:prSet/>
      <dgm:spPr>
        <a:solidFill>
          <a:srgbClr val="D1E6F3">
            <a:alpha val="90000"/>
          </a:srgbClr>
        </a:solidFill>
      </dgm:spPr>
      <dgm:t>
        <a:bodyPr/>
        <a:lstStyle/>
        <a:p>
          <a:r>
            <a:rPr lang="en-US">
              <a:latin typeface="Calibri"/>
              <a:cs typeface="Calibri"/>
            </a:rPr>
            <a:t>Own and are responsible for the use of equipment</a:t>
          </a:r>
        </a:p>
      </dgm:t>
    </dgm:pt>
    <dgm:pt modelId="{225F4659-E8EB-4B9C-9322-74E18A5197CA}" type="parTrans" cxnId="{51D86699-EFAD-4C95-A6C3-1116D367F16B}">
      <dgm:prSet/>
      <dgm:spPr/>
      <dgm:t>
        <a:bodyPr/>
        <a:lstStyle/>
        <a:p>
          <a:endParaRPr lang="en-US"/>
        </a:p>
      </dgm:t>
    </dgm:pt>
    <dgm:pt modelId="{AA0ECE7D-D023-451F-87F0-39D7B96B0562}" type="sibTrans" cxnId="{51D86699-EFAD-4C95-A6C3-1116D367F16B}">
      <dgm:prSet/>
      <dgm:spPr/>
      <dgm:t>
        <a:bodyPr/>
        <a:lstStyle/>
        <a:p>
          <a:endParaRPr lang="en-US"/>
        </a:p>
      </dgm:t>
    </dgm:pt>
    <dgm:pt modelId="{7B807FC2-E778-4E75-BC20-6EAB31697F55}" type="pres">
      <dgm:prSet presAssocID="{A8001054-7C23-46D6-AA04-B5A409AA65BC}" presName="Name0" presStyleCnt="0">
        <dgm:presLayoutVars>
          <dgm:dir/>
          <dgm:animLvl val="lvl"/>
          <dgm:resizeHandles val="exact"/>
        </dgm:presLayoutVars>
      </dgm:prSet>
      <dgm:spPr/>
    </dgm:pt>
    <dgm:pt modelId="{3BA503C6-6990-491A-8111-22DB0A7769FF}" type="pres">
      <dgm:prSet presAssocID="{6DF2B3E3-CB85-4270-B04D-19C607F7F648}" presName="composite" presStyleCnt="0"/>
      <dgm:spPr/>
    </dgm:pt>
    <dgm:pt modelId="{3B8F7BF8-30EA-4C43-9586-7DE675AD9A5E}" type="pres">
      <dgm:prSet presAssocID="{6DF2B3E3-CB85-4270-B04D-19C607F7F648}" presName="parTx" presStyleLbl="alignNode1" presStyleIdx="0" presStyleCnt="3">
        <dgm:presLayoutVars>
          <dgm:chMax val="0"/>
          <dgm:chPref val="0"/>
          <dgm:bulletEnabled val="1"/>
        </dgm:presLayoutVars>
      </dgm:prSet>
      <dgm:spPr/>
    </dgm:pt>
    <dgm:pt modelId="{EB288478-05D6-4C54-BB58-8C8A6AF7DE24}" type="pres">
      <dgm:prSet presAssocID="{6DF2B3E3-CB85-4270-B04D-19C607F7F648}" presName="desTx" presStyleLbl="alignAccFollowNode1" presStyleIdx="0" presStyleCnt="3">
        <dgm:presLayoutVars>
          <dgm:bulletEnabled val="1"/>
        </dgm:presLayoutVars>
      </dgm:prSet>
      <dgm:spPr/>
    </dgm:pt>
    <dgm:pt modelId="{DF02EC5E-A8F8-4BFC-8DB9-A591C3897760}" type="pres">
      <dgm:prSet presAssocID="{A7F87CC9-02B3-4404-920C-4E3A72FE3EA0}" presName="space" presStyleCnt="0"/>
      <dgm:spPr/>
    </dgm:pt>
    <dgm:pt modelId="{41C60AEE-77F3-47E6-90DD-EE6DE3CC8D62}" type="pres">
      <dgm:prSet presAssocID="{4B701CCE-30BA-490D-904B-8469983A94B1}" presName="composite" presStyleCnt="0"/>
      <dgm:spPr/>
    </dgm:pt>
    <dgm:pt modelId="{25ECBA75-6255-4C8A-9CC1-24FD05553941}" type="pres">
      <dgm:prSet presAssocID="{4B701CCE-30BA-490D-904B-8469983A94B1}" presName="parTx" presStyleLbl="alignNode1" presStyleIdx="1" presStyleCnt="3">
        <dgm:presLayoutVars>
          <dgm:chMax val="0"/>
          <dgm:chPref val="0"/>
          <dgm:bulletEnabled val="1"/>
        </dgm:presLayoutVars>
      </dgm:prSet>
      <dgm:spPr/>
    </dgm:pt>
    <dgm:pt modelId="{9C65D9E8-392C-4E7C-B273-46892EC32B29}" type="pres">
      <dgm:prSet presAssocID="{4B701CCE-30BA-490D-904B-8469983A94B1}" presName="desTx" presStyleLbl="alignAccFollowNode1" presStyleIdx="1" presStyleCnt="3">
        <dgm:presLayoutVars>
          <dgm:bulletEnabled val="1"/>
        </dgm:presLayoutVars>
      </dgm:prSet>
      <dgm:spPr/>
    </dgm:pt>
    <dgm:pt modelId="{0D1D4DE4-9850-4C08-95DA-FF462699DF81}" type="pres">
      <dgm:prSet presAssocID="{202D1905-DFFC-4DA1-8D63-EE8416A8D786}" presName="space" presStyleCnt="0"/>
      <dgm:spPr/>
    </dgm:pt>
    <dgm:pt modelId="{1DE1C6DF-14F6-41F8-8475-B4A0135FEC9D}" type="pres">
      <dgm:prSet presAssocID="{D2C260AE-11EF-43F3-B1B5-8000B025683A}" presName="composite" presStyleCnt="0"/>
      <dgm:spPr/>
    </dgm:pt>
    <dgm:pt modelId="{6B232976-22C2-49D3-B3DF-0FD6A3B7B0E7}" type="pres">
      <dgm:prSet presAssocID="{D2C260AE-11EF-43F3-B1B5-8000B025683A}" presName="parTx" presStyleLbl="alignNode1" presStyleIdx="2" presStyleCnt="3">
        <dgm:presLayoutVars>
          <dgm:chMax val="0"/>
          <dgm:chPref val="0"/>
          <dgm:bulletEnabled val="1"/>
        </dgm:presLayoutVars>
      </dgm:prSet>
      <dgm:spPr/>
    </dgm:pt>
    <dgm:pt modelId="{AF21D942-95AC-4D70-8B05-338365B8149C}" type="pres">
      <dgm:prSet presAssocID="{D2C260AE-11EF-43F3-B1B5-8000B025683A}" presName="desTx" presStyleLbl="alignAccFollowNode1" presStyleIdx="2" presStyleCnt="3">
        <dgm:presLayoutVars>
          <dgm:bulletEnabled val="1"/>
        </dgm:presLayoutVars>
      </dgm:prSet>
      <dgm:spPr/>
    </dgm:pt>
  </dgm:ptLst>
  <dgm:cxnLst>
    <dgm:cxn modelId="{5B6A3906-F111-4950-9172-AB2EE4AD182F}" srcId="{A8001054-7C23-46D6-AA04-B5A409AA65BC}" destId="{6DF2B3E3-CB85-4270-B04D-19C607F7F648}" srcOrd="0" destOrd="0" parTransId="{F2235A97-99AA-4223-BA08-D50A776635BE}" sibTransId="{A7F87CC9-02B3-4404-920C-4E3A72FE3EA0}"/>
    <dgm:cxn modelId="{3255490A-A30B-46E3-A77C-FD96DD3A0371}" srcId="{4B701CCE-30BA-490D-904B-8469983A94B1}" destId="{977E9985-53FD-40D0-B902-F6F3EEF9B18B}" srcOrd="2" destOrd="0" parTransId="{AA3E90EE-DC21-479B-9457-190D6D1CC735}" sibTransId="{5E52689B-8B14-4432-B95E-B801F66770FA}"/>
    <dgm:cxn modelId="{FEFACB10-ED30-4A02-911B-292DF2BBC4D5}" srcId="{D2C260AE-11EF-43F3-B1B5-8000B025683A}" destId="{04571F46-D670-459E-81CD-7E2C2D82B93B}" srcOrd="1" destOrd="0" parTransId="{200F6D43-F0B8-465A-B512-9BBA82D17643}" sibTransId="{EEACA1F6-C2DC-46CB-A678-E1340E7378D0}"/>
    <dgm:cxn modelId="{BB08F714-ED1E-4151-B04D-71EF23F83F29}" srcId="{4B701CCE-30BA-490D-904B-8469983A94B1}" destId="{4023A7E0-DE58-4F5B-8B2E-4DF97CB6C9C1}" srcOrd="1" destOrd="0" parTransId="{95B82225-C78A-4C69-93A1-7974AA36B8C0}" sibTransId="{4B48CA17-5FCB-4069-B973-D9A9EA89A7FE}"/>
    <dgm:cxn modelId="{001DC517-E1E2-4FA8-9438-A623730E9E4F}" type="presOf" srcId="{7DB468D4-88F9-4D1C-AFA7-187377EAA752}" destId="{EB288478-05D6-4C54-BB58-8C8A6AF7DE24}" srcOrd="0" destOrd="3" presId="urn:microsoft.com/office/officeart/2005/8/layout/hList1"/>
    <dgm:cxn modelId="{B7351618-9125-4726-8D02-B1412F4630E0}" type="presOf" srcId="{AE6F8EA1-25E7-4A64-86A1-D5E41CF9EDF9}" destId="{EB288478-05D6-4C54-BB58-8C8A6AF7DE24}" srcOrd="0" destOrd="0" presId="urn:microsoft.com/office/officeart/2005/8/layout/hList1"/>
    <dgm:cxn modelId="{64B36F1B-C396-4110-80CD-CE187537E1C9}" srcId="{A8001054-7C23-46D6-AA04-B5A409AA65BC}" destId="{4B701CCE-30BA-490D-904B-8469983A94B1}" srcOrd="1" destOrd="0" parTransId="{CFE58452-EEDD-4C3D-B741-DDED87AF4AA3}" sibTransId="{202D1905-DFFC-4DA1-8D63-EE8416A8D786}"/>
    <dgm:cxn modelId="{607DF01B-45C5-4C9D-A38E-68D772A4B9E3}" type="presOf" srcId="{C7CF0CEA-857D-48B9-8502-61E8FDE989FF}" destId="{AF21D942-95AC-4D70-8B05-338365B8149C}" srcOrd="0" destOrd="2" presId="urn:microsoft.com/office/officeart/2005/8/layout/hList1"/>
    <dgm:cxn modelId="{76A8ED1D-F6D3-4406-B029-CE1190DF9EC6}" type="presOf" srcId="{04571F46-D670-459E-81CD-7E2C2D82B93B}" destId="{AF21D942-95AC-4D70-8B05-338365B8149C}" srcOrd="0" destOrd="1" presId="urn:microsoft.com/office/officeart/2005/8/layout/hList1"/>
    <dgm:cxn modelId="{CDE2691F-25F2-4304-8588-41D36ABDBDBE}" type="presOf" srcId="{A8001054-7C23-46D6-AA04-B5A409AA65BC}" destId="{7B807FC2-E778-4E75-BC20-6EAB31697F55}" srcOrd="0" destOrd="0" presId="urn:microsoft.com/office/officeart/2005/8/layout/hList1"/>
    <dgm:cxn modelId="{5E97D922-9F8D-4F70-A8DA-FE2E3E83EC26}" srcId="{6DF2B3E3-CB85-4270-B04D-19C607F7F648}" destId="{7DB468D4-88F9-4D1C-AFA7-187377EAA752}" srcOrd="3" destOrd="0" parTransId="{B4827318-C3F2-4AFB-87E7-966C679801BF}" sibTransId="{0A976C73-BDFF-4A7F-BAE1-9D7DFE346E0F}"/>
    <dgm:cxn modelId="{598C9A27-0C60-4B49-AED2-F604030D5696}" type="presOf" srcId="{6DF2B3E3-CB85-4270-B04D-19C607F7F648}" destId="{3B8F7BF8-30EA-4C43-9586-7DE675AD9A5E}" srcOrd="0" destOrd="0" presId="urn:microsoft.com/office/officeart/2005/8/layout/hList1"/>
    <dgm:cxn modelId="{D7CBA929-4863-40C1-87F5-60D7795AF45F}" srcId="{A8001054-7C23-46D6-AA04-B5A409AA65BC}" destId="{D2C260AE-11EF-43F3-B1B5-8000B025683A}" srcOrd="2" destOrd="0" parTransId="{C3E0E705-2004-411C-B927-629C589345BB}" sibTransId="{313824EA-070C-4B01-B67B-85E5BC471169}"/>
    <dgm:cxn modelId="{1B5E102D-CAC0-4C92-9B32-9999780B2816}" type="presOf" srcId="{1653A206-790B-4FDD-9BEE-494B868E5C7E}" destId="{EB288478-05D6-4C54-BB58-8C8A6AF7DE24}" srcOrd="0" destOrd="2" presId="urn:microsoft.com/office/officeart/2005/8/layout/hList1"/>
    <dgm:cxn modelId="{8223AB3A-6A2D-448D-99ED-B8568AA95D64}" type="presOf" srcId="{BD4AC64B-984C-4A99-AFCB-23620AD6BC88}" destId="{EB288478-05D6-4C54-BB58-8C8A6AF7DE24}" srcOrd="0" destOrd="1" presId="urn:microsoft.com/office/officeart/2005/8/layout/hList1"/>
    <dgm:cxn modelId="{B49CA45C-1330-403A-B6C9-1A698E5D7CA6}" srcId="{4B701CCE-30BA-490D-904B-8469983A94B1}" destId="{F7BE8322-1D73-479B-A13F-9D6C26AA51EA}" srcOrd="0" destOrd="0" parTransId="{143FCEE0-1E56-4AE2-98D0-5BD188945CA8}" sibTransId="{5370E373-276D-4914-8FE9-9072D9466AF1}"/>
    <dgm:cxn modelId="{CC8F0565-CDD5-487E-B1CA-1CAF49522D3A}" srcId="{D2C260AE-11EF-43F3-B1B5-8000B025683A}" destId="{8994CB0D-209B-4B37-95A7-1BE26C8C316A}" srcOrd="4" destOrd="0" parTransId="{B3472916-5281-433A-98C0-1F394C618D68}" sibTransId="{8D4021CC-C7DB-4BFE-BD6E-F9334F0FD303}"/>
    <dgm:cxn modelId="{4D464C6C-6B44-4265-A214-802D07664B11}" srcId="{6DF2B3E3-CB85-4270-B04D-19C607F7F648}" destId="{45BDA8C2-832F-4F48-940B-791277FAEA06}" srcOrd="4" destOrd="0" parTransId="{7BC73433-8F0B-4758-86B0-56DF15B7F670}" sibTransId="{B053D168-85E2-4628-95DA-B8A732F2106C}"/>
    <dgm:cxn modelId="{C22BEC6E-9F2D-4FC2-AA8F-0243709EFF26}" type="presOf" srcId="{45BDA8C2-832F-4F48-940B-791277FAEA06}" destId="{EB288478-05D6-4C54-BB58-8C8A6AF7DE24}" srcOrd="0" destOrd="4" presId="urn:microsoft.com/office/officeart/2005/8/layout/hList1"/>
    <dgm:cxn modelId="{4C9F1274-907B-4BA3-B3CD-EAA2721BBE9B}" type="presOf" srcId="{4023A7E0-DE58-4F5B-8B2E-4DF97CB6C9C1}" destId="{9C65D9E8-392C-4E7C-B273-46892EC32B29}" srcOrd="0" destOrd="1" presId="urn:microsoft.com/office/officeart/2005/8/layout/hList1"/>
    <dgm:cxn modelId="{991A7E57-06C9-4049-8C54-9B9BA4FD9AAC}" type="presOf" srcId="{BB934DD3-28DB-496F-995F-8BDC3C80841B}" destId="{9C65D9E8-392C-4E7C-B273-46892EC32B29}" srcOrd="0" destOrd="3" presId="urn:microsoft.com/office/officeart/2005/8/layout/hList1"/>
    <dgm:cxn modelId="{738FD48D-D78E-4FCE-BEE9-4CD4334DA1F0}" type="presOf" srcId="{F7BE8322-1D73-479B-A13F-9D6C26AA51EA}" destId="{9C65D9E8-392C-4E7C-B273-46892EC32B29}" srcOrd="0" destOrd="0" presId="urn:microsoft.com/office/officeart/2005/8/layout/hList1"/>
    <dgm:cxn modelId="{2AA19195-106E-4F2C-8023-9CC8C9A45F5D}" srcId="{6DF2B3E3-CB85-4270-B04D-19C607F7F648}" destId="{AE6F8EA1-25E7-4A64-86A1-D5E41CF9EDF9}" srcOrd="0" destOrd="0" parTransId="{F94D8CD8-791D-443B-BFF1-E5E32C5CB63E}" sibTransId="{BEC6D84C-C826-46FF-8BBE-83B1DA0DADA4}"/>
    <dgm:cxn modelId="{51D86699-EFAD-4C95-A6C3-1116D367F16B}" srcId="{4B701CCE-30BA-490D-904B-8469983A94B1}" destId="{2319E638-B6DF-4AAC-8084-71F845E44021}" srcOrd="4" destOrd="0" parTransId="{225F4659-E8EB-4B9C-9322-74E18A5197CA}" sibTransId="{AA0ECE7D-D023-451F-87F0-39D7B96B0562}"/>
    <dgm:cxn modelId="{6768EF9A-0155-438C-AD39-D0D8C4200FE2}" type="presOf" srcId="{D2C260AE-11EF-43F3-B1B5-8000B025683A}" destId="{6B232976-22C2-49D3-B3DF-0FD6A3B7B0E7}" srcOrd="0" destOrd="0" presId="urn:microsoft.com/office/officeart/2005/8/layout/hList1"/>
    <dgm:cxn modelId="{CAE3C1A2-5B08-44F1-A395-ADAD8DEFEE99}" type="presOf" srcId="{8994CB0D-209B-4B37-95A7-1BE26C8C316A}" destId="{AF21D942-95AC-4D70-8B05-338365B8149C}" srcOrd="0" destOrd="4" presId="urn:microsoft.com/office/officeart/2005/8/layout/hList1"/>
    <dgm:cxn modelId="{64FD32A7-6F2B-4103-8D1B-0B8E2CADC0EC}" type="presOf" srcId="{2319E638-B6DF-4AAC-8084-71F845E44021}" destId="{9C65D9E8-392C-4E7C-B273-46892EC32B29}" srcOrd="0" destOrd="4" presId="urn:microsoft.com/office/officeart/2005/8/layout/hList1"/>
    <dgm:cxn modelId="{D4426DA8-2820-4E00-8540-E2044ACC401C}" srcId="{D2C260AE-11EF-43F3-B1B5-8000B025683A}" destId="{C7CF0CEA-857D-48B9-8502-61E8FDE989FF}" srcOrd="2" destOrd="0" parTransId="{74D37762-5570-4FCE-BE02-9D64482B76C0}" sibTransId="{AC50329E-4A88-467E-9340-EE250C11B570}"/>
    <dgm:cxn modelId="{A34372AB-D1E2-4421-8F72-D28D345CD6F3}" type="presOf" srcId="{4B701CCE-30BA-490D-904B-8469983A94B1}" destId="{25ECBA75-6255-4C8A-9CC1-24FD05553941}" srcOrd="0" destOrd="0" presId="urn:microsoft.com/office/officeart/2005/8/layout/hList1"/>
    <dgm:cxn modelId="{37A3FDAB-AFE9-4202-92B6-A7A5EC3AB6A8}" srcId="{6DF2B3E3-CB85-4270-B04D-19C607F7F648}" destId="{BD4AC64B-984C-4A99-AFCB-23620AD6BC88}" srcOrd="1" destOrd="0" parTransId="{445732FE-328D-49A6-92E2-5C2EA5DEF3F9}" sibTransId="{83C9C5A6-CD0F-448C-8186-FDA4850D7456}"/>
    <dgm:cxn modelId="{12F554B1-643C-4D1B-B0F7-DAEF02A47145}" srcId="{6DF2B3E3-CB85-4270-B04D-19C607F7F648}" destId="{1653A206-790B-4FDD-9BEE-494B868E5C7E}" srcOrd="2" destOrd="0" parTransId="{4CEC166C-243A-42F2-A939-A8613297A5AC}" sibTransId="{EAE5EF4B-CCBE-4C84-81BD-74544C136EAE}"/>
    <dgm:cxn modelId="{96BF55B3-959D-442B-B303-A25203CAA297}" srcId="{D2C260AE-11EF-43F3-B1B5-8000B025683A}" destId="{2F3FDC5F-0060-48FB-82CA-E2AC0C1506FB}" srcOrd="3" destOrd="0" parTransId="{50DD2C23-B24F-4B92-95FA-CDB71AEA96BA}" sibTransId="{A47FA4C6-F7CA-41C1-B16F-7D9FBABFE128}"/>
    <dgm:cxn modelId="{058872C3-A9A6-4B3E-A87E-9A784ED74FA5}" srcId="{4B701CCE-30BA-490D-904B-8469983A94B1}" destId="{BB934DD3-28DB-496F-995F-8BDC3C80841B}" srcOrd="3" destOrd="0" parTransId="{EF2BA075-BDCC-420A-814E-E9CA7A4CA66E}" sibTransId="{924A77A4-68AA-48A0-814A-9844A9D11B43}"/>
    <dgm:cxn modelId="{4DB579CD-38BD-4196-A322-9C426CC5CF43}" type="presOf" srcId="{24EE351C-58E9-4132-BCE2-66654823853D}" destId="{AF21D942-95AC-4D70-8B05-338365B8149C}" srcOrd="0" destOrd="0" presId="urn:microsoft.com/office/officeart/2005/8/layout/hList1"/>
    <dgm:cxn modelId="{BCECE0D2-E258-4FEA-8EBE-12199577669A}" type="presOf" srcId="{2F3FDC5F-0060-48FB-82CA-E2AC0C1506FB}" destId="{AF21D942-95AC-4D70-8B05-338365B8149C}" srcOrd="0" destOrd="3" presId="urn:microsoft.com/office/officeart/2005/8/layout/hList1"/>
    <dgm:cxn modelId="{75238CE9-971D-44DE-AC0A-4B484939F32B}" type="presOf" srcId="{977E9985-53FD-40D0-B902-F6F3EEF9B18B}" destId="{9C65D9E8-392C-4E7C-B273-46892EC32B29}" srcOrd="0" destOrd="2" presId="urn:microsoft.com/office/officeart/2005/8/layout/hList1"/>
    <dgm:cxn modelId="{437F78FE-6E33-44DA-B3CF-DB9CA36D49FC}" srcId="{D2C260AE-11EF-43F3-B1B5-8000B025683A}" destId="{24EE351C-58E9-4132-BCE2-66654823853D}" srcOrd="0" destOrd="0" parTransId="{EFAB4CBF-1548-4CC5-9015-84FF844EDB16}" sibTransId="{D399F9B6-9A28-4541-B918-7BFD7A6190DF}"/>
    <dgm:cxn modelId="{BE4E63B1-C07F-43BC-96A0-85F98D55E37A}" type="presParOf" srcId="{7B807FC2-E778-4E75-BC20-6EAB31697F55}" destId="{3BA503C6-6990-491A-8111-22DB0A7769FF}" srcOrd="0" destOrd="0" presId="urn:microsoft.com/office/officeart/2005/8/layout/hList1"/>
    <dgm:cxn modelId="{C9A606E2-D454-4D65-AD8D-3B7AD40A135F}" type="presParOf" srcId="{3BA503C6-6990-491A-8111-22DB0A7769FF}" destId="{3B8F7BF8-30EA-4C43-9586-7DE675AD9A5E}" srcOrd="0" destOrd="0" presId="urn:microsoft.com/office/officeart/2005/8/layout/hList1"/>
    <dgm:cxn modelId="{F9CE60E3-5B56-4671-B5B1-6520E63C3AFC}" type="presParOf" srcId="{3BA503C6-6990-491A-8111-22DB0A7769FF}" destId="{EB288478-05D6-4C54-BB58-8C8A6AF7DE24}" srcOrd="1" destOrd="0" presId="urn:microsoft.com/office/officeart/2005/8/layout/hList1"/>
    <dgm:cxn modelId="{44B23617-51E9-4C9A-B45C-A1AD2F6733A3}" type="presParOf" srcId="{7B807FC2-E778-4E75-BC20-6EAB31697F55}" destId="{DF02EC5E-A8F8-4BFC-8DB9-A591C3897760}" srcOrd="1" destOrd="0" presId="urn:microsoft.com/office/officeart/2005/8/layout/hList1"/>
    <dgm:cxn modelId="{9A7FEC11-B3C2-4888-8C21-77D31D3D5721}" type="presParOf" srcId="{7B807FC2-E778-4E75-BC20-6EAB31697F55}" destId="{41C60AEE-77F3-47E6-90DD-EE6DE3CC8D62}" srcOrd="2" destOrd="0" presId="urn:microsoft.com/office/officeart/2005/8/layout/hList1"/>
    <dgm:cxn modelId="{A0FECC05-2F58-494E-A0A6-49F444612EE2}" type="presParOf" srcId="{41C60AEE-77F3-47E6-90DD-EE6DE3CC8D62}" destId="{25ECBA75-6255-4C8A-9CC1-24FD05553941}" srcOrd="0" destOrd="0" presId="urn:microsoft.com/office/officeart/2005/8/layout/hList1"/>
    <dgm:cxn modelId="{6F5FF9CC-F4FC-4E86-B4CF-B42A76E5D606}" type="presParOf" srcId="{41C60AEE-77F3-47E6-90DD-EE6DE3CC8D62}" destId="{9C65D9E8-392C-4E7C-B273-46892EC32B29}" srcOrd="1" destOrd="0" presId="urn:microsoft.com/office/officeart/2005/8/layout/hList1"/>
    <dgm:cxn modelId="{3A3A206C-5009-4728-8F03-F0BFA5E4BC5A}" type="presParOf" srcId="{7B807FC2-E778-4E75-BC20-6EAB31697F55}" destId="{0D1D4DE4-9850-4C08-95DA-FF462699DF81}" srcOrd="3" destOrd="0" presId="urn:microsoft.com/office/officeart/2005/8/layout/hList1"/>
    <dgm:cxn modelId="{52BF35D7-151B-414B-8621-18CFF0452EBF}" type="presParOf" srcId="{7B807FC2-E778-4E75-BC20-6EAB31697F55}" destId="{1DE1C6DF-14F6-41F8-8475-B4A0135FEC9D}" srcOrd="4" destOrd="0" presId="urn:microsoft.com/office/officeart/2005/8/layout/hList1"/>
    <dgm:cxn modelId="{3EC7486A-46E9-487C-B75D-3EEBCE13DCA6}" type="presParOf" srcId="{1DE1C6DF-14F6-41F8-8475-B4A0135FEC9D}" destId="{6B232976-22C2-49D3-B3DF-0FD6A3B7B0E7}" srcOrd="0" destOrd="0" presId="urn:microsoft.com/office/officeart/2005/8/layout/hList1"/>
    <dgm:cxn modelId="{BA269F18-4B07-45AF-A88D-898B76643A9D}" type="presParOf" srcId="{1DE1C6DF-14F6-41F8-8475-B4A0135FEC9D}" destId="{AF21D942-95AC-4D70-8B05-338365B8149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C8DCB5-AFC5-44BB-9DB3-C99637452B8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pt>
    <dgm:pt modelId="{830428DD-7754-4E80-9058-8ACD12C37A51}">
      <dgm:prSet/>
      <dgm:spPr>
        <a:solidFill>
          <a:srgbClr val="FFFFD1"/>
        </a:solidFill>
        <a:ln w="38100">
          <a:solidFill>
            <a:srgbClr val="E7E7E7"/>
          </a:solidFill>
        </a:ln>
      </dgm:spPr>
      <dgm:t>
        <a:bodyPr lIns="91440" rIns="91440"/>
        <a:lstStyle/>
        <a:p>
          <a:pPr rtl="0"/>
          <a:r>
            <a:rPr lang="en-US">
              <a:solidFill>
                <a:srgbClr val="002060"/>
              </a:solidFill>
              <a:latin typeface="Calibri"/>
              <a:cs typeface="Calibri"/>
            </a:rPr>
            <a:t>Part of the schools' strategies for providing educators with the knowledge and skills necessary to enable students to succeed in a well-rounded education</a:t>
          </a:r>
        </a:p>
      </dgm:t>
    </dgm:pt>
    <dgm:pt modelId="{FF035CC4-604A-4226-AFF5-1602B8E0BDF0}" type="parTrans" cxnId="{E6BB250A-5863-4C9C-B79A-2E9BA6D08176}">
      <dgm:prSet/>
      <dgm:spPr>
        <a:ln w="19050">
          <a:solidFill>
            <a:srgbClr val="E7E7E7"/>
          </a:solidFill>
        </a:ln>
      </dgm:spPr>
      <dgm:t>
        <a:bodyPr/>
        <a:lstStyle/>
        <a:p>
          <a:endParaRPr lang="en-US"/>
        </a:p>
      </dgm:t>
    </dgm:pt>
    <dgm:pt modelId="{6E666CFE-CC69-46DA-9125-3EA6CCB7422C}" type="sibTrans" cxnId="{E6BB250A-5863-4C9C-B79A-2E9BA6D08176}">
      <dgm:prSet/>
      <dgm:spPr/>
      <dgm:t>
        <a:bodyPr/>
        <a:lstStyle/>
        <a:p>
          <a:endParaRPr lang="en-US"/>
        </a:p>
      </dgm:t>
    </dgm:pt>
    <dgm:pt modelId="{89D2616F-2C33-4605-8E96-96C97F572B3E}">
      <dgm:prSet/>
      <dgm:spPr>
        <a:solidFill>
          <a:srgbClr val="FFFFD1"/>
        </a:solidFill>
        <a:ln w="38100">
          <a:solidFill>
            <a:srgbClr val="E7E7E7"/>
          </a:solidFill>
        </a:ln>
      </dgm:spPr>
      <dgm:t>
        <a:bodyPr/>
        <a:lstStyle/>
        <a:p>
          <a:r>
            <a:rPr lang="en-US">
              <a:solidFill>
                <a:srgbClr val="002060"/>
              </a:solidFill>
              <a:latin typeface="Calibri"/>
              <a:cs typeface="Calibri"/>
            </a:rPr>
            <a:t>Sustained (not stand-alone, one-day, or short-term workshops), intensive, collaborative, job-embedded, data-driven, and classroom-focused</a:t>
          </a:r>
        </a:p>
      </dgm:t>
    </dgm:pt>
    <dgm:pt modelId="{EDD6FA56-8E0A-4B7F-ADD2-CFA773041E3A}" type="parTrans" cxnId="{53241853-2671-4427-A170-21F040233EE1}">
      <dgm:prSet/>
      <dgm:spPr>
        <a:ln w="19050">
          <a:solidFill>
            <a:srgbClr val="E7E7E7"/>
          </a:solidFill>
        </a:ln>
      </dgm:spPr>
      <dgm:t>
        <a:bodyPr/>
        <a:lstStyle/>
        <a:p>
          <a:endParaRPr lang="en-US"/>
        </a:p>
      </dgm:t>
    </dgm:pt>
    <dgm:pt modelId="{A534091E-FBE9-450F-8006-7C3A22BB2FF2}" type="sibTrans" cxnId="{53241853-2671-4427-A170-21F040233EE1}">
      <dgm:prSet/>
      <dgm:spPr/>
      <dgm:t>
        <a:bodyPr/>
        <a:lstStyle/>
        <a:p>
          <a:endParaRPr lang="en-US"/>
        </a:p>
      </dgm:t>
    </dgm:pt>
    <dgm:pt modelId="{50774226-8987-4267-8041-FD982791AA9C}">
      <dgm:prSet custT="1"/>
      <dgm:spPr>
        <a:solidFill>
          <a:srgbClr val="E7E7E7"/>
        </a:solidFill>
        <a:ln w="38100">
          <a:solidFill>
            <a:srgbClr val="FFFF00"/>
          </a:solidFill>
        </a:ln>
      </dgm:spPr>
      <dgm:t>
        <a:bodyPr/>
        <a:lstStyle/>
        <a:p>
          <a:r>
            <a:rPr lang="en-US" sz="3600" b="1">
              <a:solidFill>
                <a:srgbClr val="002060"/>
              </a:solidFill>
              <a:latin typeface="Calibri"/>
              <a:cs typeface="Calibri"/>
            </a:rPr>
            <a:t>PD must be:</a:t>
          </a:r>
        </a:p>
      </dgm:t>
    </dgm:pt>
    <dgm:pt modelId="{E0F413B0-3F79-4554-90B2-41C6EE888091}" type="parTrans" cxnId="{36DC7209-4E1D-4342-8770-EAF7E7A2BF04}">
      <dgm:prSet/>
      <dgm:spPr/>
      <dgm:t>
        <a:bodyPr/>
        <a:lstStyle/>
        <a:p>
          <a:endParaRPr lang="en-US"/>
        </a:p>
      </dgm:t>
    </dgm:pt>
    <dgm:pt modelId="{F5C6E730-8F87-4C41-90F4-DA2412823D02}" type="sibTrans" cxnId="{36DC7209-4E1D-4342-8770-EAF7E7A2BF04}">
      <dgm:prSet/>
      <dgm:spPr/>
      <dgm:t>
        <a:bodyPr/>
        <a:lstStyle/>
        <a:p>
          <a:endParaRPr lang="en-US"/>
        </a:p>
      </dgm:t>
    </dgm:pt>
    <dgm:pt modelId="{A0296797-9FB3-4CAD-A8F8-6D3171C72EC1}" type="pres">
      <dgm:prSet presAssocID="{11C8DCB5-AFC5-44BB-9DB3-C99637452B8D}" presName="Name0" presStyleCnt="0">
        <dgm:presLayoutVars>
          <dgm:chPref val="1"/>
          <dgm:dir/>
          <dgm:animOne val="branch"/>
          <dgm:animLvl val="lvl"/>
          <dgm:resizeHandles val="exact"/>
        </dgm:presLayoutVars>
      </dgm:prSet>
      <dgm:spPr/>
    </dgm:pt>
    <dgm:pt modelId="{6AE33C18-5A65-465F-B00E-EB3E3D50E593}" type="pres">
      <dgm:prSet presAssocID="{50774226-8987-4267-8041-FD982791AA9C}" presName="root1" presStyleCnt="0"/>
      <dgm:spPr/>
    </dgm:pt>
    <dgm:pt modelId="{4828A9AA-EE1A-4F4E-97B2-3E67D94FDF9B}" type="pres">
      <dgm:prSet presAssocID="{50774226-8987-4267-8041-FD982791AA9C}" presName="LevelOneTextNode" presStyleLbl="node0" presStyleIdx="0" presStyleCnt="1" custScaleX="421889" custScaleY="378558">
        <dgm:presLayoutVars>
          <dgm:chPref val="3"/>
        </dgm:presLayoutVars>
      </dgm:prSet>
      <dgm:spPr/>
    </dgm:pt>
    <dgm:pt modelId="{25029E62-61B2-4AB4-98EF-10D504C6FAD6}" type="pres">
      <dgm:prSet presAssocID="{50774226-8987-4267-8041-FD982791AA9C}" presName="level2hierChild" presStyleCnt="0"/>
      <dgm:spPr/>
    </dgm:pt>
    <dgm:pt modelId="{FC62F6B2-2F00-4250-BE95-E2FC36684AE8}" type="pres">
      <dgm:prSet presAssocID="{FF035CC4-604A-4226-AFF5-1602B8E0BDF0}" presName="conn2-1" presStyleLbl="parChTrans1D2" presStyleIdx="0" presStyleCnt="2"/>
      <dgm:spPr/>
    </dgm:pt>
    <dgm:pt modelId="{702CD390-2DC1-4496-9CD2-D8B98C245C86}" type="pres">
      <dgm:prSet presAssocID="{FF035CC4-604A-4226-AFF5-1602B8E0BDF0}" presName="connTx" presStyleLbl="parChTrans1D2" presStyleIdx="0" presStyleCnt="2"/>
      <dgm:spPr/>
    </dgm:pt>
    <dgm:pt modelId="{1D5A0F21-7D5C-4871-8E6F-EAA7FEED3BB7}" type="pres">
      <dgm:prSet presAssocID="{830428DD-7754-4E80-9058-8ACD12C37A51}" presName="root2" presStyleCnt="0"/>
      <dgm:spPr/>
    </dgm:pt>
    <dgm:pt modelId="{C841B773-7CC0-4585-8D9B-B18228C20700}" type="pres">
      <dgm:prSet presAssocID="{830428DD-7754-4E80-9058-8ACD12C37A51}" presName="LevelTwoTextNode" presStyleLbl="node2" presStyleIdx="0" presStyleCnt="2" custScaleX="778900" custScaleY="794954" custLinFactY="-44225" custLinFactNeighborX="55792" custLinFactNeighborY="-100000">
        <dgm:presLayoutVars>
          <dgm:chPref val="3"/>
        </dgm:presLayoutVars>
      </dgm:prSet>
      <dgm:spPr/>
    </dgm:pt>
    <dgm:pt modelId="{E5A0ACDA-A221-4915-A655-704CAEA90EC9}" type="pres">
      <dgm:prSet presAssocID="{830428DD-7754-4E80-9058-8ACD12C37A51}" presName="level3hierChild" presStyleCnt="0"/>
      <dgm:spPr/>
    </dgm:pt>
    <dgm:pt modelId="{FF658A55-C3FA-4D3B-84F0-91B8F586611D}" type="pres">
      <dgm:prSet presAssocID="{EDD6FA56-8E0A-4B7F-ADD2-CFA773041E3A}" presName="conn2-1" presStyleLbl="parChTrans1D2" presStyleIdx="1" presStyleCnt="2"/>
      <dgm:spPr/>
    </dgm:pt>
    <dgm:pt modelId="{1820C60C-E26D-4ADB-BAC1-EBBE10BEA323}" type="pres">
      <dgm:prSet presAssocID="{EDD6FA56-8E0A-4B7F-ADD2-CFA773041E3A}" presName="connTx" presStyleLbl="parChTrans1D2" presStyleIdx="1" presStyleCnt="2"/>
      <dgm:spPr/>
    </dgm:pt>
    <dgm:pt modelId="{30B2BFB8-700A-450C-975C-62FDD82F2EE0}" type="pres">
      <dgm:prSet presAssocID="{89D2616F-2C33-4605-8E96-96C97F572B3E}" presName="root2" presStyleCnt="0"/>
      <dgm:spPr/>
    </dgm:pt>
    <dgm:pt modelId="{99F302A2-88E0-4443-BD77-C1670614DC7C}" type="pres">
      <dgm:prSet presAssocID="{89D2616F-2C33-4605-8E96-96C97F572B3E}" presName="LevelTwoTextNode" presStyleLbl="node2" presStyleIdx="1" presStyleCnt="2" custScaleX="783328" custScaleY="849377" custLinFactY="62514" custLinFactNeighborX="59085" custLinFactNeighborY="100000">
        <dgm:presLayoutVars>
          <dgm:chPref val="3"/>
        </dgm:presLayoutVars>
      </dgm:prSet>
      <dgm:spPr/>
    </dgm:pt>
    <dgm:pt modelId="{2A1B3B6E-EF78-4133-BFA2-E0E31AD2604C}" type="pres">
      <dgm:prSet presAssocID="{89D2616F-2C33-4605-8E96-96C97F572B3E}" presName="level3hierChild" presStyleCnt="0"/>
      <dgm:spPr/>
    </dgm:pt>
  </dgm:ptLst>
  <dgm:cxnLst>
    <dgm:cxn modelId="{36DC7209-4E1D-4342-8770-EAF7E7A2BF04}" srcId="{11C8DCB5-AFC5-44BB-9DB3-C99637452B8D}" destId="{50774226-8987-4267-8041-FD982791AA9C}" srcOrd="0" destOrd="0" parTransId="{E0F413B0-3F79-4554-90B2-41C6EE888091}" sibTransId="{F5C6E730-8F87-4C41-90F4-DA2412823D02}"/>
    <dgm:cxn modelId="{E6BB250A-5863-4C9C-B79A-2E9BA6D08176}" srcId="{50774226-8987-4267-8041-FD982791AA9C}" destId="{830428DD-7754-4E80-9058-8ACD12C37A51}" srcOrd="0" destOrd="0" parTransId="{FF035CC4-604A-4226-AFF5-1602B8E0BDF0}" sibTransId="{6E666CFE-CC69-46DA-9125-3EA6CCB7422C}"/>
    <dgm:cxn modelId="{A7C2DA1A-02E7-4A0F-8179-0415AEF7E872}" type="presOf" srcId="{89D2616F-2C33-4605-8E96-96C97F572B3E}" destId="{99F302A2-88E0-4443-BD77-C1670614DC7C}" srcOrd="0" destOrd="0" presId="urn:microsoft.com/office/officeart/2008/layout/HorizontalMultiLevelHierarchy"/>
    <dgm:cxn modelId="{40F9FC62-0993-4E30-944F-9CD84F0D4662}" type="presOf" srcId="{50774226-8987-4267-8041-FD982791AA9C}" destId="{4828A9AA-EE1A-4F4E-97B2-3E67D94FDF9B}" srcOrd="0" destOrd="0" presId="urn:microsoft.com/office/officeart/2008/layout/HorizontalMultiLevelHierarchy"/>
    <dgm:cxn modelId="{53241853-2671-4427-A170-21F040233EE1}" srcId="{50774226-8987-4267-8041-FD982791AA9C}" destId="{89D2616F-2C33-4605-8E96-96C97F572B3E}" srcOrd="1" destOrd="0" parTransId="{EDD6FA56-8E0A-4B7F-ADD2-CFA773041E3A}" sibTransId="{A534091E-FBE9-450F-8006-7C3A22BB2FF2}"/>
    <dgm:cxn modelId="{017DD780-AE2E-4E4C-869B-EB34E3206A80}" type="presOf" srcId="{FF035CC4-604A-4226-AFF5-1602B8E0BDF0}" destId="{702CD390-2DC1-4496-9CD2-D8B98C245C86}" srcOrd="1" destOrd="0" presId="urn:microsoft.com/office/officeart/2008/layout/HorizontalMultiLevelHierarchy"/>
    <dgm:cxn modelId="{77820DB1-8166-4D9D-AFBF-3F731CACC006}" type="presOf" srcId="{FF035CC4-604A-4226-AFF5-1602B8E0BDF0}" destId="{FC62F6B2-2F00-4250-BE95-E2FC36684AE8}" srcOrd="0" destOrd="0" presId="urn:microsoft.com/office/officeart/2008/layout/HorizontalMultiLevelHierarchy"/>
    <dgm:cxn modelId="{ABE58ABB-AD69-4E8F-946C-1C1CE5C4ED24}" type="presOf" srcId="{830428DD-7754-4E80-9058-8ACD12C37A51}" destId="{C841B773-7CC0-4585-8D9B-B18228C20700}" srcOrd="0" destOrd="0" presId="urn:microsoft.com/office/officeart/2008/layout/HorizontalMultiLevelHierarchy"/>
    <dgm:cxn modelId="{728DFCEB-D2A3-441A-ABB9-D892FC217705}" type="presOf" srcId="{EDD6FA56-8E0A-4B7F-ADD2-CFA773041E3A}" destId="{1820C60C-E26D-4ADB-BAC1-EBBE10BEA323}" srcOrd="1" destOrd="0" presId="urn:microsoft.com/office/officeart/2008/layout/HorizontalMultiLevelHierarchy"/>
    <dgm:cxn modelId="{3558F0F0-2EF7-4120-91C7-204B262ACCAE}" type="presOf" srcId="{11C8DCB5-AFC5-44BB-9DB3-C99637452B8D}" destId="{A0296797-9FB3-4CAD-A8F8-6D3171C72EC1}" srcOrd="0" destOrd="0" presId="urn:microsoft.com/office/officeart/2008/layout/HorizontalMultiLevelHierarchy"/>
    <dgm:cxn modelId="{7E5696F3-37AE-4D10-A22C-21EC339B985E}" type="presOf" srcId="{EDD6FA56-8E0A-4B7F-ADD2-CFA773041E3A}" destId="{FF658A55-C3FA-4D3B-84F0-91B8F586611D}" srcOrd="0" destOrd="0" presId="urn:microsoft.com/office/officeart/2008/layout/HorizontalMultiLevelHierarchy"/>
    <dgm:cxn modelId="{F53580C4-A6A6-4C7A-AB8B-131AD9311695}" type="presParOf" srcId="{A0296797-9FB3-4CAD-A8F8-6D3171C72EC1}" destId="{6AE33C18-5A65-465F-B00E-EB3E3D50E593}" srcOrd="0" destOrd="0" presId="urn:microsoft.com/office/officeart/2008/layout/HorizontalMultiLevelHierarchy"/>
    <dgm:cxn modelId="{5FFE39C5-3396-4734-BC40-EA6CB8DDA417}" type="presParOf" srcId="{6AE33C18-5A65-465F-B00E-EB3E3D50E593}" destId="{4828A9AA-EE1A-4F4E-97B2-3E67D94FDF9B}" srcOrd="0" destOrd="0" presId="urn:microsoft.com/office/officeart/2008/layout/HorizontalMultiLevelHierarchy"/>
    <dgm:cxn modelId="{B099A87D-6A26-4E29-BF87-E1A305C580BE}" type="presParOf" srcId="{6AE33C18-5A65-465F-B00E-EB3E3D50E593}" destId="{25029E62-61B2-4AB4-98EF-10D504C6FAD6}" srcOrd="1" destOrd="0" presId="urn:microsoft.com/office/officeart/2008/layout/HorizontalMultiLevelHierarchy"/>
    <dgm:cxn modelId="{1DF82CAA-1C95-4A7C-91E7-C248B932ED02}" type="presParOf" srcId="{25029E62-61B2-4AB4-98EF-10D504C6FAD6}" destId="{FC62F6B2-2F00-4250-BE95-E2FC36684AE8}" srcOrd="0" destOrd="0" presId="urn:microsoft.com/office/officeart/2008/layout/HorizontalMultiLevelHierarchy"/>
    <dgm:cxn modelId="{932080D4-A283-4D03-8843-2B46AD077BCB}" type="presParOf" srcId="{FC62F6B2-2F00-4250-BE95-E2FC36684AE8}" destId="{702CD390-2DC1-4496-9CD2-D8B98C245C86}" srcOrd="0" destOrd="0" presId="urn:microsoft.com/office/officeart/2008/layout/HorizontalMultiLevelHierarchy"/>
    <dgm:cxn modelId="{ED9D9035-DD95-43CB-8F4E-5FFA707E761F}" type="presParOf" srcId="{25029E62-61B2-4AB4-98EF-10D504C6FAD6}" destId="{1D5A0F21-7D5C-4871-8E6F-EAA7FEED3BB7}" srcOrd="1" destOrd="0" presId="urn:microsoft.com/office/officeart/2008/layout/HorizontalMultiLevelHierarchy"/>
    <dgm:cxn modelId="{5D6E68A2-CE88-4BB2-84BD-41966AB18F58}" type="presParOf" srcId="{1D5A0F21-7D5C-4871-8E6F-EAA7FEED3BB7}" destId="{C841B773-7CC0-4585-8D9B-B18228C20700}" srcOrd="0" destOrd="0" presId="urn:microsoft.com/office/officeart/2008/layout/HorizontalMultiLevelHierarchy"/>
    <dgm:cxn modelId="{FDCF255A-27AD-4388-B2B8-23C0180CBECE}" type="presParOf" srcId="{1D5A0F21-7D5C-4871-8E6F-EAA7FEED3BB7}" destId="{E5A0ACDA-A221-4915-A655-704CAEA90EC9}" srcOrd="1" destOrd="0" presId="urn:microsoft.com/office/officeart/2008/layout/HorizontalMultiLevelHierarchy"/>
    <dgm:cxn modelId="{6EFAD8FA-D872-416A-B34A-D215185559A8}" type="presParOf" srcId="{25029E62-61B2-4AB4-98EF-10D504C6FAD6}" destId="{FF658A55-C3FA-4D3B-84F0-91B8F586611D}" srcOrd="2" destOrd="0" presId="urn:microsoft.com/office/officeart/2008/layout/HorizontalMultiLevelHierarchy"/>
    <dgm:cxn modelId="{CF1AE5E5-EAF4-4FEA-A1C9-4BCE5518A196}" type="presParOf" srcId="{FF658A55-C3FA-4D3B-84F0-91B8F586611D}" destId="{1820C60C-E26D-4ADB-BAC1-EBBE10BEA323}" srcOrd="0" destOrd="0" presId="urn:microsoft.com/office/officeart/2008/layout/HorizontalMultiLevelHierarchy"/>
    <dgm:cxn modelId="{3997F326-664E-47C3-A7B9-B6DF4C469872}" type="presParOf" srcId="{25029E62-61B2-4AB4-98EF-10D504C6FAD6}" destId="{30B2BFB8-700A-450C-975C-62FDD82F2EE0}" srcOrd="3" destOrd="0" presId="urn:microsoft.com/office/officeart/2008/layout/HorizontalMultiLevelHierarchy"/>
    <dgm:cxn modelId="{4939423B-A04F-4D61-977D-60F4A864B01B}" type="presParOf" srcId="{30B2BFB8-700A-450C-975C-62FDD82F2EE0}" destId="{99F302A2-88E0-4443-BD77-C1670614DC7C}" srcOrd="0" destOrd="0" presId="urn:microsoft.com/office/officeart/2008/layout/HorizontalMultiLevelHierarchy"/>
    <dgm:cxn modelId="{B6DFD9D0-310F-4C3F-8096-2332FA393FB9}" type="presParOf" srcId="{30B2BFB8-700A-450C-975C-62FDD82F2EE0}" destId="{2A1B3B6E-EF78-4133-BFA2-E0E31AD2604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0DC65954-4BD9-4D2B-8192-0F58B1A7160E}" type="presOf" srcId="{62836BE6-DDD7-47DE-9108-53DD722553DB}" destId="{03078F20-557D-4830-923D-0F7F8291621B}"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00042038-EDC9-4EB3-8822-F5E6D814817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AAA784E-66AD-465F-9A0D-0D91C396EF3D}">
      <dgm:prSet/>
      <dgm:spPr>
        <a:solidFill>
          <a:schemeClr val="tx2">
            <a:lumMod val="40000"/>
            <a:lumOff val="60000"/>
          </a:schemeClr>
        </a:solidFill>
      </dgm:spPr>
      <dgm:t>
        <a:bodyPr anchor="ctr"/>
        <a:lstStyle/>
        <a:p>
          <a:pPr algn="ctr" rtl="0"/>
          <a:r>
            <a:rPr lang="en-US" b="0" noProof="0">
              <a:latin typeface="Calibri"/>
              <a:cs typeface="Calibri"/>
            </a:rPr>
            <a:t>Funds are generated on an equitable basis</a:t>
          </a:r>
        </a:p>
      </dgm:t>
    </dgm:pt>
    <dgm:pt modelId="{EF8422B5-EA1D-4F17-92BD-53E7FFD6417A}" type="parTrans" cxnId="{5AFA7DBE-4053-44F1-A4FD-41C342C2570C}">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F77523E5-3738-47BC-AD43-602C1A20DDD5}" type="sibTrans" cxnId="{5AFA7DBE-4053-44F1-A4FD-41C342C2570C}">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8B9B9C1C-E705-49A7-8708-3E1BF6082798}">
      <dgm:prSet/>
      <dgm:spPr>
        <a:solidFill>
          <a:srgbClr val="1C5F8A"/>
        </a:solidFill>
      </dgm:spPr>
      <dgm:t>
        <a:bodyPr anchor="ctr"/>
        <a:lstStyle/>
        <a:p>
          <a:pPr algn="ctr" rtl="0"/>
          <a:r>
            <a:rPr lang="en-US" b="0" noProof="0">
              <a:latin typeface="Calibri"/>
              <a:cs typeface="Calibri"/>
            </a:rPr>
            <a:t>A public agency (LEA) must control funds</a:t>
          </a:r>
        </a:p>
      </dgm:t>
    </dgm:pt>
    <dgm:pt modelId="{8DC0525A-5164-4CE6-9F19-F7BC0B412E67}" type="parTrans" cxnId="{D44D82A1-0A69-4A8D-9F9F-76A02F8C2641}">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A2EAA437-4038-4CF5-809D-3BFD0B93A56D}" type="sibTrans" cxnId="{D44D82A1-0A69-4A8D-9F9F-76A02F8C2641}">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05B9B978-B020-48B1-BD23-A4D0E9CB1A86}">
      <dgm:prSet/>
      <dgm:spPr>
        <a:solidFill>
          <a:srgbClr val="86ABC1"/>
        </a:solidFill>
      </dgm:spPr>
      <dgm:t>
        <a:bodyPr anchor="ctr"/>
        <a:lstStyle/>
        <a:p>
          <a:pPr algn="ctr" rtl="0"/>
          <a:r>
            <a:rPr lang="en-US" b="0" noProof="0">
              <a:latin typeface="Calibri"/>
              <a:cs typeface="Calibri"/>
            </a:rPr>
            <a:t>Services must be secular, neutral, non-ideological, and supplemental</a:t>
          </a:r>
        </a:p>
      </dgm:t>
    </dgm:pt>
    <dgm:pt modelId="{EE242E98-341B-46DA-B4CA-67CF59F758A1}" type="parTrans" cxnId="{436B35A9-9174-465C-A0BA-1A7A55A8AF20}">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F9D96F78-CF08-47C4-AEC1-2E516DACA204}" type="sibTrans" cxnId="{436B35A9-9174-465C-A0BA-1A7A55A8AF20}">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DF243842-88B1-4130-90C7-0A696B9CF76D}">
      <dgm:prSet/>
      <dgm:spPr>
        <a:solidFill>
          <a:schemeClr val="tx2">
            <a:lumMod val="60000"/>
            <a:lumOff val="40000"/>
          </a:schemeClr>
        </a:solidFill>
      </dgm:spPr>
      <dgm:t>
        <a:bodyPr anchor="ctr"/>
        <a:lstStyle/>
        <a:p>
          <a:pPr algn="ctr" rtl="0"/>
          <a:r>
            <a:rPr lang="en-US" b="0" noProof="0">
              <a:latin typeface="Calibri"/>
              <a:cs typeface="Calibri"/>
            </a:rPr>
            <a:t>Costs must be allowable, necessary, and reasonable</a:t>
          </a:r>
        </a:p>
      </dgm:t>
    </dgm:pt>
    <dgm:pt modelId="{D8C42602-9C7B-4F89-9272-B44F4FA1E316}" type="parTrans" cxnId="{A4EDAC7E-A991-4C91-B5F2-32D036BC95BD}">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9D274405-9A7D-4ECC-A763-9EB29C61D184}" type="sibTrans" cxnId="{A4EDAC7E-A991-4C91-B5F2-32D036BC95BD}">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888C6D78-E575-41B8-9AE2-85228FD1A01B}">
      <dgm:prSet/>
      <dgm:spPr>
        <a:solidFill>
          <a:srgbClr val="1C5F8A"/>
        </a:solidFill>
      </dgm:spPr>
      <dgm:t>
        <a:bodyPr anchor="ctr"/>
        <a:lstStyle/>
        <a:p>
          <a:pPr algn="ctr" rtl="0"/>
          <a:r>
            <a:rPr lang="en-US" b="0" noProof="0">
              <a:latin typeface="Calibri"/>
              <a:cs typeface="Calibri"/>
            </a:rPr>
            <a:t>Private schools do not receive funds </a:t>
          </a:r>
        </a:p>
      </dgm:t>
    </dgm:pt>
    <dgm:pt modelId="{D8757299-6E6E-41EB-86F5-B4E930144E6C}" type="parTrans" cxnId="{8598B7BD-7717-4781-84EE-702DC8A894C7}">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1648A800-7C61-4535-B381-866A8A62564A}" type="sibTrans" cxnId="{8598B7BD-7717-4781-84EE-702DC8A894C7}">
      <dgm:prSet/>
      <dgm:spPr/>
      <dgm:t>
        <a:bodyPr/>
        <a:lstStyle/>
        <a:p>
          <a:endParaRPr lang="en-US" b="0">
            <a:solidFill>
              <a:schemeClr val="tx1"/>
            </a:solidFill>
            <a:latin typeface="Calibri" panose="020F0502020204030204" pitchFamily="34" charset="0"/>
            <a:cs typeface="Calibri" panose="020F0502020204030204" pitchFamily="34" charset="0"/>
          </a:endParaRPr>
        </a:p>
      </dgm:t>
    </dgm:pt>
    <dgm:pt modelId="{0F51CF29-A4E1-4B42-B3E6-37A99ADDFE30}">
      <dgm:prSet phldr="0"/>
      <dgm:spPr>
        <a:solidFill>
          <a:schemeClr val="tx2">
            <a:lumMod val="40000"/>
            <a:lumOff val="60000"/>
          </a:schemeClr>
        </a:solidFill>
      </dgm:spPr>
      <dgm:t>
        <a:bodyPr/>
        <a:lstStyle/>
        <a:p>
          <a:pPr algn="ctr" rtl="0"/>
          <a:r>
            <a:rPr lang="en-US" b="0" noProof="0">
              <a:latin typeface="Calibri"/>
              <a:cs typeface="Calibri"/>
            </a:rPr>
            <a:t>Private school services should start at the same time as the LEA’s program</a:t>
          </a:r>
        </a:p>
      </dgm:t>
    </dgm:pt>
    <dgm:pt modelId="{864B24A6-D027-4C7B-A003-DADF1A4C1D60}" type="parTrans" cxnId="{872A3B72-1D67-4856-B9F7-FF1340E9460A}">
      <dgm:prSet/>
      <dgm:spPr/>
      <dgm:t>
        <a:bodyPr/>
        <a:lstStyle/>
        <a:p>
          <a:endParaRPr lang="en-US"/>
        </a:p>
      </dgm:t>
    </dgm:pt>
    <dgm:pt modelId="{238D6F17-6D05-492F-A49F-59C5563FD8EA}" type="sibTrans" cxnId="{872A3B72-1D67-4856-B9F7-FF1340E9460A}">
      <dgm:prSet/>
      <dgm:spPr/>
      <dgm:t>
        <a:bodyPr/>
        <a:lstStyle/>
        <a:p>
          <a:endParaRPr lang="en-US"/>
        </a:p>
      </dgm:t>
    </dgm:pt>
    <dgm:pt modelId="{21CBFDF4-42EE-445E-BE63-FE07BD7B80CD}" type="pres">
      <dgm:prSet presAssocID="{00042038-EDC9-4EB3-8822-F5E6D8148179}" presName="diagram" presStyleCnt="0">
        <dgm:presLayoutVars>
          <dgm:dir/>
          <dgm:resizeHandles val="exact"/>
        </dgm:presLayoutVars>
      </dgm:prSet>
      <dgm:spPr/>
    </dgm:pt>
    <dgm:pt modelId="{C426FC1F-74C6-4D67-ACF1-89B1659448FA}" type="pres">
      <dgm:prSet presAssocID="{6AAA784E-66AD-465F-9A0D-0D91C396EF3D}" presName="node" presStyleLbl="node1" presStyleIdx="0" presStyleCnt="6" custScaleX="207865">
        <dgm:presLayoutVars>
          <dgm:bulletEnabled val="1"/>
        </dgm:presLayoutVars>
      </dgm:prSet>
      <dgm:spPr/>
    </dgm:pt>
    <dgm:pt modelId="{713AA141-74D4-49EC-82D5-96B4E4315961}" type="pres">
      <dgm:prSet presAssocID="{F77523E5-3738-47BC-AD43-602C1A20DDD5}" presName="sibTrans" presStyleCnt="0"/>
      <dgm:spPr/>
    </dgm:pt>
    <dgm:pt modelId="{DC815ABF-ECA7-4260-A29F-275E145C39B9}" type="pres">
      <dgm:prSet presAssocID="{05B9B978-B020-48B1-BD23-A4D0E9CB1A86}" presName="node" presStyleLbl="node1" presStyleIdx="1" presStyleCnt="6" custScaleX="207865">
        <dgm:presLayoutVars>
          <dgm:bulletEnabled val="1"/>
        </dgm:presLayoutVars>
      </dgm:prSet>
      <dgm:spPr/>
    </dgm:pt>
    <dgm:pt modelId="{090DAEC1-9434-40A5-AAAD-8143918050EA}" type="pres">
      <dgm:prSet presAssocID="{F9D96F78-CF08-47C4-AEC1-2E516DACA204}" presName="sibTrans" presStyleCnt="0"/>
      <dgm:spPr/>
    </dgm:pt>
    <dgm:pt modelId="{A3E4D2EA-EEBE-4541-9895-7BE6988396BA}" type="pres">
      <dgm:prSet presAssocID="{DF243842-88B1-4130-90C7-0A696B9CF76D}" presName="node" presStyleLbl="node1" presStyleIdx="2" presStyleCnt="6" custScaleX="207865">
        <dgm:presLayoutVars>
          <dgm:bulletEnabled val="1"/>
        </dgm:presLayoutVars>
      </dgm:prSet>
      <dgm:spPr/>
    </dgm:pt>
    <dgm:pt modelId="{1E7075C3-3420-48EB-B415-C8A6FB60B93D}" type="pres">
      <dgm:prSet presAssocID="{9D274405-9A7D-4ECC-A763-9EB29C61D184}" presName="sibTrans" presStyleCnt="0"/>
      <dgm:spPr/>
    </dgm:pt>
    <dgm:pt modelId="{22ECE7FF-06B3-468C-8E7D-8C4DFA821CA7}" type="pres">
      <dgm:prSet presAssocID="{8B9B9C1C-E705-49A7-8708-3E1BF6082798}" presName="node" presStyleLbl="node1" presStyleIdx="3" presStyleCnt="6" custScaleX="207865">
        <dgm:presLayoutVars>
          <dgm:bulletEnabled val="1"/>
        </dgm:presLayoutVars>
      </dgm:prSet>
      <dgm:spPr/>
    </dgm:pt>
    <dgm:pt modelId="{6B3EDB78-66A7-416A-8B64-3BBC60AEF5B9}" type="pres">
      <dgm:prSet presAssocID="{A2EAA437-4038-4CF5-809D-3BFD0B93A56D}" presName="sibTrans" presStyleCnt="0"/>
      <dgm:spPr/>
    </dgm:pt>
    <dgm:pt modelId="{34B20645-5F92-4698-BFA0-F91E75C33A91}" type="pres">
      <dgm:prSet presAssocID="{888C6D78-E575-41B8-9AE2-85228FD1A01B}" presName="node" presStyleLbl="node1" presStyleIdx="4" presStyleCnt="6" custScaleX="207865">
        <dgm:presLayoutVars>
          <dgm:bulletEnabled val="1"/>
        </dgm:presLayoutVars>
      </dgm:prSet>
      <dgm:spPr/>
    </dgm:pt>
    <dgm:pt modelId="{D94696B1-8650-4B91-A3E7-FA22D80ED8F1}" type="pres">
      <dgm:prSet presAssocID="{1648A800-7C61-4535-B381-866A8A62564A}" presName="sibTrans" presStyleCnt="0"/>
      <dgm:spPr/>
    </dgm:pt>
    <dgm:pt modelId="{2E75278C-26EE-4608-A5ED-1AA4067CA3AF}" type="pres">
      <dgm:prSet presAssocID="{0F51CF29-A4E1-4B42-B3E6-37A99ADDFE30}" presName="node" presStyleLbl="node1" presStyleIdx="5" presStyleCnt="6" custScaleX="207718">
        <dgm:presLayoutVars>
          <dgm:bulletEnabled val="1"/>
        </dgm:presLayoutVars>
      </dgm:prSet>
      <dgm:spPr/>
    </dgm:pt>
  </dgm:ptLst>
  <dgm:cxnLst>
    <dgm:cxn modelId="{965CB742-6059-429B-93D9-2AE457A0AF29}" type="presOf" srcId="{0F51CF29-A4E1-4B42-B3E6-37A99ADDFE30}" destId="{2E75278C-26EE-4608-A5ED-1AA4067CA3AF}" srcOrd="0" destOrd="0" presId="urn:microsoft.com/office/officeart/2005/8/layout/default"/>
    <dgm:cxn modelId="{7E758F65-4835-4E9F-A059-043BC7A8A538}" type="presOf" srcId="{8B9B9C1C-E705-49A7-8708-3E1BF6082798}" destId="{22ECE7FF-06B3-468C-8E7D-8C4DFA821CA7}" srcOrd="0" destOrd="0" presId="urn:microsoft.com/office/officeart/2005/8/layout/default"/>
    <dgm:cxn modelId="{10E80266-9336-4623-8C51-5A802D218A39}" type="presOf" srcId="{6AAA784E-66AD-465F-9A0D-0D91C396EF3D}" destId="{C426FC1F-74C6-4D67-ACF1-89B1659448FA}" srcOrd="0" destOrd="0" presId="urn:microsoft.com/office/officeart/2005/8/layout/default"/>
    <dgm:cxn modelId="{872A3B72-1D67-4856-B9F7-FF1340E9460A}" srcId="{00042038-EDC9-4EB3-8822-F5E6D8148179}" destId="{0F51CF29-A4E1-4B42-B3E6-37A99ADDFE30}" srcOrd="5" destOrd="0" parTransId="{864B24A6-D027-4C7B-A003-DADF1A4C1D60}" sibTransId="{238D6F17-6D05-492F-A49F-59C5563FD8EA}"/>
    <dgm:cxn modelId="{3E00DC75-C2D9-4F9E-A321-5B6B5B09745F}" type="presOf" srcId="{05B9B978-B020-48B1-BD23-A4D0E9CB1A86}" destId="{DC815ABF-ECA7-4260-A29F-275E145C39B9}" srcOrd="0" destOrd="0" presId="urn:microsoft.com/office/officeart/2005/8/layout/default"/>
    <dgm:cxn modelId="{B89B9076-49F9-49BA-8F29-9DF870A355B2}" type="presOf" srcId="{888C6D78-E575-41B8-9AE2-85228FD1A01B}" destId="{34B20645-5F92-4698-BFA0-F91E75C33A91}" srcOrd="0" destOrd="0" presId="urn:microsoft.com/office/officeart/2005/8/layout/default"/>
    <dgm:cxn modelId="{4D0D4859-4227-491D-A4C3-5F38A92483FD}" type="presOf" srcId="{00042038-EDC9-4EB3-8822-F5E6D8148179}" destId="{21CBFDF4-42EE-445E-BE63-FE07BD7B80CD}" srcOrd="0" destOrd="0" presId="urn:microsoft.com/office/officeart/2005/8/layout/default"/>
    <dgm:cxn modelId="{A4EDAC7E-A991-4C91-B5F2-32D036BC95BD}" srcId="{00042038-EDC9-4EB3-8822-F5E6D8148179}" destId="{DF243842-88B1-4130-90C7-0A696B9CF76D}" srcOrd="2" destOrd="0" parTransId="{D8C42602-9C7B-4F89-9272-B44F4FA1E316}" sibTransId="{9D274405-9A7D-4ECC-A763-9EB29C61D184}"/>
    <dgm:cxn modelId="{D44D82A1-0A69-4A8D-9F9F-76A02F8C2641}" srcId="{00042038-EDC9-4EB3-8822-F5E6D8148179}" destId="{8B9B9C1C-E705-49A7-8708-3E1BF6082798}" srcOrd="3" destOrd="0" parTransId="{8DC0525A-5164-4CE6-9F19-F7BC0B412E67}" sibTransId="{A2EAA437-4038-4CF5-809D-3BFD0B93A56D}"/>
    <dgm:cxn modelId="{436B35A9-9174-465C-A0BA-1A7A55A8AF20}" srcId="{00042038-EDC9-4EB3-8822-F5E6D8148179}" destId="{05B9B978-B020-48B1-BD23-A4D0E9CB1A86}" srcOrd="1" destOrd="0" parTransId="{EE242E98-341B-46DA-B4CA-67CF59F758A1}" sibTransId="{F9D96F78-CF08-47C4-AEC1-2E516DACA204}"/>
    <dgm:cxn modelId="{8598B7BD-7717-4781-84EE-702DC8A894C7}" srcId="{00042038-EDC9-4EB3-8822-F5E6D8148179}" destId="{888C6D78-E575-41B8-9AE2-85228FD1A01B}" srcOrd="4" destOrd="0" parTransId="{D8757299-6E6E-41EB-86F5-B4E930144E6C}" sibTransId="{1648A800-7C61-4535-B381-866A8A62564A}"/>
    <dgm:cxn modelId="{5AFA7DBE-4053-44F1-A4FD-41C342C2570C}" srcId="{00042038-EDC9-4EB3-8822-F5E6D8148179}" destId="{6AAA784E-66AD-465F-9A0D-0D91C396EF3D}" srcOrd="0" destOrd="0" parTransId="{EF8422B5-EA1D-4F17-92BD-53E7FFD6417A}" sibTransId="{F77523E5-3738-47BC-AD43-602C1A20DDD5}"/>
    <dgm:cxn modelId="{73100CD1-3572-4072-ABC4-9CD4DD81A19F}" type="presOf" srcId="{DF243842-88B1-4130-90C7-0A696B9CF76D}" destId="{A3E4D2EA-EEBE-4541-9895-7BE6988396BA}" srcOrd="0" destOrd="0" presId="urn:microsoft.com/office/officeart/2005/8/layout/default"/>
    <dgm:cxn modelId="{D3414D54-2BDB-481D-A278-C985C8343E9F}" type="presParOf" srcId="{21CBFDF4-42EE-445E-BE63-FE07BD7B80CD}" destId="{C426FC1F-74C6-4D67-ACF1-89B1659448FA}" srcOrd="0" destOrd="0" presId="urn:microsoft.com/office/officeart/2005/8/layout/default"/>
    <dgm:cxn modelId="{2C2A6292-C997-4FFC-BD0C-3DFBA92E6E0E}" type="presParOf" srcId="{21CBFDF4-42EE-445E-BE63-FE07BD7B80CD}" destId="{713AA141-74D4-49EC-82D5-96B4E4315961}" srcOrd="1" destOrd="0" presId="urn:microsoft.com/office/officeart/2005/8/layout/default"/>
    <dgm:cxn modelId="{98663AC2-08D5-4759-99BC-A8718D4D0753}" type="presParOf" srcId="{21CBFDF4-42EE-445E-BE63-FE07BD7B80CD}" destId="{DC815ABF-ECA7-4260-A29F-275E145C39B9}" srcOrd="2" destOrd="0" presId="urn:microsoft.com/office/officeart/2005/8/layout/default"/>
    <dgm:cxn modelId="{37F416E3-331A-457A-B0C5-8CABB6EE860A}" type="presParOf" srcId="{21CBFDF4-42EE-445E-BE63-FE07BD7B80CD}" destId="{090DAEC1-9434-40A5-AAAD-8143918050EA}" srcOrd="3" destOrd="0" presId="urn:microsoft.com/office/officeart/2005/8/layout/default"/>
    <dgm:cxn modelId="{4622A033-7E9C-4929-A3A9-A2E63E5133A2}" type="presParOf" srcId="{21CBFDF4-42EE-445E-BE63-FE07BD7B80CD}" destId="{A3E4D2EA-EEBE-4541-9895-7BE6988396BA}" srcOrd="4" destOrd="0" presId="urn:microsoft.com/office/officeart/2005/8/layout/default"/>
    <dgm:cxn modelId="{50484251-FC3E-4FAC-9F11-CBBD877E7234}" type="presParOf" srcId="{21CBFDF4-42EE-445E-BE63-FE07BD7B80CD}" destId="{1E7075C3-3420-48EB-B415-C8A6FB60B93D}" srcOrd="5" destOrd="0" presId="urn:microsoft.com/office/officeart/2005/8/layout/default"/>
    <dgm:cxn modelId="{6EC9024C-C5C3-413F-893A-35A3351BDAF7}" type="presParOf" srcId="{21CBFDF4-42EE-445E-BE63-FE07BD7B80CD}" destId="{22ECE7FF-06B3-468C-8E7D-8C4DFA821CA7}" srcOrd="6" destOrd="0" presId="urn:microsoft.com/office/officeart/2005/8/layout/default"/>
    <dgm:cxn modelId="{2D6A49F1-E7E3-45A3-82BF-7C39BEAAD067}" type="presParOf" srcId="{21CBFDF4-42EE-445E-BE63-FE07BD7B80CD}" destId="{6B3EDB78-66A7-416A-8B64-3BBC60AEF5B9}" srcOrd="7" destOrd="0" presId="urn:microsoft.com/office/officeart/2005/8/layout/default"/>
    <dgm:cxn modelId="{A550F8DC-351B-4E9B-A270-8EBFBA0C6C85}" type="presParOf" srcId="{21CBFDF4-42EE-445E-BE63-FE07BD7B80CD}" destId="{34B20645-5F92-4698-BFA0-F91E75C33A91}" srcOrd="8" destOrd="0" presId="urn:microsoft.com/office/officeart/2005/8/layout/default"/>
    <dgm:cxn modelId="{437BD513-6B01-4EBC-96AC-393941ED2501}" type="presParOf" srcId="{21CBFDF4-42EE-445E-BE63-FE07BD7B80CD}" destId="{D94696B1-8650-4B91-A3E7-FA22D80ED8F1}" srcOrd="9" destOrd="0" presId="urn:microsoft.com/office/officeart/2005/8/layout/default"/>
    <dgm:cxn modelId="{F5F21943-B71A-4F49-BA6D-E5C8EEF0BAA7}" type="presParOf" srcId="{21CBFDF4-42EE-445E-BE63-FE07BD7B80CD}" destId="{2E75278C-26EE-4608-A5ED-1AA4067CA3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3FECF47-7CA6-404D-A18C-ACDF39DCB82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9DD748C-2842-4885-A254-BD23E83C7BC1}">
      <dgm:prSet phldrT="[Text]" custT="1"/>
      <dgm:spPr/>
      <dgm:t>
        <a:bodyPr/>
        <a:lstStyle/>
        <a:p>
          <a:r>
            <a:rPr lang="en-US" sz="1600"/>
            <a:t>Consultations</a:t>
          </a:r>
        </a:p>
      </dgm:t>
    </dgm:pt>
    <dgm:pt modelId="{F294BF5C-FE7F-4F82-9B92-4E2954B612D9}" type="parTrans" cxnId="{22591EBE-BE23-4641-AF9A-F686481E1B6E}">
      <dgm:prSet/>
      <dgm:spPr/>
      <dgm:t>
        <a:bodyPr/>
        <a:lstStyle/>
        <a:p>
          <a:endParaRPr lang="en-US"/>
        </a:p>
      </dgm:t>
    </dgm:pt>
    <dgm:pt modelId="{D7478FE2-0821-47C3-B88A-CEB6884400BE}" type="sibTrans" cxnId="{22591EBE-BE23-4641-AF9A-F686481E1B6E}">
      <dgm:prSet/>
      <dgm:spPr/>
      <dgm:t>
        <a:bodyPr/>
        <a:lstStyle/>
        <a:p>
          <a:endParaRPr lang="en-US"/>
        </a:p>
      </dgm:t>
    </dgm:pt>
    <dgm:pt modelId="{574C3BBF-7042-4CBE-95E3-C9D5982C6F05}">
      <dgm:prSet phldrT="[Text]"/>
      <dgm:spPr/>
      <dgm:t>
        <a:bodyPr/>
        <a:lstStyle/>
        <a:p>
          <a:r>
            <a:rPr lang="en-US"/>
            <a:t>WINTER</a:t>
          </a:r>
        </a:p>
        <a:p>
          <a:r>
            <a:rPr lang="en-US"/>
            <a:t>Dec-Feb</a:t>
          </a:r>
        </a:p>
      </dgm:t>
    </dgm:pt>
    <dgm:pt modelId="{F78D4E39-C47D-4992-B71C-F8CA79A782BF}" type="parTrans" cxnId="{A322767C-8BC9-4D8F-9CB5-6B155D1B37A2}">
      <dgm:prSet/>
      <dgm:spPr/>
      <dgm:t>
        <a:bodyPr/>
        <a:lstStyle/>
        <a:p>
          <a:endParaRPr lang="en-US"/>
        </a:p>
      </dgm:t>
    </dgm:pt>
    <dgm:pt modelId="{8A91B997-DF51-4380-88C4-F8A330E0BE97}" type="sibTrans" cxnId="{A322767C-8BC9-4D8F-9CB5-6B155D1B37A2}">
      <dgm:prSet/>
      <dgm:spPr/>
      <dgm:t>
        <a:bodyPr/>
        <a:lstStyle/>
        <a:p>
          <a:endParaRPr lang="en-US"/>
        </a:p>
      </dgm:t>
    </dgm:pt>
    <dgm:pt modelId="{7C8CB056-6127-4651-97F5-6CC7C02D0837}">
      <dgm:prSet phldrT="[Text]"/>
      <dgm:spPr/>
      <dgm:t>
        <a:bodyPr/>
        <a:lstStyle/>
        <a:p>
          <a:r>
            <a:rPr lang="en-US"/>
            <a:t>SPRING</a:t>
          </a:r>
        </a:p>
        <a:p>
          <a:r>
            <a:rPr lang="en-US"/>
            <a:t>Mar-May</a:t>
          </a:r>
        </a:p>
      </dgm:t>
    </dgm:pt>
    <dgm:pt modelId="{50167EF7-82D5-4CAD-AD00-E5BF9E1EE5F6}" type="parTrans" cxnId="{872BFB67-5172-4298-910B-23610ACACF06}">
      <dgm:prSet/>
      <dgm:spPr/>
      <dgm:t>
        <a:bodyPr/>
        <a:lstStyle/>
        <a:p>
          <a:endParaRPr lang="en-US"/>
        </a:p>
      </dgm:t>
    </dgm:pt>
    <dgm:pt modelId="{A1285362-5D4A-4B3C-A819-362B26B9336E}" type="sibTrans" cxnId="{872BFB67-5172-4298-910B-23610ACACF06}">
      <dgm:prSet/>
      <dgm:spPr/>
      <dgm:t>
        <a:bodyPr/>
        <a:lstStyle/>
        <a:p>
          <a:endParaRPr lang="en-US"/>
        </a:p>
      </dgm:t>
    </dgm:pt>
    <dgm:pt modelId="{F8B0C9D3-ACF5-485B-B78B-0833439A324E}">
      <dgm:prSet phldrT="[Text]"/>
      <dgm:spPr/>
      <dgm:t>
        <a:bodyPr/>
        <a:lstStyle/>
        <a:p>
          <a:r>
            <a:rPr lang="en-US"/>
            <a:t>SUMMER</a:t>
          </a:r>
        </a:p>
        <a:p>
          <a:r>
            <a:rPr lang="en-US"/>
            <a:t>June-Aug</a:t>
          </a:r>
        </a:p>
      </dgm:t>
    </dgm:pt>
    <dgm:pt modelId="{4ED65BD0-CE98-4986-87A0-32CDDD6AAD63}" type="parTrans" cxnId="{CA37E9D1-F84A-4EA4-B2DE-49B38D92B9E4}">
      <dgm:prSet/>
      <dgm:spPr/>
      <dgm:t>
        <a:bodyPr/>
        <a:lstStyle/>
        <a:p>
          <a:endParaRPr lang="en-US"/>
        </a:p>
      </dgm:t>
    </dgm:pt>
    <dgm:pt modelId="{E9B771F8-9D6A-4867-B21F-391B25797CAF}" type="sibTrans" cxnId="{CA37E9D1-F84A-4EA4-B2DE-49B38D92B9E4}">
      <dgm:prSet/>
      <dgm:spPr/>
      <dgm:t>
        <a:bodyPr/>
        <a:lstStyle/>
        <a:p>
          <a:endParaRPr lang="en-US"/>
        </a:p>
      </dgm:t>
    </dgm:pt>
    <dgm:pt modelId="{770382FB-8B90-4099-A543-F015C3BEB27D}">
      <dgm:prSet phldrT="[Text]"/>
      <dgm:spPr/>
      <dgm:t>
        <a:bodyPr/>
        <a:lstStyle/>
        <a:p>
          <a:r>
            <a:rPr lang="en-US"/>
            <a:t>FALL</a:t>
          </a:r>
        </a:p>
        <a:p>
          <a:r>
            <a:rPr lang="en-US"/>
            <a:t>Sept-Nov</a:t>
          </a:r>
        </a:p>
      </dgm:t>
    </dgm:pt>
    <dgm:pt modelId="{FC767AC7-1E24-4E36-A6E5-7EBD985AA62E}" type="parTrans" cxnId="{89730316-8D04-423C-B4EE-8E1F15CFE7E8}">
      <dgm:prSet/>
      <dgm:spPr/>
      <dgm:t>
        <a:bodyPr/>
        <a:lstStyle/>
        <a:p>
          <a:endParaRPr lang="en-US"/>
        </a:p>
      </dgm:t>
    </dgm:pt>
    <dgm:pt modelId="{045C1355-5E48-4A26-8B78-341DC4021A05}" type="sibTrans" cxnId="{89730316-8D04-423C-B4EE-8E1F15CFE7E8}">
      <dgm:prSet/>
      <dgm:spPr/>
      <dgm:t>
        <a:bodyPr/>
        <a:lstStyle/>
        <a:p>
          <a:endParaRPr lang="en-US"/>
        </a:p>
      </dgm:t>
    </dgm:pt>
    <dgm:pt modelId="{BC8487B4-86D5-4B53-B2D5-B94C8003882A}" type="pres">
      <dgm:prSet presAssocID="{33FECF47-7CA6-404D-A18C-ACDF39DCB820}" presName="Name0" presStyleCnt="0">
        <dgm:presLayoutVars>
          <dgm:chMax val="1"/>
          <dgm:dir/>
          <dgm:animLvl val="ctr"/>
          <dgm:resizeHandles val="exact"/>
        </dgm:presLayoutVars>
      </dgm:prSet>
      <dgm:spPr/>
    </dgm:pt>
    <dgm:pt modelId="{851FADF6-0E4F-49EF-A2C0-2785C8893A5C}" type="pres">
      <dgm:prSet presAssocID="{A9DD748C-2842-4885-A254-BD23E83C7BC1}" presName="centerShape" presStyleLbl="node0" presStyleIdx="0" presStyleCnt="1" custScaleX="110244"/>
      <dgm:spPr/>
    </dgm:pt>
    <dgm:pt modelId="{911BAF4C-262F-455C-A172-F31FDD6F5E5A}" type="pres">
      <dgm:prSet presAssocID="{574C3BBF-7042-4CBE-95E3-C9D5982C6F05}" presName="node" presStyleLbl="node1" presStyleIdx="0" presStyleCnt="4">
        <dgm:presLayoutVars>
          <dgm:bulletEnabled val="1"/>
        </dgm:presLayoutVars>
      </dgm:prSet>
      <dgm:spPr/>
    </dgm:pt>
    <dgm:pt modelId="{AC3D89D2-C645-46D6-AF7D-20B94A56F74B}" type="pres">
      <dgm:prSet presAssocID="{574C3BBF-7042-4CBE-95E3-C9D5982C6F05}" presName="dummy" presStyleCnt="0"/>
      <dgm:spPr/>
    </dgm:pt>
    <dgm:pt modelId="{AA38DB2F-4E69-4500-AC4D-3E9969AA8811}" type="pres">
      <dgm:prSet presAssocID="{8A91B997-DF51-4380-88C4-F8A330E0BE97}" presName="sibTrans" presStyleLbl="sibTrans2D1" presStyleIdx="0" presStyleCnt="4"/>
      <dgm:spPr/>
    </dgm:pt>
    <dgm:pt modelId="{EA14165D-9C90-4C8E-AE34-C822A3775CD1}" type="pres">
      <dgm:prSet presAssocID="{7C8CB056-6127-4651-97F5-6CC7C02D0837}" presName="node" presStyleLbl="node1" presStyleIdx="1" presStyleCnt="4">
        <dgm:presLayoutVars>
          <dgm:bulletEnabled val="1"/>
        </dgm:presLayoutVars>
      </dgm:prSet>
      <dgm:spPr/>
    </dgm:pt>
    <dgm:pt modelId="{D2D71385-8D00-4046-BC00-569E666A9098}" type="pres">
      <dgm:prSet presAssocID="{7C8CB056-6127-4651-97F5-6CC7C02D0837}" presName="dummy" presStyleCnt="0"/>
      <dgm:spPr/>
    </dgm:pt>
    <dgm:pt modelId="{83F1C3EA-1892-49A4-85EE-D02436995F2D}" type="pres">
      <dgm:prSet presAssocID="{A1285362-5D4A-4B3C-A819-362B26B9336E}" presName="sibTrans" presStyleLbl="sibTrans2D1" presStyleIdx="1" presStyleCnt="4"/>
      <dgm:spPr/>
    </dgm:pt>
    <dgm:pt modelId="{471C36DB-2D0B-4294-BD10-44A42BB71B76}" type="pres">
      <dgm:prSet presAssocID="{F8B0C9D3-ACF5-485B-B78B-0833439A324E}" presName="node" presStyleLbl="node1" presStyleIdx="2" presStyleCnt="4" custRadScaleRad="100009" custRadScaleInc="-2662">
        <dgm:presLayoutVars>
          <dgm:bulletEnabled val="1"/>
        </dgm:presLayoutVars>
      </dgm:prSet>
      <dgm:spPr/>
    </dgm:pt>
    <dgm:pt modelId="{1FAB4C44-2719-44B0-8528-2713A02C7062}" type="pres">
      <dgm:prSet presAssocID="{F8B0C9D3-ACF5-485B-B78B-0833439A324E}" presName="dummy" presStyleCnt="0"/>
      <dgm:spPr/>
    </dgm:pt>
    <dgm:pt modelId="{ED62EB35-7077-4997-AE2C-123475B24F97}" type="pres">
      <dgm:prSet presAssocID="{E9B771F8-9D6A-4867-B21F-391B25797CAF}" presName="sibTrans" presStyleLbl="sibTrans2D1" presStyleIdx="2" presStyleCnt="4"/>
      <dgm:spPr/>
    </dgm:pt>
    <dgm:pt modelId="{DDD9992A-D8F5-4F63-8CBC-59907A48448E}" type="pres">
      <dgm:prSet presAssocID="{770382FB-8B90-4099-A543-F015C3BEB27D}" presName="node" presStyleLbl="node1" presStyleIdx="3" presStyleCnt="4">
        <dgm:presLayoutVars>
          <dgm:bulletEnabled val="1"/>
        </dgm:presLayoutVars>
      </dgm:prSet>
      <dgm:spPr/>
    </dgm:pt>
    <dgm:pt modelId="{E118A6AA-2873-4AF2-8769-8904A39A3B4B}" type="pres">
      <dgm:prSet presAssocID="{770382FB-8B90-4099-A543-F015C3BEB27D}" presName="dummy" presStyleCnt="0"/>
      <dgm:spPr/>
    </dgm:pt>
    <dgm:pt modelId="{5F903896-F6A4-4665-8CC8-3B8D838A2133}" type="pres">
      <dgm:prSet presAssocID="{045C1355-5E48-4A26-8B78-341DC4021A05}" presName="sibTrans" presStyleLbl="sibTrans2D1" presStyleIdx="3" presStyleCnt="4"/>
      <dgm:spPr/>
    </dgm:pt>
  </dgm:ptLst>
  <dgm:cxnLst>
    <dgm:cxn modelId="{89730316-8D04-423C-B4EE-8E1F15CFE7E8}" srcId="{A9DD748C-2842-4885-A254-BD23E83C7BC1}" destId="{770382FB-8B90-4099-A543-F015C3BEB27D}" srcOrd="3" destOrd="0" parTransId="{FC767AC7-1E24-4E36-A6E5-7EBD985AA62E}" sibTransId="{045C1355-5E48-4A26-8B78-341DC4021A05}"/>
    <dgm:cxn modelId="{ED05E33A-0FA1-4A6B-9804-7C858EA4B459}" type="presOf" srcId="{7C8CB056-6127-4651-97F5-6CC7C02D0837}" destId="{EA14165D-9C90-4C8E-AE34-C822A3775CD1}" srcOrd="0" destOrd="0" presId="urn:microsoft.com/office/officeart/2005/8/layout/radial6"/>
    <dgm:cxn modelId="{872BFB67-5172-4298-910B-23610ACACF06}" srcId="{A9DD748C-2842-4885-A254-BD23E83C7BC1}" destId="{7C8CB056-6127-4651-97F5-6CC7C02D0837}" srcOrd="1" destOrd="0" parTransId="{50167EF7-82D5-4CAD-AD00-E5BF9E1EE5F6}" sibTransId="{A1285362-5D4A-4B3C-A819-362B26B9336E}"/>
    <dgm:cxn modelId="{E0CA5748-B2D1-4170-9446-3EE90B695EAA}" type="presOf" srcId="{770382FB-8B90-4099-A543-F015C3BEB27D}" destId="{DDD9992A-D8F5-4F63-8CBC-59907A48448E}" srcOrd="0" destOrd="0" presId="urn:microsoft.com/office/officeart/2005/8/layout/radial6"/>
    <dgm:cxn modelId="{BF69E674-D6C4-4CF9-9415-A74F32E1D453}" type="presOf" srcId="{8A91B997-DF51-4380-88C4-F8A330E0BE97}" destId="{AA38DB2F-4E69-4500-AC4D-3E9969AA8811}" srcOrd="0" destOrd="0" presId="urn:microsoft.com/office/officeart/2005/8/layout/radial6"/>
    <dgm:cxn modelId="{A322767C-8BC9-4D8F-9CB5-6B155D1B37A2}" srcId="{A9DD748C-2842-4885-A254-BD23E83C7BC1}" destId="{574C3BBF-7042-4CBE-95E3-C9D5982C6F05}" srcOrd="0" destOrd="0" parTransId="{F78D4E39-C47D-4992-B71C-F8CA79A782BF}" sibTransId="{8A91B997-DF51-4380-88C4-F8A330E0BE97}"/>
    <dgm:cxn modelId="{A90E5E82-55D0-46D7-859C-A6B8D7992D8D}" type="presOf" srcId="{A1285362-5D4A-4B3C-A819-362B26B9336E}" destId="{83F1C3EA-1892-49A4-85EE-D02436995F2D}" srcOrd="0" destOrd="0" presId="urn:microsoft.com/office/officeart/2005/8/layout/radial6"/>
    <dgm:cxn modelId="{C9688888-B3A8-4494-A3A9-CF3617342E1E}" type="presOf" srcId="{574C3BBF-7042-4CBE-95E3-C9D5982C6F05}" destId="{911BAF4C-262F-455C-A172-F31FDD6F5E5A}" srcOrd="0" destOrd="0" presId="urn:microsoft.com/office/officeart/2005/8/layout/radial6"/>
    <dgm:cxn modelId="{CE7CD590-83B8-4553-8338-1135143841D8}" type="presOf" srcId="{33FECF47-7CA6-404D-A18C-ACDF39DCB820}" destId="{BC8487B4-86D5-4B53-B2D5-B94C8003882A}" srcOrd="0" destOrd="0" presId="urn:microsoft.com/office/officeart/2005/8/layout/radial6"/>
    <dgm:cxn modelId="{18B967AB-50FA-4018-8EBC-F879DAAC13EB}" type="presOf" srcId="{A9DD748C-2842-4885-A254-BD23E83C7BC1}" destId="{851FADF6-0E4F-49EF-A2C0-2785C8893A5C}" srcOrd="0" destOrd="0" presId="urn:microsoft.com/office/officeart/2005/8/layout/radial6"/>
    <dgm:cxn modelId="{22591EBE-BE23-4641-AF9A-F686481E1B6E}" srcId="{33FECF47-7CA6-404D-A18C-ACDF39DCB820}" destId="{A9DD748C-2842-4885-A254-BD23E83C7BC1}" srcOrd="0" destOrd="0" parTransId="{F294BF5C-FE7F-4F82-9B92-4E2954B612D9}" sibTransId="{D7478FE2-0821-47C3-B88A-CEB6884400BE}"/>
    <dgm:cxn modelId="{CA37E9D1-F84A-4EA4-B2DE-49B38D92B9E4}" srcId="{A9DD748C-2842-4885-A254-BD23E83C7BC1}" destId="{F8B0C9D3-ACF5-485B-B78B-0833439A324E}" srcOrd="2" destOrd="0" parTransId="{4ED65BD0-CE98-4986-87A0-32CDDD6AAD63}" sibTransId="{E9B771F8-9D6A-4867-B21F-391B25797CAF}"/>
    <dgm:cxn modelId="{27B9D8DC-2E2F-49D8-A7AE-10BD36DC69AB}" type="presOf" srcId="{E9B771F8-9D6A-4867-B21F-391B25797CAF}" destId="{ED62EB35-7077-4997-AE2C-123475B24F97}" srcOrd="0" destOrd="0" presId="urn:microsoft.com/office/officeart/2005/8/layout/radial6"/>
    <dgm:cxn modelId="{533700F0-90AA-49DD-AC94-C149939D2108}" type="presOf" srcId="{045C1355-5E48-4A26-8B78-341DC4021A05}" destId="{5F903896-F6A4-4665-8CC8-3B8D838A2133}" srcOrd="0" destOrd="0" presId="urn:microsoft.com/office/officeart/2005/8/layout/radial6"/>
    <dgm:cxn modelId="{2BFA65FC-99CC-41FB-A595-12E76FD864AD}" type="presOf" srcId="{F8B0C9D3-ACF5-485B-B78B-0833439A324E}" destId="{471C36DB-2D0B-4294-BD10-44A42BB71B76}" srcOrd="0" destOrd="0" presId="urn:microsoft.com/office/officeart/2005/8/layout/radial6"/>
    <dgm:cxn modelId="{6694EB2D-2DD8-45FA-BD64-DC2B30D45A04}" type="presParOf" srcId="{BC8487B4-86D5-4B53-B2D5-B94C8003882A}" destId="{851FADF6-0E4F-49EF-A2C0-2785C8893A5C}" srcOrd="0" destOrd="0" presId="urn:microsoft.com/office/officeart/2005/8/layout/radial6"/>
    <dgm:cxn modelId="{50E25CF0-348F-4D55-B4E7-93F81B27B5FB}" type="presParOf" srcId="{BC8487B4-86D5-4B53-B2D5-B94C8003882A}" destId="{911BAF4C-262F-455C-A172-F31FDD6F5E5A}" srcOrd="1" destOrd="0" presId="urn:microsoft.com/office/officeart/2005/8/layout/radial6"/>
    <dgm:cxn modelId="{A177501F-E1BB-42B0-B337-F7E7367C25B0}" type="presParOf" srcId="{BC8487B4-86D5-4B53-B2D5-B94C8003882A}" destId="{AC3D89D2-C645-46D6-AF7D-20B94A56F74B}" srcOrd="2" destOrd="0" presId="urn:microsoft.com/office/officeart/2005/8/layout/radial6"/>
    <dgm:cxn modelId="{069FA67C-F011-4000-8077-8B0BDE27DA43}" type="presParOf" srcId="{BC8487B4-86D5-4B53-B2D5-B94C8003882A}" destId="{AA38DB2F-4E69-4500-AC4D-3E9969AA8811}" srcOrd="3" destOrd="0" presId="urn:microsoft.com/office/officeart/2005/8/layout/radial6"/>
    <dgm:cxn modelId="{E88D250D-2D54-48F3-80ED-0A4B2E3DB7E3}" type="presParOf" srcId="{BC8487B4-86D5-4B53-B2D5-B94C8003882A}" destId="{EA14165D-9C90-4C8E-AE34-C822A3775CD1}" srcOrd="4" destOrd="0" presId="urn:microsoft.com/office/officeart/2005/8/layout/radial6"/>
    <dgm:cxn modelId="{386E732D-1D97-452B-8BE4-62A905011C20}" type="presParOf" srcId="{BC8487B4-86D5-4B53-B2D5-B94C8003882A}" destId="{D2D71385-8D00-4046-BC00-569E666A9098}" srcOrd="5" destOrd="0" presId="urn:microsoft.com/office/officeart/2005/8/layout/radial6"/>
    <dgm:cxn modelId="{215CDDB4-415D-49EA-A53A-1C004384504F}" type="presParOf" srcId="{BC8487B4-86D5-4B53-B2D5-B94C8003882A}" destId="{83F1C3EA-1892-49A4-85EE-D02436995F2D}" srcOrd="6" destOrd="0" presId="urn:microsoft.com/office/officeart/2005/8/layout/radial6"/>
    <dgm:cxn modelId="{E0C1BCF9-3858-406F-BE86-C81E5F7CAF57}" type="presParOf" srcId="{BC8487B4-86D5-4B53-B2D5-B94C8003882A}" destId="{471C36DB-2D0B-4294-BD10-44A42BB71B76}" srcOrd="7" destOrd="0" presId="urn:microsoft.com/office/officeart/2005/8/layout/radial6"/>
    <dgm:cxn modelId="{A6527FAE-6EE5-49A6-BDE0-463FCEBFE7FE}" type="presParOf" srcId="{BC8487B4-86D5-4B53-B2D5-B94C8003882A}" destId="{1FAB4C44-2719-44B0-8528-2713A02C7062}" srcOrd="8" destOrd="0" presId="urn:microsoft.com/office/officeart/2005/8/layout/radial6"/>
    <dgm:cxn modelId="{519B7366-9B80-4680-B2E3-9C3F036CD2D1}" type="presParOf" srcId="{BC8487B4-86D5-4B53-B2D5-B94C8003882A}" destId="{ED62EB35-7077-4997-AE2C-123475B24F97}" srcOrd="9" destOrd="0" presId="urn:microsoft.com/office/officeart/2005/8/layout/radial6"/>
    <dgm:cxn modelId="{67ACA93D-1FB0-43A5-B3B2-9A842AAE4401}" type="presParOf" srcId="{BC8487B4-86D5-4B53-B2D5-B94C8003882A}" destId="{DDD9992A-D8F5-4F63-8CBC-59907A48448E}" srcOrd="10" destOrd="0" presId="urn:microsoft.com/office/officeart/2005/8/layout/radial6"/>
    <dgm:cxn modelId="{9F0B8EA5-0854-419E-BB94-EDF10FE5EFA3}" type="presParOf" srcId="{BC8487B4-86D5-4B53-B2D5-B94C8003882A}" destId="{E118A6AA-2873-4AF2-8769-8904A39A3B4B}" srcOrd="11" destOrd="0" presId="urn:microsoft.com/office/officeart/2005/8/layout/radial6"/>
    <dgm:cxn modelId="{FD9E5389-A896-40BB-8AF3-A301163491FE}" type="presParOf" srcId="{BC8487B4-86D5-4B53-B2D5-B94C8003882A}" destId="{5F903896-F6A4-4665-8CC8-3B8D838A213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80B465B-AFB8-45AE-B13E-9283F18E20F1}"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318EBB02-D263-4533-9C7A-9840E37CE977}">
      <dgm:prSet phldrT="[Text]" custT="1"/>
      <dgm:spPr>
        <a:solidFill>
          <a:srgbClr val="E7E7E7"/>
        </a:solidFill>
        <a:ln w="57150">
          <a:noFill/>
        </a:ln>
      </dgm:spPr>
      <dgm:t>
        <a:bodyPr lIns="182880" rIns="91440"/>
        <a:lstStyle/>
        <a:p>
          <a:pPr algn="l"/>
          <a:r>
            <a:rPr lang="en-US" sz="2100" b="1" kern="1200">
              <a:solidFill>
                <a:srgbClr val="1A497F"/>
              </a:solidFill>
              <a:latin typeface="Calibri"/>
              <a:ea typeface="+mn-ea"/>
              <a:cs typeface="Calibri"/>
            </a:rPr>
            <a:t>Title II-A Funds for Equitable Services must:</a:t>
          </a:r>
        </a:p>
      </dgm:t>
    </dgm:pt>
    <dgm:pt modelId="{33B87E79-D0B2-4EB5-A463-463D76CC635B}" type="parTrans" cxnId="{2A7616CB-8E5C-42F2-879C-43ADEF76EE63}">
      <dgm:prSet/>
      <dgm:spPr/>
      <dgm:t>
        <a:bodyPr/>
        <a:lstStyle/>
        <a:p>
          <a:pPr algn="l"/>
          <a:endParaRPr lang="en-US">
            <a:latin typeface="Calibri" panose="020F0502020204030204" pitchFamily="34" charset="0"/>
            <a:cs typeface="Calibri" panose="020F0502020204030204" pitchFamily="34" charset="0"/>
          </a:endParaRPr>
        </a:p>
      </dgm:t>
    </dgm:pt>
    <dgm:pt modelId="{60AEB67C-5573-4927-A7A7-5622858A7B70}" type="sibTrans" cxnId="{2A7616CB-8E5C-42F2-879C-43ADEF76EE63}">
      <dgm:prSet/>
      <dgm:spPr/>
      <dgm:t>
        <a:bodyPr/>
        <a:lstStyle/>
        <a:p>
          <a:pPr algn="l"/>
          <a:endParaRPr lang="en-US">
            <a:latin typeface="Calibri" panose="020F0502020204030204" pitchFamily="34" charset="0"/>
            <a:cs typeface="Calibri" panose="020F0502020204030204" pitchFamily="34" charset="0"/>
          </a:endParaRPr>
        </a:p>
      </dgm:t>
    </dgm:pt>
    <dgm:pt modelId="{927F840F-48A9-4992-B685-73AA1E19B74F}">
      <dgm:prSet phldr="0"/>
      <dgm:spPr>
        <a:solidFill>
          <a:schemeClr val="tx2">
            <a:lumMod val="20000"/>
            <a:lumOff val="80000"/>
          </a:schemeClr>
        </a:solidFill>
        <a:ln w="38100">
          <a:solidFill>
            <a:srgbClr val="E7E7E7"/>
          </a:solidFill>
        </a:ln>
      </dgm:spPr>
      <dgm:t>
        <a:bodyPr lIns="274320" tIns="91440" rIns="182880" bIns="91440"/>
        <a:lstStyle/>
        <a:p>
          <a:pPr algn="l" rtl="0"/>
          <a:r>
            <a:rPr lang="en-US" b="0">
              <a:solidFill>
                <a:srgbClr val="1A497F"/>
              </a:solidFill>
              <a:latin typeface="Calibri"/>
              <a:cs typeface="Calibri"/>
            </a:rPr>
            <a:t>Meet the specific needs of students enrolled in a private school, and not the administration of the school </a:t>
          </a:r>
          <a:endParaRPr lang="en-US">
            <a:solidFill>
              <a:srgbClr val="1A497F"/>
            </a:solidFill>
            <a:latin typeface="Calibri"/>
            <a:cs typeface="Calibri"/>
          </a:endParaRPr>
        </a:p>
      </dgm:t>
    </dgm:pt>
    <dgm:pt modelId="{3CE5AC77-EB28-4D21-91EC-80038E9D294C}" type="parTrans" cxnId="{DE90088A-DB88-4AE8-A4D4-455329231AAC}">
      <dgm:prSet/>
      <dgm:spPr>
        <a:ln w="38100">
          <a:solidFill>
            <a:srgbClr val="E7E7E7"/>
          </a:solidFill>
        </a:ln>
      </dgm:spPr>
      <dgm:t>
        <a:bodyPr/>
        <a:lstStyle/>
        <a:p>
          <a:endParaRPr lang="en-US"/>
        </a:p>
      </dgm:t>
    </dgm:pt>
    <dgm:pt modelId="{654F72C9-9CB9-4C98-8568-E4FCBA14CB94}" type="sibTrans" cxnId="{DE90088A-DB88-4AE8-A4D4-455329231AAC}">
      <dgm:prSet/>
      <dgm:spPr/>
      <dgm:t>
        <a:bodyPr/>
        <a:lstStyle/>
        <a:p>
          <a:endParaRPr lang="en-US"/>
        </a:p>
      </dgm:t>
    </dgm:pt>
    <dgm:pt modelId="{3DDFDE25-1734-46C2-8045-FBCBEE4CF749}">
      <dgm:prSet phldrT="[Text]" phldr="0"/>
      <dgm:spPr>
        <a:solidFill>
          <a:schemeClr val="tx2">
            <a:lumMod val="20000"/>
            <a:lumOff val="80000"/>
          </a:schemeClr>
        </a:solidFill>
        <a:ln w="38100">
          <a:solidFill>
            <a:srgbClr val="E7E7E7"/>
          </a:solidFill>
        </a:ln>
      </dgm:spPr>
      <dgm:t>
        <a:bodyPr lIns="274320" tIns="91440" rIns="182880" bIns="91440"/>
        <a:lstStyle/>
        <a:p>
          <a:pPr algn="l" rtl="0"/>
          <a:r>
            <a:rPr lang="en-US" b="0">
              <a:solidFill>
                <a:srgbClr val="1A497F"/>
              </a:solidFill>
              <a:latin typeface="Calibri"/>
              <a:cs typeface="Calibri"/>
            </a:rPr>
            <a:t>Ensure that the LEA responsible for providing equitable services retains control of the funds</a:t>
          </a:r>
          <a:endParaRPr lang="en-US" b="1">
            <a:solidFill>
              <a:srgbClr val="1A497F"/>
            </a:solidFill>
            <a:latin typeface="Calibri"/>
            <a:cs typeface="Calibri"/>
          </a:endParaRPr>
        </a:p>
      </dgm:t>
    </dgm:pt>
    <dgm:pt modelId="{8D63FB8C-F669-4351-83E0-B7762E65FCD6}" type="parTrans" cxnId="{2D85D3F9-847B-4BD0-8CF0-D1D48C4E26FA}">
      <dgm:prSet/>
      <dgm:spPr>
        <a:ln w="38100">
          <a:solidFill>
            <a:srgbClr val="E7E7E7"/>
          </a:solidFill>
        </a:ln>
      </dgm:spPr>
      <dgm:t>
        <a:bodyPr/>
        <a:lstStyle/>
        <a:p>
          <a:endParaRPr lang="en-US"/>
        </a:p>
      </dgm:t>
    </dgm:pt>
    <dgm:pt modelId="{4AE2E5DD-0EA0-4FBA-BD5D-A830C9147E24}" type="sibTrans" cxnId="{2D85D3F9-847B-4BD0-8CF0-D1D48C4E26FA}">
      <dgm:prSet/>
      <dgm:spPr/>
      <dgm:t>
        <a:bodyPr/>
        <a:lstStyle/>
        <a:p>
          <a:endParaRPr lang="en-US"/>
        </a:p>
      </dgm:t>
    </dgm:pt>
    <dgm:pt modelId="{F8EEF24F-B18B-482F-8930-2DC4A73C395B}">
      <dgm:prSet phldrT="[Text]"/>
      <dgm:spPr>
        <a:solidFill>
          <a:schemeClr val="tx2">
            <a:lumMod val="20000"/>
            <a:lumOff val="80000"/>
          </a:schemeClr>
        </a:solidFill>
        <a:ln w="38100">
          <a:solidFill>
            <a:srgbClr val="E7E7E7"/>
          </a:solidFill>
        </a:ln>
      </dgm:spPr>
      <dgm:t>
        <a:bodyPr lIns="274320" tIns="91440" rIns="182880" bIns="91440"/>
        <a:lstStyle/>
        <a:p>
          <a:pPr algn="l"/>
          <a:r>
            <a:rPr lang="en-US" b="0">
              <a:solidFill>
                <a:srgbClr val="1A497F"/>
              </a:solidFill>
              <a:latin typeface="Calibri"/>
              <a:cs typeface="Calibri"/>
            </a:rPr>
            <a:t>Be an allowable use of Title II, Part A funds </a:t>
          </a:r>
          <a:endParaRPr lang="en-US" b="1">
            <a:solidFill>
              <a:srgbClr val="1A497F"/>
            </a:solidFill>
            <a:latin typeface="Calibri"/>
            <a:cs typeface="Calibri"/>
          </a:endParaRPr>
        </a:p>
      </dgm:t>
    </dgm:pt>
    <dgm:pt modelId="{780E2046-D1C8-41C2-81CA-075F90AA60C2}" type="parTrans" cxnId="{DF8ECA6A-AE7A-4776-A89B-ECD755F643DA}">
      <dgm:prSet/>
      <dgm:spPr>
        <a:ln w="38100">
          <a:solidFill>
            <a:srgbClr val="E7E7E7"/>
          </a:solidFill>
        </a:ln>
      </dgm:spPr>
      <dgm:t>
        <a:bodyPr/>
        <a:lstStyle/>
        <a:p>
          <a:endParaRPr lang="en-US"/>
        </a:p>
      </dgm:t>
    </dgm:pt>
    <dgm:pt modelId="{2EB1B2B1-7AED-4F17-A381-272BF0F3BCCE}" type="sibTrans" cxnId="{DF8ECA6A-AE7A-4776-A89B-ECD755F643DA}">
      <dgm:prSet/>
      <dgm:spPr/>
      <dgm:t>
        <a:bodyPr/>
        <a:lstStyle/>
        <a:p>
          <a:endParaRPr lang="en-US"/>
        </a:p>
      </dgm:t>
    </dgm:pt>
    <dgm:pt modelId="{1D2747DC-9E35-4909-8AEC-077E3FFB0388}" type="pres">
      <dgm:prSet presAssocID="{D80B465B-AFB8-45AE-B13E-9283F18E20F1}" presName="hierChild1" presStyleCnt="0">
        <dgm:presLayoutVars>
          <dgm:orgChart val="1"/>
          <dgm:chPref val="1"/>
          <dgm:dir/>
          <dgm:animOne val="branch"/>
          <dgm:animLvl val="lvl"/>
          <dgm:resizeHandles/>
        </dgm:presLayoutVars>
      </dgm:prSet>
      <dgm:spPr/>
    </dgm:pt>
    <dgm:pt modelId="{3F4CC00F-716D-4527-A8F0-6BAB536F98BC}" type="pres">
      <dgm:prSet presAssocID="{318EBB02-D263-4533-9C7A-9840E37CE977}" presName="hierRoot1" presStyleCnt="0">
        <dgm:presLayoutVars>
          <dgm:hierBranch val="init"/>
        </dgm:presLayoutVars>
      </dgm:prSet>
      <dgm:spPr/>
    </dgm:pt>
    <dgm:pt modelId="{7DC57AB1-D78A-4F1F-AD7B-7E427D14231C}" type="pres">
      <dgm:prSet presAssocID="{318EBB02-D263-4533-9C7A-9840E37CE977}" presName="rootComposite1" presStyleCnt="0"/>
      <dgm:spPr/>
    </dgm:pt>
    <dgm:pt modelId="{B79A01E1-7FEC-474D-B786-B0DB77178E25}" type="pres">
      <dgm:prSet presAssocID="{318EBB02-D263-4533-9C7A-9840E37CE977}" presName="rootText1" presStyleLbl="node0" presStyleIdx="0" presStyleCnt="1" custScaleY="368049" custLinFactNeighborX="-245" custLinFactNeighborY="-824">
        <dgm:presLayoutVars>
          <dgm:chPref val="3"/>
        </dgm:presLayoutVars>
      </dgm:prSet>
      <dgm:spPr/>
    </dgm:pt>
    <dgm:pt modelId="{B3AE2094-D866-4DE1-BFFE-906162FD05F7}" type="pres">
      <dgm:prSet presAssocID="{318EBB02-D263-4533-9C7A-9840E37CE977}" presName="rootConnector1" presStyleLbl="node1" presStyleIdx="0" presStyleCnt="0"/>
      <dgm:spPr/>
    </dgm:pt>
    <dgm:pt modelId="{B850AF1D-903F-42C0-8840-90AED9E3EFA0}" type="pres">
      <dgm:prSet presAssocID="{318EBB02-D263-4533-9C7A-9840E37CE977}" presName="hierChild2" presStyleCnt="0"/>
      <dgm:spPr/>
    </dgm:pt>
    <dgm:pt modelId="{9D39C762-15BC-419E-8503-9006216317EB}" type="pres">
      <dgm:prSet presAssocID="{780E2046-D1C8-41C2-81CA-075F90AA60C2}" presName="Name64" presStyleLbl="parChTrans1D2" presStyleIdx="0" presStyleCnt="3"/>
      <dgm:spPr/>
    </dgm:pt>
    <dgm:pt modelId="{F60848B5-E68D-4387-BB99-9D698D157FD9}" type="pres">
      <dgm:prSet presAssocID="{F8EEF24F-B18B-482F-8930-2DC4A73C395B}" presName="hierRoot2" presStyleCnt="0">
        <dgm:presLayoutVars>
          <dgm:hierBranch val="init"/>
        </dgm:presLayoutVars>
      </dgm:prSet>
      <dgm:spPr/>
    </dgm:pt>
    <dgm:pt modelId="{CC46E3B2-4AB8-4E78-BF17-0B02D98BAD2C}" type="pres">
      <dgm:prSet presAssocID="{F8EEF24F-B18B-482F-8930-2DC4A73C395B}" presName="rootComposite" presStyleCnt="0"/>
      <dgm:spPr/>
    </dgm:pt>
    <dgm:pt modelId="{B9A890EB-C259-48DF-8ADF-3A1E675D4640}" type="pres">
      <dgm:prSet presAssocID="{F8EEF24F-B18B-482F-8930-2DC4A73C395B}" presName="rootText" presStyleLbl="node2" presStyleIdx="0" presStyleCnt="3" custScaleX="330859" custScaleY="216496">
        <dgm:presLayoutVars>
          <dgm:chPref val="3"/>
        </dgm:presLayoutVars>
      </dgm:prSet>
      <dgm:spPr/>
    </dgm:pt>
    <dgm:pt modelId="{1634C950-EB98-45BB-9D27-496E6ECA0F8E}" type="pres">
      <dgm:prSet presAssocID="{F8EEF24F-B18B-482F-8930-2DC4A73C395B}" presName="rootConnector" presStyleLbl="node2" presStyleIdx="0" presStyleCnt="3"/>
      <dgm:spPr/>
    </dgm:pt>
    <dgm:pt modelId="{BA2B942B-4365-420C-A2B7-EA8304D938E6}" type="pres">
      <dgm:prSet presAssocID="{F8EEF24F-B18B-482F-8930-2DC4A73C395B}" presName="hierChild4" presStyleCnt="0"/>
      <dgm:spPr/>
    </dgm:pt>
    <dgm:pt modelId="{B57F0F56-A0A2-4EC9-BD56-84026C58041F}" type="pres">
      <dgm:prSet presAssocID="{F8EEF24F-B18B-482F-8930-2DC4A73C395B}" presName="hierChild5" presStyleCnt="0"/>
      <dgm:spPr/>
    </dgm:pt>
    <dgm:pt modelId="{E33DD968-55D6-48CD-8BC8-256B913CD0DC}" type="pres">
      <dgm:prSet presAssocID="{3CE5AC77-EB28-4D21-91EC-80038E9D294C}" presName="Name64" presStyleLbl="parChTrans1D2" presStyleIdx="1" presStyleCnt="3"/>
      <dgm:spPr/>
    </dgm:pt>
    <dgm:pt modelId="{9B2300A8-69C9-471B-AE9F-BC035BCE838C}" type="pres">
      <dgm:prSet presAssocID="{927F840F-48A9-4992-B685-73AA1E19B74F}" presName="hierRoot2" presStyleCnt="0">
        <dgm:presLayoutVars>
          <dgm:hierBranch val="init"/>
        </dgm:presLayoutVars>
      </dgm:prSet>
      <dgm:spPr/>
    </dgm:pt>
    <dgm:pt modelId="{85332BCB-E967-4163-85A9-DB57AAD103C1}" type="pres">
      <dgm:prSet presAssocID="{927F840F-48A9-4992-B685-73AA1E19B74F}" presName="rootComposite" presStyleCnt="0"/>
      <dgm:spPr/>
    </dgm:pt>
    <dgm:pt modelId="{4C1A9BEF-8350-44F7-A021-3069C51B843D}" type="pres">
      <dgm:prSet presAssocID="{927F840F-48A9-4992-B685-73AA1E19B74F}" presName="rootText" presStyleLbl="node2" presStyleIdx="1" presStyleCnt="3" custScaleX="330859" custScaleY="214657">
        <dgm:presLayoutVars>
          <dgm:chPref val="3"/>
        </dgm:presLayoutVars>
      </dgm:prSet>
      <dgm:spPr/>
    </dgm:pt>
    <dgm:pt modelId="{45D8385E-BC6B-45D2-A2C2-F4733E5D2793}" type="pres">
      <dgm:prSet presAssocID="{927F840F-48A9-4992-B685-73AA1E19B74F}" presName="rootConnector" presStyleLbl="node2" presStyleIdx="1" presStyleCnt="3"/>
      <dgm:spPr/>
    </dgm:pt>
    <dgm:pt modelId="{7E0F3A2D-B3E4-4EF9-AA59-AA27593F49B8}" type="pres">
      <dgm:prSet presAssocID="{927F840F-48A9-4992-B685-73AA1E19B74F}" presName="hierChild4" presStyleCnt="0"/>
      <dgm:spPr/>
    </dgm:pt>
    <dgm:pt modelId="{25DCC68D-CA1F-4B33-85A6-FA85964F9E48}" type="pres">
      <dgm:prSet presAssocID="{927F840F-48A9-4992-B685-73AA1E19B74F}" presName="hierChild5" presStyleCnt="0"/>
      <dgm:spPr/>
    </dgm:pt>
    <dgm:pt modelId="{2337252B-FF70-4B3A-9C4B-172030E7F067}" type="pres">
      <dgm:prSet presAssocID="{8D63FB8C-F669-4351-83E0-B7762E65FCD6}" presName="Name64" presStyleLbl="parChTrans1D2" presStyleIdx="2" presStyleCnt="3"/>
      <dgm:spPr/>
    </dgm:pt>
    <dgm:pt modelId="{FFDB5D3A-ABFD-4944-A419-B5E003479579}" type="pres">
      <dgm:prSet presAssocID="{3DDFDE25-1734-46C2-8045-FBCBEE4CF749}" presName="hierRoot2" presStyleCnt="0">
        <dgm:presLayoutVars>
          <dgm:hierBranch val="init"/>
        </dgm:presLayoutVars>
      </dgm:prSet>
      <dgm:spPr/>
    </dgm:pt>
    <dgm:pt modelId="{75743A40-C76A-4D76-9824-B093D5A36233}" type="pres">
      <dgm:prSet presAssocID="{3DDFDE25-1734-46C2-8045-FBCBEE4CF749}" presName="rootComposite" presStyleCnt="0"/>
      <dgm:spPr/>
    </dgm:pt>
    <dgm:pt modelId="{B2ACF4C2-2B81-4089-B777-8A16A8592062}" type="pres">
      <dgm:prSet presAssocID="{3DDFDE25-1734-46C2-8045-FBCBEE4CF749}" presName="rootText" presStyleLbl="node2" presStyleIdx="2" presStyleCnt="3" custScaleX="330859" custScaleY="248595">
        <dgm:presLayoutVars>
          <dgm:chPref val="3"/>
        </dgm:presLayoutVars>
      </dgm:prSet>
      <dgm:spPr/>
    </dgm:pt>
    <dgm:pt modelId="{1DCD41CB-AB3A-4DC8-82F2-AA255E0BA461}" type="pres">
      <dgm:prSet presAssocID="{3DDFDE25-1734-46C2-8045-FBCBEE4CF749}" presName="rootConnector" presStyleLbl="node2" presStyleIdx="2" presStyleCnt="3"/>
      <dgm:spPr/>
    </dgm:pt>
    <dgm:pt modelId="{C1123753-2EAF-47A7-9E3B-FCA3B199BD08}" type="pres">
      <dgm:prSet presAssocID="{3DDFDE25-1734-46C2-8045-FBCBEE4CF749}" presName="hierChild4" presStyleCnt="0"/>
      <dgm:spPr/>
    </dgm:pt>
    <dgm:pt modelId="{28F1D637-63F4-44B0-80F6-067A028661C1}" type="pres">
      <dgm:prSet presAssocID="{3DDFDE25-1734-46C2-8045-FBCBEE4CF749}" presName="hierChild5" presStyleCnt="0"/>
      <dgm:spPr/>
    </dgm:pt>
    <dgm:pt modelId="{C7C22D6B-2BC7-43EB-857C-797CAD568592}" type="pres">
      <dgm:prSet presAssocID="{318EBB02-D263-4533-9C7A-9840E37CE977}" presName="hierChild3" presStyleCnt="0"/>
      <dgm:spPr/>
    </dgm:pt>
  </dgm:ptLst>
  <dgm:cxnLst>
    <dgm:cxn modelId="{9C282F0E-FEF7-45E7-8C43-76563E2AB06A}" type="presOf" srcId="{3CE5AC77-EB28-4D21-91EC-80038E9D294C}" destId="{E33DD968-55D6-48CD-8BC8-256B913CD0DC}" srcOrd="0" destOrd="0" presId="urn:microsoft.com/office/officeart/2009/3/layout/HorizontalOrganizationChart"/>
    <dgm:cxn modelId="{6DBD5C12-0197-4B42-A1D9-F3BDA92F7367}" type="presOf" srcId="{318EBB02-D263-4533-9C7A-9840E37CE977}" destId="{B3AE2094-D866-4DE1-BFFE-906162FD05F7}" srcOrd="1" destOrd="0" presId="urn:microsoft.com/office/officeart/2009/3/layout/HorizontalOrganizationChart"/>
    <dgm:cxn modelId="{BB3C282D-5FB4-430C-A2BE-71684E8C9642}" type="presOf" srcId="{318EBB02-D263-4533-9C7A-9840E37CE977}" destId="{B79A01E1-7FEC-474D-B786-B0DB77178E25}" srcOrd="0" destOrd="0" presId="urn:microsoft.com/office/officeart/2009/3/layout/HorizontalOrganizationChart"/>
    <dgm:cxn modelId="{49B23B43-670A-465E-9D1C-67C962BBC129}" type="presOf" srcId="{D80B465B-AFB8-45AE-B13E-9283F18E20F1}" destId="{1D2747DC-9E35-4909-8AEC-077E3FFB0388}" srcOrd="0" destOrd="0" presId="urn:microsoft.com/office/officeart/2009/3/layout/HorizontalOrganizationChart"/>
    <dgm:cxn modelId="{51BC0F44-924E-40AA-B1C7-70593EA2921B}" type="presOf" srcId="{F8EEF24F-B18B-482F-8930-2DC4A73C395B}" destId="{B9A890EB-C259-48DF-8ADF-3A1E675D4640}" srcOrd="0" destOrd="0" presId="urn:microsoft.com/office/officeart/2009/3/layout/HorizontalOrganizationChart"/>
    <dgm:cxn modelId="{5A239468-9819-44EE-B5D6-A6D56391C9E6}" type="presOf" srcId="{780E2046-D1C8-41C2-81CA-075F90AA60C2}" destId="{9D39C762-15BC-419E-8503-9006216317EB}" srcOrd="0" destOrd="0" presId="urn:microsoft.com/office/officeart/2009/3/layout/HorizontalOrganizationChart"/>
    <dgm:cxn modelId="{4CE41C69-AC5F-4887-B429-CBB201B3060E}" type="presOf" srcId="{927F840F-48A9-4992-B685-73AA1E19B74F}" destId="{4C1A9BEF-8350-44F7-A021-3069C51B843D}" srcOrd="0" destOrd="0" presId="urn:microsoft.com/office/officeart/2009/3/layout/HorizontalOrganizationChart"/>
    <dgm:cxn modelId="{DF8ECA6A-AE7A-4776-A89B-ECD755F643DA}" srcId="{318EBB02-D263-4533-9C7A-9840E37CE977}" destId="{F8EEF24F-B18B-482F-8930-2DC4A73C395B}" srcOrd="0" destOrd="0" parTransId="{780E2046-D1C8-41C2-81CA-075F90AA60C2}" sibTransId="{2EB1B2B1-7AED-4F17-A381-272BF0F3BCCE}"/>
    <dgm:cxn modelId="{20559471-1293-47BD-BDC9-2B9DFB96635D}" type="presOf" srcId="{3DDFDE25-1734-46C2-8045-FBCBEE4CF749}" destId="{1DCD41CB-AB3A-4DC8-82F2-AA255E0BA461}" srcOrd="1" destOrd="0" presId="urn:microsoft.com/office/officeart/2009/3/layout/HorizontalOrganizationChart"/>
    <dgm:cxn modelId="{DE90088A-DB88-4AE8-A4D4-455329231AAC}" srcId="{318EBB02-D263-4533-9C7A-9840E37CE977}" destId="{927F840F-48A9-4992-B685-73AA1E19B74F}" srcOrd="1" destOrd="0" parTransId="{3CE5AC77-EB28-4D21-91EC-80038E9D294C}" sibTransId="{654F72C9-9CB9-4C98-8568-E4FCBA14CB94}"/>
    <dgm:cxn modelId="{6C47FBB0-7C67-4CD6-B989-2084FE29FBC2}" type="presOf" srcId="{8D63FB8C-F669-4351-83E0-B7762E65FCD6}" destId="{2337252B-FF70-4B3A-9C4B-172030E7F067}" srcOrd="0" destOrd="0" presId="urn:microsoft.com/office/officeart/2009/3/layout/HorizontalOrganizationChart"/>
    <dgm:cxn modelId="{44D2E1B1-D234-4BAE-82F4-6FAAEA14CEFA}" type="presOf" srcId="{3DDFDE25-1734-46C2-8045-FBCBEE4CF749}" destId="{B2ACF4C2-2B81-4089-B777-8A16A8592062}" srcOrd="0" destOrd="0" presId="urn:microsoft.com/office/officeart/2009/3/layout/HorizontalOrganizationChart"/>
    <dgm:cxn modelId="{CAA82AC6-3364-4253-8F01-E4752523AB0B}" type="presOf" srcId="{F8EEF24F-B18B-482F-8930-2DC4A73C395B}" destId="{1634C950-EB98-45BB-9D27-496E6ECA0F8E}" srcOrd="1" destOrd="0" presId="urn:microsoft.com/office/officeart/2009/3/layout/HorizontalOrganizationChart"/>
    <dgm:cxn modelId="{2A7616CB-8E5C-42F2-879C-43ADEF76EE63}" srcId="{D80B465B-AFB8-45AE-B13E-9283F18E20F1}" destId="{318EBB02-D263-4533-9C7A-9840E37CE977}" srcOrd="0" destOrd="0" parTransId="{33B87E79-D0B2-4EB5-A463-463D76CC635B}" sibTransId="{60AEB67C-5573-4927-A7A7-5622858A7B70}"/>
    <dgm:cxn modelId="{8A432AF4-52A2-47DC-AA94-AF4BF9DC4882}" type="presOf" srcId="{927F840F-48A9-4992-B685-73AA1E19B74F}" destId="{45D8385E-BC6B-45D2-A2C2-F4733E5D2793}" srcOrd="1" destOrd="0" presId="urn:microsoft.com/office/officeart/2009/3/layout/HorizontalOrganizationChart"/>
    <dgm:cxn modelId="{2D85D3F9-847B-4BD0-8CF0-D1D48C4E26FA}" srcId="{318EBB02-D263-4533-9C7A-9840E37CE977}" destId="{3DDFDE25-1734-46C2-8045-FBCBEE4CF749}" srcOrd="2" destOrd="0" parTransId="{8D63FB8C-F669-4351-83E0-B7762E65FCD6}" sibTransId="{4AE2E5DD-0EA0-4FBA-BD5D-A830C9147E24}"/>
    <dgm:cxn modelId="{3147872E-CD1B-4DAB-9098-397632909FE6}" type="presParOf" srcId="{1D2747DC-9E35-4909-8AEC-077E3FFB0388}" destId="{3F4CC00F-716D-4527-A8F0-6BAB536F98BC}" srcOrd="0" destOrd="0" presId="urn:microsoft.com/office/officeart/2009/3/layout/HorizontalOrganizationChart"/>
    <dgm:cxn modelId="{250B6A40-CBC2-4667-930A-F3A978D63247}" type="presParOf" srcId="{3F4CC00F-716D-4527-A8F0-6BAB536F98BC}" destId="{7DC57AB1-D78A-4F1F-AD7B-7E427D14231C}" srcOrd="0" destOrd="0" presId="urn:microsoft.com/office/officeart/2009/3/layout/HorizontalOrganizationChart"/>
    <dgm:cxn modelId="{8F4907DD-3452-428A-87D0-4BD6AC5EB3ED}" type="presParOf" srcId="{7DC57AB1-D78A-4F1F-AD7B-7E427D14231C}" destId="{B79A01E1-7FEC-474D-B786-B0DB77178E25}" srcOrd="0" destOrd="0" presId="urn:microsoft.com/office/officeart/2009/3/layout/HorizontalOrganizationChart"/>
    <dgm:cxn modelId="{144B704F-7DB1-41F6-A0BF-C054172DFE6D}" type="presParOf" srcId="{7DC57AB1-D78A-4F1F-AD7B-7E427D14231C}" destId="{B3AE2094-D866-4DE1-BFFE-906162FD05F7}" srcOrd="1" destOrd="0" presId="urn:microsoft.com/office/officeart/2009/3/layout/HorizontalOrganizationChart"/>
    <dgm:cxn modelId="{8F338A8B-FF07-4D20-B078-62B9151BFD97}" type="presParOf" srcId="{3F4CC00F-716D-4527-A8F0-6BAB536F98BC}" destId="{B850AF1D-903F-42C0-8840-90AED9E3EFA0}" srcOrd="1" destOrd="0" presId="urn:microsoft.com/office/officeart/2009/3/layout/HorizontalOrganizationChart"/>
    <dgm:cxn modelId="{31357D56-42E8-49A4-A51E-C8F837A0A03D}" type="presParOf" srcId="{B850AF1D-903F-42C0-8840-90AED9E3EFA0}" destId="{9D39C762-15BC-419E-8503-9006216317EB}" srcOrd="0" destOrd="0" presId="urn:microsoft.com/office/officeart/2009/3/layout/HorizontalOrganizationChart"/>
    <dgm:cxn modelId="{88D22F3C-A050-40DA-9F5A-D1D8588E3536}" type="presParOf" srcId="{B850AF1D-903F-42C0-8840-90AED9E3EFA0}" destId="{F60848B5-E68D-4387-BB99-9D698D157FD9}" srcOrd="1" destOrd="0" presId="urn:microsoft.com/office/officeart/2009/3/layout/HorizontalOrganizationChart"/>
    <dgm:cxn modelId="{5CE4717B-6376-4045-9868-C1D8425BA973}" type="presParOf" srcId="{F60848B5-E68D-4387-BB99-9D698D157FD9}" destId="{CC46E3B2-4AB8-4E78-BF17-0B02D98BAD2C}" srcOrd="0" destOrd="0" presId="urn:microsoft.com/office/officeart/2009/3/layout/HorizontalOrganizationChart"/>
    <dgm:cxn modelId="{78CFADEE-15C0-4E50-860F-5AA5DB96625C}" type="presParOf" srcId="{CC46E3B2-4AB8-4E78-BF17-0B02D98BAD2C}" destId="{B9A890EB-C259-48DF-8ADF-3A1E675D4640}" srcOrd="0" destOrd="0" presId="urn:microsoft.com/office/officeart/2009/3/layout/HorizontalOrganizationChart"/>
    <dgm:cxn modelId="{C0928A10-4309-4719-A7A9-7A006818B638}" type="presParOf" srcId="{CC46E3B2-4AB8-4E78-BF17-0B02D98BAD2C}" destId="{1634C950-EB98-45BB-9D27-496E6ECA0F8E}" srcOrd="1" destOrd="0" presId="urn:microsoft.com/office/officeart/2009/3/layout/HorizontalOrganizationChart"/>
    <dgm:cxn modelId="{46004C1B-9844-4636-B2AB-426F8C6DCBA2}" type="presParOf" srcId="{F60848B5-E68D-4387-BB99-9D698D157FD9}" destId="{BA2B942B-4365-420C-A2B7-EA8304D938E6}" srcOrd="1" destOrd="0" presId="urn:microsoft.com/office/officeart/2009/3/layout/HorizontalOrganizationChart"/>
    <dgm:cxn modelId="{88FB1084-3638-4CB3-BFAB-24BD60A83D63}" type="presParOf" srcId="{F60848B5-E68D-4387-BB99-9D698D157FD9}" destId="{B57F0F56-A0A2-4EC9-BD56-84026C58041F}" srcOrd="2" destOrd="0" presId="urn:microsoft.com/office/officeart/2009/3/layout/HorizontalOrganizationChart"/>
    <dgm:cxn modelId="{AE3102DB-AED0-44D4-9A1F-94946BA412B4}" type="presParOf" srcId="{B850AF1D-903F-42C0-8840-90AED9E3EFA0}" destId="{E33DD968-55D6-48CD-8BC8-256B913CD0DC}" srcOrd="2" destOrd="0" presId="urn:microsoft.com/office/officeart/2009/3/layout/HorizontalOrganizationChart"/>
    <dgm:cxn modelId="{7ADC61D1-78AB-438E-A619-57DF259F0E95}" type="presParOf" srcId="{B850AF1D-903F-42C0-8840-90AED9E3EFA0}" destId="{9B2300A8-69C9-471B-AE9F-BC035BCE838C}" srcOrd="3" destOrd="0" presId="urn:microsoft.com/office/officeart/2009/3/layout/HorizontalOrganizationChart"/>
    <dgm:cxn modelId="{9F971774-43DC-4446-BD74-08E74464F8DA}" type="presParOf" srcId="{9B2300A8-69C9-471B-AE9F-BC035BCE838C}" destId="{85332BCB-E967-4163-85A9-DB57AAD103C1}" srcOrd="0" destOrd="0" presId="urn:microsoft.com/office/officeart/2009/3/layout/HorizontalOrganizationChart"/>
    <dgm:cxn modelId="{C153B53D-ADC1-4C80-88E2-B0976591B389}" type="presParOf" srcId="{85332BCB-E967-4163-85A9-DB57AAD103C1}" destId="{4C1A9BEF-8350-44F7-A021-3069C51B843D}" srcOrd="0" destOrd="0" presId="urn:microsoft.com/office/officeart/2009/3/layout/HorizontalOrganizationChart"/>
    <dgm:cxn modelId="{1C3053D0-DD2A-46DC-826E-BD2D1450E91E}" type="presParOf" srcId="{85332BCB-E967-4163-85A9-DB57AAD103C1}" destId="{45D8385E-BC6B-45D2-A2C2-F4733E5D2793}" srcOrd="1" destOrd="0" presId="urn:microsoft.com/office/officeart/2009/3/layout/HorizontalOrganizationChart"/>
    <dgm:cxn modelId="{969E5602-5C94-4EB0-9215-6E09516547C2}" type="presParOf" srcId="{9B2300A8-69C9-471B-AE9F-BC035BCE838C}" destId="{7E0F3A2D-B3E4-4EF9-AA59-AA27593F49B8}" srcOrd="1" destOrd="0" presId="urn:microsoft.com/office/officeart/2009/3/layout/HorizontalOrganizationChart"/>
    <dgm:cxn modelId="{D073B74B-A6F0-4DA7-B111-BB4CDCCF3D54}" type="presParOf" srcId="{9B2300A8-69C9-471B-AE9F-BC035BCE838C}" destId="{25DCC68D-CA1F-4B33-85A6-FA85964F9E48}" srcOrd="2" destOrd="0" presId="urn:microsoft.com/office/officeart/2009/3/layout/HorizontalOrganizationChart"/>
    <dgm:cxn modelId="{07C37FA5-BD99-4105-90AF-3C680391BCE8}" type="presParOf" srcId="{B850AF1D-903F-42C0-8840-90AED9E3EFA0}" destId="{2337252B-FF70-4B3A-9C4B-172030E7F067}" srcOrd="4" destOrd="0" presId="urn:microsoft.com/office/officeart/2009/3/layout/HorizontalOrganizationChart"/>
    <dgm:cxn modelId="{A39CF4B1-E35B-4DDE-9418-93C4808E9AD8}" type="presParOf" srcId="{B850AF1D-903F-42C0-8840-90AED9E3EFA0}" destId="{FFDB5D3A-ABFD-4944-A419-B5E003479579}" srcOrd="5" destOrd="0" presId="urn:microsoft.com/office/officeart/2009/3/layout/HorizontalOrganizationChart"/>
    <dgm:cxn modelId="{792B5699-301C-4D9C-BDC4-8972106D59F0}" type="presParOf" srcId="{FFDB5D3A-ABFD-4944-A419-B5E003479579}" destId="{75743A40-C76A-4D76-9824-B093D5A36233}" srcOrd="0" destOrd="0" presId="urn:microsoft.com/office/officeart/2009/3/layout/HorizontalOrganizationChart"/>
    <dgm:cxn modelId="{C8266E7A-C839-4B82-8C03-7F7262BEF2C8}" type="presParOf" srcId="{75743A40-C76A-4D76-9824-B093D5A36233}" destId="{B2ACF4C2-2B81-4089-B777-8A16A8592062}" srcOrd="0" destOrd="0" presId="urn:microsoft.com/office/officeart/2009/3/layout/HorizontalOrganizationChart"/>
    <dgm:cxn modelId="{48B9CC21-18F3-47E0-87E2-E49ABD6C82F4}" type="presParOf" srcId="{75743A40-C76A-4D76-9824-B093D5A36233}" destId="{1DCD41CB-AB3A-4DC8-82F2-AA255E0BA461}" srcOrd="1" destOrd="0" presId="urn:microsoft.com/office/officeart/2009/3/layout/HorizontalOrganizationChart"/>
    <dgm:cxn modelId="{3DF3745A-B0BD-43E8-ADA9-61EB25FD7366}" type="presParOf" srcId="{FFDB5D3A-ABFD-4944-A419-B5E003479579}" destId="{C1123753-2EAF-47A7-9E3B-FCA3B199BD08}" srcOrd="1" destOrd="0" presId="urn:microsoft.com/office/officeart/2009/3/layout/HorizontalOrganizationChart"/>
    <dgm:cxn modelId="{E2105231-63AA-4492-A6A8-8E642692742E}" type="presParOf" srcId="{FFDB5D3A-ABFD-4944-A419-B5E003479579}" destId="{28F1D637-63F4-44B0-80F6-067A028661C1}" srcOrd="2" destOrd="0" presId="urn:microsoft.com/office/officeart/2009/3/layout/HorizontalOrganizationChart"/>
    <dgm:cxn modelId="{A6E57730-DD08-4230-A2B9-06C08C61ED64}" type="presParOf" srcId="{3F4CC00F-716D-4527-A8F0-6BAB536F98BC}" destId="{C7C22D6B-2BC7-43EB-857C-797CAD56859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0F57F8C-A7A5-4E6A-B3A0-614E7ABBD245}" type="doc">
      <dgm:prSet loTypeId="urn:microsoft.com/office/officeart/2005/8/layout/vList3" loCatId="picture" qsTypeId="urn:microsoft.com/office/officeart/2005/8/quickstyle/simple1" qsCatId="simple" csTypeId="urn:microsoft.com/office/officeart/2005/8/colors/colorful1" csCatId="colorful" phldr="1"/>
      <dgm:spPr/>
      <dgm:t>
        <a:bodyPr/>
        <a:lstStyle/>
        <a:p>
          <a:endParaRPr lang="en-US"/>
        </a:p>
      </dgm:t>
    </dgm:pt>
    <dgm:pt modelId="{CAF1E882-B229-4751-A29E-38A2E6688D20}">
      <dgm:prSet phldrT="[Text]"/>
      <dgm:spPr/>
      <dgm:t>
        <a:bodyPr/>
        <a:lstStyle/>
        <a:p>
          <a:pPr algn="l">
            <a:buFont typeface="Arial" panose="020B0604020202020204" pitchFamily="34" charset="0"/>
            <a:buChar char="•"/>
          </a:pPr>
          <a:r>
            <a:rPr lang="en-US">
              <a:latin typeface="Calibri" panose="020F0502020204030204" pitchFamily="34" charset="0"/>
              <a:cs typeface="Calibri" panose="020F0502020204030204" pitchFamily="34" charset="0"/>
            </a:rPr>
            <a:t>Utilize data and share information </a:t>
          </a:r>
          <a:endParaRPr lang="en-US"/>
        </a:p>
      </dgm:t>
    </dgm:pt>
    <dgm:pt modelId="{2BE2A080-42CE-4625-9F77-C6A12054D13B}" type="parTrans" cxnId="{9A52D0DD-2DA4-418C-9153-BF39FE28F272}">
      <dgm:prSet/>
      <dgm:spPr/>
      <dgm:t>
        <a:bodyPr/>
        <a:lstStyle/>
        <a:p>
          <a:pPr algn="l"/>
          <a:endParaRPr lang="en-US"/>
        </a:p>
      </dgm:t>
    </dgm:pt>
    <dgm:pt modelId="{8F02775A-8439-4A76-BEC5-7232916DE1F3}" type="sibTrans" cxnId="{9A52D0DD-2DA4-418C-9153-BF39FE28F272}">
      <dgm:prSet/>
      <dgm:spPr/>
      <dgm:t>
        <a:bodyPr/>
        <a:lstStyle/>
        <a:p>
          <a:pPr algn="l"/>
          <a:endParaRPr lang="en-US"/>
        </a:p>
      </dgm:t>
    </dgm:pt>
    <dgm:pt modelId="{ACD636CE-71C0-4AE9-A863-A9F982286138}">
      <dgm:prSet/>
      <dgm:spPr/>
      <dgm:t>
        <a:bodyPr/>
        <a:lstStyle/>
        <a:p>
          <a:pPr algn="l"/>
          <a:r>
            <a:rPr lang="en-US">
              <a:latin typeface="Calibri" panose="020F0502020204030204" pitchFamily="34" charset="0"/>
              <a:cs typeface="Calibri" panose="020F0502020204030204" pitchFamily="34" charset="0"/>
            </a:rPr>
            <a:t>Ask questions</a:t>
          </a:r>
        </a:p>
      </dgm:t>
    </dgm:pt>
    <dgm:pt modelId="{195A1EB9-B3B4-46CF-B8C7-B173392DE33A}" type="parTrans" cxnId="{79430134-8652-44A4-A003-672FE40EA087}">
      <dgm:prSet/>
      <dgm:spPr/>
      <dgm:t>
        <a:bodyPr/>
        <a:lstStyle/>
        <a:p>
          <a:pPr algn="l"/>
          <a:endParaRPr lang="en-US"/>
        </a:p>
      </dgm:t>
    </dgm:pt>
    <dgm:pt modelId="{8FA21A44-5BF5-4516-8DCC-E85107C213EA}" type="sibTrans" cxnId="{79430134-8652-44A4-A003-672FE40EA087}">
      <dgm:prSet/>
      <dgm:spPr/>
      <dgm:t>
        <a:bodyPr/>
        <a:lstStyle/>
        <a:p>
          <a:pPr algn="l"/>
          <a:endParaRPr lang="en-US"/>
        </a:p>
      </dgm:t>
    </dgm:pt>
    <dgm:pt modelId="{CF28656C-8F47-4199-BB47-043EFEDD16B6}">
      <dgm:prSet/>
      <dgm:spPr/>
      <dgm:t>
        <a:bodyPr/>
        <a:lstStyle/>
        <a:p>
          <a:pPr algn="l"/>
          <a:r>
            <a:rPr lang="en-US">
              <a:latin typeface="Calibri" panose="020F0502020204030204" pitchFamily="34" charset="0"/>
              <a:cs typeface="Calibri" panose="020F0502020204030204" pitchFamily="34" charset="0"/>
            </a:rPr>
            <a:t>Seek clarity</a:t>
          </a:r>
        </a:p>
      </dgm:t>
    </dgm:pt>
    <dgm:pt modelId="{F1C37157-3745-4BAA-9757-ADCEF3740392}" type="parTrans" cxnId="{89C2910E-6B7F-4CC6-84C7-543630BF3762}">
      <dgm:prSet/>
      <dgm:spPr/>
      <dgm:t>
        <a:bodyPr/>
        <a:lstStyle/>
        <a:p>
          <a:pPr algn="l"/>
          <a:endParaRPr lang="en-US"/>
        </a:p>
      </dgm:t>
    </dgm:pt>
    <dgm:pt modelId="{1A0E13BE-031B-439D-B541-45ACB9FB2FCE}" type="sibTrans" cxnId="{89C2910E-6B7F-4CC6-84C7-543630BF3762}">
      <dgm:prSet/>
      <dgm:spPr/>
      <dgm:t>
        <a:bodyPr/>
        <a:lstStyle/>
        <a:p>
          <a:pPr algn="l"/>
          <a:endParaRPr lang="en-US"/>
        </a:p>
      </dgm:t>
    </dgm:pt>
    <dgm:pt modelId="{5E99CBA8-D952-4E2B-BA5C-D6D0E25BD4EB}">
      <dgm:prSet/>
      <dgm:spPr/>
      <dgm:t>
        <a:bodyPr/>
        <a:lstStyle/>
        <a:p>
          <a:pPr algn="l"/>
          <a:r>
            <a:rPr lang="en-US">
              <a:latin typeface="Calibri" panose="020F0502020204030204" pitchFamily="34" charset="0"/>
              <a:cs typeface="Calibri" panose="020F0502020204030204" pitchFamily="34" charset="0"/>
            </a:rPr>
            <a:t>Negotiate</a:t>
          </a:r>
        </a:p>
      </dgm:t>
    </dgm:pt>
    <dgm:pt modelId="{09B9A9F9-505A-45D1-95AD-2BDBC6298248}" type="parTrans" cxnId="{E33DC433-DDFA-4D31-BF30-F4163785B7A5}">
      <dgm:prSet/>
      <dgm:spPr/>
      <dgm:t>
        <a:bodyPr/>
        <a:lstStyle/>
        <a:p>
          <a:pPr algn="l"/>
          <a:endParaRPr lang="en-US"/>
        </a:p>
      </dgm:t>
    </dgm:pt>
    <dgm:pt modelId="{5C9E33FB-CFC3-4EAA-A390-DA95AD4FC0AF}" type="sibTrans" cxnId="{E33DC433-DDFA-4D31-BF30-F4163785B7A5}">
      <dgm:prSet/>
      <dgm:spPr/>
      <dgm:t>
        <a:bodyPr/>
        <a:lstStyle/>
        <a:p>
          <a:pPr algn="l"/>
          <a:endParaRPr lang="en-US"/>
        </a:p>
      </dgm:t>
    </dgm:pt>
    <dgm:pt modelId="{7A334C5A-D93C-409D-85E3-41FBB63BEF9C}">
      <dgm:prSet/>
      <dgm:spPr/>
      <dgm:t>
        <a:bodyPr/>
        <a:lstStyle/>
        <a:p>
          <a:pPr algn="l"/>
          <a:r>
            <a:rPr lang="en-US">
              <a:latin typeface="Calibri" panose="020F0502020204030204" pitchFamily="34" charset="0"/>
              <a:cs typeface="Calibri" panose="020F0502020204030204" pitchFamily="34" charset="0"/>
            </a:rPr>
            <a:t>Reach agreement and complete documentation</a:t>
          </a:r>
        </a:p>
      </dgm:t>
    </dgm:pt>
    <dgm:pt modelId="{764CA6B2-5A3A-4235-8C99-C8C895579A6F}" type="parTrans" cxnId="{8907B3DB-50B4-4E36-8C8A-02957DFCFD16}">
      <dgm:prSet/>
      <dgm:spPr/>
      <dgm:t>
        <a:bodyPr/>
        <a:lstStyle/>
        <a:p>
          <a:pPr algn="l"/>
          <a:endParaRPr lang="en-US"/>
        </a:p>
      </dgm:t>
    </dgm:pt>
    <dgm:pt modelId="{9A5A1F0A-8E0C-4F79-9074-F6BBD842590E}" type="sibTrans" cxnId="{8907B3DB-50B4-4E36-8C8A-02957DFCFD16}">
      <dgm:prSet/>
      <dgm:spPr/>
      <dgm:t>
        <a:bodyPr/>
        <a:lstStyle/>
        <a:p>
          <a:pPr algn="l"/>
          <a:endParaRPr lang="en-US"/>
        </a:p>
      </dgm:t>
    </dgm:pt>
    <dgm:pt modelId="{8DB528BA-E2CC-48D4-8B13-C401C663C779}" type="pres">
      <dgm:prSet presAssocID="{50F57F8C-A7A5-4E6A-B3A0-614E7ABBD245}" presName="linearFlow" presStyleCnt="0">
        <dgm:presLayoutVars>
          <dgm:dir/>
          <dgm:resizeHandles val="exact"/>
        </dgm:presLayoutVars>
      </dgm:prSet>
      <dgm:spPr/>
    </dgm:pt>
    <dgm:pt modelId="{E824BAD2-DB28-4D41-BF23-C5C4CD28946E}" type="pres">
      <dgm:prSet presAssocID="{CAF1E882-B229-4751-A29E-38A2E6688D20}" presName="composite" presStyleCnt="0"/>
      <dgm:spPr/>
    </dgm:pt>
    <dgm:pt modelId="{C367C497-876B-4905-B132-48ED79EFC7B4}" type="pres">
      <dgm:prSet presAssocID="{CAF1E882-B229-4751-A29E-38A2E6688D20}" presName="imgShp" presStyleLbl="fgImgPlace1" presStyleIdx="0" presStyleCnt="5" custLinFactNeighborX="281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1A497F"/>
          </a:solidFill>
        </a:ln>
      </dgm:spPr>
      <dgm:extLst>
        <a:ext uri="{E40237B7-FDA0-4F09-8148-C483321AD2D9}">
          <dgm14:cNvPr xmlns:dgm14="http://schemas.microsoft.com/office/drawing/2010/diagram" id="0" name="" descr="Presentation with pie chart with solid fill"/>
        </a:ext>
      </dgm:extLst>
    </dgm:pt>
    <dgm:pt modelId="{BA101608-B721-492F-AF83-DC7D85B7114E}" type="pres">
      <dgm:prSet presAssocID="{CAF1E882-B229-4751-A29E-38A2E6688D20}" presName="txShp" presStyleLbl="node1" presStyleIdx="0" presStyleCnt="5" custLinFactNeighborX="14945">
        <dgm:presLayoutVars>
          <dgm:bulletEnabled val="1"/>
        </dgm:presLayoutVars>
      </dgm:prSet>
      <dgm:spPr/>
    </dgm:pt>
    <dgm:pt modelId="{0C9F71C1-9248-496D-AFFA-0A234F3A7659}" type="pres">
      <dgm:prSet presAssocID="{8F02775A-8439-4A76-BEC5-7232916DE1F3}" presName="spacing" presStyleCnt="0"/>
      <dgm:spPr/>
    </dgm:pt>
    <dgm:pt modelId="{CAD8BB12-87BB-4CA0-B489-4C59FC583454}" type="pres">
      <dgm:prSet presAssocID="{ACD636CE-71C0-4AE9-A863-A9F982286138}" presName="composite" presStyleCnt="0"/>
      <dgm:spPr/>
    </dgm:pt>
    <dgm:pt modelId="{F568B3AF-E235-4729-9A1C-3C743D368AA1}" type="pres">
      <dgm:prSet presAssocID="{ACD636CE-71C0-4AE9-A863-A9F982286138}" presName="imgShp" presStyleLbl="fgImgPlace1" presStyleIdx="1" presStyleCnt="5" custLinFactNeighborX="281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1A497F"/>
          </a:solidFill>
        </a:ln>
      </dgm:spPr>
      <dgm:extLst>
        <a:ext uri="{E40237B7-FDA0-4F09-8148-C483321AD2D9}">
          <dgm14:cNvPr xmlns:dgm14="http://schemas.microsoft.com/office/drawing/2010/diagram" id="0" name="" descr="Questions with solid fill"/>
        </a:ext>
      </dgm:extLst>
    </dgm:pt>
    <dgm:pt modelId="{1E896A2B-6053-409E-9777-02B1F9D052A7}" type="pres">
      <dgm:prSet presAssocID="{ACD636CE-71C0-4AE9-A863-A9F982286138}" presName="txShp" presStyleLbl="node1" presStyleIdx="1" presStyleCnt="5" custLinFactNeighborX="14669">
        <dgm:presLayoutVars>
          <dgm:bulletEnabled val="1"/>
        </dgm:presLayoutVars>
      </dgm:prSet>
      <dgm:spPr/>
    </dgm:pt>
    <dgm:pt modelId="{7160AC01-75DB-458D-9E98-ACDA16A309C7}" type="pres">
      <dgm:prSet presAssocID="{8FA21A44-5BF5-4516-8DCC-E85107C213EA}" presName="spacing" presStyleCnt="0"/>
      <dgm:spPr/>
    </dgm:pt>
    <dgm:pt modelId="{B3C8C960-8602-4EDE-91BA-6D6658A4686A}" type="pres">
      <dgm:prSet presAssocID="{CF28656C-8F47-4199-BB47-043EFEDD16B6}" presName="composite" presStyleCnt="0"/>
      <dgm:spPr/>
    </dgm:pt>
    <dgm:pt modelId="{C029A168-7D55-4D1C-96B0-6B39B87146D7}" type="pres">
      <dgm:prSet presAssocID="{CF28656C-8F47-4199-BB47-043EFEDD16B6}" presName="imgShp" presStyleLbl="fgImgPlace1" presStyleIdx="2" presStyleCnt="5" custLinFactNeighborX="2815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rgbClr val="1A497F"/>
          </a:solidFill>
        </a:ln>
      </dgm:spPr>
      <dgm:extLst>
        <a:ext uri="{E40237B7-FDA0-4F09-8148-C483321AD2D9}">
          <dgm14:cNvPr xmlns:dgm14="http://schemas.microsoft.com/office/drawing/2010/diagram" id="0" name="" descr="Magnifying glass with solid fill"/>
        </a:ext>
      </dgm:extLst>
    </dgm:pt>
    <dgm:pt modelId="{AFE1139C-1603-4F66-BE28-E8225F651293}" type="pres">
      <dgm:prSet presAssocID="{CF28656C-8F47-4199-BB47-043EFEDD16B6}" presName="txShp" presStyleLbl="node1" presStyleIdx="2" presStyleCnt="5" custLinFactNeighborX="14392" custLinFactNeighborY="-6883">
        <dgm:presLayoutVars>
          <dgm:bulletEnabled val="1"/>
        </dgm:presLayoutVars>
      </dgm:prSet>
      <dgm:spPr/>
    </dgm:pt>
    <dgm:pt modelId="{11C40400-2009-4E3A-AEF8-684A39C37A41}" type="pres">
      <dgm:prSet presAssocID="{1A0E13BE-031B-439D-B541-45ACB9FB2FCE}" presName="spacing" presStyleCnt="0"/>
      <dgm:spPr/>
    </dgm:pt>
    <dgm:pt modelId="{C8FCC2D3-FD69-4A1C-BD04-FAEEECA1CE02}" type="pres">
      <dgm:prSet presAssocID="{5E99CBA8-D952-4E2B-BA5C-D6D0E25BD4EB}" presName="composite" presStyleCnt="0"/>
      <dgm:spPr/>
    </dgm:pt>
    <dgm:pt modelId="{00B82A2A-F6A2-4370-9D73-F2EE19A8E333}" type="pres">
      <dgm:prSet presAssocID="{5E99CBA8-D952-4E2B-BA5C-D6D0E25BD4EB}" presName="imgShp" presStyleLbl="fgImgPlace1" presStyleIdx="3" presStyleCnt="5" custLinFactNeighborX="28158"/>
      <dgm:spPr>
        <a:blipFill>
          <a:blip xmlns:r="http://schemas.openxmlformats.org/officeDocument/2006/relationships" r:embed="rId7"/>
          <a:srcRect/>
          <a:stretch>
            <a:fillRect/>
          </a:stretch>
        </a:blipFill>
        <a:ln>
          <a:solidFill>
            <a:srgbClr val="1A497F"/>
          </a:solidFill>
        </a:ln>
      </dgm:spPr>
    </dgm:pt>
    <dgm:pt modelId="{9F60CC12-EF07-4EF0-9244-99B6D0529E8A}" type="pres">
      <dgm:prSet presAssocID="{5E99CBA8-D952-4E2B-BA5C-D6D0E25BD4EB}" presName="txShp" presStyleLbl="node1" presStyleIdx="3" presStyleCnt="5" custLinFactNeighborX="13838" custLinFactNeighborY="1482">
        <dgm:presLayoutVars>
          <dgm:bulletEnabled val="1"/>
        </dgm:presLayoutVars>
      </dgm:prSet>
      <dgm:spPr/>
    </dgm:pt>
    <dgm:pt modelId="{70D0DFA3-D1D5-42A7-8331-6C4DFCA83D5C}" type="pres">
      <dgm:prSet presAssocID="{5C9E33FB-CFC3-4EAA-A390-DA95AD4FC0AF}" presName="spacing" presStyleCnt="0"/>
      <dgm:spPr/>
    </dgm:pt>
    <dgm:pt modelId="{A5D01FD3-E734-45A1-8E4D-5D240C1699C9}" type="pres">
      <dgm:prSet presAssocID="{7A334C5A-D93C-409D-85E3-41FBB63BEF9C}" presName="composite" presStyleCnt="0"/>
      <dgm:spPr/>
    </dgm:pt>
    <dgm:pt modelId="{935C3D51-DB74-4DC6-B596-AEA683599BE5}" type="pres">
      <dgm:prSet presAssocID="{7A334C5A-D93C-409D-85E3-41FBB63BEF9C}" presName="imgShp" presStyleLbl="fgImgPlace1" presStyleIdx="4" presStyleCnt="5" custLinFactNeighborX="2815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rgbClr val="1A497F"/>
          </a:solidFill>
        </a:ln>
      </dgm:spPr>
      <dgm:extLst>
        <a:ext uri="{E40237B7-FDA0-4F09-8148-C483321AD2D9}">
          <dgm14:cNvPr xmlns:dgm14="http://schemas.microsoft.com/office/drawing/2010/diagram" id="0" name="" descr="Signature with solid fill"/>
        </a:ext>
      </dgm:extLst>
    </dgm:pt>
    <dgm:pt modelId="{7A0A3EBE-A8B5-4704-B1EA-B94DA495540F}" type="pres">
      <dgm:prSet presAssocID="{7A334C5A-D93C-409D-85E3-41FBB63BEF9C}" presName="txShp" presStyleLbl="node1" presStyleIdx="4" presStyleCnt="5" custLinFactNeighborX="13838" custLinFactNeighborY="-1483">
        <dgm:presLayoutVars>
          <dgm:bulletEnabled val="1"/>
        </dgm:presLayoutVars>
      </dgm:prSet>
      <dgm:spPr/>
    </dgm:pt>
  </dgm:ptLst>
  <dgm:cxnLst>
    <dgm:cxn modelId="{89C2910E-6B7F-4CC6-84C7-543630BF3762}" srcId="{50F57F8C-A7A5-4E6A-B3A0-614E7ABBD245}" destId="{CF28656C-8F47-4199-BB47-043EFEDD16B6}" srcOrd="2" destOrd="0" parTransId="{F1C37157-3745-4BAA-9757-ADCEF3740392}" sibTransId="{1A0E13BE-031B-439D-B541-45ACB9FB2FCE}"/>
    <dgm:cxn modelId="{51F4D323-CFCF-4DB3-9903-80756DC7E968}" type="presOf" srcId="{ACD636CE-71C0-4AE9-A863-A9F982286138}" destId="{1E896A2B-6053-409E-9777-02B1F9D052A7}" srcOrd="0" destOrd="0" presId="urn:microsoft.com/office/officeart/2005/8/layout/vList3"/>
    <dgm:cxn modelId="{E33DC433-DDFA-4D31-BF30-F4163785B7A5}" srcId="{50F57F8C-A7A5-4E6A-B3A0-614E7ABBD245}" destId="{5E99CBA8-D952-4E2B-BA5C-D6D0E25BD4EB}" srcOrd="3" destOrd="0" parTransId="{09B9A9F9-505A-45D1-95AD-2BDBC6298248}" sibTransId="{5C9E33FB-CFC3-4EAA-A390-DA95AD4FC0AF}"/>
    <dgm:cxn modelId="{79430134-8652-44A4-A003-672FE40EA087}" srcId="{50F57F8C-A7A5-4E6A-B3A0-614E7ABBD245}" destId="{ACD636CE-71C0-4AE9-A863-A9F982286138}" srcOrd="1" destOrd="0" parTransId="{195A1EB9-B3B4-46CF-B8C7-B173392DE33A}" sibTransId="{8FA21A44-5BF5-4516-8DCC-E85107C213EA}"/>
    <dgm:cxn modelId="{55F2CC3E-BFCB-4717-BE88-DC5232D4AF9C}" type="presOf" srcId="{7A334C5A-D93C-409D-85E3-41FBB63BEF9C}" destId="{7A0A3EBE-A8B5-4704-B1EA-B94DA495540F}" srcOrd="0" destOrd="0" presId="urn:microsoft.com/office/officeart/2005/8/layout/vList3"/>
    <dgm:cxn modelId="{CB9E0F5E-A098-4B3B-B368-AACD0FC8990A}" type="presOf" srcId="{CF28656C-8F47-4199-BB47-043EFEDD16B6}" destId="{AFE1139C-1603-4F66-BE28-E8225F651293}" srcOrd="0" destOrd="0" presId="urn:microsoft.com/office/officeart/2005/8/layout/vList3"/>
    <dgm:cxn modelId="{F5ABE782-0597-4DEA-9C1D-4FE855053E40}" type="presOf" srcId="{CAF1E882-B229-4751-A29E-38A2E6688D20}" destId="{BA101608-B721-492F-AF83-DC7D85B7114E}" srcOrd="0" destOrd="0" presId="urn:microsoft.com/office/officeart/2005/8/layout/vList3"/>
    <dgm:cxn modelId="{A5885FA1-9BC5-476D-BC46-5E98BEE68F5C}" type="presOf" srcId="{50F57F8C-A7A5-4E6A-B3A0-614E7ABBD245}" destId="{8DB528BA-E2CC-48D4-8B13-C401C663C779}" srcOrd="0" destOrd="0" presId="urn:microsoft.com/office/officeart/2005/8/layout/vList3"/>
    <dgm:cxn modelId="{8907B3DB-50B4-4E36-8C8A-02957DFCFD16}" srcId="{50F57F8C-A7A5-4E6A-B3A0-614E7ABBD245}" destId="{7A334C5A-D93C-409D-85E3-41FBB63BEF9C}" srcOrd="4" destOrd="0" parTransId="{764CA6B2-5A3A-4235-8C99-C8C895579A6F}" sibTransId="{9A5A1F0A-8E0C-4F79-9074-F6BBD842590E}"/>
    <dgm:cxn modelId="{9A52D0DD-2DA4-418C-9153-BF39FE28F272}" srcId="{50F57F8C-A7A5-4E6A-B3A0-614E7ABBD245}" destId="{CAF1E882-B229-4751-A29E-38A2E6688D20}" srcOrd="0" destOrd="0" parTransId="{2BE2A080-42CE-4625-9F77-C6A12054D13B}" sibTransId="{8F02775A-8439-4A76-BEC5-7232916DE1F3}"/>
    <dgm:cxn modelId="{B62E46FE-A8A2-44EB-B3B2-E02AA6FE23ED}" type="presOf" srcId="{5E99CBA8-D952-4E2B-BA5C-D6D0E25BD4EB}" destId="{9F60CC12-EF07-4EF0-9244-99B6D0529E8A}" srcOrd="0" destOrd="0" presId="urn:microsoft.com/office/officeart/2005/8/layout/vList3"/>
    <dgm:cxn modelId="{088AD4EE-2316-4E8D-8639-22D7650A16A3}" type="presParOf" srcId="{8DB528BA-E2CC-48D4-8B13-C401C663C779}" destId="{E824BAD2-DB28-4D41-BF23-C5C4CD28946E}" srcOrd="0" destOrd="0" presId="urn:microsoft.com/office/officeart/2005/8/layout/vList3"/>
    <dgm:cxn modelId="{4992EBB3-D20F-4377-84CA-2AC954E70E66}" type="presParOf" srcId="{E824BAD2-DB28-4D41-BF23-C5C4CD28946E}" destId="{C367C497-876B-4905-B132-48ED79EFC7B4}" srcOrd="0" destOrd="0" presId="urn:microsoft.com/office/officeart/2005/8/layout/vList3"/>
    <dgm:cxn modelId="{6423C471-8476-4485-B828-0948C1D52723}" type="presParOf" srcId="{E824BAD2-DB28-4D41-BF23-C5C4CD28946E}" destId="{BA101608-B721-492F-AF83-DC7D85B7114E}" srcOrd="1" destOrd="0" presId="urn:microsoft.com/office/officeart/2005/8/layout/vList3"/>
    <dgm:cxn modelId="{64169952-35EC-4188-9ED9-BE1394B5FEA4}" type="presParOf" srcId="{8DB528BA-E2CC-48D4-8B13-C401C663C779}" destId="{0C9F71C1-9248-496D-AFFA-0A234F3A7659}" srcOrd="1" destOrd="0" presId="urn:microsoft.com/office/officeart/2005/8/layout/vList3"/>
    <dgm:cxn modelId="{84925596-9F0C-4997-8579-4B857D990304}" type="presParOf" srcId="{8DB528BA-E2CC-48D4-8B13-C401C663C779}" destId="{CAD8BB12-87BB-4CA0-B489-4C59FC583454}" srcOrd="2" destOrd="0" presId="urn:microsoft.com/office/officeart/2005/8/layout/vList3"/>
    <dgm:cxn modelId="{13629B24-2B09-4BF4-B41A-10A6F1A7C366}" type="presParOf" srcId="{CAD8BB12-87BB-4CA0-B489-4C59FC583454}" destId="{F568B3AF-E235-4729-9A1C-3C743D368AA1}" srcOrd="0" destOrd="0" presId="urn:microsoft.com/office/officeart/2005/8/layout/vList3"/>
    <dgm:cxn modelId="{E3A39EE0-6C4A-4BF9-8AC7-63FF786D822E}" type="presParOf" srcId="{CAD8BB12-87BB-4CA0-B489-4C59FC583454}" destId="{1E896A2B-6053-409E-9777-02B1F9D052A7}" srcOrd="1" destOrd="0" presId="urn:microsoft.com/office/officeart/2005/8/layout/vList3"/>
    <dgm:cxn modelId="{93A21823-0291-4214-B0BC-0A0A3BF9894C}" type="presParOf" srcId="{8DB528BA-E2CC-48D4-8B13-C401C663C779}" destId="{7160AC01-75DB-458D-9E98-ACDA16A309C7}" srcOrd="3" destOrd="0" presId="urn:microsoft.com/office/officeart/2005/8/layout/vList3"/>
    <dgm:cxn modelId="{D623950B-2964-47E0-A466-998B1D465377}" type="presParOf" srcId="{8DB528BA-E2CC-48D4-8B13-C401C663C779}" destId="{B3C8C960-8602-4EDE-91BA-6D6658A4686A}" srcOrd="4" destOrd="0" presId="urn:microsoft.com/office/officeart/2005/8/layout/vList3"/>
    <dgm:cxn modelId="{BD716ADE-C4D1-4CB5-B2B9-222D4CB7BBFF}" type="presParOf" srcId="{B3C8C960-8602-4EDE-91BA-6D6658A4686A}" destId="{C029A168-7D55-4D1C-96B0-6B39B87146D7}" srcOrd="0" destOrd="0" presId="urn:microsoft.com/office/officeart/2005/8/layout/vList3"/>
    <dgm:cxn modelId="{9265169F-49E9-498A-87A6-85CB74D8DEE9}" type="presParOf" srcId="{B3C8C960-8602-4EDE-91BA-6D6658A4686A}" destId="{AFE1139C-1603-4F66-BE28-E8225F651293}" srcOrd="1" destOrd="0" presId="urn:microsoft.com/office/officeart/2005/8/layout/vList3"/>
    <dgm:cxn modelId="{5F8BBF22-3ECB-4CAE-B276-BE274D5BC5EC}" type="presParOf" srcId="{8DB528BA-E2CC-48D4-8B13-C401C663C779}" destId="{11C40400-2009-4E3A-AEF8-684A39C37A41}" srcOrd="5" destOrd="0" presId="urn:microsoft.com/office/officeart/2005/8/layout/vList3"/>
    <dgm:cxn modelId="{744829E9-376F-42E4-90D4-37CEC5A04E61}" type="presParOf" srcId="{8DB528BA-E2CC-48D4-8B13-C401C663C779}" destId="{C8FCC2D3-FD69-4A1C-BD04-FAEEECA1CE02}" srcOrd="6" destOrd="0" presId="urn:microsoft.com/office/officeart/2005/8/layout/vList3"/>
    <dgm:cxn modelId="{95FADBD9-F2A7-49E3-A535-C62212226CB6}" type="presParOf" srcId="{C8FCC2D3-FD69-4A1C-BD04-FAEEECA1CE02}" destId="{00B82A2A-F6A2-4370-9D73-F2EE19A8E333}" srcOrd="0" destOrd="0" presId="urn:microsoft.com/office/officeart/2005/8/layout/vList3"/>
    <dgm:cxn modelId="{4820EC8A-4F6E-4E71-9AA2-0148664CD200}" type="presParOf" srcId="{C8FCC2D3-FD69-4A1C-BD04-FAEEECA1CE02}" destId="{9F60CC12-EF07-4EF0-9244-99B6D0529E8A}" srcOrd="1" destOrd="0" presId="urn:microsoft.com/office/officeart/2005/8/layout/vList3"/>
    <dgm:cxn modelId="{EE8B8323-3BA2-4BA3-A4E6-9A8F758665AB}" type="presParOf" srcId="{8DB528BA-E2CC-48D4-8B13-C401C663C779}" destId="{70D0DFA3-D1D5-42A7-8331-6C4DFCA83D5C}" srcOrd="7" destOrd="0" presId="urn:microsoft.com/office/officeart/2005/8/layout/vList3"/>
    <dgm:cxn modelId="{B78CFE66-AFA1-48B5-BD7E-D7BE71027073}" type="presParOf" srcId="{8DB528BA-E2CC-48D4-8B13-C401C663C779}" destId="{A5D01FD3-E734-45A1-8E4D-5D240C1699C9}" srcOrd="8" destOrd="0" presId="urn:microsoft.com/office/officeart/2005/8/layout/vList3"/>
    <dgm:cxn modelId="{2C021BD0-592F-4F43-AAB4-231326D9D555}" type="presParOf" srcId="{A5D01FD3-E734-45A1-8E4D-5D240C1699C9}" destId="{935C3D51-DB74-4DC6-B596-AEA683599BE5}" srcOrd="0" destOrd="0" presId="urn:microsoft.com/office/officeart/2005/8/layout/vList3"/>
    <dgm:cxn modelId="{687B6664-254A-4152-B947-1B558581487D}" type="presParOf" srcId="{A5D01FD3-E734-45A1-8E4D-5D240C1699C9}" destId="{7A0A3EBE-A8B5-4704-B1EA-B94DA495540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F8BE721-95E1-45AC-9A10-5C401A62D88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D24BE07-B6F3-460E-BD45-1644CCDE725D}">
      <dgm:prSet phldrT="[Text]"/>
      <dgm:spPr>
        <a:xfrm>
          <a:off x="2826293"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Font typeface="Calibri" panose="020F0502020204030204" pitchFamily="34" charset="0"/>
            <a:buNone/>
          </a:pPr>
          <a:r>
            <a:rPr lang="en-US">
              <a:solidFill>
                <a:sysClr val="windowText" lastClr="000000">
                  <a:hueOff val="0"/>
                  <a:satOff val="0"/>
                  <a:lumOff val="0"/>
                  <a:alphaOff val="0"/>
                </a:sysClr>
              </a:solidFill>
              <a:latin typeface="Calibri" panose="020F0502020204030204"/>
              <a:ea typeface="+mn-ea"/>
              <a:cs typeface="+mn-cs"/>
            </a:rPr>
            <a:t>English</a:t>
          </a:r>
        </a:p>
      </dgm:t>
    </dgm:pt>
    <dgm:pt modelId="{ABF92630-B960-4869-A184-A4F6D503875A}" type="parTrans" cxnId="{ABD31F54-1C8F-428C-B5C3-2D3D2B0F7D17}">
      <dgm:prSet/>
      <dgm:spPr/>
      <dgm:t>
        <a:bodyPr/>
        <a:lstStyle/>
        <a:p>
          <a:endParaRPr lang="en-US"/>
        </a:p>
      </dgm:t>
    </dgm:pt>
    <dgm:pt modelId="{03898105-FF01-4D72-BA44-A0F192D19332}" type="sibTrans" cxnId="{ABD31F54-1C8F-428C-B5C3-2D3D2B0F7D17}">
      <dgm:prSet/>
      <dgm:spPr/>
      <dgm:t>
        <a:bodyPr/>
        <a:lstStyle/>
        <a:p>
          <a:endParaRPr lang="en-US"/>
        </a:p>
      </dgm:t>
    </dgm:pt>
    <dgm:pt modelId="{7F97003F-5AEB-4BA8-B7E6-998AAC5D4AE8}">
      <dgm:prSet/>
      <dgm:spPr>
        <a:xfrm>
          <a:off x="4099679"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Reading </a:t>
          </a:r>
          <a:endParaRPr lang="en-US">
            <a:solidFill>
              <a:sysClr val="windowText" lastClr="000000">
                <a:hueOff val="0"/>
                <a:satOff val="0"/>
                <a:lumOff val="0"/>
                <a:alphaOff val="0"/>
              </a:sysClr>
            </a:solidFill>
            <a:latin typeface="Calibri" panose="020F0502020204030204"/>
            <a:ea typeface="+mn-ea"/>
            <a:cs typeface="Calibri"/>
          </a:endParaRPr>
        </a:p>
      </dgm:t>
    </dgm:pt>
    <dgm:pt modelId="{70AA845F-1C85-4AA8-B74A-7FA7073A9BBA}" type="parTrans" cxnId="{A93B7D77-F18A-490F-AAA9-242602EEF3C1}">
      <dgm:prSet/>
      <dgm:spPr/>
      <dgm:t>
        <a:bodyPr/>
        <a:lstStyle/>
        <a:p>
          <a:endParaRPr lang="en-US"/>
        </a:p>
      </dgm:t>
    </dgm:pt>
    <dgm:pt modelId="{28F7BDCC-4FC8-4996-BC18-EAFC1BE7F45E}" type="sibTrans" cxnId="{A93B7D77-F18A-490F-AAA9-242602EEF3C1}">
      <dgm:prSet/>
      <dgm:spPr/>
      <dgm:t>
        <a:bodyPr/>
        <a:lstStyle/>
        <a:p>
          <a:endParaRPr lang="en-US"/>
        </a:p>
      </dgm:t>
    </dgm:pt>
    <dgm:pt modelId="{0B6286DD-4E8B-4BBF-8C8F-382B578351C5}">
      <dgm:prSet/>
      <dgm:spPr>
        <a:xfrm>
          <a:off x="5373064"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Writing </a:t>
          </a:r>
          <a:endParaRPr lang="en-US">
            <a:solidFill>
              <a:sysClr val="windowText" lastClr="000000">
                <a:hueOff val="0"/>
                <a:satOff val="0"/>
                <a:lumOff val="0"/>
                <a:alphaOff val="0"/>
              </a:sysClr>
            </a:solidFill>
            <a:latin typeface="Calibri" panose="020F0502020204030204"/>
            <a:ea typeface="+mn-ea"/>
            <a:cs typeface="Calibri"/>
          </a:endParaRPr>
        </a:p>
      </dgm:t>
    </dgm:pt>
    <dgm:pt modelId="{D6E2A691-8678-4695-A94D-B8BDE31FA2A2}" type="parTrans" cxnId="{A6A5A712-0B5C-477A-8563-1024C43B1ADC}">
      <dgm:prSet/>
      <dgm:spPr/>
      <dgm:t>
        <a:bodyPr/>
        <a:lstStyle/>
        <a:p>
          <a:endParaRPr lang="en-US"/>
        </a:p>
      </dgm:t>
    </dgm:pt>
    <dgm:pt modelId="{FB941F8E-84BD-4806-A08E-495B60E17F0E}" type="sibTrans" cxnId="{A6A5A712-0B5C-477A-8563-1024C43B1ADC}">
      <dgm:prSet/>
      <dgm:spPr/>
      <dgm:t>
        <a:bodyPr/>
        <a:lstStyle/>
        <a:p>
          <a:endParaRPr lang="en-US"/>
        </a:p>
      </dgm:t>
    </dgm:pt>
    <dgm:pt modelId="{7119180C-180B-4C57-AB96-AA7091408585}">
      <dgm:prSet/>
      <dgm:spPr>
        <a:xfrm>
          <a:off x="1552907"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Science</a:t>
          </a:r>
          <a:endParaRPr lang="en-US">
            <a:solidFill>
              <a:sysClr val="windowText" lastClr="000000">
                <a:hueOff val="0"/>
                <a:satOff val="0"/>
                <a:lumOff val="0"/>
                <a:alphaOff val="0"/>
              </a:sysClr>
            </a:solidFill>
            <a:latin typeface="Calibri" panose="020F0502020204030204"/>
            <a:ea typeface="+mn-ea"/>
            <a:cs typeface="Calibri"/>
          </a:endParaRPr>
        </a:p>
      </dgm:t>
    </dgm:pt>
    <dgm:pt modelId="{75B8058B-E235-419D-BCF8-1BB2DDE47E06}" type="parTrans" cxnId="{77EF4E25-2FC5-4F09-9491-F04FE61A93D4}">
      <dgm:prSet/>
      <dgm:spPr/>
      <dgm:t>
        <a:bodyPr/>
        <a:lstStyle/>
        <a:p>
          <a:endParaRPr lang="en-US"/>
        </a:p>
      </dgm:t>
    </dgm:pt>
    <dgm:pt modelId="{0FED1D95-F093-40B7-848C-644FA04BE849}" type="sibTrans" cxnId="{77EF4E25-2FC5-4F09-9491-F04FE61A93D4}">
      <dgm:prSet/>
      <dgm:spPr/>
      <dgm:t>
        <a:bodyPr/>
        <a:lstStyle/>
        <a:p>
          <a:endParaRPr lang="en-US"/>
        </a:p>
      </dgm:t>
    </dgm:pt>
    <dgm:pt modelId="{9D5D8940-E21B-4351-9841-92AF560E5633}">
      <dgm:prSet/>
      <dgm:spPr>
        <a:xfrm>
          <a:off x="2826293"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Technology </a:t>
          </a:r>
          <a:endParaRPr lang="en-US">
            <a:solidFill>
              <a:sysClr val="windowText" lastClr="000000">
                <a:hueOff val="0"/>
                <a:satOff val="0"/>
                <a:lumOff val="0"/>
                <a:alphaOff val="0"/>
              </a:sysClr>
            </a:solidFill>
            <a:latin typeface="Calibri" panose="020F0502020204030204"/>
            <a:ea typeface="+mn-ea"/>
            <a:cs typeface="Calibri"/>
          </a:endParaRPr>
        </a:p>
      </dgm:t>
    </dgm:pt>
    <dgm:pt modelId="{83FDF5FF-E155-4791-A177-CFB73E16ADE1}" type="parTrans" cxnId="{1EF87EED-7F2E-4F95-B29D-1588D19CBCAC}">
      <dgm:prSet/>
      <dgm:spPr/>
      <dgm:t>
        <a:bodyPr/>
        <a:lstStyle/>
        <a:p>
          <a:endParaRPr lang="en-US"/>
        </a:p>
      </dgm:t>
    </dgm:pt>
    <dgm:pt modelId="{FD74362F-E0CA-48DC-85C9-D9A6B4685DF0}" type="sibTrans" cxnId="{1EF87EED-7F2E-4F95-B29D-1588D19CBCAC}">
      <dgm:prSet/>
      <dgm:spPr/>
      <dgm:t>
        <a:bodyPr/>
        <a:lstStyle/>
        <a:p>
          <a:endParaRPr lang="en-US"/>
        </a:p>
      </dgm:t>
    </dgm:pt>
    <dgm:pt modelId="{DB197739-6CEC-497D-9868-FED4B7A6C153}">
      <dgm:prSet/>
      <dgm:spPr>
        <a:xfrm>
          <a:off x="4099679"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Engineering</a:t>
          </a:r>
          <a:endParaRPr lang="en-US">
            <a:solidFill>
              <a:sysClr val="windowText" lastClr="000000">
                <a:hueOff val="0"/>
                <a:satOff val="0"/>
                <a:lumOff val="0"/>
                <a:alphaOff val="0"/>
              </a:sysClr>
            </a:solidFill>
            <a:latin typeface="Calibri" panose="020F0502020204030204"/>
            <a:ea typeface="+mn-ea"/>
            <a:cs typeface="Calibri"/>
          </a:endParaRPr>
        </a:p>
      </dgm:t>
    </dgm:pt>
    <dgm:pt modelId="{0CA5BFF8-583D-4B85-9609-F9040068AA20}" type="parTrans" cxnId="{1DFD7B44-C18F-4B86-8E1E-9BD2AE71F549}">
      <dgm:prSet/>
      <dgm:spPr/>
      <dgm:t>
        <a:bodyPr/>
        <a:lstStyle/>
        <a:p>
          <a:endParaRPr lang="en-US"/>
        </a:p>
      </dgm:t>
    </dgm:pt>
    <dgm:pt modelId="{3F88ACAF-D6E2-4F4A-9D1B-0077DCFF591F}" type="sibTrans" cxnId="{1DFD7B44-C18F-4B86-8E1E-9BD2AE71F549}">
      <dgm:prSet/>
      <dgm:spPr/>
      <dgm:t>
        <a:bodyPr/>
        <a:lstStyle/>
        <a:p>
          <a:endParaRPr lang="en-US"/>
        </a:p>
      </dgm:t>
    </dgm:pt>
    <dgm:pt modelId="{46FB5148-6690-49A2-AB85-43F13852156A}">
      <dgm:prSet/>
      <dgm:spPr>
        <a:xfrm>
          <a:off x="5373064"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Mathematics</a:t>
          </a:r>
          <a:endParaRPr lang="en-US">
            <a:solidFill>
              <a:sysClr val="windowText" lastClr="000000">
                <a:hueOff val="0"/>
                <a:satOff val="0"/>
                <a:lumOff val="0"/>
                <a:alphaOff val="0"/>
              </a:sysClr>
            </a:solidFill>
            <a:latin typeface="Calibri" panose="020F0502020204030204"/>
            <a:ea typeface="+mn-ea"/>
            <a:cs typeface="Calibri"/>
          </a:endParaRPr>
        </a:p>
      </dgm:t>
    </dgm:pt>
    <dgm:pt modelId="{9AA5DA14-E829-4ABA-8772-71EEA02B6779}" type="parTrans" cxnId="{39D44410-C0AC-4338-9CDF-EAC277EC54ED}">
      <dgm:prSet/>
      <dgm:spPr/>
      <dgm:t>
        <a:bodyPr/>
        <a:lstStyle/>
        <a:p>
          <a:endParaRPr lang="en-US"/>
        </a:p>
      </dgm:t>
    </dgm:pt>
    <dgm:pt modelId="{C1CF8EB2-46A5-4B8A-AF2B-599A67B2A902}" type="sibTrans" cxnId="{39D44410-C0AC-4338-9CDF-EAC277EC54ED}">
      <dgm:prSet/>
      <dgm:spPr/>
      <dgm:t>
        <a:bodyPr/>
        <a:lstStyle/>
        <a:p>
          <a:endParaRPr lang="en-US"/>
        </a:p>
      </dgm:t>
    </dgm:pt>
    <dgm:pt modelId="{31780237-B152-4C5F-9627-B336C03712BD}">
      <dgm:prSet/>
      <dgm:spPr>
        <a:xfrm>
          <a:off x="868" y="2759284"/>
          <a:ext cx="1783953" cy="713581"/>
        </a:xfrm>
        <a:prstGeom prst="chevron">
          <a:avLst/>
        </a:prstGeom>
        <a:noFill/>
        <a:ln w="12700" cap="flat" cmpd="sng" algn="ctr">
          <a:noFill/>
          <a:prstDash val="solid"/>
          <a:miter lim="800000"/>
        </a:ln>
        <a:effectLst/>
      </dgm:spPr>
      <dgm:t>
        <a:bodyPr/>
        <a:lstStyle/>
        <a:p>
          <a:pPr>
            <a:buNone/>
          </a:pPr>
          <a:endParaRPr lang="en-US">
            <a:solidFill>
              <a:sysClr val="window" lastClr="FFFFFF"/>
            </a:solidFill>
            <a:latin typeface="Calibri" panose="020F0502020204030204"/>
            <a:ea typeface="+mn-ea"/>
            <a:cs typeface="Calibri"/>
          </a:endParaRPr>
        </a:p>
      </dgm:t>
    </dgm:pt>
    <dgm:pt modelId="{80C470E5-AD63-4E79-B937-A6D6FAEDA51D}" type="parTrans" cxnId="{1F9A4D56-B449-4DDC-BA5C-E9FA871E9093}">
      <dgm:prSet/>
      <dgm:spPr/>
      <dgm:t>
        <a:bodyPr/>
        <a:lstStyle/>
        <a:p>
          <a:endParaRPr lang="en-US"/>
        </a:p>
      </dgm:t>
    </dgm:pt>
    <dgm:pt modelId="{6D43BA2C-708C-4ECC-ACFE-D9D45D1CAF6E}" type="sibTrans" cxnId="{1F9A4D56-B449-4DDC-BA5C-E9FA871E9093}">
      <dgm:prSet/>
      <dgm:spPr/>
      <dgm:t>
        <a:bodyPr/>
        <a:lstStyle/>
        <a:p>
          <a:endParaRPr lang="en-US"/>
        </a:p>
      </dgm:t>
    </dgm:pt>
    <dgm:pt modelId="{8370A9B9-1B24-4FB1-B459-B323A2A9186B}">
      <dgm:prSet/>
      <dgm:spPr>
        <a:xfrm>
          <a:off x="1552907" y="2819938"/>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Civics and Government</a:t>
          </a:r>
          <a:endParaRPr lang="en-US">
            <a:solidFill>
              <a:sysClr val="windowText" lastClr="000000">
                <a:hueOff val="0"/>
                <a:satOff val="0"/>
                <a:lumOff val="0"/>
                <a:alphaOff val="0"/>
              </a:sysClr>
            </a:solidFill>
            <a:latin typeface="Calibri" panose="020F0502020204030204"/>
            <a:ea typeface="+mn-ea"/>
            <a:cs typeface="Calibri"/>
          </a:endParaRPr>
        </a:p>
      </dgm:t>
    </dgm:pt>
    <dgm:pt modelId="{A48D0331-B52B-4034-B614-4C679D02FA22}" type="parTrans" cxnId="{BE6C9C7C-F864-4238-A72A-C64EF1C3C9E8}">
      <dgm:prSet/>
      <dgm:spPr/>
      <dgm:t>
        <a:bodyPr/>
        <a:lstStyle/>
        <a:p>
          <a:endParaRPr lang="en-US"/>
        </a:p>
      </dgm:t>
    </dgm:pt>
    <dgm:pt modelId="{B4897F46-CD6C-4558-AE8E-F17925F1338A}" type="sibTrans" cxnId="{BE6C9C7C-F864-4238-A72A-C64EF1C3C9E8}">
      <dgm:prSet/>
      <dgm:spPr/>
      <dgm:t>
        <a:bodyPr/>
        <a:lstStyle/>
        <a:p>
          <a:endParaRPr lang="en-US"/>
        </a:p>
      </dgm:t>
    </dgm:pt>
    <dgm:pt modelId="{2534C50B-A8B0-4377-AE96-E58396CC2ED8}">
      <dgm:prSet/>
      <dgm:spPr>
        <a:xfrm>
          <a:off x="2826293" y="2819938"/>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Economics</a:t>
          </a:r>
          <a:endParaRPr lang="en-US">
            <a:solidFill>
              <a:sysClr val="windowText" lastClr="000000">
                <a:hueOff val="0"/>
                <a:satOff val="0"/>
                <a:lumOff val="0"/>
                <a:alphaOff val="0"/>
              </a:sysClr>
            </a:solidFill>
            <a:latin typeface="Calibri" panose="020F0502020204030204"/>
            <a:ea typeface="+mn-ea"/>
            <a:cs typeface="Calibri"/>
          </a:endParaRPr>
        </a:p>
      </dgm:t>
    </dgm:pt>
    <dgm:pt modelId="{EF00A8A5-7542-4046-82BE-B8A76956FB10}" type="parTrans" cxnId="{9F79D2B7-A19F-4367-9C66-F731BEE09A82}">
      <dgm:prSet/>
      <dgm:spPr/>
      <dgm:t>
        <a:bodyPr/>
        <a:lstStyle/>
        <a:p>
          <a:endParaRPr lang="en-US"/>
        </a:p>
      </dgm:t>
    </dgm:pt>
    <dgm:pt modelId="{A6D790F0-4F39-4A39-9224-504959E5D420}" type="sibTrans" cxnId="{9F79D2B7-A19F-4367-9C66-F731BEE09A82}">
      <dgm:prSet/>
      <dgm:spPr/>
      <dgm:t>
        <a:bodyPr/>
        <a:lstStyle/>
        <a:p>
          <a:endParaRPr lang="en-US"/>
        </a:p>
      </dgm:t>
    </dgm:pt>
    <dgm:pt modelId="{FADCB2B8-1DD0-4549-9E23-821B0CCD2724}">
      <dgm:prSet/>
      <dgm:spPr>
        <a:xfrm>
          <a:off x="1552907"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Arts</a:t>
          </a:r>
          <a:endParaRPr lang="en-US">
            <a:solidFill>
              <a:sysClr val="windowText" lastClr="000000">
                <a:hueOff val="0"/>
                <a:satOff val="0"/>
                <a:lumOff val="0"/>
                <a:alphaOff val="0"/>
              </a:sysClr>
            </a:solidFill>
            <a:latin typeface="Calibri" panose="020F0502020204030204"/>
            <a:ea typeface="+mn-ea"/>
            <a:cs typeface="Calibri"/>
          </a:endParaRPr>
        </a:p>
      </dgm:t>
    </dgm:pt>
    <dgm:pt modelId="{D7129FF4-8A8A-4B9D-9A80-F9AE61C4D461}" type="parTrans" cxnId="{2D11D9E7-857D-4A71-A3F3-23F5923E6CA7}">
      <dgm:prSet/>
      <dgm:spPr/>
      <dgm:t>
        <a:bodyPr/>
        <a:lstStyle/>
        <a:p>
          <a:endParaRPr lang="en-US"/>
        </a:p>
      </dgm:t>
    </dgm:pt>
    <dgm:pt modelId="{6855C4B7-95E1-4D99-A9DE-BD856F5D4311}" type="sibTrans" cxnId="{2D11D9E7-857D-4A71-A3F3-23F5923E6CA7}">
      <dgm:prSet/>
      <dgm:spPr/>
      <dgm:t>
        <a:bodyPr/>
        <a:lstStyle/>
        <a:p>
          <a:endParaRPr lang="en-US"/>
        </a:p>
      </dgm:t>
    </dgm:pt>
    <dgm:pt modelId="{672D9893-0656-46F8-99F0-2C845F933B88}">
      <dgm:prSet/>
      <dgm:spPr>
        <a:xfrm>
          <a:off x="2826293"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Music</a:t>
          </a:r>
          <a:endParaRPr lang="en-US">
            <a:solidFill>
              <a:sysClr val="windowText" lastClr="000000">
                <a:hueOff val="0"/>
                <a:satOff val="0"/>
                <a:lumOff val="0"/>
                <a:alphaOff val="0"/>
              </a:sysClr>
            </a:solidFill>
            <a:latin typeface="Calibri" panose="020F0502020204030204"/>
            <a:ea typeface="+mn-ea"/>
            <a:cs typeface="Calibri"/>
          </a:endParaRPr>
        </a:p>
      </dgm:t>
    </dgm:pt>
    <dgm:pt modelId="{686490BA-86E7-44A3-BB62-5A0AD9D31DBE}" type="parTrans" cxnId="{684A51FF-7556-453D-B01C-0D46C50B2922}">
      <dgm:prSet/>
      <dgm:spPr/>
      <dgm:t>
        <a:bodyPr/>
        <a:lstStyle/>
        <a:p>
          <a:endParaRPr lang="en-US"/>
        </a:p>
      </dgm:t>
    </dgm:pt>
    <dgm:pt modelId="{E5D00CAB-3D8B-4BD3-B965-52F478C41A00}" type="sibTrans" cxnId="{684A51FF-7556-453D-B01C-0D46C50B2922}">
      <dgm:prSet/>
      <dgm:spPr/>
      <dgm:t>
        <a:bodyPr/>
        <a:lstStyle/>
        <a:p>
          <a:endParaRPr lang="en-US"/>
        </a:p>
      </dgm:t>
    </dgm:pt>
    <dgm:pt modelId="{1EC32648-0F55-4C46-98A5-1915B5C115A5}">
      <dgm:prSet/>
      <dgm:spPr>
        <a:xfrm>
          <a:off x="4099679"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Career and Technical Education</a:t>
          </a:r>
          <a:endParaRPr lang="en-US">
            <a:solidFill>
              <a:sysClr val="windowText" lastClr="000000">
                <a:hueOff val="0"/>
                <a:satOff val="0"/>
                <a:lumOff val="0"/>
                <a:alphaOff val="0"/>
              </a:sysClr>
            </a:solidFill>
            <a:latin typeface="Calibri" panose="020F0502020204030204"/>
            <a:ea typeface="+mn-ea"/>
            <a:cs typeface="Calibri"/>
          </a:endParaRPr>
        </a:p>
      </dgm:t>
    </dgm:pt>
    <dgm:pt modelId="{C1D7C151-8330-49DC-A99E-DC9468DE74AE}" type="parTrans" cxnId="{9BFE0C45-8AB3-4BD5-A4B4-BF8F872175A1}">
      <dgm:prSet/>
      <dgm:spPr/>
      <dgm:t>
        <a:bodyPr/>
        <a:lstStyle/>
        <a:p>
          <a:endParaRPr lang="en-US"/>
        </a:p>
      </dgm:t>
    </dgm:pt>
    <dgm:pt modelId="{38DBFCDD-BBD5-4244-8015-0E91C3303522}" type="sibTrans" cxnId="{9BFE0C45-8AB3-4BD5-A4B4-BF8F872175A1}">
      <dgm:prSet/>
      <dgm:spPr/>
      <dgm:t>
        <a:bodyPr/>
        <a:lstStyle/>
        <a:p>
          <a:endParaRPr lang="en-US"/>
        </a:p>
      </dgm:t>
    </dgm:pt>
    <dgm:pt modelId="{88837BEC-732E-4281-921B-F970821C42B9}">
      <dgm:prSet/>
      <dgm:spPr>
        <a:xfrm>
          <a:off x="5373064"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Health</a:t>
          </a:r>
          <a:endParaRPr lang="en-US">
            <a:solidFill>
              <a:sysClr val="windowText" lastClr="000000">
                <a:hueOff val="0"/>
                <a:satOff val="0"/>
                <a:lumOff val="0"/>
                <a:alphaOff val="0"/>
              </a:sysClr>
            </a:solidFill>
            <a:latin typeface="Calibri" panose="020F0502020204030204"/>
            <a:ea typeface="+mn-ea"/>
            <a:cs typeface="Calibri"/>
          </a:endParaRPr>
        </a:p>
      </dgm:t>
    </dgm:pt>
    <dgm:pt modelId="{891ACDED-5E6E-4D36-844C-AB89AF0B31D1}" type="parTrans" cxnId="{8A6DC9F8-7C6E-4162-B796-A8F164EC06A1}">
      <dgm:prSet/>
      <dgm:spPr/>
      <dgm:t>
        <a:bodyPr/>
        <a:lstStyle/>
        <a:p>
          <a:endParaRPr lang="en-US"/>
        </a:p>
      </dgm:t>
    </dgm:pt>
    <dgm:pt modelId="{F6692424-830B-4163-918C-A7C5EEC773B1}" type="sibTrans" cxnId="{8A6DC9F8-7C6E-4162-B796-A8F164EC06A1}">
      <dgm:prSet/>
      <dgm:spPr/>
      <dgm:t>
        <a:bodyPr/>
        <a:lstStyle/>
        <a:p>
          <a:endParaRPr lang="en-US"/>
        </a:p>
      </dgm:t>
    </dgm:pt>
    <dgm:pt modelId="{44E78672-1FF5-43B0-8B8D-E76474EAABCA}">
      <dgm:prSet/>
      <dgm:spPr>
        <a:xfrm>
          <a:off x="6646450" y="2006455"/>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Calibri"/>
            </a:rPr>
            <a:t>Computer science</a:t>
          </a:r>
        </a:p>
      </dgm:t>
    </dgm:pt>
    <dgm:pt modelId="{742198D2-2241-43D7-A10D-485F58BFC6F3}" type="parTrans" cxnId="{25BE0C75-CC21-412F-B713-6DC20B042852}">
      <dgm:prSet/>
      <dgm:spPr/>
      <dgm:t>
        <a:bodyPr/>
        <a:lstStyle/>
        <a:p>
          <a:endParaRPr lang="en-US"/>
        </a:p>
      </dgm:t>
    </dgm:pt>
    <dgm:pt modelId="{175DC573-121A-42CD-A7FB-1CC0E7AA2F61}" type="sibTrans" cxnId="{25BE0C75-CC21-412F-B713-6DC20B042852}">
      <dgm:prSet/>
      <dgm:spPr/>
      <dgm:t>
        <a:bodyPr/>
        <a:lstStyle/>
        <a:p>
          <a:endParaRPr lang="en-US"/>
        </a:p>
      </dgm:t>
    </dgm:pt>
    <dgm:pt modelId="{73C90966-3F56-47A4-8FAD-995E6BB84C78}">
      <dgm:prSet/>
      <dgm:spPr>
        <a:xfrm>
          <a:off x="4099679" y="2819938"/>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History</a:t>
          </a:r>
          <a:endParaRPr lang="en-US">
            <a:solidFill>
              <a:sysClr val="windowText" lastClr="000000">
                <a:hueOff val="0"/>
                <a:satOff val="0"/>
                <a:lumOff val="0"/>
                <a:alphaOff val="0"/>
              </a:sysClr>
            </a:solidFill>
            <a:latin typeface="Calibri" panose="020F0502020204030204"/>
            <a:ea typeface="+mn-ea"/>
            <a:cs typeface="Calibri"/>
          </a:endParaRPr>
        </a:p>
      </dgm:t>
    </dgm:pt>
    <dgm:pt modelId="{0BD24A68-C033-4794-8DEE-7F18F3C26112}" type="parTrans" cxnId="{6BAAAEDA-EBD3-4720-9781-4A0F4F8B1985}">
      <dgm:prSet/>
      <dgm:spPr/>
      <dgm:t>
        <a:bodyPr/>
        <a:lstStyle/>
        <a:p>
          <a:endParaRPr lang="en-US"/>
        </a:p>
      </dgm:t>
    </dgm:pt>
    <dgm:pt modelId="{5C2858FB-8011-49E0-A7ED-1DEEACDE65BD}" type="sibTrans" cxnId="{6BAAAEDA-EBD3-4720-9781-4A0F4F8B1985}">
      <dgm:prSet/>
      <dgm:spPr/>
      <dgm:t>
        <a:bodyPr/>
        <a:lstStyle/>
        <a:p>
          <a:endParaRPr lang="en-US"/>
        </a:p>
      </dgm:t>
    </dgm:pt>
    <dgm:pt modelId="{C4E079A2-14C1-43C0-809A-7E9B35750AD9}">
      <dgm:prSet/>
      <dgm:spPr>
        <a:xfrm>
          <a:off x="5373064" y="2819938"/>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Geography</a:t>
          </a:r>
          <a:endParaRPr lang="en-US">
            <a:solidFill>
              <a:sysClr val="windowText" lastClr="000000">
                <a:hueOff val="0"/>
                <a:satOff val="0"/>
                <a:lumOff val="0"/>
                <a:alphaOff val="0"/>
              </a:sysClr>
            </a:solidFill>
            <a:latin typeface="Calibri" panose="020F0502020204030204"/>
            <a:ea typeface="+mn-ea"/>
            <a:cs typeface="Calibri"/>
          </a:endParaRPr>
        </a:p>
      </dgm:t>
    </dgm:pt>
    <dgm:pt modelId="{B1462463-A1EA-44CB-AF37-48D211D1AA03}" type="parTrans" cxnId="{C4843119-E443-49EB-BE6C-8AB97FDB4019}">
      <dgm:prSet/>
      <dgm:spPr/>
      <dgm:t>
        <a:bodyPr/>
        <a:lstStyle/>
        <a:p>
          <a:endParaRPr lang="en-US"/>
        </a:p>
      </dgm:t>
    </dgm:pt>
    <dgm:pt modelId="{DA0F3B84-FD82-4270-BC98-7650F2F41E29}" type="sibTrans" cxnId="{C4843119-E443-49EB-BE6C-8AB97FDB4019}">
      <dgm:prSet/>
      <dgm:spPr/>
      <dgm:t>
        <a:bodyPr/>
        <a:lstStyle/>
        <a:p>
          <a:endParaRPr lang="en-US"/>
        </a:p>
      </dgm:t>
    </dgm:pt>
    <dgm:pt modelId="{311C5482-BE36-4B6A-B348-E1B6FFF5B4F0}">
      <dgm:prSet/>
      <dgm:spPr>
        <a:xfrm>
          <a:off x="6646450" y="3633421"/>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Physical Education</a:t>
          </a:r>
          <a:endParaRPr lang="en-US">
            <a:solidFill>
              <a:sysClr val="windowText" lastClr="000000">
                <a:hueOff val="0"/>
                <a:satOff val="0"/>
                <a:lumOff val="0"/>
                <a:alphaOff val="0"/>
              </a:sysClr>
            </a:solidFill>
            <a:latin typeface="Calibri" panose="020F0502020204030204"/>
            <a:ea typeface="+mn-ea"/>
            <a:cs typeface="Calibri"/>
          </a:endParaRPr>
        </a:p>
      </dgm:t>
    </dgm:pt>
    <dgm:pt modelId="{291CEEAA-EB9C-4898-92C4-1E79EBA6B9FB}" type="parTrans" cxnId="{3B27EC93-8537-47C2-9D6E-BF6021BE80C3}">
      <dgm:prSet/>
      <dgm:spPr/>
      <dgm:t>
        <a:bodyPr/>
        <a:lstStyle/>
        <a:p>
          <a:endParaRPr lang="en-US"/>
        </a:p>
      </dgm:t>
    </dgm:pt>
    <dgm:pt modelId="{BCB97D06-FDBC-437B-81AB-59FC83BD17D4}" type="sibTrans" cxnId="{3B27EC93-8537-47C2-9D6E-BF6021BE80C3}">
      <dgm:prSet/>
      <dgm:spPr/>
      <dgm:t>
        <a:bodyPr/>
        <a:lstStyle/>
        <a:p>
          <a:endParaRPr lang="en-US"/>
        </a:p>
      </dgm:t>
    </dgm:pt>
    <dgm:pt modelId="{BCFC93DE-03E1-4FA9-8B85-EFE81EA5F847}">
      <dgm:prSet phldrT="[Text]"/>
      <dgm:spPr>
        <a:xfrm>
          <a:off x="1552907"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Font typeface="Calibri" panose="020F0502020204030204" pitchFamily="34" charset="0"/>
            <a:buNone/>
          </a:pPr>
          <a:r>
            <a:rPr lang="en-US">
              <a:solidFill>
                <a:sysClr val="windowText" lastClr="000000">
                  <a:hueOff val="0"/>
                  <a:satOff val="0"/>
                  <a:lumOff val="0"/>
                  <a:alphaOff val="0"/>
                </a:sysClr>
              </a:solidFill>
              <a:latin typeface="Calibri" panose="020F0502020204030204"/>
              <a:ea typeface="+mn-ea"/>
              <a:cs typeface="+mn-cs"/>
            </a:rPr>
            <a:t>Language arts</a:t>
          </a:r>
        </a:p>
      </dgm:t>
    </dgm:pt>
    <dgm:pt modelId="{7A6337F6-40EF-416A-AA6F-E00E5FE903C7}" type="parTrans" cxnId="{BF40AA95-A849-4ED7-AA7C-891B8EAC8CA2}">
      <dgm:prSet/>
      <dgm:spPr/>
      <dgm:t>
        <a:bodyPr/>
        <a:lstStyle/>
        <a:p>
          <a:endParaRPr lang="en-US"/>
        </a:p>
      </dgm:t>
    </dgm:pt>
    <dgm:pt modelId="{D67E3720-A2A3-4A89-808F-2CB758F7224F}" type="sibTrans" cxnId="{BF40AA95-A849-4ED7-AA7C-891B8EAC8CA2}">
      <dgm:prSet/>
      <dgm:spPr/>
      <dgm:t>
        <a:bodyPr/>
        <a:lstStyle/>
        <a:p>
          <a:endParaRPr lang="en-US"/>
        </a:p>
      </dgm:t>
    </dgm:pt>
    <dgm:pt modelId="{5EB9A476-FAC3-4F32-8194-694322E1335D}">
      <dgm:prSet/>
      <dgm:spPr>
        <a:xfrm>
          <a:off x="868" y="1945801"/>
          <a:ext cx="1783953" cy="713581"/>
        </a:xfrm>
        <a:prstGeom prst="chevron">
          <a:avLst/>
        </a:prstGeom>
        <a:noFill/>
        <a:ln w="12700" cap="flat" cmpd="sng" algn="ctr">
          <a:noFill/>
          <a:prstDash val="solid"/>
          <a:miter lim="800000"/>
        </a:ln>
        <a:effectLst/>
      </dgm:spPr>
      <dgm:t>
        <a:bodyPr/>
        <a:lstStyle/>
        <a:p>
          <a:pPr>
            <a:buNone/>
          </a:pPr>
          <a:endParaRPr lang="en-US">
            <a:solidFill>
              <a:sysClr val="window" lastClr="FFFFFF"/>
            </a:solidFill>
            <a:latin typeface="Calibri" panose="020F0502020204030204"/>
            <a:ea typeface="+mn-ea"/>
            <a:cs typeface="Calibri"/>
          </a:endParaRPr>
        </a:p>
      </dgm:t>
    </dgm:pt>
    <dgm:pt modelId="{8996BA78-2F52-45DD-A971-C49BC5907DCA}" type="parTrans" cxnId="{A61774D0-97DD-427C-A0F9-1867E56ABA0D}">
      <dgm:prSet/>
      <dgm:spPr/>
      <dgm:t>
        <a:bodyPr/>
        <a:lstStyle/>
        <a:p>
          <a:endParaRPr lang="en-US"/>
        </a:p>
      </dgm:t>
    </dgm:pt>
    <dgm:pt modelId="{DC78DE85-6796-4265-8934-F779BE72DAD3}" type="sibTrans" cxnId="{A61774D0-97DD-427C-A0F9-1867E56ABA0D}">
      <dgm:prSet/>
      <dgm:spPr/>
      <dgm:t>
        <a:bodyPr/>
        <a:lstStyle/>
        <a:p>
          <a:endParaRPr lang="en-US"/>
        </a:p>
      </dgm:t>
    </dgm:pt>
    <dgm:pt modelId="{C164615A-0234-4D0B-A7C3-EF88ED8828E2}">
      <dgm:prSet/>
      <dgm:spPr>
        <a:xfrm>
          <a:off x="6646450" y="1192973"/>
          <a:ext cx="1480681" cy="59227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Foreign Languages</a:t>
          </a:r>
          <a:endParaRPr lang="en-US">
            <a:solidFill>
              <a:sysClr val="windowText" lastClr="000000">
                <a:hueOff val="0"/>
                <a:satOff val="0"/>
                <a:lumOff val="0"/>
                <a:alphaOff val="0"/>
              </a:sysClr>
            </a:solidFill>
            <a:latin typeface="Calibri" panose="020F0502020204030204"/>
            <a:ea typeface="+mn-ea"/>
            <a:cs typeface="Calibri"/>
          </a:endParaRPr>
        </a:p>
      </dgm:t>
    </dgm:pt>
    <dgm:pt modelId="{95C9D4D5-CAC3-4A62-94D3-97AF2F64AA26}" type="parTrans" cxnId="{B9822DBF-4BAA-489B-BEF0-63520FC56F79}">
      <dgm:prSet/>
      <dgm:spPr/>
      <dgm:t>
        <a:bodyPr/>
        <a:lstStyle/>
        <a:p>
          <a:endParaRPr lang="en-US"/>
        </a:p>
      </dgm:t>
    </dgm:pt>
    <dgm:pt modelId="{BC6301CF-087A-4D57-B9F8-BFFFD1ADA208}" type="sibTrans" cxnId="{B9822DBF-4BAA-489B-BEF0-63520FC56F79}">
      <dgm:prSet/>
      <dgm:spPr/>
      <dgm:t>
        <a:bodyPr/>
        <a:lstStyle/>
        <a:p>
          <a:endParaRPr lang="en-US"/>
        </a:p>
      </dgm:t>
    </dgm:pt>
    <dgm:pt modelId="{23C0363A-43D9-4258-B2F7-6C63A689B00A}">
      <dgm:prSet phldrT="[Text]"/>
      <dgm:spPr>
        <a:xfrm>
          <a:off x="868" y="1132318"/>
          <a:ext cx="1783953" cy="713581"/>
        </a:xfrm>
        <a:prstGeom prst="chevron">
          <a:avLst/>
        </a:prstGeom>
        <a:noFill/>
        <a:ln w="12700" cap="flat" cmpd="sng" algn="ctr">
          <a:noFill/>
          <a:prstDash val="solid"/>
          <a:miter lim="800000"/>
        </a:ln>
        <a:effectLst/>
      </dgm:spPr>
      <dgm:t>
        <a:bodyPr/>
        <a:lstStyle/>
        <a:p>
          <a:pPr>
            <a:buFont typeface="Calibri" panose="020F0502020204030204" pitchFamily="34" charset="0"/>
            <a:buNone/>
          </a:pPr>
          <a:endParaRPr lang="en-US">
            <a:solidFill>
              <a:sysClr val="window" lastClr="FFFFFF"/>
            </a:solidFill>
            <a:latin typeface="Calibri" panose="020F0502020204030204"/>
            <a:ea typeface="+mn-ea"/>
            <a:cs typeface="+mn-cs"/>
          </a:endParaRPr>
        </a:p>
      </dgm:t>
    </dgm:pt>
    <dgm:pt modelId="{B3C921C5-E96C-4820-BA1D-46748F7EEFB8}" type="parTrans" cxnId="{84E62306-EF09-4D6A-B40E-886F1342895C}">
      <dgm:prSet/>
      <dgm:spPr/>
      <dgm:t>
        <a:bodyPr/>
        <a:lstStyle/>
        <a:p>
          <a:endParaRPr lang="en-US"/>
        </a:p>
      </dgm:t>
    </dgm:pt>
    <dgm:pt modelId="{6FF2214A-9C5D-4A89-8721-B0465CE1B519}" type="sibTrans" cxnId="{84E62306-EF09-4D6A-B40E-886F1342895C}">
      <dgm:prSet/>
      <dgm:spPr/>
      <dgm:t>
        <a:bodyPr/>
        <a:lstStyle/>
        <a:p>
          <a:endParaRPr lang="en-US"/>
        </a:p>
      </dgm:t>
    </dgm:pt>
    <dgm:pt modelId="{B10E575B-2F18-4153-A8A7-1A3F9AEA41AB}">
      <dgm:prSet/>
      <dgm:spPr>
        <a:xfrm>
          <a:off x="868" y="3572766"/>
          <a:ext cx="1783953" cy="713581"/>
        </a:xfrm>
        <a:prstGeom prst="chevron">
          <a:avLst/>
        </a:prstGeom>
        <a:noFill/>
        <a:ln w="12700" cap="flat" cmpd="sng" algn="ctr">
          <a:noFill/>
          <a:prstDash val="solid"/>
          <a:miter lim="800000"/>
        </a:ln>
        <a:effectLst/>
      </dgm:spPr>
      <dgm:t>
        <a:bodyPr/>
        <a:lstStyle/>
        <a:p>
          <a:pPr>
            <a:buNone/>
          </a:pPr>
          <a:endParaRPr lang="en-US">
            <a:solidFill>
              <a:sysClr val="window" lastClr="FFFFFF"/>
            </a:solidFill>
            <a:latin typeface="Calibri" panose="020F0502020204030204"/>
            <a:ea typeface="+mn-ea"/>
            <a:cs typeface="Calibri"/>
          </a:endParaRPr>
        </a:p>
      </dgm:t>
    </dgm:pt>
    <dgm:pt modelId="{CD40AF37-0CEF-452C-869E-82B666C281F8}" type="parTrans" cxnId="{0737474A-8E3F-4B85-937F-5E9643E029DE}">
      <dgm:prSet/>
      <dgm:spPr/>
      <dgm:t>
        <a:bodyPr/>
        <a:lstStyle/>
        <a:p>
          <a:endParaRPr lang="en-US"/>
        </a:p>
      </dgm:t>
    </dgm:pt>
    <dgm:pt modelId="{487FDAB4-E3AD-40BD-9FA1-85CF7CFCA3A1}" type="sibTrans" cxnId="{0737474A-8E3F-4B85-937F-5E9643E029DE}">
      <dgm:prSet/>
      <dgm:spPr/>
      <dgm:t>
        <a:bodyPr/>
        <a:lstStyle/>
        <a:p>
          <a:endParaRPr lang="en-US"/>
        </a:p>
      </dgm:t>
    </dgm:pt>
    <dgm:pt modelId="{5C8AE4F0-4CBF-4F82-945A-34DA2BDB9631}" type="pres">
      <dgm:prSet presAssocID="{FF8BE721-95E1-45AC-9A10-5C401A62D88D}" presName="Name0" presStyleCnt="0">
        <dgm:presLayoutVars>
          <dgm:chPref val="3"/>
          <dgm:dir/>
          <dgm:animLvl val="lvl"/>
          <dgm:resizeHandles/>
        </dgm:presLayoutVars>
      </dgm:prSet>
      <dgm:spPr/>
    </dgm:pt>
    <dgm:pt modelId="{EAA94487-2FB5-4AA7-8A3D-229C4851F995}" type="pres">
      <dgm:prSet presAssocID="{23C0363A-43D9-4258-B2F7-6C63A689B00A}" presName="horFlow" presStyleCnt="0"/>
      <dgm:spPr/>
    </dgm:pt>
    <dgm:pt modelId="{82FE5552-FF49-4D69-8ADC-C113E0313B4B}" type="pres">
      <dgm:prSet presAssocID="{23C0363A-43D9-4258-B2F7-6C63A689B00A}" presName="bigChev" presStyleLbl="node1" presStyleIdx="0" presStyleCnt="4"/>
      <dgm:spPr/>
    </dgm:pt>
    <dgm:pt modelId="{91DBE85B-192D-442E-8FE7-FFE70AD63DCE}" type="pres">
      <dgm:prSet presAssocID="{7A6337F6-40EF-416A-AA6F-E00E5FE903C7}" presName="parTrans" presStyleCnt="0"/>
      <dgm:spPr/>
    </dgm:pt>
    <dgm:pt modelId="{2A5FD83C-AE95-4012-A1BB-481B27221601}" type="pres">
      <dgm:prSet presAssocID="{BCFC93DE-03E1-4FA9-8B85-EFE81EA5F847}" presName="node" presStyleLbl="alignAccFollowNode1" presStyleIdx="0" presStyleCnt="19">
        <dgm:presLayoutVars>
          <dgm:bulletEnabled val="1"/>
        </dgm:presLayoutVars>
      </dgm:prSet>
      <dgm:spPr/>
    </dgm:pt>
    <dgm:pt modelId="{9BF7EA77-C1B4-438E-8F59-30CE27E4FE3D}" type="pres">
      <dgm:prSet presAssocID="{D67E3720-A2A3-4A89-808F-2CB758F7224F}" presName="sibTrans" presStyleCnt="0"/>
      <dgm:spPr/>
    </dgm:pt>
    <dgm:pt modelId="{AFF9D5E6-8668-4DE3-9C68-F945C932A09A}" type="pres">
      <dgm:prSet presAssocID="{2D24BE07-B6F3-460E-BD45-1644CCDE725D}" presName="node" presStyleLbl="alignAccFollowNode1" presStyleIdx="1" presStyleCnt="19">
        <dgm:presLayoutVars>
          <dgm:bulletEnabled val="1"/>
        </dgm:presLayoutVars>
      </dgm:prSet>
      <dgm:spPr/>
    </dgm:pt>
    <dgm:pt modelId="{DC04BF63-8B0E-4A32-AF03-9ABFF803DF14}" type="pres">
      <dgm:prSet presAssocID="{03898105-FF01-4D72-BA44-A0F192D19332}" presName="sibTrans" presStyleCnt="0"/>
      <dgm:spPr/>
    </dgm:pt>
    <dgm:pt modelId="{5117A7F9-6FF5-4C02-BB6F-9DA424DDDBD0}" type="pres">
      <dgm:prSet presAssocID="{7F97003F-5AEB-4BA8-B7E6-998AAC5D4AE8}" presName="node" presStyleLbl="alignAccFollowNode1" presStyleIdx="2" presStyleCnt="19">
        <dgm:presLayoutVars>
          <dgm:bulletEnabled val="1"/>
        </dgm:presLayoutVars>
      </dgm:prSet>
      <dgm:spPr/>
    </dgm:pt>
    <dgm:pt modelId="{39C1AE8F-CE18-4AD6-B586-C7B6B94D08DB}" type="pres">
      <dgm:prSet presAssocID="{28F7BDCC-4FC8-4996-BC18-EAFC1BE7F45E}" presName="sibTrans" presStyleCnt="0"/>
      <dgm:spPr/>
    </dgm:pt>
    <dgm:pt modelId="{A1BF4EED-E7C7-44B1-BB9F-422EF4710885}" type="pres">
      <dgm:prSet presAssocID="{0B6286DD-4E8B-4BBF-8C8F-382B578351C5}" presName="node" presStyleLbl="alignAccFollowNode1" presStyleIdx="3" presStyleCnt="19">
        <dgm:presLayoutVars>
          <dgm:bulletEnabled val="1"/>
        </dgm:presLayoutVars>
      </dgm:prSet>
      <dgm:spPr/>
    </dgm:pt>
    <dgm:pt modelId="{8537E0F1-830D-4FB2-9E94-B0CDC0DC748B}" type="pres">
      <dgm:prSet presAssocID="{FB941F8E-84BD-4806-A08E-495B60E17F0E}" presName="sibTrans" presStyleCnt="0"/>
      <dgm:spPr/>
    </dgm:pt>
    <dgm:pt modelId="{E6917B3B-AFEF-4730-B76E-077BD4CB7FA8}" type="pres">
      <dgm:prSet presAssocID="{C164615A-0234-4D0B-A7C3-EF88ED8828E2}" presName="node" presStyleLbl="alignAccFollowNode1" presStyleIdx="4" presStyleCnt="19">
        <dgm:presLayoutVars>
          <dgm:bulletEnabled val="1"/>
        </dgm:presLayoutVars>
      </dgm:prSet>
      <dgm:spPr/>
    </dgm:pt>
    <dgm:pt modelId="{3E509D10-F759-4D80-B8B2-B203BED12C63}" type="pres">
      <dgm:prSet presAssocID="{23C0363A-43D9-4258-B2F7-6C63A689B00A}" presName="vSp" presStyleCnt="0"/>
      <dgm:spPr/>
    </dgm:pt>
    <dgm:pt modelId="{EC73C8A4-2111-4967-A9E6-ABC7994A7B06}" type="pres">
      <dgm:prSet presAssocID="{5EB9A476-FAC3-4F32-8194-694322E1335D}" presName="horFlow" presStyleCnt="0"/>
      <dgm:spPr/>
    </dgm:pt>
    <dgm:pt modelId="{845E7E75-7A86-421F-BD35-27497C93416C}" type="pres">
      <dgm:prSet presAssocID="{5EB9A476-FAC3-4F32-8194-694322E1335D}" presName="bigChev" presStyleLbl="node1" presStyleIdx="1" presStyleCnt="4"/>
      <dgm:spPr/>
    </dgm:pt>
    <dgm:pt modelId="{42BD22FC-3A0B-4FFC-8F75-ABA20A59F129}" type="pres">
      <dgm:prSet presAssocID="{75B8058B-E235-419D-BCF8-1BB2DDE47E06}" presName="parTrans" presStyleCnt="0"/>
      <dgm:spPr/>
    </dgm:pt>
    <dgm:pt modelId="{8DF3F812-331A-4B31-BA85-54ED8909B336}" type="pres">
      <dgm:prSet presAssocID="{7119180C-180B-4C57-AB96-AA7091408585}" presName="node" presStyleLbl="alignAccFollowNode1" presStyleIdx="5" presStyleCnt="19">
        <dgm:presLayoutVars>
          <dgm:bulletEnabled val="1"/>
        </dgm:presLayoutVars>
      </dgm:prSet>
      <dgm:spPr/>
    </dgm:pt>
    <dgm:pt modelId="{8ED3C057-283F-4982-B493-6D63D9D863A1}" type="pres">
      <dgm:prSet presAssocID="{0FED1D95-F093-40B7-848C-644FA04BE849}" presName="sibTrans" presStyleCnt="0"/>
      <dgm:spPr/>
    </dgm:pt>
    <dgm:pt modelId="{BACD9080-BDFE-42B8-886B-D13DBD19CC91}" type="pres">
      <dgm:prSet presAssocID="{9D5D8940-E21B-4351-9841-92AF560E5633}" presName="node" presStyleLbl="alignAccFollowNode1" presStyleIdx="6" presStyleCnt="19">
        <dgm:presLayoutVars>
          <dgm:bulletEnabled val="1"/>
        </dgm:presLayoutVars>
      </dgm:prSet>
      <dgm:spPr/>
    </dgm:pt>
    <dgm:pt modelId="{D79CCDBC-BD2C-4D33-89D6-5BA08A370186}" type="pres">
      <dgm:prSet presAssocID="{FD74362F-E0CA-48DC-85C9-D9A6B4685DF0}" presName="sibTrans" presStyleCnt="0"/>
      <dgm:spPr/>
    </dgm:pt>
    <dgm:pt modelId="{D39A184A-A491-4C1A-9967-F1461840C1A8}" type="pres">
      <dgm:prSet presAssocID="{DB197739-6CEC-497D-9868-FED4B7A6C153}" presName="node" presStyleLbl="alignAccFollowNode1" presStyleIdx="7" presStyleCnt="19">
        <dgm:presLayoutVars>
          <dgm:bulletEnabled val="1"/>
        </dgm:presLayoutVars>
      </dgm:prSet>
      <dgm:spPr/>
    </dgm:pt>
    <dgm:pt modelId="{841CB329-11B6-402A-BED3-7949494DD610}" type="pres">
      <dgm:prSet presAssocID="{3F88ACAF-D6E2-4F4A-9D1B-0077DCFF591F}" presName="sibTrans" presStyleCnt="0"/>
      <dgm:spPr/>
    </dgm:pt>
    <dgm:pt modelId="{7B07A5B7-E947-4E61-AED2-A9CAE016B774}" type="pres">
      <dgm:prSet presAssocID="{46FB5148-6690-49A2-AB85-43F13852156A}" presName="node" presStyleLbl="alignAccFollowNode1" presStyleIdx="8" presStyleCnt="19">
        <dgm:presLayoutVars>
          <dgm:bulletEnabled val="1"/>
        </dgm:presLayoutVars>
      </dgm:prSet>
      <dgm:spPr/>
    </dgm:pt>
    <dgm:pt modelId="{28A172A2-5FD6-4C0E-B647-E54DD18AE83D}" type="pres">
      <dgm:prSet presAssocID="{C1CF8EB2-46A5-4B8A-AF2B-599A67B2A902}" presName="sibTrans" presStyleCnt="0"/>
      <dgm:spPr/>
    </dgm:pt>
    <dgm:pt modelId="{04C76A1C-1F24-4A2A-9F1F-F89A93638551}" type="pres">
      <dgm:prSet presAssocID="{44E78672-1FF5-43B0-8B8D-E76474EAABCA}" presName="node" presStyleLbl="alignAccFollowNode1" presStyleIdx="9" presStyleCnt="19">
        <dgm:presLayoutVars>
          <dgm:bulletEnabled val="1"/>
        </dgm:presLayoutVars>
      </dgm:prSet>
      <dgm:spPr/>
    </dgm:pt>
    <dgm:pt modelId="{3EC6870B-30B4-4CD3-8365-F151AF98B9C8}" type="pres">
      <dgm:prSet presAssocID="{5EB9A476-FAC3-4F32-8194-694322E1335D}" presName="vSp" presStyleCnt="0"/>
      <dgm:spPr/>
    </dgm:pt>
    <dgm:pt modelId="{35D58580-5994-4687-A837-D6BD3A1820F6}" type="pres">
      <dgm:prSet presAssocID="{31780237-B152-4C5F-9627-B336C03712BD}" presName="horFlow" presStyleCnt="0"/>
      <dgm:spPr/>
    </dgm:pt>
    <dgm:pt modelId="{3CC7716C-3FF3-4E65-9C7A-B053364006C1}" type="pres">
      <dgm:prSet presAssocID="{31780237-B152-4C5F-9627-B336C03712BD}" presName="bigChev" presStyleLbl="node1" presStyleIdx="2" presStyleCnt="4"/>
      <dgm:spPr/>
    </dgm:pt>
    <dgm:pt modelId="{4BE0331A-2294-4193-977E-8D183A898AD7}" type="pres">
      <dgm:prSet presAssocID="{A48D0331-B52B-4034-B614-4C679D02FA22}" presName="parTrans" presStyleCnt="0"/>
      <dgm:spPr/>
    </dgm:pt>
    <dgm:pt modelId="{34AA09EE-215F-47DB-A584-7DAA1AF97C93}" type="pres">
      <dgm:prSet presAssocID="{8370A9B9-1B24-4FB1-B459-B323A2A9186B}" presName="node" presStyleLbl="alignAccFollowNode1" presStyleIdx="10" presStyleCnt="19">
        <dgm:presLayoutVars>
          <dgm:bulletEnabled val="1"/>
        </dgm:presLayoutVars>
      </dgm:prSet>
      <dgm:spPr/>
    </dgm:pt>
    <dgm:pt modelId="{FE7642B0-6C2D-49FA-89D2-8240EEC9099D}" type="pres">
      <dgm:prSet presAssocID="{B4897F46-CD6C-4558-AE8E-F17925F1338A}" presName="sibTrans" presStyleCnt="0"/>
      <dgm:spPr/>
    </dgm:pt>
    <dgm:pt modelId="{E08A847F-FD8D-4571-AB31-8A9AA021ECDA}" type="pres">
      <dgm:prSet presAssocID="{2534C50B-A8B0-4377-AE96-E58396CC2ED8}" presName="node" presStyleLbl="alignAccFollowNode1" presStyleIdx="11" presStyleCnt="19">
        <dgm:presLayoutVars>
          <dgm:bulletEnabled val="1"/>
        </dgm:presLayoutVars>
      </dgm:prSet>
      <dgm:spPr/>
    </dgm:pt>
    <dgm:pt modelId="{11361633-6A66-453E-8934-B45B2E9C812A}" type="pres">
      <dgm:prSet presAssocID="{A6D790F0-4F39-4A39-9224-504959E5D420}" presName="sibTrans" presStyleCnt="0"/>
      <dgm:spPr/>
    </dgm:pt>
    <dgm:pt modelId="{AB9FE35A-A3C6-4D48-9DD8-03CC7B190B60}" type="pres">
      <dgm:prSet presAssocID="{73C90966-3F56-47A4-8FAD-995E6BB84C78}" presName="node" presStyleLbl="alignAccFollowNode1" presStyleIdx="12" presStyleCnt="19">
        <dgm:presLayoutVars>
          <dgm:bulletEnabled val="1"/>
        </dgm:presLayoutVars>
      </dgm:prSet>
      <dgm:spPr/>
    </dgm:pt>
    <dgm:pt modelId="{75CCD1C3-A0CE-4E73-BB82-4C0031D074FB}" type="pres">
      <dgm:prSet presAssocID="{5C2858FB-8011-49E0-A7ED-1DEEACDE65BD}" presName="sibTrans" presStyleCnt="0"/>
      <dgm:spPr/>
    </dgm:pt>
    <dgm:pt modelId="{38769AEF-0878-42D0-A062-6361ACAA784B}" type="pres">
      <dgm:prSet presAssocID="{C4E079A2-14C1-43C0-809A-7E9B35750AD9}" presName="node" presStyleLbl="alignAccFollowNode1" presStyleIdx="13" presStyleCnt="19">
        <dgm:presLayoutVars>
          <dgm:bulletEnabled val="1"/>
        </dgm:presLayoutVars>
      </dgm:prSet>
      <dgm:spPr/>
    </dgm:pt>
    <dgm:pt modelId="{B22AC1F5-E474-4264-BE09-B8E7A84F2E95}" type="pres">
      <dgm:prSet presAssocID="{31780237-B152-4C5F-9627-B336C03712BD}" presName="vSp" presStyleCnt="0"/>
      <dgm:spPr/>
    </dgm:pt>
    <dgm:pt modelId="{20E66E52-5A1B-447D-9A9F-2AC45271875A}" type="pres">
      <dgm:prSet presAssocID="{B10E575B-2F18-4153-A8A7-1A3F9AEA41AB}" presName="horFlow" presStyleCnt="0"/>
      <dgm:spPr/>
    </dgm:pt>
    <dgm:pt modelId="{9BF08B7E-0176-4DBA-AA3E-82F3B95346D6}" type="pres">
      <dgm:prSet presAssocID="{B10E575B-2F18-4153-A8A7-1A3F9AEA41AB}" presName="bigChev" presStyleLbl="node1" presStyleIdx="3" presStyleCnt="4"/>
      <dgm:spPr/>
    </dgm:pt>
    <dgm:pt modelId="{56DE4A2E-C285-46FC-9A42-30DE5E1B260E}" type="pres">
      <dgm:prSet presAssocID="{D7129FF4-8A8A-4B9D-9A80-F9AE61C4D461}" presName="parTrans" presStyleCnt="0"/>
      <dgm:spPr/>
    </dgm:pt>
    <dgm:pt modelId="{1EF173B1-E9B7-4004-B261-6468B0A16137}" type="pres">
      <dgm:prSet presAssocID="{FADCB2B8-1DD0-4549-9E23-821B0CCD2724}" presName="node" presStyleLbl="alignAccFollowNode1" presStyleIdx="14" presStyleCnt="19">
        <dgm:presLayoutVars>
          <dgm:bulletEnabled val="1"/>
        </dgm:presLayoutVars>
      </dgm:prSet>
      <dgm:spPr/>
    </dgm:pt>
    <dgm:pt modelId="{76B96F46-8C4C-41C3-AFA0-404E666EB863}" type="pres">
      <dgm:prSet presAssocID="{6855C4B7-95E1-4D99-A9DE-BD856F5D4311}" presName="sibTrans" presStyleCnt="0"/>
      <dgm:spPr/>
    </dgm:pt>
    <dgm:pt modelId="{FDED6EEF-8DC2-4BB2-8DFC-F45B3F95AC95}" type="pres">
      <dgm:prSet presAssocID="{672D9893-0656-46F8-99F0-2C845F933B88}" presName="node" presStyleLbl="alignAccFollowNode1" presStyleIdx="15" presStyleCnt="19">
        <dgm:presLayoutVars>
          <dgm:bulletEnabled val="1"/>
        </dgm:presLayoutVars>
      </dgm:prSet>
      <dgm:spPr/>
    </dgm:pt>
    <dgm:pt modelId="{71F894B0-7103-47D9-8A6C-E480BEDE5814}" type="pres">
      <dgm:prSet presAssocID="{E5D00CAB-3D8B-4BD3-B965-52F478C41A00}" presName="sibTrans" presStyleCnt="0"/>
      <dgm:spPr/>
    </dgm:pt>
    <dgm:pt modelId="{0B6EC8F9-1DBC-40F9-A1CB-5DF45C689A64}" type="pres">
      <dgm:prSet presAssocID="{1EC32648-0F55-4C46-98A5-1915B5C115A5}" presName="node" presStyleLbl="alignAccFollowNode1" presStyleIdx="16" presStyleCnt="19">
        <dgm:presLayoutVars>
          <dgm:bulletEnabled val="1"/>
        </dgm:presLayoutVars>
      </dgm:prSet>
      <dgm:spPr/>
    </dgm:pt>
    <dgm:pt modelId="{AD4AFD86-6984-470F-8131-5E8F069159AD}" type="pres">
      <dgm:prSet presAssocID="{38DBFCDD-BBD5-4244-8015-0E91C3303522}" presName="sibTrans" presStyleCnt="0"/>
      <dgm:spPr/>
    </dgm:pt>
    <dgm:pt modelId="{989BBDF7-10F4-41A5-9C1F-F859E868C92A}" type="pres">
      <dgm:prSet presAssocID="{88837BEC-732E-4281-921B-F970821C42B9}" presName="node" presStyleLbl="alignAccFollowNode1" presStyleIdx="17" presStyleCnt="19">
        <dgm:presLayoutVars>
          <dgm:bulletEnabled val="1"/>
        </dgm:presLayoutVars>
      </dgm:prSet>
      <dgm:spPr/>
    </dgm:pt>
    <dgm:pt modelId="{F2145976-5531-4D82-93B2-8759869E6F8B}" type="pres">
      <dgm:prSet presAssocID="{F6692424-830B-4163-918C-A7C5EEC773B1}" presName="sibTrans" presStyleCnt="0"/>
      <dgm:spPr/>
    </dgm:pt>
    <dgm:pt modelId="{2B093AA6-4F0D-4FD7-A0CB-81C5F542AE04}" type="pres">
      <dgm:prSet presAssocID="{311C5482-BE36-4B6A-B348-E1B6FFF5B4F0}" presName="node" presStyleLbl="alignAccFollowNode1" presStyleIdx="18" presStyleCnt="19">
        <dgm:presLayoutVars>
          <dgm:bulletEnabled val="1"/>
        </dgm:presLayoutVars>
      </dgm:prSet>
      <dgm:spPr/>
    </dgm:pt>
  </dgm:ptLst>
  <dgm:cxnLst>
    <dgm:cxn modelId="{E92C3601-783F-43B7-AC52-CA8BA9CA780B}" type="presOf" srcId="{44E78672-1FF5-43B0-8B8D-E76474EAABCA}" destId="{04C76A1C-1F24-4A2A-9F1F-F89A93638551}" srcOrd="0" destOrd="0" presId="urn:microsoft.com/office/officeart/2005/8/layout/lProcess3"/>
    <dgm:cxn modelId="{84E62306-EF09-4D6A-B40E-886F1342895C}" srcId="{FF8BE721-95E1-45AC-9A10-5C401A62D88D}" destId="{23C0363A-43D9-4258-B2F7-6C63A689B00A}" srcOrd="0" destOrd="0" parTransId="{B3C921C5-E96C-4820-BA1D-46748F7EEFB8}" sibTransId="{6FF2214A-9C5D-4A89-8721-B0465CE1B519}"/>
    <dgm:cxn modelId="{39D44410-C0AC-4338-9CDF-EAC277EC54ED}" srcId="{5EB9A476-FAC3-4F32-8194-694322E1335D}" destId="{46FB5148-6690-49A2-AB85-43F13852156A}" srcOrd="3" destOrd="0" parTransId="{9AA5DA14-E829-4ABA-8772-71EEA02B6779}" sibTransId="{C1CF8EB2-46A5-4B8A-AF2B-599A67B2A902}"/>
    <dgm:cxn modelId="{A6A5A712-0B5C-477A-8563-1024C43B1ADC}" srcId="{23C0363A-43D9-4258-B2F7-6C63A689B00A}" destId="{0B6286DD-4E8B-4BBF-8C8F-382B578351C5}" srcOrd="3" destOrd="0" parTransId="{D6E2A691-8678-4695-A94D-B8BDE31FA2A2}" sibTransId="{FB941F8E-84BD-4806-A08E-495B60E17F0E}"/>
    <dgm:cxn modelId="{C4843119-E443-49EB-BE6C-8AB97FDB4019}" srcId="{31780237-B152-4C5F-9627-B336C03712BD}" destId="{C4E079A2-14C1-43C0-809A-7E9B35750AD9}" srcOrd="3" destOrd="0" parTransId="{B1462463-A1EA-44CB-AF37-48D211D1AA03}" sibTransId="{DA0F3B84-FD82-4270-BC98-7650F2F41E29}"/>
    <dgm:cxn modelId="{6A148C1D-34C0-4EAE-8110-1041D003E873}" type="presOf" srcId="{46FB5148-6690-49A2-AB85-43F13852156A}" destId="{7B07A5B7-E947-4E61-AED2-A9CAE016B774}" srcOrd="0" destOrd="0" presId="urn:microsoft.com/office/officeart/2005/8/layout/lProcess3"/>
    <dgm:cxn modelId="{2DCCB41E-295A-410A-B6AD-C82887E4A10F}" type="presOf" srcId="{311C5482-BE36-4B6A-B348-E1B6FFF5B4F0}" destId="{2B093AA6-4F0D-4FD7-A0CB-81C5F542AE04}" srcOrd="0" destOrd="0" presId="urn:microsoft.com/office/officeart/2005/8/layout/lProcess3"/>
    <dgm:cxn modelId="{77EF4E25-2FC5-4F09-9491-F04FE61A93D4}" srcId="{5EB9A476-FAC3-4F32-8194-694322E1335D}" destId="{7119180C-180B-4C57-AB96-AA7091408585}" srcOrd="0" destOrd="0" parTransId="{75B8058B-E235-419D-BCF8-1BB2DDE47E06}" sibTransId="{0FED1D95-F093-40B7-848C-644FA04BE849}"/>
    <dgm:cxn modelId="{EC4CF42A-DEEC-4D31-ABF9-1FE5FD421467}" type="presOf" srcId="{88837BEC-732E-4281-921B-F970821C42B9}" destId="{989BBDF7-10F4-41A5-9C1F-F859E868C92A}" srcOrd="0" destOrd="0" presId="urn:microsoft.com/office/officeart/2005/8/layout/lProcess3"/>
    <dgm:cxn modelId="{0C4CC92C-BF23-4CB1-A2E1-DAB8D3BAF660}" type="presOf" srcId="{7119180C-180B-4C57-AB96-AA7091408585}" destId="{8DF3F812-331A-4B31-BA85-54ED8909B336}" srcOrd="0" destOrd="0" presId="urn:microsoft.com/office/officeart/2005/8/layout/lProcess3"/>
    <dgm:cxn modelId="{7A67CB31-FF3A-4E59-B0E6-F58B4CD1BC88}" type="presOf" srcId="{2534C50B-A8B0-4377-AE96-E58396CC2ED8}" destId="{E08A847F-FD8D-4571-AB31-8A9AA021ECDA}" srcOrd="0" destOrd="0" presId="urn:microsoft.com/office/officeart/2005/8/layout/lProcess3"/>
    <dgm:cxn modelId="{98093A36-CA32-4B31-9D99-C8D402DD4850}" type="presOf" srcId="{73C90966-3F56-47A4-8FAD-995E6BB84C78}" destId="{AB9FE35A-A3C6-4D48-9DD8-03CC7B190B60}" srcOrd="0" destOrd="0" presId="urn:microsoft.com/office/officeart/2005/8/layout/lProcess3"/>
    <dgm:cxn modelId="{1DFD7B44-C18F-4B86-8E1E-9BD2AE71F549}" srcId="{5EB9A476-FAC3-4F32-8194-694322E1335D}" destId="{DB197739-6CEC-497D-9868-FED4B7A6C153}" srcOrd="2" destOrd="0" parTransId="{0CA5BFF8-583D-4B85-9609-F9040068AA20}" sibTransId="{3F88ACAF-D6E2-4F4A-9D1B-0077DCFF591F}"/>
    <dgm:cxn modelId="{9BFE0C45-8AB3-4BD5-A4B4-BF8F872175A1}" srcId="{B10E575B-2F18-4153-A8A7-1A3F9AEA41AB}" destId="{1EC32648-0F55-4C46-98A5-1915B5C115A5}" srcOrd="2" destOrd="0" parTransId="{C1D7C151-8330-49DC-A99E-DC9468DE74AE}" sibTransId="{38DBFCDD-BBD5-4244-8015-0E91C3303522}"/>
    <dgm:cxn modelId="{8E412368-28F9-493F-85C5-800D137D37E9}" type="presOf" srcId="{FF8BE721-95E1-45AC-9A10-5C401A62D88D}" destId="{5C8AE4F0-4CBF-4F82-945A-34DA2BDB9631}" srcOrd="0" destOrd="0" presId="urn:microsoft.com/office/officeart/2005/8/layout/lProcess3"/>
    <dgm:cxn modelId="{0737474A-8E3F-4B85-937F-5E9643E029DE}" srcId="{FF8BE721-95E1-45AC-9A10-5C401A62D88D}" destId="{B10E575B-2F18-4153-A8A7-1A3F9AEA41AB}" srcOrd="3" destOrd="0" parTransId="{CD40AF37-0CEF-452C-869E-82B666C281F8}" sibTransId="{487FDAB4-E3AD-40BD-9FA1-85CF7CFCA3A1}"/>
    <dgm:cxn modelId="{796B5750-6159-481E-AF88-2D64B740A73A}" type="presOf" srcId="{7F97003F-5AEB-4BA8-B7E6-998AAC5D4AE8}" destId="{5117A7F9-6FF5-4C02-BB6F-9DA424DDDBD0}" srcOrd="0" destOrd="0" presId="urn:microsoft.com/office/officeart/2005/8/layout/lProcess3"/>
    <dgm:cxn modelId="{ABD31F54-1C8F-428C-B5C3-2D3D2B0F7D17}" srcId="{23C0363A-43D9-4258-B2F7-6C63A689B00A}" destId="{2D24BE07-B6F3-460E-BD45-1644CCDE725D}" srcOrd="1" destOrd="0" parTransId="{ABF92630-B960-4869-A184-A4F6D503875A}" sibTransId="{03898105-FF01-4D72-BA44-A0F192D19332}"/>
    <dgm:cxn modelId="{25BE0C75-CC21-412F-B713-6DC20B042852}" srcId="{5EB9A476-FAC3-4F32-8194-694322E1335D}" destId="{44E78672-1FF5-43B0-8B8D-E76474EAABCA}" srcOrd="4" destOrd="0" parTransId="{742198D2-2241-43D7-A10D-485F58BFC6F3}" sibTransId="{175DC573-121A-42CD-A7FB-1CC0E7AA2F61}"/>
    <dgm:cxn modelId="{1F9A4D56-B449-4DDC-BA5C-E9FA871E9093}" srcId="{FF8BE721-95E1-45AC-9A10-5C401A62D88D}" destId="{31780237-B152-4C5F-9627-B336C03712BD}" srcOrd="2" destOrd="0" parTransId="{80C470E5-AD63-4E79-B937-A6D6FAEDA51D}" sibTransId="{6D43BA2C-708C-4ECC-ACFE-D9D45D1CAF6E}"/>
    <dgm:cxn modelId="{A93B7D77-F18A-490F-AAA9-242602EEF3C1}" srcId="{23C0363A-43D9-4258-B2F7-6C63A689B00A}" destId="{7F97003F-5AEB-4BA8-B7E6-998AAC5D4AE8}" srcOrd="2" destOrd="0" parTransId="{70AA845F-1C85-4AA8-B74A-7FA7073A9BBA}" sibTransId="{28F7BDCC-4FC8-4996-BC18-EAFC1BE7F45E}"/>
    <dgm:cxn modelId="{A4D0B778-9408-4DF4-8D7E-E1053166E5D2}" type="presOf" srcId="{BCFC93DE-03E1-4FA9-8B85-EFE81EA5F847}" destId="{2A5FD83C-AE95-4012-A1BB-481B27221601}" srcOrd="0" destOrd="0" presId="urn:microsoft.com/office/officeart/2005/8/layout/lProcess3"/>
    <dgm:cxn modelId="{6C4D545A-083C-4354-8629-CF8A618AAF83}" type="presOf" srcId="{672D9893-0656-46F8-99F0-2C845F933B88}" destId="{FDED6EEF-8DC2-4BB2-8DFC-F45B3F95AC95}" srcOrd="0" destOrd="0" presId="urn:microsoft.com/office/officeart/2005/8/layout/lProcess3"/>
    <dgm:cxn modelId="{AB94667C-2C83-4A1D-A6A3-1B4CF829EE13}" type="presOf" srcId="{DB197739-6CEC-497D-9868-FED4B7A6C153}" destId="{D39A184A-A491-4C1A-9967-F1461840C1A8}" srcOrd="0" destOrd="0" presId="urn:microsoft.com/office/officeart/2005/8/layout/lProcess3"/>
    <dgm:cxn modelId="{BE6C9C7C-F864-4238-A72A-C64EF1C3C9E8}" srcId="{31780237-B152-4C5F-9627-B336C03712BD}" destId="{8370A9B9-1B24-4FB1-B459-B323A2A9186B}" srcOrd="0" destOrd="0" parTransId="{A48D0331-B52B-4034-B614-4C679D02FA22}" sibTransId="{B4897F46-CD6C-4558-AE8E-F17925F1338A}"/>
    <dgm:cxn modelId="{82242A7D-75B7-4257-8B96-FA2CF2E2F451}" type="presOf" srcId="{FADCB2B8-1DD0-4549-9E23-821B0CCD2724}" destId="{1EF173B1-E9B7-4004-B261-6468B0A16137}" srcOrd="0" destOrd="0" presId="urn:microsoft.com/office/officeart/2005/8/layout/lProcess3"/>
    <dgm:cxn modelId="{49464289-6C39-4212-9B48-593AA2DA52EE}" type="presOf" srcId="{23C0363A-43D9-4258-B2F7-6C63A689B00A}" destId="{82FE5552-FF49-4D69-8ADC-C113E0313B4B}" srcOrd="0" destOrd="0" presId="urn:microsoft.com/office/officeart/2005/8/layout/lProcess3"/>
    <dgm:cxn modelId="{85CB3E8B-7856-4933-9FD7-AAA9B2F33E20}" type="presOf" srcId="{0B6286DD-4E8B-4BBF-8C8F-382B578351C5}" destId="{A1BF4EED-E7C7-44B1-BB9F-422EF4710885}" srcOrd="0" destOrd="0" presId="urn:microsoft.com/office/officeart/2005/8/layout/lProcess3"/>
    <dgm:cxn modelId="{9C024390-D0A5-4E34-9647-4B6409CE0CBB}" type="presOf" srcId="{B10E575B-2F18-4153-A8A7-1A3F9AEA41AB}" destId="{9BF08B7E-0176-4DBA-AA3E-82F3B95346D6}" srcOrd="0" destOrd="0" presId="urn:microsoft.com/office/officeart/2005/8/layout/lProcess3"/>
    <dgm:cxn modelId="{3B27EC93-8537-47C2-9D6E-BF6021BE80C3}" srcId="{B10E575B-2F18-4153-A8A7-1A3F9AEA41AB}" destId="{311C5482-BE36-4B6A-B348-E1B6FFF5B4F0}" srcOrd="4" destOrd="0" parTransId="{291CEEAA-EB9C-4898-92C4-1E79EBA6B9FB}" sibTransId="{BCB97D06-FDBC-437B-81AB-59FC83BD17D4}"/>
    <dgm:cxn modelId="{4D208D95-4F84-41D4-AA29-5A2ABA036A35}" type="presOf" srcId="{8370A9B9-1B24-4FB1-B459-B323A2A9186B}" destId="{34AA09EE-215F-47DB-A584-7DAA1AF97C93}" srcOrd="0" destOrd="0" presId="urn:microsoft.com/office/officeart/2005/8/layout/lProcess3"/>
    <dgm:cxn modelId="{BF40AA95-A849-4ED7-AA7C-891B8EAC8CA2}" srcId="{23C0363A-43D9-4258-B2F7-6C63A689B00A}" destId="{BCFC93DE-03E1-4FA9-8B85-EFE81EA5F847}" srcOrd="0" destOrd="0" parTransId="{7A6337F6-40EF-416A-AA6F-E00E5FE903C7}" sibTransId="{D67E3720-A2A3-4A89-808F-2CB758F7224F}"/>
    <dgm:cxn modelId="{92719697-409A-4479-B4BE-336834F70802}" type="presOf" srcId="{5EB9A476-FAC3-4F32-8194-694322E1335D}" destId="{845E7E75-7A86-421F-BD35-27497C93416C}" srcOrd="0" destOrd="0" presId="urn:microsoft.com/office/officeart/2005/8/layout/lProcess3"/>
    <dgm:cxn modelId="{711D9C97-B316-4593-8628-2D6D58E5FEC5}" type="presOf" srcId="{2D24BE07-B6F3-460E-BD45-1644CCDE725D}" destId="{AFF9D5E6-8668-4DE3-9C68-F945C932A09A}" srcOrd="0" destOrd="0" presId="urn:microsoft.com/office/officeart/2005/8/layout/lProcess3"/>
    <dgm:cxn modelId="{312DC9B1-4D28-410F-8686-A82855A8E53F}" type="presOf" srcId="{9D5D8940-E21B-4351-9841-92AF560E5633}" destId="{BACD9080-BDFE-42B8-886B-D13DBD19CC91}" srcOrd="0" destOrd="0" presId="urn:microsoft.com/office/officeart/2005/8/layout/lProcess3"/>
    <dgm:cxn modelId="{9F79D2B7-A19F-4367-9C66-F731BEE09A82}" srcId="{31780237-B152-4C5F-9627-B336C03712BD}" destId="{2534C50B-A8B0-4377-AE96-E58396CC2ED8}" srcOrd="1" destOrd="0" parTransId="{EF00A8A5-7542-4046-82BE-B8A76956FB10}" sibTransId="{A6D790F0-4F39-4A39-9224-504959E5D420}"/>
    <dgm:cxn modelId="{B9822DBF-4BAA-489B-BEF0-63520FC56F79}" srcId="{23C0363A-43D9-4258-B2F7-6C63A689B00A}" destId="{C164615A-0234-4D0B-A7C3-EF88ED8828E2}" srcOrd="4" destOrd="0" parTransId="{95C9D4D5-CAC3-4A62-94D3-97AF2F64AA26}" sibTransId="{BC6301CF-087A-4D57-B9F8-BFFFD1ADA208}"/>
    <dgm:cxn modelId="{A61774D0-97DD-427C-A0F9-1867E56ABA0D}" srcId="{FF8BE721-95E1-45AC-9A10-5C401A62D88D}" destId="{5EB9A476-FAC3-4F32-8194-694322E1335D}" srcOrd="1" destOrd="0" parTransId="{8996BA78-2F52-45DD-A971-C49BC5907DCA}" sibTransId="{DC78DE85-6796-4265-8934-F779BE72DAD3}"/>
    <dgm:cxn modelId="{9403CAD3-145E-43DF-9A12-9000281D524A}" type="presOf" srcId="{1EC32648-0F55-4C46-98A5-1915B5C115A5}" destId="{0B6EC8F9-1DBC-40F9-A1CB-5DF45C689A64}" srcOrd="0" destOrd="0" presId="urn:microsoft.com/office/officeart/2005/8/layout/lProcess3"/>
    <dgm:cxn modelId="{120708D8-EFEA-488C-A464-5BB4E65E36E2}" type="presOf" srcId="{31780237-B152-4C5F-9627-B336C03712BD}" destId="{3CC7716C-3FF3-4E65-9C7A-B053364006C1}" srcOrd="0" destOrd="0" presId="urn:microsoft.com/office/officeart/2005/8/layout/lProcess3"/>
    <dgm:cxn modelId="{6BAAAEDA-EBD3-4720-9781-4A0F4F8B1985}" srcId="{31780237-B152-4C5F-9627-B336C03712BD}" destId="{73C90966-3F56-47A4-8FAD-995E6BB84C78}" srcOrd="2" destOrd="0" parTransId="{0BD24A68-C033-4794-8DEE-7F18F3C26112}" sibTransId="{5C2858FB-8011-49E0-A7ED-1DEEACDE65BD}"/>
    <dgm:cxn modelId="{90578DE3-0D88-4E52-8B32-AD86AABFA9E0}" type="presOf" srcId="{C164615A-0234-4D0B-A7C3-EF88ED8828E2}" destId="{E6917B3B-AFEF-4730-B76E-077BD4CB7FA8}" srcOrd="0" destOrd="0" presId="urn:microsoft.com/office/officeart/2005/8/layout/lProcess3"/>
    <dgm:cxn modelId="{2D11D9E7-857D-4A71-A3F3-23F5923E6CA7}" srcId="{B10E575B-2F18-4153-A8A7-1A3F9AEA41AB}" destId="{FADCB2B8-1DD0-4549-9E23-821B0CCD2724}" srcOrd="0" destOrd="0" parTransId="{D7129FF4-8A8A-4B9D-9A80-F9AE61C4D461}" sibTransId="{6855C4B7-95E1-4D99-A9DE-BD856F5D4311}"/>
    <dgm:cxn modelId="{1EF87EED-7F2E-4F95-B29D-1588D19CBCAC}" srcId="{5EB9A476-FAC3-4F32-8194-694322E1335D}" destId="{9D5D8940-E21B-4351-9841-92AF560E5633}" srcOrd="1" destOrd="0" parTransId="{83FDF5FF-E155-4791-A177-CFB73E16ADE1}" sibTransId="{FD74362F-E0CA-48DC-85C9-D9A6B4685DF0}"/>
    <dgm:cxn modelId="{8A6DC9F8-7C6E-4162-B796-A8F164EC06A1}" srcId="{B10E575B-2F18-4153-A8A7-1A3F9AEA41AB}" destId="{88837BEC-732E-4281-921B-F970821C42B9}" srcOrd="3" destOrd="0" parTransId="{891ACDED-5E6E-4D36-844C-AB89AF0B31D1}" sibTransId="{F6692424-830B-4163-918C-A7C5EEC773B1}"/>
    <dgm:cxn modelId="{828A84FA-32CD-43B1-BCF4-1D3A4A13475E}" type="presOf" srcId="{C4E079A2-14C1-43C0-809A-7E9B35750AD9}" destId="{38769AEF-0878-42D0-A062-6361ACAA784B}" srcOrd="0" destOrd="0" presId="urn:microsoft.com/office/officeart/2005/8/layout/lProcess3"/>
    <dgm:cxn modelId="{684A51FF-7556-453D-B01C-0D46C50B2922}" srcId="{B10E575B-2F18-4153-A8A7-1A3F9AEA41AB}" destId="{672D9893-0656-46F8-99F0-2C845F933B88}" srcOrd="1" destOrd="0" parTransId="{686490BA-86E7-44A3-BB62-5A0AD9D31DBE}" sibTransId="{E5D00CAB-3D8B-4BD3-B965-52F478C41A00}"/>
    <dgm:cxn modelId="{5708C20E-BAD8-48B2-9420-F8E15171AA0C}" type="presParOf" srcId="{5C8AE4F0-4CBF-4F82-945A-34DA2BDB9631}" destId="{EAA94487-2FB5-4AA7-8A3D-229C4851F995}" srcOrd="0" destOrd="0" presId="urn:microsoft.com/office/officeart/2005/8/layout/lProcess3"/>
    <dgm:cxn modelId="{FF7947EB-4E63-496B-BA3E-63CEDF820DD0}" type="presParOf" srcId="{EAA94487-2FB5-4AA7-8A3D-229C4851F995}" destId="{82FE5552-FF49-4D69-8ADC-C113E0313B4B}" srcOrd="0" destOrd="0" presId="urn:microsoft.com/office/officeart/2005/8/layout/lProcess3"/>
    <dgm:cxn modelId="{E176E125-D7D7-4320-B12A-9C697ACBDFEC}" type="presParOf" srcId="{EAA94487-2FB5-4AA7-8A3D-229C4851F995}" destId="{91DBE85B-192D-442E-8FE7-FFE70AD63DCE}" srcOrd="1" destOrd="0" presId="urn:microsoft.com/office/officeart/2005/8/layout/lProcess3"/>
    <dgm:cxn modelId="{8127E52A-3693-4045-98DD-8F2285964D9C}" type="presParOf" srcId="{EAA94487-2FB5-4AA7-8A3D-229C4851F995}" destId="{2A5FD83C-AE95-4012-A1BB-481B27221601}" srcOrd="2" destOrd="0" presId="urn:microsoft.com/office/officeart/2005/8/layout/lProcess3"/>
    <dgm:cxn modelId="{9EEB7103-8715-4C11-A65A-F923AF159DBB}" type="presParOf" srcId="{EAA94487-2FB5-4AA7-8A3D-229C4851F995}" destId="{9BF7EA77-C1B4-438E-8F59-30CE27E4FE3D}" srcOrd="3" destOrd="0" presId="urn:microsoft.com/office/officeart/2005/8/layout/lProcess3"/>
    <dgm:cxn modelId="{6E3E4462-F120-4E09-A8C7-FC14C20EC4C9}" type="presParOf" srcId="{EAA94487-2FB5-4AA7-8A3D-229C4851F995}" destId="{AFF9D5E6-8668-4DE3-9C68-F945C932A09A}" srcOrd="4" destOrd="0" presId="urn:microsoft.com/office/officeart/2005/8/layout/lProcess3"/>
    <dgm:cxn modelId="{51C7186B-6ABD-452D-BD13-B8049A1BCEE3}" type="presParOf" srcId="{EAA94487-2FB5-4AA7-8A3D-229C4851F995}" destId="{DC04BF63-8B0E-4A32-AF03-9ABFF803DF14}" srcOrd="5" destOrd="0" presId="urn:microsoft.com/office/officeart/2005/8/layout/lProcess3"/>
    <dgm:cxn modelId="{8A4D486B-104E-4F14-8E24-87E8BE281E98}" type="presParOf" srcId="{EAA94487-2FB5-4AA7-8A3D-229C4851F995}" destId="{5117A7F9-6FF5-4C02-BB6F-9DA424DDDBD0}" srcOrd="6" destOrd="0" presId="urn:microsoft.com/office/officeart/2005/8/layout/lProcess3"/>
    <dgm:cxn modelId="{D93FE1C2-2748-436A-BFD4-24225B266FBF}" type="presParOf" srcId="{EAA94487-2FB5-4AA7-8A3D-229C4851F995}" destId="{39C1AE8F-CE18-4AD6-B586-C7B6B94D08DB}" srcOrd="7" destOrd="0" presId="urn:microsoft.com/office/officeart/2005/8/layout/lProcess3"/>
    <dgm:cxn modelId="{D85BA549-DB09-4DD4-A9E6-C63A5584D9C9}" type="presParOf" srcId="{EAA94487-2FB5-4AA7-8A3D-229C4851F995}" destId="{A1BF4EED-E7C7-44B1-BB9F-422EF4710885}" srcOrd="8" destOrd="0" presId="urn:microsoft.com/office/officeart/2005/8/layout/lProcess3"/>
    <dgm:cxn modelId="{A6E69F3B-08E7-4098-8EDE-77D526C1FF78}" type="presParOf" srcId="{EAA94487-2FB5-4AA7-8A3D-229C4851F995}" destId="{8537E0F1-830D-4FB2-9E94-B0CDC0DC748B}" srcOrd="9" destOrd="0" presId="urn:microsoft.com/office/officeart/2005/8/layout/lProcess3"/>
    <dgm:cxn modelId="{2E3D170A-FEB3-4E0A-942A-E782B9F41C7B}" type="presParOf" srcId="{EAA94487-2FB5-4AA7-8A3D-229C4851F995}" destId="{E6917B3B-AFEF-4730-B76E-077BD4CB7FA8}" srcOrd="10" destOrd="0" presId="urn:microsoft.com/office/officeart/2005/8/layout/lProcess3"/>
    <dgm:cxn modelId="{E3FC6909-FF44-482C-8747-5784C02734F8}" type="presParOf" srcId="{5C8AE4F0-4CBF-4F82-945A-34DA2BDB9631}" destId="{3E509D10-F759-4D80-B8B2-B203BED12C63}" srcOrd="1" destOrd="0" presId="urn:microsoft.com/office/officeart/2005/8/layout/lProcess3"/>
    <dgm:cxn modelId="{E57806AE-ECB0-4551-B0E2-38878FCEEA21}" type="presParOf" srcId="{5C8AE4F0-4CBF-4F82-945A-34DA2BDB9631}" destId="{EC73C8A4-2111-4967-A9E6-ABC7994A7B06}" srcOrd="2" destOrd="0" presId="urn:microsoft.com/office/officeart/2005/8/layout/lProcess3"/>
    <dgm:cxn modelId="{FFA280CC-5621-42D8-B11F-94178F28C586}" type="presParOf" srcId="{EC73C8A4-2111-4967-A9E6-ABC7994A7B06}" destId="{845E7E75-7A86-421F-BD35-27497C93416C}" srcOrd="0" destOrd="0" presId="urn:microsoft.com/office/officeart/2005/8/layout/lProcess3"/>
    <dgm:cxn modelId="{8023077C-714F-4899-A9C9-82CDA8B0E35A}" type="presParOf" srcId="{EC73C8A4-2111-4967-A9E6-ABC7994A7B06}" destId="{42BD22FC-3A0B-4FFC-8F75-ABA20A59F129}" srcOrd="1" destOrd="0" presId="urn:microsoft.com/office/officeart/2005/8/layout/lProcess3"/>
    <dgm:cxn modelId="{4B7F3F69-8E29-4083-B3D3-C6F789165991}" type="presParOf" srcId="{EC73C8A4-2111-4967-A9E6-ABC7994A7B06}" destId="{8DF3F812-331A-4B31-BA85-54ED8909B336}" srcOrd="2" destOrd="0" presId="urn:microsoft.com/office/officeart/2005/8/layout/lProcess3"/>
    <dgm:cxn modelId="{D02A6CD6-A97F-4549-84CB-BBCB3E8E66DC}" type="presParOf" srcId="{EC73C8A4-2111-4967-A9E6-ABC7994A7B06}" destId="{8ED3C057-283F-4982-B493-6D63D9D863A1}" srcOrd="3" destOrd="0" presId="urn:microsoft.com/office/officeart/2005/8/layout/lProcess3"/>
    <dgm:cxn modelId="{8CB05C82-AA6E-4979-8BE4-E7AE7B1AAE36}" type="presParOf" srcId="{EC73C8A4-2111-4967-A9E6-ABC7994A7B06}" destId="{BACD9080-BDFE-42B8-886B-D13DBD19CC91}" srcOrd="4" destOrd="0" presId="urn:microsoft.com/office/officeart/2005/8/layout/lProcess3"/>
    <dgm:cxn modelId="{A686FF3A-9360-457A-8B5A-7B93E52A85A3}" type="presParOf" srcId="{EC73C8A4-2111-4967-A9E6-ABC7994A7B06}" destId="{D79CCDBC-BD2C-4D33-89D6-5BA08A370186}" srcOrd="5" destOrd="0" presId="urn:microsoft.com/office/officeart/2005/8/layout/lProcess3"/>
    <dgm:cxn modelId="{27FEA0F4-C07F-4BF3-AA13-FB27FE9A07AC}" type="presParOf" srcId="{EC73C8A4-2111-4967-A9E6-ABC7994A7B06}" destId="{D39A184A-A491-4C1A-9967-F1461840C1A8}" srcOrd="6" destOrd="0" presId="urn:microsoft.com/office/officeart/2005/8/layout/lProcess3"/>
    <dgm:cxn modelId="{381B6A75-7893-4DA3-99A9-C471DDFADBDC}" type="presParOf" srcId="{EC73C8A4-2111-4967-A9E6-ABC7994A7B06}" destId="{841CB329-11B6-402A-BED3-7949494DD610}" srcOrd="7" destOrd="0" presId="urn:microsoft.com/office/officeart/2005/8/layout/lProcess3"/>
    <dgm:cxn modelId="{91ACBB18-8BB8-4C9F-B7A1-821EDE4295F6}" type="presParOf" srcId="{EC73C8A4-2111-4967-A9E6-ABC7994A7B06}" destId="{7B07A5B7-E947-4E61-AED2-A9CAE016B774}" srcOrd="8" destOrd="0" presId="urn:microsoft.com/office/officeart/2005/8/layout/lProcess3"/>
    <dgm:cxn modelId="{535D2957-8396-4563-8181-BD722DD29837}" type="presParOf" srcId="{EC73C8A4-2111-4967-A9E6-ABC7994A7B06}" destId="{28A172A2-5FD6-4C0E-B647-E54DD18AE83D}" srcOrd="9" destOrd="0" presId="urn:microsoft.com/office/officeart/2005/8/layout/lProcess3"/>
    <dgm:cxn modelId="{2D9F488F-0A74-4471-939C-B64B9F7FEE17}" type="presParOf" srcId="{EC73C8A4-2111-4967-A9E6-ABC7994A7B06}" destId="{04C76A1C-1F24-4A2A-9F1F-F89A93638551}" srcOrd="10" destOrd="0" presId="urn:microsoft.com/office/officeart/2005/8/layout/lProcess3"/>
    <dgm:cxn modelId="{85B21CC7-B4E9-4D93-8E8F-D9C3F6E6C7A3}" type="presParOf" srcId="{5C8AE4F0-4CBF-4F82-945A-34DA2BDB9631}" destId="{3EC6870B-30B4-4CD3-8365-F151AF98B9C8}" srcOrd="3" destOrd="0" presId="urn:microsoft.com/office/officeart/2005/8/layout/lProcess3"/>
    <dgm:cxn modelId="{83A61C49-48BC-4683-A9EC-771E465C9111}" type="presParOf" srcId="{5C8AE4F0-4CBF-4F82-945A-34DA2BDB9631}" destId="{35D58580-5994-4687-A837-D6BD3A1820F6}" srcOrd="4" destOrd="0" presId="urn:microsoft.com/office/officeart/2005/8/layout/lProcess3"/>
    <dgm:cxn modelId="{562B660C-1DF7-4FCE-B827-8ECD949186B6}" type="presParOf" srcId="{35D58580-5994-4687-A837-D6BD3A1820F6}" destId="{3CC7716C-3FF3-4E65-9C7A-B053364006C1}" srcOrd="0" destOrd="0" presId="urn:microsoft.com/office/officeart/2005/8/layout/lProcess3"/>
    <dgm:cxn modelId="{FB5B2CFF-DF2E-43DE-A0C3-ACAFB96CC0A9}" type="presParOf" srcId="{35D58580-5994-4687-A837-D6BD3A1820F6}" destId="{4BE0331A-2294-4193-977E-8D183A898AD7}" srcOrd="1" destOrd="0" presId="urn:microsoft.com/office/officeart/2005/8/layout/lProcess3"/>
    <dgm:cxn modelId="{7672E245-837E-47CF-9B05-798DA82CE610}" type="presParOf" srcId="{35D58580-5994-4687-A837-D6BD3A1820F6}" destId="{34AA09EE-215F-47DB-A584-7DAA1AF97C93}" srcOrd="2" destOrd="0" presId="urn:microsoft.com/office/officeart/2005/8/layout/lProcess3"/>
    <dgm:cxn modelId="{88965537-732A-4F2F-9495-B9948491BCFE}" type="presParOf" srcId="{35D58580-5994-4687-A837-D6BD3A1820F6}" destId="{FE7642B0-6C2D-49FA-89D2-8240EEC9099D}" srcOrd="3" destOrd="0" presId="urn:microsoft.com/office/officeart/2005/8/layout/lProcess3"/>
    <dgm:cxn modelId="{4A8A6B4C-93E9-4C12-BE95-916906522BD4}" type="presParOf" srcId="{35D58580-5994-4687-A837-D6BD3A1820F6}" destId="{E08A847F-FD8D-4571-AB31-8A9AA021ECDA}" srcOrd="4" destOrd="0" presId="urn:microsoft.com/office/officeart/2005/8/layout/lProcess3"/>
    <dgm:cxn modelId="{0B7698B6-261F-4F0D-97F5-C95D944CF575}" type="presParOf" srcId="{35D58580-5994-4687-A837-D6BD3A1820F6}" destId="{11361633-6A66-453E-8934-B45B2E9C812A}" srcOrd="5" destOrd="0" presId="urn:microsoft.com/office/officeart/2005/8/layout/lProcess3"/>
    <dgm:cxn modelId="{83046A37-A3EF-4494-9E93-01FFC4BB1F1E}" type="presParOf" srcId="{35D58580-5994-4687-A837-D6BD3A1820F6}" destId="{AB9FE35A-A3C6-4D48-9DD8-03CC7B190B60}" srcOrd="6" destOrd="0" presId="urn:microsoft.com/office/officeart/2005/8/layout/lProcess3"/>
    <dgm:cxn modelId="{C4BE6DA4-0516-46BE-8C3A-4A313BD3202C}" type="presParOf" srcId="{35D58580-5994-4687-A837-D6BD3A1820F6}" destId="{75CCD1C3-A0CE-4E73-BB82-4C0031D074FB}" srcOrd="7" destOrd="0" presId="urn:microsoft.com/office/officeart/2005/8/layout/lProcess3"/>
    <dgm:cxn modelId="{B9051A1E-8B82-42EF-9BD2-8F364762DEAD}" type="presParOf" srcId="{35D58580-5994-4687-A837-D6BD3A1820F6}" destId="{38769AEF-0878-42D0-A062-6361ACAA784B}" srcOrd="8" destOrd="0" presId="urn:microsoft.com/office/officeart/2005/8/layout/lProcess3"/>
    <dgm:cxn modelId="{2A9D52CB-077F-4DD4-B165-8284F5F3CE33}" type="presParOf" srcId="{5C8AE4F0-4CBF-4F82-945A-34DA2BDB9631}" destId="{B22AC1F5-E474-4264-BE09-B8E7A84F2E95}" srcOrd="5" destOrd="0" presId="urn:microsoft.com/office/officeart/2005/8/layout/lProcess3"/>
    <dgm:cxn modelId="{EA8D6C27-6684-4194-BB44-7F18768F47CD}" type="presParOf" srcId="{5C8AE4F0-4CBF-4F82-945A-34DA2BDB9631}" destId="{20E66E52-5A1B-447D-9A9F-2AC45271875A}" srcOrd="6" destOrd="0" presId="urn:microsoft.com/office/officeart/2005/8/layout/lProcess3"/>
    <dgm:cxn modelId="{D164D0D6-2D14-4BB5-80E1-C1B60C373F5B}" type="presParOf" srcId="{20E66E52-5A1B-447D-9A9F-2AC45271875A}" destId="{9BF08B7E-0176-4DBA-AA3E-82F3B95346D6}" srcOrd="0" destOrd="0" presId="urn:microsoft.com/office/officeart/2005/8/layout/lProcess3"/>
    <dgm:cxn modelId="{EC35EF9C-38A3-470D-8919-5E30E1A0F754}" type="presParOf" srcId="{20E66E52-5A1B-447D-9A9F-2AC45271875A}" destId="{56DE4A2E-C285-46FC-9A42-30DE5E1B260E}" srcOrd="1" destOrd="0" presId="urn:microsoft.com/office/officeart/2005/8/layout/lProcess3"/>
    <dgm:cxn modelId="{F0D1167C-F990-46E2-B9D9-E888CFCDACD4}" type="presParOf" srcId="{20E66E52-5A1B-447D-9A9F-2AC45271875A}" destId="{1EF173B1-E9B7-4004-B261-6468B0A16137}" srcOrd="2" destOrd="0" presId="urn:microsoft.com/office/officeart/2005/8/layout/lProcess3"/>
    <dgm:cxn modelId="{6E1A2E9A-A200-4D08-A0D0-C32232EE7E6C}" type="presParOf" srcId="{20E66E52-5A1B-447D-9A9F-2AC45271875A}" destId="{76B96F46-8C4C-41C3-AFA0-404E666EB863}" srcOrd="3" destOrd="0" presId="urn:microsoft.com/office/officeart/2005/8/layout/lProcess3"/>
    <dgm:cxn modelId="{8FF48B6D-B98F-4129-B597-0EAB73A21CAA}" type="presParOf" srcId="{20E66E52-5A1B-447D-9A9F-2AC45271875A}" destId="{FDED6EEF-8DC2-4BB2-8DFC-F45B3F95AC95}" srcOrd="4" destOrd="0" presId="urn:microsoft.com/office/officeart/2005/8/layout/lProcess3"/>
    <dgm:cxn modelId="{C8D19BC7-DC45-494D-B5FF-875411F7CECF}" type="presParOf" srcId="{20E66E52-5A1B-447D-9A9F-2AC45271875A}" destId="{71F894B0-7103-47D9-8A6C-E480BEDE5814}" srcOrd="5" destOrd="0" presId="urn:microsoft.com/office/officeart/2005/8/layout/lProcess3"/>
    <dgm:cxn modelId="{B9763586-F6C2-4BC7-B54C-B3C653D25D2B}" type="presParOf" srcId="{20E66E52-5A1B-447D-9A9F-2AC45271875A}" destId="{0B6EC8F9-1DBC-40F9-A1CB-5DF45C689A64}" srcOrd="6" destOrd="0" presId="urn:microsoft.com/office/officeart/2005/8/layout/lProcess3"/>
    <dgm:cxn modelId="{676F81B5-7F44-455A-818D-EDD19E8C433F}" type="presParOf" srcId="{20E66E52-5A1B-447D-9A9F-2AC45271875A}" destId="{AD4AFD86-6984-470F-8131-5E8F069159AD}" srcOrd="7" destOrd="0" presId="urn:microsoft.com/office/officeart/2005/8/layout/lProcess3"/>
    <dgm:cxn modelId="{1A911EC6-E9F9-4588-9B9E-A72A893E1955}" type="presParOf" srcId="{20E66E52-5A1B-447D-9A9F-2AC45271875A}" destId="{989BBDF7-10F4-41A5-9C1F-F859E868C92A}" srcOrd="8" destOrd="0" presId="urn:microsoft.com/office/officeart/2005/8/layout/lProcess3"/>
    <dgm:cxn modelId="{3B7A4DFA-9909-4D21-9A3F-FE78BEDFD72F}" type="presParOf" srcId="{20E66E52-5A1B-447D-9A9F-2AC45271875A}" destId="{F2145976-5531-4D82-93B2-8759869E6F8B}" srcOrd="9" destOrd="0" presId="urn:microsoft.com/office/officeart/2005/8/layout/lProcess3"/>
    <dgm:cxn modelId="{CAB3872E-6042-4655-A9AF-57F137F458B1}" type="presParOf" srcId="{20E66E52-5A1B-447D-9A9F-2AC45271875A}" destId="{2B093AA6-4F0D-4FD7-A0CB-81C5F542AE04}" srcOrd="1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E512A43-1DC2-496B-B0E0-48E6C00B869A}"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0DB87851-D1C4-4C05-9070-7B825E1E3DAC}">
      <dgm:prSet phldrT="[Text]" custT="1"/>
      <dgm:spPr>
        <a:solidFill>
          <a:srgbClr val="E7E7E7"/>
        </a:solidFill>
        <a:ln>
          <a:solidFill>
            <a:srgbClr val="FFFF00"/>
          </a:solidFill>
        </a:ln>
      </dgm:spPr>
      <dgm:t>
        <a:bodyPr/>
        <a:lstStyle/>
        <a:p>
          <a:pPr rtl="0"/>
          <a:r>
            <a:rPr lang="en-US" sz="2400" b="1">
              <a:solidFill>
                <a:srgbClr val="1A497F"/>
              </a:solidFill>
              <a:latin typeface="Calibri"/>
              <a:ea typeface="+mn-lt"/>
              <a:cs typeface="Calibri"/>
            </a:rPr>
            <a:t>Class-size Reduction</a:t>
          </a:r>
        </a:p>
      </dgm:t>
    </dgm:pt>
    <dgm:pt modelId="{21D225D8-7CD5-458E-ADBF-3DA940AB2E97}" type="parTrans" cxnId="{D986034D-65D5-4DF8-95DD-B16A6F3252E1}">
      <dgm:prSet/>
      <dgm:spPr/>
      <dgm:t>
        <a:bodyPr/>
        <a:lstStyle/>
        <a:p>
          <a:endParaRPr lang="en-US" sz="2400">
            <a:solidFill>
              <a:srgbClr val="1A497F"/>
            </a:solidFill>
            <a:latin typeface="Calibri" panose="020F0502020204030204" pitchFamily="34" charset="0"/>
            <a:cs typeface="Calibri" panose="020F0502020204030204" pitchFamily="34" charset="0"/>
          </a:endParaRPr>
        </a:p>
      </dgm:t>
    </dgm:pt>
    <dgm:pt modelId="{9D550914-17C8-4670-B87D-982CC734C64B}" type="sibTrans" cxnId="{D986034D-65D5-4DF8-95DD-B16A6F3252E1}">
      <dgm:prSet/>
      <dgm:spPr/>
      <dgm:t>
        <a:bodyPr/>
        <a:lstStyle/>
        <a:p>
          <a:endParaRPr lang="en-US" sz="2400">
            <a:solidFill>
              <a:srgbClr val="1A497F"/>
            </a:solidFill>
            <a:latin typeface="Calibri" panose="020F0502020204030204" pitchFamily="34" charset="0"/>
            <a:cs typeface="Calibri" panose="020F0502020204030204" pitchFamily="34" charset="0"/>
          </a:endParaRPr>
        </a:p>
      </dgm:t>
    </dgm:pt>
    <dgm:pt modelId="{B25BBCD2-A78E-46EA-B0B7-95CB93CA70B5}">
      <dgm:prSet custT="1"/>
      <dgm:spPr>
        <a:solidFill>
          <a:srgbClr val="E7E7E7"/>
        </a:solidFill>
        <a:ln>
          <a:solidFill>
            <a:srgbClr val="FFFF00"/>
          </a:solidFill>
        </a:ln>
      </dgm:spPr>
      <dgm:t>
        <a:bodyPr/>
        <a:lstStyle/>
        <a:p>
          <a:r>
            <a:rPr lang="en-US" sz="2400" b="1">
              <a:solidFill>
                <a:srgbClr val="1A497F"/>
              </a:solidFill>
              <a:latin typeface="Calibri"/>
              <a:ea typeface="+mn-lt"/>
              <a:cs typeface="Calibri"/>
            </a:rPr>
            <a:t>Costs of a substitute </a:t>
          </a:r>
          <a:endParaRPr lang="en-US" sz="2400" b="1">
            <a:solidFill>
              <a:srgbClr val="1A497F"/>
            </a:solidFill>
            <a:latin typeface="Calibri"/>
            <a:cs typeface="Calibri"/>
          </a:endParaRPr>
        </a:p>
      </dgm:t>
    </dgm:pt>
    <dgm:pt modelId="{22EFCF2D-789A-405D-9C4B-B951C03016E8}" type="parTrans" cxnId="{1570EE70-B51A-4BDB-8978-1A02E062FCF6}">
      <dgm:prSet/>
      <dgm:spPr/>
      <dgm:t>
        <a:bodyPr/>
        <a:lstStyle/>
        <a:p>
          <a:endParaRPr lang="en-US" sz="2400">
            <a:solidFill>
              <a:srgbClr val="1A497F"/>
            </a:solidFill>
            <a:latin typeface="Calibri" panose="020F0502020204030204" pitchFamily="34" charset="0"/>
            <a:cs typeface="Calibri" panose="020F0502020204030204" pitchFamily="34" charset="0"/>
          </a:endParaRPr>
        </a:p>
      </dgm:t>
    </dgm:pt>
    <dgm:pt modelId="{34B23280-92AF-4908-9134-284573B1999D}" type="sibTrans" cxnId="{1570EE70-B51A-4BDB-8978-1A02E062FCF6}">
      <dgm:prSet/>
      <dgm:spPr/>
      <dgm:t>
        <a:bodyPr/>
        <a:lstStyle/>
        <a:p>
          <a:endParaRPr lang="en-US" sz="2400">
            <a:solidFill>
              <a:srgbClr val="1A497F"/>
            </a:solidFill>
            <a:latin typeface="Calibri" panose="020F0502020204030204" pitchFamily="34" charset="0"/>
            <a:cs typeface="Calibri" panose="020F0502020204030204" pitchFamily="34" charset="0"/>
          </a:endParaRPr>
        </a:p>
      </dgm:t>
    </dgm:pt>
    <dgm:pt modelId="{635C836D-3875-4CF5-AAEE-4E3F16FA8887}">
      <dgm:prSet custT="1"/>
      <dgm:spPr>
        <a:solidFill>
          <a:srgbClr val="E7E7E7"/>
        </a:solidFill>
        <a:ln>
          <a:solidFill>
            <a:srgbClr val="FFFF00"/>
          </a:solidFill>
        </a:ln>
      </dgm:spPr>
      <dgm:t>
        <a:bodyPr/>
        <a:lstStyle/>
        <a:p>
          <a:r>
            <a:rPr lang="en-US" sz="2400" b="1">
              <a:solidFill>
                <a:srgbClr val="1A497F"/>
              </a:solidFill>
              <a:latin typeface="Calibri"/>
              <a:cs typeface="Calibri"/>
            </a:rPr>
            <a:t>Nonsecular trainings</a:t>
          </a:r>
        </a:p>
      </dgm:t>
    </dgm:pt>
    <dgm:pt modelId="{B16C64E8-87C4-4A20-AD62-03248DD62083}" type="parTrans" cxnId="{57F4570C-5442-43CE-B6D2-B7567821EE8E}">
      <dgm:prSet/>
      <dgm:spPr/>
      <dgm:t>
        <a:bodyPr/>
        <a:lstStyle/>
        <a:p>
          <a:endParaRPr lang="en-US" sz="2400">
            <a:solidFill>
              <a:srgbClr val="1A497F"/>
            </a:solidFill>
            <a:latin typeface="Calibri" panose="020F0502020204030204" pitchFamily="34" charset="0"/>
            <a:cs typeface="Calibri" panose="020F0502020204030204" pitchFamily="34" charset="0"/>
          </a:endParaRPr>
        </a:p>
      </dgm:t>
    </dgm:pt>
    <dgm:pt modelId="{99694AD1-8897-4DE7-98CE-B4222451F4C5}" type="sibTrans" cxnId="{57F4570C-5442-43CE-B6D2-B7567821EE8E}">
      <dgm:prSet/>
      <dgm:spPr/>
      <dgm:t>
        <a:bodyPr/>
        <a:lstStyle/>
        <a:p>
          <a:endParaRPr lang="en-US" sz="2400">
            <a:solidFill>
              <a:srgbClr val="1A497F"/>
            </a:solidFill>
            <a:latin typeface="Calibri" panose="020F0502020204030204" pitchFamily="34" charset="0"/>
            <a:cs typeface="Calibri" panose="020F0502020204030204" pitchFamily="34" charset="0"/>
          </a:endParaRPr>
        </a:p>
      </dgm:t>
    </dgm:pt>
    <dgm:pt modelId="{033329F8-E425-4D37-AF0E-5BB30394B718}">
      <dgm:prSet custT="1">
        <dgm:style>
          <a:lnRef idx="2">
            <a:schemeClr val="accent4"/>
          </a:lnRef>
          <a:fillRef idx="1">
            <a:schemeClr val="lt1"/>
          </a:fillRef>
          <a:effectRef idx="0">
            <a:schemeClr val="accent4"/>
          </a:effectRef>
          <a:fontRef idx="minor">
            <a:schemeClr val="dk1"/>
          </a:fontRef>
        </dgm:style>
      </dgm:prSet>
      <dgm:spPr>
        <a:solidFill>
          <a:srgbClr val="E7E7E7"/>
        </a:solidFill>
        <a:ln>
          <a:solidFill>
            <a:srgbClr val="FFFF00"/>
          </a:solidFill>
        </a:ln>
      </dgm:spPr>
      <dgm:t>
        <a:bodyPr/>
        <a:lstStyle/>
        <a:p>
          <a:r>
            <a:rPr lang="en-US" sz="2400" b="1" kern="1200">
              <a:solidFill>
                <a:srgbClr val="1A497F"/>
              </a:solidFill>
              <a:latin typeface="Calibri"/>
              <a:ea typeface="Franklin Gothic Book"/>
              <a:cs typeface="Calibri"/>
            </a:rPr>
            <a:t>Teacher salaries</a:t>
          </a:r>
        </a:p>
      </dgm:t>
    </dgm:pt>
    <dgm:pt modelId="{A63F776B-3D4B-4302-9374-9ADC44BDFFB7}" type="parTrans" cxnId="{310E9D2C-262B-4147-8C00-78E99B0204E2}">
      <dgm:prSet/>
      <dgm:spPr/>
      <dgm:t>
        <a:bodyPr/>
        <a:lstStyle/>
        <a:p>
          <a:endParaRPr lang="en-US" sz="2400"/>
        </a:p>
      </dgm:t>
    </dgm:pt>
    <dgm:pt modelId="{E966C5C6-040A-4E36-9567-D32389360292}" type="sibTrans" cxnId="{310E9D2C-262B-4147-8C00-78E99B0204E2}">
      <dgm:prSet/>
      <dgm:spPr/>
      <dgm:t>
        <a:bodyPr/>
        <a:lstStyle/>
        <a:p>
          <a:endParaRPr lang="en-US" sz="2400"/>
        </a:p>
      </dgm:t>
    </dgm:pt>
    <dgm:pt modelId="{8C77D4F6-241E-4DA5-8921-CFFDD4745082}" type="pres">
      <dgm:prSet presAssocID="{DE512A43-1DC2-496B-B0E0-48E6C00B869A}" presName="linear" presStyleCnt="0">
        <dgm:presLayoutVars>
          <dgm:dir/>
          <dgm:animLvl val="lvl"/>
          <dgm:resizeHandles val="exact"/>
        </dgm:presLayoutVars>
      </dgm:prSet>
      <dgm:spPr/>
    </dgm:pt>
    <dgm:pt modelId="{6936DD0E-C196-48E3-8ECE-6AE88625416E}" type="pres">
      <dgm:prSet presAssocID="{0DB87851-D1C4-4C05-9070-7B825E1E3DAC}" presName="parentLin" presStyleCnt="0"/>
      <dgm:spPr/>
    </dgm:pt>
    <dgm:pt modelId="{F3DF98CB-23A6-4BCF-A202-74913061AC74}" type="pres">
      <dgm:prSet presAssocID="{0DB87851-D1C4-4C05-9070-7B825E1E3DAC}" presName="parentLeftMargin" presStyleLbl="node1" presStyleIdx="0" presStyleCnt="4"/>
      <dgm:spPr/>
    </dgm:pt>
    <dgm:pt modelId="{0DDD33E7-64EA-4C63-9100-19B59FF71833}" type="pres">
      <dgm:prSet presAssocID="{0DB87851-D1C4-4C05-9070-7B825E1E3DAC}" presName="parentText" presStyleLbl="node1" presStyleIdx="0" presStyleCnt="4">
        <dgm:presLayoutVars>
          <dgm:chMax val="0"/>
          <dgm:bulletEnabled val="1"/>
        </dgm:presLayoutVars>
      </dgm:prSet>
      <dgm:spPr/>
    </dgm:pt>
    <dgm:pt modelId="{1F96816D-9873-4D8E-A7BC-03B718C29795}" type="pres">
      <dgm:prSet presAssocID="{0DB87851-D1C4-4C05-9070-7B825E1E3DAC}" presName="negativeSpace" presStyleCnt="0"/>
      <dgm:spPr/>
    </dgm:pt>
    <dgm:pt modelId="{2C084380-B5FD-4C58-ACB8-58B6ED32178A}" type="pres">
      <dgm:prSet presAssocID="{0DB87851-D1C4-4C05-9070-7B825E1E3DAC}" presName="childText" presStyleLbl="conFgAcc1" presStyleIdx="0" presStyleCnt="4">
        <dgm:presLayoutVars>
          <dgm:bulletEnabled val="1"/>
        </dgm:presLayoutVars>
      </dgm:prSet>
      <dgm:spPr/>
    </dgm:pt>
    <dgm:pt modelId="{877B7B4C-8FAE-42EB-A27F-C82E7C04C41D}" type="pres">
      <dgm:prSet presAssocID="{9D550914-17C8-4670-B87D-982CC734C64B}" presName="spaceBetweenRectangles" presStyleCnt="0"/>
      <dgm:spPr/>
    </dgm:pt>
    <dgm:pt modelId="{ABDF0B02-0FFB-46AE-BB33-F6432B7E2385}" type="pres">
      <dgm:prSet presAssocID="{033329F8-E425-4D37-AF0E-5BB30394B718}" presName="parentLin" presStyleCnt="0"/>
      <dgm:spPr/>
    </dgm:pt>
    <dgm:pt modelId="{9921E869-411E-4865-BA54-BE8139046571}" type="pres">
      <dgm:prSet presAssocID="{033329F8-E425-4D37-AF0E-5BB30394B718}" presName="parentLeftMargin" presStyleLbl="node1" presStyleIdx="0" presStyleCnt="4"/>
      <dgm:spPr/>
    </dgm:pt>
    <dgm:pt modelId="{4678FA6B-87DD-47E1-B2C7-C508D777C27E}" type="pres">
      <dgm:prSet presAssocID="{033329F8-E425-4D37-AF0E-5BB30394B718}" presName="parentText" presStyleLbl="node1" presStyleIdx="1" presStyleCnt="4" custLinFactNeighborX="4121" custLinFactNeighborY="-94">
        <dgm:presLayoutVars>
          <dgm:chMax val="0"/>
          <dgm:bulletEnabled val="1"/>
        </dgm:presLayoutVars>
      </dgm:prSet>
      <dgm:spPr/>
    </dgm:pt>
    <dgm:pt modelId="{54C149A4-8506-4DE0-8096-75373AEAF702}" type="pres">
      <dgm:prSet presAssocID="{033329F8-E425-4D37-AF0E-5BB30394B718}" presName="negativeSpace" presStyleCnt="0"/>
      <dgm:spPr/>
    </dgm:pt>
    <dgm:pt modelId="{77C92A44-617B-42C8-8AB4-9EA104FE8B42}" type="pres">
      <dgm:prSet presAssocID="{033329F8-E425-4D37-AF0E-5BB30394B718}" presName="childText" presStyleLbl="conFgAcc1" presStyleIdx="1" presStyleCnt="4">
        <dgm:presLayoutVars>
          <dgm:bulletEnabled val="1"/>
        </dgm:presLayoutVars>
      </dgm:prSet>
      <dgm:spPr/>
    </dgm:pt>
    <dgm:pt modelId="{216BD5D6-BCD0-45CD-B5D8-E3D8B63FBA30}" type="pres">
      <dgm:prSet presAssocID="{E966C5C6-040A-4E36-9567-D32389360292}" presName="spaceBetweenRectangles" presStyleCnt="0"/>
      <dgm:spPr/>
    </dgm:pt>
    <dgm:pt modelId="{A5CDE1D9-692F-4DDE-8F75-78EF80D57002}" type="pres">
      <dgm:prSet presAssocID="{B25BBCD2-A78E-46EA-B0B7-95CB93CA70B5}" presName="parentLin" presStyleCnt="0"/>
      <dgm:spPr/>
    </dgm:pt>
    <dgm:pt modelId="{95C156A5-010F-4CC1-958F-31934EEF50F0}" type="pres">
      <dgm:prSet presAssocID="{B25BBCD2-A78E-46EA-B0B7-95CB93CA70B5}" presName="parentLeftMargin" presStyleLbl="node1" presStyleIdx="1" presStyleCnt="4"/>
      <dgm:spPr/>
    </dgm:pt>
    <dgm:pt modelId="{2F95AFE8-CDD3-4171-A16E-83BBDF94A781}" type="pres">
      <dgm:prSet presAssocID="{B25BBCD2-A78E-46EA-B0B7-95CB93CA70B5}" presName="parentText" presStyleLbl="node1" presStyleIdx="2" presStyleCnt="4">
        <dgm:presLayoutVars>
          <dgm:chMax val="0"/>
          <dgm:bulletEnabled val="1"/>
        </dgm:presLayoutVars>
      </dgm:prSet>
      <dgm:spPr/>
    </dgm:pt>
    <dgm:pt modelId="{AC59AF5C-37AD-44DA-8824-ACE46AD20800}" type="pres">
      <dgm:prSet presAssocID="{B25BBCD2-A78E-46EA-B0B7-95CB93CA70B5}" presName="negativeSpace" presStyleCnt="0"/>
      <dgm:spPr/>
    </dgm:pt>
    <dgm:pt modelId="{59E88DEA-EB7B-401C-B95A-DD65B7A66D33}" type="pres">
      <dgm:prSet presAssocID="{B25BBCD2-A78E-46EA-B0B7-95CB93CA70B5}" presName="childText" presStyleLbl="conFgAcc1" presStyleIdx="2" presStyleCnt="4">
        <dgm:presLayoutVars>
          <dgm:bulletEnabled val="1"/>
        </dgm:presLayoutVars>
      </dgm:prSet>
      <dgm:spPr>
        <a:ln>
          <a:solidFill>
            <a:schemeClr val="bg2"/>
          </a:solidFill>
        </a:ln>
      </dgm:spPr>
    </dgm:pt>
    <dgm:pt modelId="{35FEA6FF-EE19-45CD-A850-4C6C7BBE9523}" type="pres">
      <dgm:prSet presAssocID="{34B23280-92AF-4908-9134-284573B1999D}" presName="spaceBetweenRectangles" presStyleCnt="0"/>
      <dgm:spPr/>
    </dgm:pt>
    <dgm:pt modelId="{E709180E-C77D-445B-B5A5-BDCE9B2FD489}" type="pres">
      <dgm:prSet presAssocID="{635C836D-3875-4CF5-AAEE-4E3F16FA8887}" presName="parentLin" presStyleCnt="0"/>
      <dgm:spPr/>
    </dgm:pt>
    <dgm:pt modelId="{B30A0F64-9CFE-40B7-914C-9FEF35271707}" type="pres">
      <dgm:prSet presAssocID="{635C836D-3875-4CF5-AAEE-4E3F16FA8887}" presName="parentLeftMargin" presStyleLbl="node1" presStyleIdx="2" presStyleCnt="4"/>
      <dgm:spPr/>
    </dgm:pt>
    <dgm:pt modelId="{8DB9E03B-05FD-4284-8C42-F1A5EA419065}" type="pres">
      <dgm:prSet presAssocID="{635C836D-3875-4CF5-AAEE-4E3F16FA8887}" presName="parentText" presStyleLbl="node1" presStyleIdx="3" presStyleCnt="4">
        <dgm:presLayoutVars>
          <dgm:chMax val="0"/>
          <dgm:bulletEnabled val="1"/>
        </dgm:presLayoutVars>
      </dgm:prSet>
      <dgm:spPr/>
    </dgm:pt>
    <dgm:pt modelId="{3D70859D-33A9-4DF6-8C6E-4F580FBC8823}" type="pres">
      <dgm:prSet presAssocID="{635C836D-3875-4CF5-AAEE-4E3F16FA8887}" presName="negativeSpace" presStyleCnt="0"/>
      <dgm:spPr/>
    </dgm:pt>
    <dgm:pt modelId="{2DE545FD-9189-4AC7-875F-5B4CEB00DF6D}" type="pres">
      <dgm:prSet presAssocID="{635C836D-3875-4CF5-AAEE-4E3F16FA8887}" presName="childText" presStyleLbl="conFgAcc1" presStyleIdx="3" presStyleCnt="4">
        <dgm:presLayoutVars>
          <dgm:bulletEnabled val="1"/>
        </dgm:presLayoutVars>
      </dgm:prSet>
      <dgm:spPr>
        <a:ln>
          <a:solidFill>
            <a:schemeClr val="bg2"/>
          </a:solidFill>
        </a:ln>
      </dgm:spPr>
    </dgm:pt>
  </dgm:ptLst>
  <dgm:cxnLst>
    <dgm:cxn modelId="{57F4570C-5442-43CE-B6D2-B7567821EE8E}" srcId="{DE512A43-1DC2-496B-B0E0-48E6C00B869A}" destId="{635C836D-3875-4CF5-AAEE-4E3F16FA8887}" srcOrd="3" destOrd="0" parTransId="{B16C64E8-87C4-4A20-AD62-03248DD62083}" sibTransId="{99694AD1-8897-4DE7-98CE-B4222451F4C5}"/>
    <dgm:cxn modelId="{1F4A561E-FE93-43DF-8621-9F017B83AB51}" type="presOf" srcId="{B25BBCD2-A78E-46EA-B0B7-95CB93CA70B5}" destId="{2F95AFE8-CDD3-4171-A16E-83BBDF94A781}" srcOrd="1" destOrd="0" presId="urn:microsoft.com/office/officeart/2005/8/layout/list1"/>
    <dgm:cxn modelId="{310E9D2C-262B-4147-8C00-78E99B0204E2}" srcId="{DE512A43-1DC2-496B-B0E0-48E6C00B869A}" destId="{033329F8-E425-4D37-AF0E-5BB30394B718}" srcOrd="1" destOrd="0" parTransId="{A63F776B-3D4B-4302-9374-9ADC44BDFFB7}" sibTransId="{E966C5C6-040A-4E36-9567-D32389360292}"/>
    <dgm:cxn modelId="{4C546466-5498-4241-B1BE-A97F811B4FE4}" type="presOf" srcId="{0DB87851-D1C4-4C05-9070-7B825E1E3DAC}" destId="{F3DF98CB-23A6-4BCF-A202-74913061AC74}" srcOrd="0" destOrd="0" presId="urn:microsoft.com/office/officeart/2005/8/layout/list1"/>
    <dgm:cxn modelId="{D986034D-65D5-4DF8-95DD-B16A6F3252E1}" srcId="{DE512A43-1DC2-496B-B0E0-48E6C00B869A}" destId="{0DB87851-D1C4-4C05-9070-7B825E1E3DAC}" srcOrd="0" destOrd="0" parTransId="{21D225D8-7CD5-458E-ADBF-3DA940AB2E97}" sibTransId="{9D550914-17C8-4670-B87D-982CC734C64B}"/>
    <dgm:cxn modelId="{1570EE70-B51A-4BDB-8978-1A02E062FCF6}" srcId="{DE512A43-1DC2-496B-B0E0-48E6C00B869A}" destId="{B25BBCD2-A78E-46EA-B0B7-95CB93CA70B5}" srcOrd="2" destOrd="0" parTransId="{22EFCF2D-789A-405D-9C4B-B951C03016E8}" sibTransId="{34B23280-92AF-4908-9134-284573B1999D}"/>
    <dgm:cxn modelId="{C3F24181-A1BA-4177-B835-629944C80474}" type="presOf" srcId="{635C836D-3875-4CF5-AAEE-4E3F16FA8887}" destId="{8DB9E03B-05FD-4284-8C42-F1A5EA419065}" srcOrd="1" destOrd="0" presId="urn:microsoft.com/office/officeart/2005/8/layout/list1"/>
    <dgm:cxn modelId="{64CB4C92-0EEA-42F8-BF40-95C7223762CF}" type="presOf" srcId="{033329F8-E425-4D37-AF0E-5BB30394B718}" destId="{4678FA6B-87DD-47E1-B2C7-C508D777C27E}" srcOrd="1" destOrd="0" presId="urn:microsoft.com/office/officeart/2005/8/layout/list1"/>
    <dgm:cxn modelId="{ABEF1493-0D9F-40F4-9859-0E823A03A71E}" type="presOf" srcId="{0DB87851-D1C4-4C05-9070-7B825E1E3DAC}" destId="{0DDD33E7-64EA-4C63-9100-19B59FF71833}" srcOrd="1" destOrd="0" presId="urn:microsoft.com/office/officeart/2005/8/layout/list1"/>
    <dgm:cxn modelId="{1869319B-B8E6-446B-A841-F36E8D11AD89}" type="presOf" srcId="{033329F8-E425-4D37-AF0E-5BB30394B718}" destId="{9921E869-411E-4865-BA54-BE8139046571}" srcOrd="0" destOrd="0" presId="urn:microsoft.com/office/officeart/2005/8/layout/list1"/>
    <dgm:cxn modelId="{485BD0A0-8DF6-4CE8-A16B-84FA86671327}" type="presOf" srcId="{DE512A43-1DC2-496B-B0E0-48E6C00B869A}" destId="{8C77D4F6-241E-4DA5-8921-CFFDD4745082}" srcOrd="0" destOrd="0" presId="urn:microsoft.com/office/officeart/2005/8/layout/list1"/>
    <dgm:cxn modelId="{055F1FE7-8F99-43E0-8F34-AFFF87D6E59F}" type="presOf" srcId="{635C836D-3875-4CF5-AAEE-4E3F16FA8887}" destId="{B30A0F64-9CFE-40B7-914C-9FEF35271707}" srcOrd="0" destOrd="0" presId="urn:microsoft.com/office/officeart/2005/8/layout/list1"/>
    <dgm:cxn modelId="{F5D88DF5-B76E-4742-85FA-FA88F39C2665}" type="presOf" srcId="{B25BBCD2-A78E-46EA-B0B7-95CB93CA70B5}" destId="{95C156A5-010F-4CC1-958F-31934EEF50F0}" srcOrd="0" destOrd="0" presId="urn:microsoft.com/office/officeart/2005/8/layout/list1"/>
    <dgm:cxn modelId="{04D0A78D-3022-4BE2-ADFB-E9D9486061B6}" type="presParOf" srcId="{8C77D4F6-241E-4DA5-8921-CFFDD4745082}" destId="{6936DD0E-C196-48E3-8ECE-6AE88625416E}" srcOrd="0" destOrd="0" presId="urn:microsoft.com/office/officeart/2005/8/layout/list1"/>
    <dgm:cxn modelId="{6AE6D608-5034-49A7-BC10-07A262794D83}" type="presParOf" srcId="{6936DD0E-C196-48E3-8ECE-6AE88625416E}" destId="{F3DF98CB-23A6-4BCF-A202-74913061AC74}" srcOrd="0" destOrd="0" presId="urn:microsoft.com/office/officeart/2005/8/layout/list1"/>
    <dgm:cxn modelId="{359EA7CF-0858-4A2C-B2A8-44DCCCE9CE7D}" type="presParOf" srcId="{6936DD0E-C196-48E3-8ECE-6AE88625416E}" destId="{0DDD33E7-64EA-4C63-9100-19B59FF71833}" srcOrd="1" destOrd="0" presId="urn:microsoft.com/office/officeart/2005/8/layout/list1"/>
    <dgm:cxn modelId="{0E3E6134-554D-4BD1-8A60-604EC5058700}" type="presParOf" srcId="{8C77D4F6-241E-4DA5-8921-CFFDD4745082}" destId="{1F96816D-9873-4D8E-A7BC-03B718C29795}" srcOrd="1" destOrd="0" presId="urn:microsoft.com/office/officeart/2005/8/layout/list1"/>
    <dgm:cxn modelId="{35296059-7224-4EAC-A55C-010E0C596428}" type="presParOf" srcId="{8C77D4F6-241E-4DA5-8921-CFFDD4745082}" destId="{2C084380-B5FD-4C58-ACB8-58B6ED32178A}" srcOrd="2" destOrd="0" presId="urn:microsoft.com/office/officeart/2005/8/layout/list1"/>
    <dgm:cxn modelId="{1849458A-EE67-4F55-AC1E-19F1B41C1C93}" type="presParOf" srcId="{8C77D4F6-241E-4DA5-8921-CFFDD4745082}" destId="{877B7B4C-8FAE-42EB-A27F-C82E7C04C41D}" srcOrd="3" destOrd="0" presId="urn:microsoft.com/office/officeart/2005/8/layout/list1"/>
    <dgm:cxn modelId="{1342C972-EB94-4D72-8E02-87664E49F7A5}" type="presParOf" srcId="{8C77D4F6-241E-4DA5-8921-CFFDD4745082}" destId="{ABDF0B02-0FFB-46AE-BB33-F6432B7E2385}" srcOrd="4" destOrd="0" presId="urn:microsoft.com/office/officeart/2005/8/layout/list1"/>
    <dgm:cxn modelId="{1F22679A-848D-4CD4-B2B3-04A9727CD9FA}" type="presParOf" srcId="{ABDF0B02-0FFB-46AE-BB33-F6432B7E2385}" destId="{9921E869-411E-4865-BA54-BE8139046571}" srcOrd="0" destOrd="0" presId="urn:microsoft.com/office/officeart/2005/8/layout/list1"/>
    <dgm:cxn modelId="{82777253-0C96-4A85-9D3F-29DA239FCB98}" type="presParOf" srcId="{ABDF0B02-0FFB-46AE-BB33-F6432B7E2385}" destId="{4678FA6B-87DD-47E1-B2C7-C508D777C27E}" srcOrd="1" destOrd="0" presId="urn:microsoft.com/office/officeart/2005/8/layout/list1"/>
    <dgm:cxn modelId="{865C577F-976C-42F0-B48E-B6D4EA8B42C5}" type="presParOf" srcId="{8C77D4F6-241E-4DA5-8921-CFFDD4745082}" destId="{54C149A4-8506-4DE0-8096-75373AEAF702}" srcOrd="5" destOrd="0" presId="urn:microsoft.com/office/officeart/2005/8/layout/list1"/>
    <dgm:cxn modelId="{9AA78F64-F09B-4655-9B03-EAD8BB3889F0}" type="presParOf" srcId="{8C77D4F6-241E-4DA5-8921-CFFDD4745082}" destId="{77C92A44-617B-42C8-8AB4-9EA104FE8B42}" srcOrd="6" destOrd="0" presId="urn:microsoft.com/office/officeart/2005/8/layout/list1"/>
    <dgm:cxn modelId="{AAFBF075-76F2-40B3-897F-6790DC48CA58}" type="presParOf" srcId="{8C77D4F6-241E-4DA5-8921-CFFDD4745082}" destId="{216BD5D6-BCD0-45CD-B5D8-E3D8B63FBA30}" srcOrd="7" destOrd="0" presId="urn:microsoft.com/office/officeart/2005/8/layout/list1"/>
    <dgm:cxn modelId="{3306BE2C-3DD3-4DCD-9104-6A1BBB96A9B1}" type="presParOf" srcId="{8C77D4F6-241E-4DA5-8921-CFFDD4745082}" destId="{A5CDE1D9-692F-4DDE-8F75-78EF80D57002}" srcOrd="8" destOrd="0" presId="urn:microsoft.com/office/officeart/2005/8/layout/list1"/>
    <dgm:cxn modelId="{77741280-52DC-4550-A75B-6A89250FCB6D}" type="presParOf" srcId="{A5CDE1D9-692F-4DDE-8F75-78EF80D57002}" destId="{95C156A5-010F-4CC1-958F-31934EEF50F0}" srcOrd="0" destOrd="0" presId="urn:microsoft.com/office/officeart/2005/8/layout/list1"/>
    <dgm:cxn modelId="{EB6BDC54-73E9-4B08-A142-92203D370CB6}" type="presParOf" srcId="{A5CDE1D9-692F-4DDE-8F75-78EF80D57002}" destId="{2F95AFE8-CDD3-4171-A16E-83BBDF94A781}" srcOrd="1" destOrd="0" presId="urn:microsoft.com/office/officeart/2005/8/layout/list1"/>
    <dgm:cxn modelId="{A684103C-E5C5-4865-87B6-E8024095DAB6}" type="presParOf" srcId="{8C77D4F6-241E-4DA5-8921-CFFDD4745082}" destId="{AC59AF5C-37AD-44DA-8824-ACE46AD20800}" srcOrd="9" destOrd="0" presId="urn:microsoft.com/office/officeart/2005/8/layout/list1"/>
    <dgm:cxn modelId="{2747DB7F-1884-4102-9B60-71543CE661DE}" type="presParOf" srcId="{8C77D4F6-241E-4DA5-8921-CFFDD4745082}" destId="{59E88DEA-EB7B-401C-B95A-DD65B7A66D33}" srcOrd="10" destOrd="0" presId="urn:microsoft.com/office/officeart/2005/8/layout/list1"/>
    <dgm:cxn modelId="{27ECCCB7-B785-45CD-851A-A6AA8D08BD77}" type="presParOf" srcId="{8C77D4F6-241E-4DA5-8921-CFFDD4745082}" destId="{35FEA6FF-EE19-45CD-A850-4C6C7BBE9523}" srcOrd="11" destOrd="0" presId="urn:microsoft.com/office/officeart/2005/8/layout/list1"/>
    <dgm:cxn modelId="{167BFF7A-195A-4EAF-B430-3FD2DD1C3628}" type="presParOf" srcId="{8C77D4F6-241E-4DA5-8921-CFFDD4745082}" destId="{E709180E-C77D-445B-B5A5-BDCE9B2FD489}" srcOrd="12" destOrd="0" presId="urn:microsoft.com/office/officeart/2005/8/layout/list1"/>
    <dgm:cxn modelId="{A5440B29-AE7F-40D2-8A45-E98659A08854}" type="presParOf" srcId="{E709180E-C77D-445B-B5A5-BDCE9B2FD489}" destId="{B30A0F64-9CFE-40B7-914C-9FEF35271707}" srcOrd="0" destOrd="0" presId="urn:microsoft.com/office/officeart/2005/8/layout/list1"/>
    <dgm:cxn modelId="{CF0B41B9-B0B6-4675-AC55-7821A68B6989}" type="presParOf" srcId="{E709180E-C77D-445B-B5A5-BDCE9B2FD489}" destId="{8DB9E03B-05FD-4284-8C42-F1A5EA419065}" srcOrd="1" destOrd="0" presId="urn:microsoft.com/office/officeart/2005/8/layout/list1"/>
    <dgm:cxn modelId="{76338F27-5849-47CD-9057-5C32B6B15A71}" type="presParOf" srcId="{8C77D4F6-241E-4DA5-8921-CFFDD4745082}" destId="{3D70859D-33A9-4DF6-8C6E-4F580FBC8823}" srcOrd="13" destOrd="0" presId="urn:microsoft.com/office/officeart/2005/8/layout/list1"/>
    <dgm:cxn modelId="{56D099A7-D675-4592-B402-EF2E302911DF}" type="presParOf" srcId="{8C77D4F6-241E-4DA5-8921-CFFDD4745082}" destId="{2DE545FD-9189-4AC7-875F-5B4CEB00DF6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4F55B52-C068-4099-98FF-2747DC3388FE}"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9661B785-BC73-42C6-B462-352F9A20063A}">
      <dgm:prSet phldrT="[Text]" custT="1"/>
      <dgm:spPr/>
      <dgm:t>
        <a:bodyPr anchor="ctr" anchorCtr="0"/>
        <a:lstStyle/>
        <a:p>
          <a:pPr rtl="0"/>
          <a:r>
            <a:rPr lang="en-US" sz="2400">
              <a:latin typeface="Calibri"/>
              <a:cs typeface="Calibri"/>
            </a:rPr>
            <a:t>Training to improve teacher knowledge &amp; effectiveness</a:t>
          </a:r>
        </a:p>
      </dgm:t>
    </dgm:pt>
    <dgm:pt modelId="{1E3E78E3-B7EB-4492-BA1E-42C30F355847}" type="parTrans" cxnId="{A1121E73-5FEC-45C4-B30F-3205E45D97BD}">
      <dgm:prSet/>
      <dgm:spPr/>
      <dgm:t>
        <a:bodyPr/>
        <a:lstStyle/>
        <a:p>
          <a:endParaRPr lang="en-US" sz="2400">
            <a:latin typeface="Calibri" panose="020F0502020204030204" pitchFamily="34" charset="0"/>
            <a:cs typeface="Calibri" panose="020F0502020204030204" pitchFamily="34" charset="0"/>
          </a:endParaRPr>
        </a:p>
      </dgm:t>
    </dgm:pt>
    <dgm:pt modelId="{0265E140-0D99-417D-A616-E6E3B63DE540}" type="sibTrans" cxnId="{A1121E73-5FEC-45C4-B30F-3205E45D97BD}">
      <dgm:prSet/>
      <dgm:spPr/>
      <dgm:t>
        <a:bodyPr/>
        <a:lstStyle/>
        <a:p>
          <a:endParaRPr lang="en-US" sz="2400">
            <a:latin typeface="Calibri" panose="020F0502020204030204" pitchFamily="34" charset="0"/>
            <a:cs typeface="Calibri" panose="020F0502020204030204" pitchFamily="34" charset="0"/>
          </a:endParaRPr>
        </a:p>
      </dgm:t>
    </dgm:pt>
    <dgm:pt modelId="{E6CC3ED0-3E64-4DCF-AB89-5AE389C2D922}">
      <dgm:prSet phldrT="[Text]" phldr="0" custT="1"/>
      <dgm:spPr>
        <a:ln>
          <a:solidFill>
            <a:srgbClr val="FFFF00"/>
          </a:solidFill>
        </a:ln>
      </dgm:spPr>
      <dgm:t>
        <a:bodyPr anchor="ctr" anchorCtr="0"/>
        <a:lstStyle/>
        <a:p>
          <a:pPr rtl="0"/>
          <a:r>
            <a:rPr lang="en-US" sz="2400">
              <a:latin typeface="Calibri"/>
              <a:cs typeface="Calibri"/>
            </a:rPr>
            <a:t>Training on integration of technology into curricula and instruction</a:t>
          </a:r>
        </a:p>
      </dgm:t>
    </dgm:pt>
    <dgm:pt modelId="{0793E376-986E-4728-A610-3E978C26D34B}" type="parTrans" cxnId="{D07EE76C-FB71-4922-A042-55EB451292C2}">
      <dgm:prSet/>
      <dgm:spPr/>
      <dgm:t>
        <a:bodyPr/>
        <a:lstStyle/>
        <a:p>
          <a:endParaRPr lang="en-US" sz="2400">
            <a:latin typeface="Calibri" panose="020F0502020204030204" pitchFamily="34" charset="0"/>
            <a:cs typeface="Calibri" panose="020F0502020204030204" pitchFamily="34" charset="0"/>
          </a:endParaRPr>
        </a:p>
      </dgm:t>
    </dgm:pt>
    <dgm:pt modelId="{085EF2D3-108D-4A7B-93C3-264F6AF71849}" type="sibTrans" cxnId="{D07EE76C-FB71-4922-A042-55EB451292C2}">
      <dgm:prSet/>
      <dgm:spPr/>
      <dgm:t>
        <a:bodyPr/>
        <a:lstStyle/>
        <a:p>
          <a:endParaRPr lang="en-US" sz="2400">
            <a:latin typeface="Calibri" panose="020F0502020204030204" pitchFamily="34" charset="0"/>
            <a:cs typeface="Calibri" panose="020F0502020204030204" pitchFamily="34" charset="0"/>
          </a:endParaRPr>
        </a:p>
      </dgm:t>
    </dgm:pt>
    <dgm:pt modelId="{61FDB0AD-5F93-4EC3-BFD1-385C89830C14}">
      <dgm:prSet phldrT="[Text]" phldr="0" custT="1"/>
      <dgm:spPr>
        <a:ln>
          <a:solidFill>
            <a:srgbClr val="FFFF00"/>
          </a:solidFill>
        </a:ln>
      </dgm:spPr>
      <dgm:t>
        <a:bodyPr anchor="ctr" anchorCtr="0"/>
        <a:lstStyle/>
        <a:p>
          <a:pPr rtl="0"/>
          <a:r>
            <a:rPr lang="en-US" sz="2400">
              <a:latin typeface="Calibri"/>
              <a:cs typeface="Calibri"/>
            </a:rPr>
            <a:t>Training on how to teach students with different needs</a:t>
          </a:r>
        </a:p>
      </dgm:t>
    </dgm:pt>
    <dgm:pt modelId="{7FF9E1A8-B004-4E16-A282-ECB02C1CD159}" type="parTrans" cxnId="{212A79FA-F151-4AB1-A45D-831F502B4ECC}">
      <dgm:prSet/>
      <dgm:spPr/>
      <dgm:t>
        <a:bodyPr/>
        <a:lstStyle/>
        <a:p>
          <a:endParaRPr lang="en-US" sz="2400">
            <a:latin typeface="Calibri" panose="020F0502020204030204" pitchFamily="34" charset="0"/>
            <a:cs typeface="Calibri" panose="020F0502020204030204" pitchFamily="34" charset="0"/>
          </a:endParaRPr>
        </a:p>
      </dgm:t>
    </dgm:pt>
    <dgm:pt modelId="{5D3428DD-3BC5-4DDF-B554-E6CB34C12242}" type="sibTrans" cxnId="{212A79FA-F151-4AB1-A45D-831F502B4ECC}">
      <dgm:prSet/>
      <dgm:spPr/>
      <dgm:t>
        <a:bodyPr/>
        <a:lstStyle/>
        <a:p>
          <a:endParaRPr lang="en-US" sz="2400">
            <a:latin typeface="Calibri" panose="020F0502020204030204" pitchFamily="34" charset="0"/>
            <a:cs typeface="Calibri" panose="020F0502020204030204" pitchFamily="34" charset="0"/>
          </a:endParaRPr>
        </a:p>
      </dgm:t>
    </dgm:pt>
    <dgm:pt modelId="{31B21E02-5BEB-4D05-B70A-65821F28C777}">
      <dgm:prSet phldrT="[Text]" phldr="0" custT="1"/>
      <dgm:spPr>
        <a:ln>
          <a:solidFill>
            <a:srgbClr val="FFFF00"/>
          </a:solidFill>
        </a:ln>
      </dgm:spPr>
      <dgm:t>
        <a:bodyPr anchor="ctr" anchorCtr="0"/>
        <a:lstStyle/>
        <a:p>
          <a:pPr rtl="0"/>
          <a:r>
            <a:rPr lang="en-US" sz="2400">
              <a:latin typeface="Calibri"/>
              <a:cs typeface="Calibri"/>
            </a:rPr>
            <a:t>Training on methods to improve student behavior</a:t>
          </a:r>
        </a:p>
      </dgm:t>
    </dgm:pt>
    <dgm:pt modelId="{BBA6713F-9BB3-47C7-82B7-C5407C10F9BB}" type="parTrans" cxnId="{1170C506-A45C-4C19-95FF-4CB0A34D171F}">
      <dgm:prSet/>
      <dgm:spPr/>
      <dgm:t>
        <a:bodyPr/>
        <a:lstStyle/>
        <a:p>
          <a:endParaRPr lang="en-US" sz="2400">
            <a:latin typeface="Calibri" panose="020F0502020204030204" pitchFamily="34" charset="0"/>
            <a:cs typeface="Calibri" panose="020F0502020204030204" pitchFamily="34" charset="0"/>
          </a:endParaRPr>
        </a:p>
      </dgm:t>
    </dgm:pt>
    <dgm:pt modelId="{43D93D85-3693-4168-81A0-FA632801B7E1}" type="sibTrans" cxnId="{1170C506-A45C-4C19-95FF-4CB0A34D171F}">
      <dgm:prSet/>
      <dgm:spPr/>
      <dgm:t>
        <a:bodyPr/>
        <a:lstStyle/>
        <a:p>
          <a:endParaRPr lang="en-US" sz="2400">
            <a:latin typeface="Calibri" panose="020F0502020204030204" pitchFamily="34" charset="0"/>
            <a:cs typeface="Calibri" panose="020F0502020204030204" pitchFamily="34" charset="0"/>
          </a:endParaRPr>
        </a:p>
      </dgm:t>
    </dgm:pt>
    <dgm:pt modelId="{E4533122-B981-4715-92F5-1A4E0FAECA27}">
      <dgm:prSet phldrT="[Text]" phldr="0" custT="1"/>
      <dgm:spPr>
        <a:ln>
          <a:solidFill>
            <a:srgbClr val="FFFF00"/>
          </a:solidFill>
        </a:ln>
      </dgm:spPr>
      <dgm:t>
        <a:bodyPr anchor="ctr" anchorCtr="0"/>
        <a:lstStyle/>
        <a:p>
          <a:pPr rtl="0"/>
          <a:r>
            <a:rPr lang="en-US" sz="2400">
              <a:latin typeface="Calibri"/>
              <a:cs typeface="Calibri"/>
            </a:rPr>
            <a:t>Leadership training </a:t>
          </a:r>
        </a:p>
      </dgm:t>
    </dgm:pt>
    <dgm:pt modelId="{A9C9399A-F741-4AA1-9DD8-C9122DDE99EA}" type="parTrans" cxnId="{72423431-C1A1-4F81-9C22-0E2E06442CF8}">
      <dgm:prSet/>
      <dgm:spPr/>
      <dgm:t>
        <a:bodyPr/>
        <a:lstStyle/>
        <a:p>
          <a:endParaRPr lang="en-US" sz="2400">
            <a:latin typeface="Calibri" panose="020F0502020204030204" pitchFamily="34" charset="0"/>
            <a:cs typeface="Calibri" panose="020F0502020204030204" pitchFamily="34" charset="0"/>
          </a:endParaRPr>
        </a:p>
      </dgm:t>
    </dgm:pt>
    <dgm:pt modelId="{0EB39C71-A82C-46C8-9050-C42ECB5D200C}" type="sibTrans" cxnId="{72423431-C1A1-4F81-9C22-0E2E06442CF8}">
      <dgm:prSet/>
      <dgm:spPr/>
      <dgm:t>
        <a:bodyPr/>
        <a:lstStyle/>
        <a:p>
          <a:endParaRPr lang="en-US" sz="2400">
            <a:latin typeface="Calibri" panose="020F0502020204030204" pitchFamily="34" charset="0"/>
            <a:cs typeface="Calibri" panose="020F0502020204030204" pitchFamily="34" charset="0"/>
          </a:endParaRPr>
        </a:p>
      </dgm:t>
    </dgm:pt>
    <dgm:pt modelId="{58BA259A-334F-4B07-B3FF-E8BA51C2550D}">
      <dgm:prSet phldr="0" custT="1"/>
      <dgm:spPr>
        <a:ln>
          <a:solidFill>
            <a:srgbClr val="FFFF00"/>
          </a:solidFill>
        </a:ln>
      </dgm:spPr>
      <dgm:t>
        <a:bodyPr anchor="ctr" anchorCtr="0"/>
        <a:lstStyle/>
        <a:p>
          <a:pPr rtl="0"/>
          <a:r>
            <a:rPr lang="en-US" sz="2400">
              <a:latin typeface="Calibri"/>
              <a:cs typeface="Calibri"/>
            </a:rPr>
            <a:t>Training in the use of data and assessment</a:t>
          </a:r>
        </a:p>
      </dgm:t>
    </dgm:pt>
    <dgm:pt modelId="{4A4EE4CF-6C6E-45A9-AC85-506929CE4272}" type="parTrans" cxnId="{48060BD5-66E5-408E-A14D-0B1AEDB8B825}">
      <dgm:prSet/>
      <dgm:spPr/>
      <dgm:t>
        <a:bodyPr/>
        <a:lstStyle/>
        <a:p>
          <a:endParaRPr lang="en-US" sz="2400">
            <a:latin typeface="Calibri" panose="020F0502020204030204" pitchFamily="34" charset="0"/>
            <a:cs typeface="Calibri" panose="020F0502020204030204" pitchFamily="34" charset="0"/>
          </a:endParaRPr>
        </a:p>
      </dgm:t>
    </dgm:pt>
    <dgm:pt modelId="{E716DF8A-6448-467D-AD92-AEB6C2BFAFD4}" type="sibTrans" cxnId="{48060BD5-66E5-408E-A14D-0B1AEDB8B825}">
      <dgm:prSet/>
      <dgm:spPr/>
      <dgm:t>
        <a:bodyPr/>
        <a:lstStyle/>
        <a:p>
          <a:endParaRPr lang="en-US" sz="2400">
            <a:latin typeface="Calibri" panose="020F0502020204030204" pitchFamily="34" charset="0"/>
            <a:cs typeface="Calibri" panose="020F0502020204030204" pitchFamily="34" charset="0"/>
          </a:endParaRPr>
        </a:p>
      </dgm:t>
    </dgm:pt>
    <dgm:pt modelId="{265943C5-2DE9-4A03-86A4-E10F404599F3}" type="pres">
      <dgm:prSet presAssocID="{74F55B52-C068-4099-98FF-2747DC3388FE}" presName="vert0" presStyleCnt="0">
        <dgm:presLayoutVars>
          <dgm:dir/>
          <dgm:animOne val="branch"/>
          <dgm:animLvl val="lvl"/>
        </dgm:presLayoutVars>
      </dgm:prSet>
      <dgm:spPr/>
    </dgm:pt>
    <dgm:pt modelId="{22737453-90E8-4D36-99BF-F0625420C053}" type="pres">
      <dgm:prSet presAssocID="{9661B785-BC73-42C6-B462-352F9A20063A}" presName="thickLine" presStyleLbl="alignNode1" presStyleIdx="0" presStyleCnt="6"/>
      <dgm:spPr/>
    </dgm:pt>
    <dgm:pt modelId="{E72E308B-706F-464E-9F3A-407F1B1C96EB}" type="pres">
      <dgm:prSet presAssocID="{9661B785-BC73-42C6-B462-352F9A20063A}" presName="horz1" presStyleCnt="0"/>
      <dgm:spPr/>
    </dgm:pt>
    <dgm:pt modelId="{CE2EC4A6-8F43-4BEE-A06B-51154EB0A64A}" type="pres">
      <dgm:prSet presAssocID="{9661B785-BC73-42C6-B462-352F9A20063A}" presName="tx1" presStyleLbl="revTx" presStyleIdx="0" presStyleCnt="6"/>
      <dgm:spPr/>
    </dgm:pt>
    <dgm:pt modelId="{F8FF1909-1F44-4A8D-ACFB-EF3F432B1DC9}" type="pres">
      <dgm:prSet presAssocID="{9661B785-BC73-42C6-B462-352F9A20063A}" presName="vert1" presStyleCnt="0"/>
      <dgm:spPr/>
    </dgm:pt>
    <dgm:pt modelId="{D248E789-398B-437C-B6E2-5E55AA0D0CCA}" type="pres">
      <dgm:prSet presAssocID="{E6CC3ED0-3E64-4DCF-AB89-5AE389C2D922}" presName="thickLine" presStyleLbl="alignNode1" presStyleIdx="1" presStyleCnt="6"/>
      <dgm:spPr/>
    </dgm:pt>
    <dgm:pt modelId="{00E51B64-6064-4C2F-89AE-F527E1DB0F1B}" type="pres">
      <dgm:prSet presAssocID="{E6CC3ED0-3E64-4DCF-AB89-5AE389C2D922}" presName="horz1" presStyleCnt="0"/>
      <dgm:spPr/>
    </dgm:pt>
    <dgm:pt modelId="{23C2CCE5-4117-49A8-9C5E-71CB50FACA1E}" type="pres">
      <dgm:prSet presAssocID="{E6CC3ED0-3E64-4DCF-AB89-5AE389C2D922}" presName="tx1" presStyleLbl="revTx" presStyleIdx="1" presStyleCnt="6"/>
      <dgm:spPr/>
    </dgm:pt>
    <dgm:pt modelId="{40A86A7A-5847-45A5-AE48-CEFDC4B12CC4}" type="pres">
      <dgm:prSet presAssocID="{E6CC3ED0-3E64-4DCF-AB89-5AE389C2D922}" presName="vert1" presStyleCnt="0"/>
      <dgm:spPr/>
    </dgm:pt>
    <dgm:pt modelId="{BD92FC44-DC6C-4492-9782-CAA9349B68E7}" type="pres">
      <dgm:prSet presAssocID="{61FDB0AD-5F93-4EC3-BFD1-385C89830C14}" presName="thickLine" presStyleLbl="alignNode1" presStyleIdx="2" presStyleCnt="6"/>
      <dgm:spPr/>
    </dgm:pt>
    <dgm:pt modelId="{9BB8E63A-E326-4DE2-AC0F-ADA16E9FAA90}" type="pres">
      <dgm:prSet presAssocID="{61FDB0AD-5F93-4EC3-BFD1-385C89830C14}" presName="horz1" presStyleCnt="0"/>
      <dgm:spPr/>
    </dgm:pt>
    <dgm:pt modelId="{79565F4E-683F-4A20-A7F8-0E444C111F2D}" type="pres">
      <dgm:prSet presAssocID="{61FDB0AD-5F93-4EC3-BFD1-385C89830C14}" presName="tx1" presStyleLbl="revTx" presStyleIdx="2" presStyleCnt="6"/>
      <dgm:spPr/>
    </dgm:pt>
    <dgm:pt modelId="{5FE1C7B0-DB36-43E9-A01A-A1849E9919DA}" type="pres">
      <dgm:prSet presAssocID="{61FDB0AD-5F93-4EC3-BFD1-385C89830C14}" presName="vert1" presStyleCnt="0"/>
      <dgm:spPr/>
    </dgm:pt>
    <dgm:pt modelId="{5E31971E-DAA0-4FAE-8319-CCE9431F28AE}" type="pres">
      <dgm:prSet presAssocID="{31B21E02-5BEB-4D05-B70A-65821F28C777}" presName="thickLine" presStyleLbl="alignNode1" presStyleIdx="3" presStyleCnt="6"/>
      <dgm:spPr/>
    </dgm:pt>
    <dgm:pt modelId="{5B7BF7A1-229F-4CB3-97DC-53BCB90B30CA}" type="pres">
      <dgm:prSet presAssocID="{31B21E02-5BEB-4D05-B70A-65821F28C777}" presName="horz1" presStyleCnt="0"/>
      <dgm:spPr/>
    </dgm:pt>
    <dgm:pt modelId="{AB37B9DA-51B0-4201-9EAE-568BB16C1F6A}" type="pres">
      <dgm:prSet presAssocID="{31B21E02-5BEB-4D05-B70A-65821F28C777}" presName="tx1" presStyleLbl="revTx" presStyleIdx="3" presStyleCnt="6"/>
      <dgm:spPr/>
    </dgm:pt>
    <dgm:pt modelId="{00F11C8F-E7A5-4E21-B392-F57CA485FB9D}" type="pres">
      <dgm:prSet presAssocID="{31B21E02-5BEB-4D05-B70A-65821F28C777}" presName="vert1" presStyleCnt="0"/>
      <dgm:spPr/>
    </dgm:pt>
    <dgm:pt modelId="{FFA111DC-1EB5-4C3B-97B2-C03BF1938BBD}" type="pres">
      <dgm:prSet presAssocID="{E4533122-B981-4715-92F5-1A4E0FAECA27}" presName="thickLine" presStyleLbl="alignNode1" presStyleIdx="4" presStyleCnt="6"/>
      <dgm:spPr/>
    </dgm:pt>
    <dgm:pt modelId="{7DADA1FB-E67B-47B8-B2F9-049DE8FD87E5}" type="pres">
      <dgm:prSet presAssocID="{E4533122-B981-4715-92F5-1A4E0FAECA27}" presName="horz1" presStyleCnt="0"/>
      <dgm:spPr/>
    </dgm:pt>
    <dgm:pt modelId="{9BAAB945-7E31-4172-B6A6-8606902DF1EB}" type="pres">
      <dgm:prSet presAssocID="{E4533122-B981-4715-92F5-1A4E0FAECA27}" presName="tx1" presStyleLbl="revTx" presStyleIdx="4" presStyleCnt="6"/>
      <dgm:spPr/>
    </dgm:pt>
    <dgm:pt modelId="{F8C572DA-429A-41B7-95C0-C1829A549666}" type="pres">
      <dgm:prSet presAssocID="{E4533122-B981-4715-92F5-1A4E0FAECA27}" presName="vert1" presStyleCnt="0"/>
      <dgm:spPr/>
    </dgm:pt>
    <dgm:pt modelId="{67B8F9F2-D7EB-4423-9DDC-9033762CD10E}" type="pres">
      <dgm:prSet presAssocID="{58BA259A-334F-4B07-B3FF-E8BA51C2550D}" presName="thickLine" presStyleLbl="alignNode1" presStyleIdx="5" presStyleCnt="6"/>
      <dgm:spPr/>
    </dgm:pt>
    <dgm:pt modelId="{6B515022-916C-4CFF-9A2D-8985B0553879}" type="pres">
      <dgm:prSet presAssocID="{58BA259A-334F-4B07-B3FF-E8BA51C2550D}" presName="horz1" presStyleCnt="0"/>
      <dgm:spPr/>
    </dgm:pt>
    <dgm:pt modelId="{36D02B80-035B-494D-8F38-027607A08437}" type="pres">
      <dgm:prSet presAssocID="{58BA259A-334F-4B07-B3FF-E8BA51C2550D}" presName="tx1" presStyleLbl="revTx" presStyleIdx="5" presStyleCnt="6"/>
      <dgm:spPr/>
    </dgm:pt>
    <dgm:pt modelId="{31AC0A5D-29F7-48A7-ABC8-FF2BB2E13B24}" type="pres">
      <dgm:prSet presAssocID="{58BA259A-334F-4B07-B3FF-E8BA51C2550D}" presName="vert1" presStyleCnt="0"/>
      <dgm:spPr/>
    </dgm:pt>
  </dgm:ptLst>
  <dgm:cxnLst>
    <dgm:cxn modelId="{8DC35505-D361-41C3-BE95-7D0DFB60760C}" type="presOf" srcId="{9661B785-BC73-42C6-B462-352F9A20063A}" destId="{CE2EC4A6-8F43-4BEE-A06B-51154EB0A64A}" srcOrd="0" destOrd="0" presId="urn:microsoft.com/office/officeart/2008/layout/LinedList"/>
    <dgm:cxn modelId="{41653A06-FCEE-42E0-AB78-37E246D846C1}" type="presOf" srcId="{31B21E02-5BEB-4D05-B70A-65821F28C777}" destId="{AB37B9DA-51B0-4201-9EAE-568BB16C1F6A}" srcOrd="0" destOrd="0" presId="urn:microsoft.com/office/officeart/2008/layout/LinedList"/>
    <dgm:cxn modelId="{1170C506-A45C-4C19-95FF-4CB0A34D171F}" srcId="{74F55B52-C068-4099-98FF-2747DC3388FE}" destId="{31B21E02-5BEB-4D05-B70A-65821F28C777}" srcOrd="3" destOrd="0" parTransId="{BBA6713F-9BB3-47C7-82B7-C5407C10F9BB}" sibTransId="{43D93D85-3693-4168-81A0-FA632801B7E1}"/>
    <dgm:cxn modelId="{72423431-C1A1-4F81-9C22-0E2E06442CF8}" srcId="{74F55B52-C068-4099-98FF-2747DC3388FE}" destId="{E4533122-B981-4715-92F5-1A4E0FAECA27}" srcOrd="4" destOrd="0" parTransId="{A9C9399A-F741-4AA1-9DD8-C9122DDE99EA}" sibTransId="{0EB39C71-A82C-46C8-9050-C42ECB5D200C}"/>
    <dgm:cxn modelId="{984CDF3F-B425-435C-BB63-A2562D6DE00D}" type="presOf" srcId="{58BA259A-334F-4B07-B3FF-E8BA51C2550D}" destId="{36D02B80-035B-494D-8F38-027607A08437}" srcOrd="0" destOrd="0" presId="urn:microsoft.com/office/officeart/2008/layout/LinedList"/>
    <dgm:cxn modelId="{5770BF6A-8090-4FE7-A2AD-21704E0BA60A}" type="presOf" srcId="{61FDB0AD-5F93-4EC3-BFD1-385C89830C14}" destId="{79565F4E-683F-4A20-A7F8-0E444C111F2D}" srcOrd="0" destOrd="0" presId="urn:microsoft.com/office/officeart/2008/layout/LinedList"/>
    <dgm:cxn modelId="{D07EE76C-FB71-4922-A042-55EB451292C2}" srcId="{74F55B52-C068-4099-98FF-2747DC3388FE}" destId="{E6CC3ED0-3E64-4DCF-AB89-5AE389C2D922}" srcOrd="1" destOrd="0" parTransId="{0793E376-986E-4728-A610-3E978C26D34B}" sibTransId="{085EF2D3-108D-4A7B-93C3-264F6AF71849}"/>
    <dgm:cxn modelId="{A1121E73-5FEC-45C4-B30F-3205E45D97BD}" srcId="{74F55B52-C068-4099-98FF-2747DC3388FE}" destId="{9661B785-BC73-42C6-B462-352F9A20063A}" srcOrd="0" destOrd="0" parTransId="{1E3E78E3-B7EB-4492-BA1E-42C30F355847}" sibTransId="{0265E140-0D99-417D-A616-E6E3B63DE540}"/>
    <dgm:cxn modelId="{88E1987C-AAAA-44A3-B9EE-93BC24885CDB}" type="presOf" srcId="{74F55B52-C068-4099-98FF-2747DC3388FE}" destId="{265943C5-2DE9-4A03-86A4-E10F404599F3}" srcOrd="0" destOrd="0" presId="urn:microsoft.com/office/officeart/2008/layout/LinedList"/>
    <dgm:cxn modelId="{C3A4C887-1703-458A-B65A-944EC80B7E33}" type="presOf" srcId="{E4533122-B981-4715-92F5-1A4E0FAECA27}" destId="{9BAAB945-7E31-4172-B6A6-8606902DF1EB}" srcOrd="0" destOrd="0" presId="urn:microsoft.com/office/officeart/2008/layout/LinedList"/>
    <dgm:cxn modelId="{F86FFFA2-BB1C-4064-A496-BAD79493EEC5}" type="presOf" srcId="{E6CC3ED0-3E64-4DCF-AB89-5AE389C2D922}" destId="{23C2CCE5-4117-49A8-9C5E-71CB50FACA1E}" srcOrd="0" destOrd="0" presId="urn:microsoft.com/office/officeart/2008/layout/LinedList"/>
    <dgm:cxn modelId="{48060BD5-66E5-408E-A14D-0B1AEDB8B825}" srcId="{74F55B52-C068-4099-98FF-2747DC3388FE}" destId="{58BA259A-334F-4B07-B3FF-E8BA51C2550D}" srcOrd="5" destOrd="0" parTransId="{4A4EE4CF-6C6E-45A9-AC85-506929CE4272}" sibTransId="{E716DF8A-6448-467D-AD92-AEB6C2BFAFD4}"/>
    <dgm:cxn modelId="{212A79FA-F151-4AB1-A45D-831F502B4ECC}" srcId="{74F55B52-C068-4099-98FF-2747DC3388FE}" destId="{61FDB0AD-5F93-4EC3-BFD1-385C89830C14}" srcOrd="2" destOrd="0" parTransId="{7FF9E1A8-B004-4E16-A282-ECB02C1CD159}" sibTransId="{5D3428DD-3BC5-4DDF-B554-E6CB34C12242}"/>
    <dgm:cxn modelId="{306F2783-763A-43F2-8360-4F513F1002D3}" type="presParOf" srcId="{265943C5-2DE9-4A03-86A4-E10F404599F3}" destId="{22737453-90E8-4D36-99BF-F0625420C053}" srcOrd="0" destOrd="0" presId="urn:microsoft.com/office/officeart/2008/layout/LinedList"/>
    <dgm:cxn modelId="{587C0A9B-4D93-4302-8EE2-8B807BE9C0DA}" type="presParOf" srcId="{265943C5-2DE9-4A03-86A4-E10F404599F3}" destId="{E72E308B-706F-464E-9F3A-407F1B1C96EB}" srcOrd="1" destOrd="0" presId="urn:microsoft.com/office/officeart/2008/layout/LinedList"/>
    <dgm:cxn modelId="{534245E4-671D-40E4-9948-D6A8BCDA7B4E}" type="presParOf" srcId="{E72E308B-706F-464E-9F3A-407F1B1C96EB}" destId="{CE2EC4A6-8F43-4BEE-A06B-51154EB0A64A}" srcOrd="0" destOrd="0" presId="urn:microsoft.com/office/officeart/2008/layout/LinedList"/>
    <dgm:cxn modelId="{79EFD215-F8EA-4FEF-92DC-92F8497C3817}" type="presParOf" srcId="{E72E308B-706F-464E-9F3A-407F1B1C96EB}" destId="{F8FF1909-1F44-4A8D-ACFB-EF3F432B1DC9}" srcOrd="1" destOrd="0" presId="urn:microsoft.com/office/officeart/2008/layout/LinedList"/>
    <dgm:cxn modelId="{6C0A22D9-620D-4A15-9858-B1E7E51F72E4}" type="presParOf" srcId="{265943C5-2DE9-4A03-86A4-E10F404599F3}" destId="{D248E789-398B-437C-B6E2-5E55AA0D0CCA}" srcOrd="2" destOrd="0" presId="urn:microsoft.com/office/officeart/2008/layout/LinedList"/>
    <dgm:cxn modelId="{AB2575E7-908B-4B9C-96D4-421F8816A0FF}" type="presParOf" srcId="{265943C5-2DE9-4A03-86A4-E10F404599F3}" destId="{00E51B64-6064-4C2F-89AE-F527E1DB0F1B}" srcOrd="3" destOrd="0" presId="urn:microsoft.com/office/officeart/2008/layout/LinedList"/>
    <dgm:cxn modelId="{30EA73DB-285F-4CB3-9569-555550E1FF76}" type="presParOf" srcId="{00E51B64-6064-4C2F-89AE-F527E1DB0F1B}" destId="{23C2CCE5-4117-49A8-9C5E-71CB50FACA1E}" srcOrd="0" destOrd="0" presId="urn:microsoft.com/office/officeart/2008/layout/LinedList"/>
    <dgm:cxn modelId="{A16DF9BF-0B37-48EA-9B32-6BCCC8FA2D51}" type="presParOf" srcId="{00E51B64-6064-4C2F-89AE-F527E1DB0F1B}" destId="{40A86A7A-5847-45A5-AE48-CEFDC4B12CC4}" srcOrd="1" destOrd="0" presId="urn:microsoft.com/office/officeart/2008/layout/LinedList"/>
    <dgm:cxn modelId="{31179A95-CE86-4ECC-94FA-BA9566F37794}" type="presParOf" srcId="{265943C5-2DE9-4A03-86A4-E10F404599F3}" destId="{BD92FC44-DC6C-4492-9782-CAA9349B68E7}" srcOrd="4" destOrd="0" presId="urn:microsoft.com/office/officeart/2008/layout/LinedList"/>
    <dgm:cxn modelId="{3B55C915-8809-4909-985D-DF885451D02B}" type="presParOf" srcId="{265943C5-2DE9-4A03-86A4-E10F404599F3}" destId="{9BB8E63A-E326-4DE2-AC0F-ADA16E9FAA90}" srcOrd="5" destOrd="0" presId="urn:microsoft.com/office/officeart/2008/layout/LinedList"/>
    <dgm:cxn modelId="{9FC0CEC4-7479-4148-A771-71B5BB2248D6}" type="presParOf" srcId="{9BB8E63A-E326-4DE2-AC0F-ADA16E9FAA90}" destId="{79565F4E-683F-4A20-A7F8-0E444C111F2D}" srcOrd="0" destOrd="0" presId="urn:microsoft.com/office/officeart/2008/layout/LinedList"/>
    <dgm:cxn modelId="{9A948F3A-6A94-444B-AA54-94D28E5244CB}" type="presParOf" srcId="{9BB8E63A-E326-4DE2-AC0F-ADA16E9FAA90}" destId="{5FE1C7B0-DB36-43E9-A01A-A1849E9919DA}" srcOrd="1" destOrd="0" presId="urn:microsoft.com/office/officeart/2008/layout/LinedList"/>
    <dgm:cxn modelId="{A7C936F2-C80D-499F-BFE7-3129D37B9545}" type="presParOf" srcId="{265943C5-2DE9-4A03-86A4-E10F404599F3}" destId="{5E31971E-DAA0-4FAE-8319-CCE9431F28AE}" srcOrd="6" destOrd="0" presId="urn:microsoft.com/office/officeart/2008/layout/LinedList"/>
    <dgm:cxn modelId="{CC3734FE-27A4-4DA7-92EB-3F031B55AB23}" type="presParOf" srcId="{265943C5-2DE9-4A03-86A4-E10F404599F3}" destId="{5B7BF7A1-229F-4CB3-97DC-53BCB90B30CA}" srcOrd="7" destOrd="0" presId="urn:microsoft.com/office/officeart/2008/layout/LinedList"/>
    <dgm:cxn modelId="{EDD8002B-5827-427C-9F7A-6660504363BB}" type="presParOf" srcId="{5B7BF7A1-229F-4CB3-97DC-53BCB90B30CA}" destId="{AB37B9DA-51B0-4201-9EAE-568BB16C1F6A}" srcOrd="0" destOrd="0" presId="urn:microsoft.com/office/officeart/2008/layout/LinedList"/>
    <dgm:cxn modelId="{DEE3DE73-F82A-40CC-A3A8-C6C3CB1AFBE7}" type="presParOf" srcId="{5B7BF7A1-229F-4CB3-97DC-53BCB90B30CA}" destId="{00F11C8F-E7A5-4E21-B392-F57CA485FB9D}" srcOrd="1" destOrd="0" presId="urn:microsoft.com/office/officeart/2008/layout/LinedList"/>
    <dgm:cxn modelId="{85CF591C-0E72-4633-A1CD-036A533EBD08}" type="presParOf" srcId="{265943C5-2DE9-4A03-86A4-E10F404599F3}" destId="{FFA111DC-1EB5-4C3B-97B2-C03BF1938BBD}" srcOrd="8" destOrd="0" presId="urn:microsoft.com/office/officeart/2008/layout/LinedList"/>
    <dgm:cxn modelId="{314F14C3-6311-446F-8B00-5C395E90365A}" type="presParOf" srcId="{265943C5-2DE9-4A03-86A4-E10F404599F3}" destId="{7DADA1FB-E67B-47B8-B2F9-049DE8FD87E5}" srcOrd="9" destOrd="0" presId="urn:microsoft.com/office/officeart/2008/layout/LinedList"/>
    <dgm:cxn modelId="{BF361F06-0ACC-418B-8942-9D5A67BEA72E}" type="presParOf" srcId="{7DADA1FB-E67B-47B8-B2F9-049DE8FD87E5}" destId="{9BAAB945-7E31-4172-B6A6-8606902DF1EB}" srcOrd="0" destOrd="0" presId="urn:microsoft.com/office/officeart/2008/layout/LinedList"/>
    <dgm:cxn modelId="{EE362230-0DF6-44DA-A705-918CE7373E5D}" type="presParOf" srcId="{7DADA1FB-E67B-47B8-B2F9-049DE8FD87E5}" destId="{F8C572DA-429A-41B7-95C0-C1829A549666}" srcOrd="1" destOrd="0" presId="urn:microsoft.com/office/officeart/2008/layout/LinedList"/>
    <dgm:cxn modelId="{BE35EEC5-1F7B-422B-A9F2-3D540DB7BE01}" type="presParOf" srcId="{265943C5-2DE9-4A03-86A4-E10F404599F3}" destId="{67B8F9F2-D7EB-4423-9DDC-9033762CD10E}" srcOrd="10" destOrd="0" presId="urn:microsoft.com/office/officeart/2008/layout/LinedList"/>
    <dgm:cxn modelId="{33B3A33C-067B-4AEA-B827-97EB81AD946A}" type="presParOf" srcId="{265943C5-2DE9-4A03-86A4-E10F404599F3}" destId="{6B515022-916C-4CFF-9A2D-8985B0553879}" srcOrd="11" destOrd="0" presId="urn:microsoft.com/office/officeart/2008/layout/LinedList"/>
    <dgm:cxn modelId="{17BB128B-1C4D-48DA-A9EA-5E4E7FFB2702}" type="presParOf" srcId="{6B515022-916C-4CFF-9A2D-8985B0553879}" destId="{36D02B80-035B-494D-8F38-027607A08437}" srcOrd="0" destOrd="0" presId="urn:microsoft.com/office/officeart/2008/layout/LinedList"/>
    <dgm:cxn modelId="{B035ABFF-33B3-485C-BC22-41024D2314D6}" type="presParOf" srcId="{6B515022-916C-4CFF-9A2D-8985B0553879}" destId="{31AC0A5D-29F7-48A7-ABC8-FF2BB2E13B24}" srcOrd="1" destOrd="0" presId="urn:microsoft.com/office/officeart/2008/layout/LinedList"/>
  </dgm:cxnLst>
  <dgm:bg>
    <a:solidFill>
      <a:srgbClr val="E7E7E7"/>
    </a:solidFill>
  </dgm:bg>
  <dgm:whole>
    <a:ln>
      <a:solidFill>
        <a:srgbClr val="FFFF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6942194-1999-4003-974B-90187833FA5E}" type="doc">
      <dgm:prSet loTypeId="urn:microsoft.com/office/officeart/2005/8/layout/lProcess3" loCatId="process" qsTypeId="urn:microsoft.com/office/officeart/2005/8/quickstyle/simple1" qsCatId="simple" csTypeId="urn:microsoft.com/office/officeart/2005/8/colors/accent1_5" csCatId="accent1" phldr="1"/>
      <dgm:spPr/>
      <dgm:t>
        <a:bodyPr/>
        <a:lstStyle/>
        <a:p>
          <a:endParaRPr lang="en-US"/>
        </a:p>
      </dgm:t>
    </dgm:pt>
    <dgm:pt modelId="{1EBD3D58-E184-42D9-AA51-545BE8C5D4E1}">
      <dgm:prSet phldrT="[Text]" custT="1"/>
      <dgm:spPr/>
      <dgm:t>
        <a:bodyPr/>
        <a:lstStyle/>
        <a:p>
          <a:pPr algn="ctr"/>
          <a:r>
            <a:rPr lang="en-US" altLang="en-US" sz="2000" b="1">
              <a:latin typeface="Calibri"/>
              <a:cs typeface="Calibri"/>
            </a:rPr>
            <a:t>Allowable</a:t>
          </a:r>
          <a:endParaRPr lang="en-US" sz="2000">
            <a:latin typeface="Calibri"/>
            <a:cs typeface="Calibri"/>
          </a:endParaRPr>
        </a:p>
      </dgm:t>
    </dgm:pt>
    <dgm:pt modelId="{9A71C313-725C-4C24-AF49-236F569844A7}" type="parTrans" cxnId="{ED6DD74E-D04F-4468-A575-AC7B3C1CD40E}">
      <dgm:prSet/>
      <dgm:spPr/>
      <dgm:t>
        <a:bodyPr/>
        <a:lstStyle/>
        <a:p>
          <a:pPr algn="l"/>
          <a:endParaRPr lang="en-US" sz="4000">
            <a:latin typeface="Calibri" panose="020F0502020204030204" pitchFamily="34" charset="0"/>
            <a:cs typeface="Calibri" panose="020F0502020204030204" pitchFamily="34" charset="0"/>
          </a:endParaRPr>
        </a:p>
      </dgm:t>
    </dgm:pt>
    <dgm:pt modelId="{51302CB5-E1D0-4BD7-97A2-00087B3ACB55}" type="sibTrans" cxnId="{ED6DD74E-D04F-4468-A575-AC7B3C1CD40E}">
      <dgm:prSet/>
      <dgm:spPr/>
      <dgm:t>
        <a:bodyPr/>
        <a:lstStyle/>
        <a:p>
          <a:pPr algn="l"/>
          <a:endParaRPr lang="en-US" sz="4000">
            <a:latin typeface="Calibri" panose="020F0502020204030204" pitchFamily="34" charset="0"/>
            <a:cs typeface="Calibri" panose="020F0502020204030204" pitchFamily="34" charset="0"/>
          </a:endParaRPr>
        </a:p>
      </dgm:t>
    </dgm:pt>
    <dgm:pt modelId="{58F29986-8445-4E07-A043-820410E634CD}">
      <dgm:prSet custT="1"/>
      <dgm:spPr/>
      <dgm:t>
        <a:bodyPr/>
        <a:lstStyle/>
        <a:p>
          <a:pPr algn="ctr"/>
          <a:r>
            <a:rPr lang="en-US" altLang="en-US" sz="2000" b="1">
              <a:latin typeface="Calibri"/>
              <a:cs typeface="Calibri"/>
            </a:rPr>
            <a:t>Necessary</a:t>
          </a:r>
          <a:endParaRPr lang="en-US" altLang="en-US" sz="2000">
            <a:latin typeface="Calibri"/>
            <a:cs typeface="Calibri"/>
          </a:endParaRPr>
        </a:p>
      </dgm:t>
    </dgm:pt>
    <dgm:pt modelId="{9DEA4B95-D982-4D81-A0B0-C8C19C1CFDFC}" type="parTrans" cxnId="{03F62D04-E850-4BA4-B158-6CD5463D1A15}">
      <dgm:prSet/>
      <dgm:spPr/>
      <dgm:t>
        <a:bodyPr/>
        <a:lstStyle/>
        <a:p>
          <a:pPr algn="l"/>
          <a:endParaRPr lang="en-US" sz="4000">
            <a:latin typeface="Calibri" panose="020F0502020204030204" pitchFamily="34" charset="0"/>
            <a:cs typeface="Calibri" panose="020F0502020204030204" pitchFamily="34" charset="0"/>
          </a:endParaRPr>
        </a:p>
      </dgm:t>
    </dgm:pt>
    <dgm:pt modelId="{7241CBCF-1E6D-4E0E-9C1C-C440A3552668}" type="sibTrans" cxnId="{03F62D04-E850-4BA4-B158-6CD5463D1A15}">
      <dgm:prSet/>
      <dgm:spPr/>
      <dgm:t>
        <a:bodyPr/>
        <a:lstStyle/>
        <a:p>
          <a:pPr algn="l"/>
          <a:endParaRPr lang="en-US" sz="4000">
            <a:latin typeface="Calibri" panose="020F0502020204030204" pitchFamily="34" charset="0"/>
            <a:cs typeface="Calibri" panose="020F0502020204030204" pitchFamily="34" charset="0"/>
          </a:endParaRPr>
        </a:p>
      </dgm:t>
    </dgm:pt>
    <dgm:pt modelId="{C7B65DB0-4171-4079-B10F-6EAD5DEBAF26}">
      <dgm:prSet custT="1"/>
      <dgm:spPr/>
      <dgm:t>
        <a:bodyPr/>
        <a:lstStyle/>
        <a:p>
          <a:pPr algn="r"/>
          <a:r>
            <a:rPr lang="en-US" altLang="en-US" sz="2000" b="1">
              <a:latin typeface="Calibri"/>
              <a:cs typeface="Calibri"/>
            </a:rPr>
            <a:t>Reasonable</a:t>
          </a:r>
          <a:endParaRPr lang="en-US" altLang="en-US" sz="2000">
            <a:latin typeface="Calibri"/>
            <a:cs typeface="Calibri"/>
          </a:endParaRPr>
        </a:p>
      </dgm:t>
    </dgm:pt>
    <dgm:pt modelId="{77BD6D78-F92D-4E46-B827-6FF756FAACCA}" type="parTrans" cxnId="{3C78A7BA-2262-48A7-8EA2-494775FC3C31}">
      <dgm:prSet/>
      <dgm:spPr/>
      <dgm:t>
        <a:bodyPr/>
        <a:lstStyle/>
        <a:p>
          <a:pPr algn="l"/>
          <a:endParaRPr lang="en-US" sz="4000">
            <a:latin typeface="Calibri" panose="020F0502020204030204" pitchFamily="34" charset="0"/>
            <a:cs typeface="Calibri" panose="020F0502020204030204" pitchFamily="34" charset="0"/>
          </a:endParaRPr>
        </a:p>
      </dgm:t>
    </dgm:pt>
    <dgm:pt modelId="{B9F4EFA1-DD7F-4A6B-8B71-4C8C35B73ACF}" type="sibTrans" cxnId="{3C78A7BA-2262-48A7-8EA2-494775FC3C31}">
      <dgm:prSet/>
      <dgm:spPr/>
      <dgm:t>
        <a:bodyPr/>
        <a:lstStyle/>
        <a:p>
          <a:pPr algn="l"/>
          <a:endParaRPr lang="en-US" sz="4000">
            <a:latin typeface="Calibri" panose="020F0502020204030204" pitchFamily="34" charset="0"/>
            <a:cs typeface="Calibri" panose="020F0502020204030204" pitchFamily="34" charset="0"/>
          </a:endParaRPr>
        </a:p>
      </dgm:t>
    </dgm:pt>
    <dgm:pt modelId="{C0BABF9B-C9DD-4E27-860C-F5CD56A24819}">
      <dgm:prSet custT="1"/>
      <dgm:spPr/>
      <dgm:t>
        <a:bodyPr/>
        <a:lstStyle/>
        <a:p>
          <a:pPr algn="ctr"/>
          <a:r>
            <a:rPr lang="en-US" altLang="en-US" sz="2000" b="1">
              <a:latin typeface="Calibri"/>
              <a:cs typeface="Calibri"/>
            </a:rPr>
            <a:t>Consistent</a:t>
          </a:r>
          <a:endParaRPr lang="en-US" altLang="en-US" sz="2000">
            <a:latin typeface="Calibri" panose="020F0502020204030204" pitchFamily="34" charset="0"/>
            <a:cs typeface="Calibri" panose="020F0502020204030204" pitchFamily="34" charset="0"/>
          </a:endParaRPr>
        </a:p>
      </dgm:t>
    </dgm:pt>
    <dgm:pt modelId="{12BC14CC-4407-411C-A635-BD475FFD651B}" type="parTrans" cxnId="{11087203-A98E-4016-B184-0C56F013D911}">
      <dgm:prSet/>
      <dgm:spPr/>
      <dgm:t>
        <a:bodyPr/>
        <a:lstStyle/>
        <a:p>
          <a:pPr algn="l"/>
          <a:endParaRPr lang="en-US" sz="4000">
            <a:latin typeface="Calibri" panose="020F0502020204030204" pitchFamily="34" charset="0"/>
            <a:cs typeface="Calibri" panose="020F0502020204030204" pitchFamily="34" charset="0"/>
          </a:endParaRPr>
        </a:p>
      </dgm:t>
    </dgm:pt>
    <dgm:pt modelId="{800667C8-49E3-4763-8249-5594B14D666B}" type="sibTrans" cxnId="{11087203-A98E-4016-B184-0C56F013D911}">
      <dgm:prSet/>
      <dgm:spPr/>
      <dgm:t>
        <a:bodyPr/>
        <a:lstStyle/>
        <a:p>
          <a:pPr algn="l"/>
          <a:endParaRPr lang="en-US" sz="4000">
            <a:latin typeface="Calibri" panose="020F0502020204030204" pitchFamily="34" charset="0"/>
            <a:cs typeface="Calibri" panose="020F0502020204030204" pitchFamily="34" charset="0"/>
          </a:endParaRPr>
        </a:p>
      </dgm:t>
    </dgm:pt>
    <dgm:pt modelId="{001FE101-AABD-4323-8B8D-33591B445B87}">
      <dgm:prSet custT="1"/>
      <dgm:spPr/>
      <dgm:t>
        <a:bodyPr/>
        <a:lstStyle/>
        <a:p>
          <a:pPr algn="ctr"/>
          <a:r>
            <a:rPr lang="en-US" altLang="en-US" sz="2000" b="1">
              <a:latin typeface="Calibri"/>
              <a:cs typeface="Calibri"/>
            </a:rPr>
            <a:t>Allocable</a:t>
          </a:r>
          <a:endParaRPr lang="en-US" altLang="en-US" sz="2000">
            <a:latin typeface="Calibri"/>
            <a:cs typeface="Calibri"/>
          </a:endParaRPr>
        </a:p>
      </dgm:t>
    </dgm:pt>
    <dgm:pt modelId="{6313CA16-7816-4926-8A98-D20B77B15A40}" type="parTrans" cxnId="{1E1F48E3-89A5-4CA7-B292-8910C39BA476}">
      <dgm:prSet/>
      <dgm:spPr/>
      <dgm:t>
        <a:bodyPr/>
        <a:lstStyle/>
        <a:p>
          <a:pPr algn="l"/>
          <a:endParaRPr lang="en-US" sz="4000">
            <a:latin typeface="Calibri" panose="020F0502020204030204" pitchFamily="34" charset="0"/>
            <a:cs typeface="Calibri" panose="020F0502020204030204" pitchFamily="34" charset="0"/>
          </a:endParaRPr>
        </a:p>
      </dgm:t>
    </dgm:pt>
    <dgm:pt modelId="{A071E76E-045E-4A86-BEA8-A247ED49484F}" type="sibTrans" cxnId="{1E1F48E3-89A5-4CA7-B292-8910C39BA476}">
      <dgm:prSet/>
      <dgm:spPr/>
      <dgm:t>
        <a:bodyPr/>
        <a:lstStyle/>
        <a:p>
          <a:pPr algn="l"/>
          <a:endParaRPr lang="en-US" sz="4000">
            <a:latin typeface="Calibri" panose="020F0502020204030204" pitchFamily="34" charset="0"/>
            <a:cs typeface="Calibri" panose="020F0502020204030204" pitchFamily="34" charset="0"/>
          </a:endParaRPr>
        </a:p>
      </dgm:t>
    </dgm:pt>
    <dgm:pt modelId="{CD9488A7-3AC5-427B-85A7-02A6F667E28B}">
      <dgm:prSet custT="1"/>
      <dgm:spPr/>
      <dgm:t>
        <a:bodyPr/>
        <a:lstStyle/>
        <a:p>
          <a:pPr algn="ctr"/>
          <a:r>
            <a:rPr lang="en-US" altLang="en-US" sz="2000" b="1">
              <a:latin typeface="Calibri"/>
              <a:cs typeface="Calibri"/>
            </a:rPr>
            <a:t>Authorized</a:t>
          </a:r>
          <a:endParaRPr lang="en-US" altLang="en-US" sz="2000">
            <a:latin typeface="Calibri"/>
            <a:cs typeface="Calibri"/>
          </a:endParaRPr>
        </a:p>
      </dgm:t>
    </dgm:pt>
    <dgm:pt modelId="{14305590-6B67-4C14-BB46-82EBC65EA5A2}" type="parTrans" cxnId="{21B09E95-35B5-4DD3-82AA-DB660E66ED8B}">
      <dgm:prSet/>
      <dgm:spPr/>
      <dgm:t>
        <a:bodyPr/>
        <a:lstStyle/>
        <a:p>
          <a:pPr algn="l"/>
          <a:endParaRPr lang="en-US" sz="4000">
            <a:latin typeface="Calibri" panose="020F0502020204030204" pitchFamily="34" charset="0"/>
            <a:cs typeface="Calibri" panose="020F0502020204030204" pitchFamily="34" charset="0"/>
          </a:endParaRPr>
        </a:p>
      </dgm:t>
    </dgm:pt>
    <dgm:pt modelId="{C8D468AC-03FF-4820-BB81-0451EEA65445}" type="sibTrans" cxnId="{21B09E95-35B5-4DD3-82AA-DB660E66ED8B}">
      <dgm:prSet/>
      <dgm:spPr/>
      <dgm:t>
        <a:bodyPr/>
        <a:lstStyle/>
        <a:p>
          <a:pPr algn="l"/>
          <a:endParaRPr lang="en-US" sz="4000">
            <a:latin typeface="Calibri" panose="020F0502020204030204" pitchFamily="34" charset="0"/>
            <a:cs typeface="Calibri" panose="020F0502020204030204" pitchFamily="34" charset="0"/>
          </a:endParaRPr>
        </a:p>
      </dgm:t>
    </dgm:pt>
    <dgm:pt modelId="{61AE4BA4-E310-446A-82CA-0374BAE417A5}">
      <dgm:prSet phldrT="[Text]" custT="1"/>
      <dgm:spPr/>
      <dgm:t>
        <a:bodyPr/>
        <a:lstStyle/>
        <a:p>
          <a:pPr algn="l"/>
          <a:r>
            <a:rPr lang="en-US" altLang="en-US" sz="1700">
              <a:latin typeface="Calibri"/>
              <a:cs typeface="Calibri"/>
            </a:rPr>
            <a:t>under individual program rules.</a:t>
          </a:r>
          <a:endParaRPr lang="en-US" sz="1700">
            <a:latin typeface="Calibri" panose="020F0502020204030204" pitchFamily="34" charset="0"/>
            <a:cs typeface="Calibri" panose="020F0502020204030204" pitchFamily="34" charset="0"/>
          </a:endParaRPr>
        </a:p>
      </dgm:t>
    </dgm:pt>
    <dgm:pt modelId="{BB132204-E590-4FB0-A822-C0A6E8C59758}" type="parTrans" cxnId="{61B953CE-DE98-4924-8F1C-E40C8731A3FF}">
      <dgm:prSet/>
      <dgm:spPr/>
      <dgm:t>
        <a:bodyPr/>
        <a:lstStyle/>
        <a:p>
          <a:pPr algn="l"/>
          <a:endParaRPr lang="en-US">
            <a:latin typeface="Calibri" panose="020F0502020204030204" pitchFamily="34" charset="0"/>
            <a:cs typeface="Calibri" panose="020F0502020204030204" pitchFamily="34" charset="0"/>
          </a:endParaRPr>
        </a:p>
      </dgm:t>
    </dgm:pt>
    <dgm:pt modelId="{6645EFDF-09B5-4A9F-897F-6B1E0F142FBF}" type="sibTrans" cxnId="{61B953CE-DE98-4924-8F1C-E40C8731A3FF}">
      <dgm:prSet/>
      <dgm:spPr/>
      <dgm:t>
        <a:bodyPr/>
        <a:lstStyle/>
        <a:p>
          <a:pPr algn="l"/>
          <a:endParaRPr lang="en-US">
            <a:latin typeface="Calibri" panose="020F0502020204030204" pitchFamily="34" charset="0"/>
            <a:cs typeface="Calibri" panose="020F0502020204030204" pitchFamily="34" charset="0"/>
          </a:endParaRPr>
        </a:p>
      </dgm:t>
    </dgm:pt>
    <dgm:pt modelId="{71F2E26A-501F-4EB3-8CD2-66FFDB7F7CAB}">
      <dgm:prSet custT="1"/>
      <dgm:spPr/>
      <dgm:t>
        <a:bodyPr/>
        <a:lstStyle/>
        <a:p>
          <a:pPr algn="l"/>
          <a:r>
            <a:rPr lang="en-US" altLang="en-US" sz="1700">
              <a:latin typeface="Calibri"/>
              <a:cs typeface="Calibri"/>
            </a:rPr>
            <a:t>for the proper and efficient performance of the program.</a:t>
          </a:r>
        </a:p>
      </dgm:t>
    </dgm:pt>
    <dgm:pt modelId="{5EFB4AC9-C810-4EFB-98AD-35CB0062C81A}" type="parTrans" cxnId="{22EC8BA3-10D0-4390-8031-678968233439}">
      <dgm:prSet/>
      <dgm:spPr/>
      <dgm:t>
        <a:bodyPr/>
        <a:lstStyle/>
        <a:p>
          <a:pPr algn="l"/>
          <a:endParaRPr lang="en-US">
            <a:latin typeface="Calibri" panose="020F0502020204030204" pitchFamily="34" charset="0"/>
            <a:cs typeface="Calibri" panose="020F0502020204030204" pitchFamily="34" charset="0"/>
          </a:endParaRPr>
        </a:p>
      </dgm:t>
    </dgm:pt>
    <dgm:pt modelId="{32B2382B-C1F9-4023-86B5-EBE5DC4FE997}" type="sibTrans" cxnId="{22EC8BA3-10D0-4390-8031-678968233439}">
      <dgm:prSet/>
      <dgm:spPr/>
      <dgm:t>
        <a:bodyPr/>
        <a:lstStyle/>
        <a:p>
          <a:pPr algn="l"/>
          <a:endParaRPr lang="en-US">
            <a:latin typeface="Calibri" panose="020F0502020204030204" pitchFamily="34" charset="0"/>
            <a:cs typeface="Calibri" panose="020F0502020204030204" pitchFamily="34" charset="0"/>
          </a:endParaRPr>
        </a:p>
      </dgm:t>
    </dgm:pt>
    <dgm:pt modelId="{8D0F1968-F2CE-4BD5-AE3A-AFA963937DE9}">
      <dgm:prSet custT="1"/>
      <dgm:spPr/>
      <dgm:t>
        <a:bodyPr/>
        <a:lstStyle/>
        <a:p>
          <a:pPr algn="l"/>
          <a:r>
            <a:rPr lang="en-US" altLang="en-US" sz="1700">
              <a:latin typeface="Calibri"/>
              <a:cs typeface="Calibri"/>
            </a:rPr>
            <a:t>in that it would be a cost that a prudent person would incur under similar circumstances.</a:t>
          </a:r>
        </a:p>
      </dgm:t>
    </dgm:pt>
    <dgm:pt modelId="{36B1E465-5C22-4A15-B2B2-890FAEE61DDC}" type="parTrans" cxnId="{BF5AB310-D160-404B-806D-2E98181424D7}">
      <dgm:prSet/>
      <dgm:spPr/>
      <dgm:t>
        <a:bodyPr/>
        <a:lstStyle/>
        <a:p>
          <a:pPr algn="l"/>
          <a:endParaRPr lang="en-US">
            <a:latin typeface="Calibri" panose="020F0502020204030204" pitchFamily="34" charset="0"/>
            <a:cs typeface="Calibri" panose="020F0502020204030204" pitchFamily="34" charset="0"/>
          </a:endParaRPr>
        </a:p>
      </dgm:t>
    </dgm:pt>
    <dgm:pt modelId="{116D4413-1F12-40E7-91CA-154D2A9A8DBB}" type="sibTrans" cxnId="{BF5AB310-D160-404B-806D-2E98181424D7}">
      <dgm:prSet/>
      <dgm:spPr/>
      <dgm:t>
        <a:bodyPr/>
        <a:lstStyle/>
        <a:p>
          <a:pPr algn="l"/>
          <a:endParaRPr lang="en-US">
            <a:latin typeface="Calibri" panose="020F0502020204030204" pitchFamily="34" charset="0"/>
            <a:cs typeface="Calibri" panose="020F0502020204030204" pitchFamily="34" charset="0"/>
          </a:endParaRPr>
        </a:p>
      </dgm:t>
    </dgm:pt>
    <dgm:pt modelId="{CEC48B08-BCA9-465C-9B19-C3662F94DB97}">
      <dgm:prSet custT="1"/>
      <dgm:spPr/>
      <dgm:t>
        <a:bodyPr/>
        <a:lstStyle/>
        <a:p>
          <a:pPr algn="l"/>
          <a:r>
            <a:rPr lang="en-US" altLang="en-US" sz="1700">
              <a:latin typeface="Calibri"/>
              <a:cs typeface="Calibri"/>
            </a:rPr>
            <a:t>charged consistently as an indirect or direct cost across Federal awards.</a:t>
          </a:r>
        </a:p>
      </dgm:t>
    </dgm:pt>
    <dgm:pt modelId="{0EF65992-1996-4A4A-A513-E5E226776693}" type="parTrans" cxnId="{D6BB6EE3-77AE-4E49-8B60-2EB612610152}">
      <dgm:prSet/>
      <dgm:spPr/>
      <dgm:t>
        <a:bodyPr/>
        <a:lstStyle/>
        <a:p>
          <a:pPr algn="l"/>
          <a:endParaRPr lang="en-US">
            <a:latin typeface="Calibri" panose="020F0502020204030204" pitchFamily="34" charset="0"/>
            <a:cs typeface="Calibri" panose="020F0502020204030204" pitchFamily="34" charset="0"/>
          </a:endParaRPr>
        </a:p>
      </dgm:t>
    </dgm:pt>
    <dgm:pt modelId="{A7E55499-311A-44CA-826A-7876EE7BC0CC}" type="sibTrans" cxnId="{D6BB6EE3-77AE-4E49-8B60-2EB612610152}">
      <dgm:prSet/>
      <dgm:spPr/>
      <dgm:t>
        <a:bodyPr/>
        <a:lstStyle/>
        <a:p>
          <a:pPr algn="l"/>
          <a:endParaRPr lang="en-US">
            <a:latin typeface="Calibri" panose="020F0502020204030204" pitchFamily="34" charset="0"/>
            <a:cs typeface="Calibri" panose="020F0502020204030204" pitchFamily="34" charset="0"/>
          </a:endParaRPr>
        </a:p>
      </dgm:t>
    </dgm:pt>
    <dgm:pt modelId="{9360EF3B-2A90-4DD8-B413-53AEFF61D037}">
      <dgm:prSet custT="1"/>
      <dgm:spPr/>
      <dgm:t>
        <a:bodyPr/>
        <a:lstStyle/>
        <a:p>
          <a:pPr algn="l"/>
          <a:r>
            <a:rPr lang="en-US" altLang="en-US" sz="1700">
              <a:latin typeface="Calibri"/>
              <a:cs typeface="Calibri"/>
            </a:rPr>
            <a:t>to the program, such that the program must benefit in proportion to the amount charged to the federal program.</a:t>
          </a:r>
        </a:p>
      </dgm:t>
    </dgm:pt>
    <dgm:pt modelId="{9DD1A752-BF5A-4234-BF6A-35BC8ECDBF00}" type="parTrans" cxnId="{DEAAC5EA-6D74-4090-AF90-FCD7FEAB0E66}">
      <dgm:prSet/>
      <dgm:spPr/>
      <dgm:t>
        <a:bodyPr/>
        <a:lstStyle/>
        <a:p>
          <a:pPr algn="l"/>
          <a:endParaRPr lang="en-US">
            <a:latin typeface="Calibri" panose="020F0502020204030204" pitchFamily="34" charset="0"/>
            <a:cs typeface="Calibri" panose="020F0502020204030204" pitchFamily="34" charset="0"/>
          </a:endParaRPr>
        </a:p>
      </dgm:t>
    </dgm:pt>
    <dgm:pt modelId="{FC25809E-6F41-4BF2-8CFC-99C8A5E07FCB}" type="sibTrans" cxnId="{DEAAC5EA-6D74-4090-AF90-FCD7FEAB0E66}">
      <dgm:prSet/>
      <dgm:spPr/>
      <dgm:t>
        <a:bodyPr/>
        <a:lstStyle/>
        <a:p>
          <a:pPr algn="l"/>
          <a:endParaRPr lang="en-US">
            <a:latin typeface="Calibri" panose="020F0502020204030204" pitchFamily="34" charset="0"/>
            <a:cs typeface="Calibri" panose="020F0502020204030204" pitchFamily="34" charset="0"/>
          </a:endParaRPr>
        </a:p>
      </dgm:t>
    </dgm:pt>
    <dgm:pt modelId="{74B3209D-3158-4584-9E4A-8830F7CD68DF}">
      <dgm:prSet custT="1"/>
      <dgm:spPr/>
      <dgm:t>
        <a:bodyPr/>
        <a:lstStyle/>
        <a:p>
          <a:pPr algn="l"/>
          <a:r>
            <a:rPr lang="en-US" altLang="en-US" sz="1700">
              <a:latin typeface="Calibri"/>
              <a:cs typeface="Calibri"/>
            </a:rPr>
            <a:t>or otherwise not prohibited, by federal, state or local rules.</a:t>
          </a:r>
        </a:p>
      </dgm:t>
    </dgm:pt>
    <dgm:pt modelId="{9312946E-149E-46B1-85E1-D65DDE6C0B50}" type="parTrans" cxnId="{2081460C-0500-4842-ADB9-E0DE6FCF4783}">
      <dgm:prSet/>
      <dgm:spPr/>
      <dgm:t>
        <a:bodyPr/>
        <a:lstStyle/>
        <a:p>
          <a:pPr algn="l"/>
          <a:endParaRPr lang="en-US">
            <a:latin typeface="Calibri" panose="020F0502020204030204" pitchFamily="34" charset="0"/>
            <a:cs typeface="Calibri" panose="020F0502020204030204" pitchFamily="34" charset="0"/>
          </a:endParaRPr>
        </a:p>
      </dgm:t>
    </dgm:pt>
    <dgm:pt modelId="{5F16E74D-3C31-48E1-97A4-BA17371D16F6}" type="sibTrans" cxnId="{2081460C-0500-4842-ADB9-E0DE6FCF4783}">
      <dgm:prSet/>
      <dgm:spPr/>
      <dgm:t>
        <a:bodyPr/>
        <a:lstStyle/>
        <a:p>
          <a:pPr algn="l"/>
          <a:endParaRPr lang="en-US">
            <a:latin typeface="Calibri" panose="020F0502020204030204" pitchFamily="34" charset="0"/>
            <a:cs typeface="Calibri" panose="020F0502020204030204" pitchFamily="34" charset="0"/>
          </a:endParaRPr>
        </a:p>
      </dgm:t>
    </dgm:pt>
    <dgm:pt modelId="{68F37CCA-3702-43A0-AFE5-E5794EDC1C0F}">
      <dgm:prSet custT="1"/>
      <dgm:spPr/>
      <dgm:t>
        <a:bodyPr/>
        <a:lstStyle/>
        <a:p>
          <a:r>
            <a:rPr lang="en-US" altLang="en-US" sz="2000" b="1">
              <a:latin typeface="Calibri"/>
              <a:cs typeface="Calibri"/>
            </a:rPr>
            <a:t>Documented</a:t>
          </a:r>
        </a:p>
      </dgm:t>
    </dgm:pt>
    <dgm:pt modelId="{C167211A-C34D-4070-80AE-71E4E3126EAE}" type="parTrans" cxnId="{CEEFB207-7C4B-4DC3-971E-98A7B6E1FDE2}">
      <dgm:prSet/>
      <dgm:spPr/>
      <dgm:t>
        <a:bodyPr/>
        <a:lstStyle/>
        <a:p>
          <a:endParaRPr lang="en-US"/>
        </a:p>
      </dgm:t>
    </dgm:pt>
    <dgm:pt modelId="{9C28F16E-AC23-4CC4-BDEF-7623D69CAD58}" type="sibTrans" cxnId="{CEEFB207-7C4B-4DC3-971E-98A7B6E1FDE2}">
      <dgm:prSet/>
      <dgm:spPr/>
      <dgm:t>
        <a:bodyPr/>
        <a:lstStyle/>
        <a:p>
          <a:endParaRPr lang="en-US"/>
        </a:p>
      </dgm:t>
    </dgm:pt>
    <dgm:pt modelId="{4FFE0EBC-A248-4E58-A491-BCDF44D7F804}">
      <dgm:prSet custT="1"/>
      <dgm:spPr/>
      <dgm:t>
        <a:bodyPr/>
        <a:lstStyle/>
        <a:p>
          <a:pPr algn="l"/>
          <a:r>
            <a:rPr lang="en-US" altLang="en-US" sz="1700">
              <a:latin typeface="Calibri"/>
              <a:cs typeface="Calibri"/>
            </a:rPr>
            <a:t>to justify all fiscal and program requirements</a:t>
          </a:r>
        </a:p>
      </dgm:t>
    </dgm:pt>
    <dgm:pt modelId="{64EAFD0D-0986-4EC6-804C-D0E2677C1C91}" type="parTrans" cxnId="{FF58D089-A034-4762-9CC6-C2FBE4E83409}">
      <dgm:prSet/>
      <dgm:spPr/>
      <dgm:t>
        <a:bodyPr/>
        <a:lstStyle/>
        <a:p>
          <a:endParaRPr lang="en-US"/>
        </a:p>
      </dgm:t>
    </dgm:pt>
    <dgm:pt modelId="{6E92B497-79FD-49DD-BDE0-ECA748BB92FA}" type="sibTrans" cxnId="{FF58D089-A034-4762-9CC6-C2FBE4E83409}">
      <dgm:prSet/>
      <dgm:spPr/>
      <dgm:t>
        <a:bodyPr/>
        <a:lstStyle/>
        <a:p>
          <a:endParaRPr lang="en-US"/>
        </a:p>
      </dgm:t>
    </dgm:pt>
    <dgm:pt modelId="{451986A6-E697-4ED1-8533-76C32A015AAC}" type="pres">
      <dgm:prSet presAssocID="{C6942194-1999-4003-974B-90187833FA5E}" presName="Name0" presStyleCnt="0">
        <dgm:presLayoutVars>
          <dgm:chPref val="3"/>
          <dgm:dir/>
          <dgm:animLvl val="lvl"/>
          <dgm:resizeHandles/>
        </dgm:presLayoutVars>
      </dgm:prSet>
      <dgm:spPr/>
    </dgm:pt>
    <dgm:pt modelId="{1BCB1536-98C6-4B74-9698-6CD3BD3FBDDE}" type="pres">
      <dgm:prSet presAssocID="{1EBD3D58-E184-42D9-AA51-545BE8C5D4E1}" presName="horFlow" presStyleCnt="0"/>
      <dgm:spPr/>
    </dgm:pt>
    <dgm:pt modelId="{F26E674B-B2D1-4BDC-B5DD-7068EBA873EF}" type="pres">
      <dgm:prSet presAssocID="{1EBD3D58-E184-42D9-AA51-545BE8C5D4E1}" presName="bigChev" presStyleLbl="node1" presStyleIdx="0" presStyleCnt="7" custScaleX="145192"/>
      <dgm:spPr/>
    </dgm:pt>
    <dgm:pt modelId="{5090808E-7FED-40F9-831B-A195D587C7AB}" type="pres">
      <dgm:prSet presAssocID="{BB132204-E590-4FB0-A822-C0A6E8C59758}" presName="parTrans" presStyleCnt="0"/>
      <dgm:spPr/>
    </dgm:pt>
    <dgm:pt modelId="{422AE7A9-6181-48EB-A260-BB5D0EF039DC}" type="pres">
      <dgm:prSet presAssocID="{61AE4BA4-E310-446A-82CA-0374BAE417A5}" presName="node" presStyleLbl="alignAccFollowNode1" presStyleIdx="0" presStyleCnt="7" custScaleX="521130" custLinFactNeighborX="25801" custLinFactNeighborY="0">
        <dgm:presLayoutVars>
          <dgm:bulletEnabled val="1"/>
        </dgm:presLayoutVars>
      </dgm:prSet>
      <dgm:spPr/>
    </dgm:pt>
    <dgm:pt modelId="{DE0EAE2C-43BE-4693-BBC5-EB8A44A7FF38}" type="pres">
      <dgm:prSet presAssocID="{1EBD3D58-E184-42D9-AA51-545BE8C5D4E1}" presName="vSp" presStyleCnt="0"/>
      <dgm:spPr/>
    </dgm:pt>
    <dgm:pt modelId="{E5307351-10C6-4D85-9C4A-E8B7CE7F47A1}" type="pres">
      <dgm:prSet presAssocID="{58F29986-8445-4E07-A043-820410E634CD}" presName="horFlow" presStyleCnt="0"/>
      <dgm:spPr/>
    </dgm:pt>
    <dgm:pt modelId="{5C29259A-5A0B-4520-A3D4-D317561E2FFA}" type="pres">
      <dgm:prSet presAssocID="{58F29986-8445-4E07-A043-820410E634CD}" presName="bigChev" presStyleLbl="node1" presStyleIdx="1" presStyleCnt="7" custScaleX="145192"/>
      <dgm:spPr/>
    </dgm:pt>
    <dgm:pt modelId="{9F77CB7F-C2DF-4DC0-89E4-834BBFB3D4F6}" type="pres">
      <dgm:prSet presAssocID="{5EFB4AC9-C810-4EFB-98AD-35CB0062C81A}" presName="parTrans" presStyleCnt="0"/>
      <dgm:spPr/>
    </dgm:pt>
    <dgm:pt modelId="{43E7C184-3E95-4318-AA30-FFEDEBFDE98E}" type="pres">
      <dgm:prSet presAssocID="{71F2E26A-501F-4EB3-8CD2-66FFDB7F7CAB}" presName="node" presStyleLbl="alignAccFollowNode1" presStyleIdx="1" presStyleCnt="7" custScaleX="521130" custLinFactNeighborX="25801" custLinFactNeighborY="0">
        <dgm:presLayoutVars>
          <dgm:bulletEnabled val="1"/>
        </dgm:presLayoutVars>
      </dgm:prSet>
      <dgm:spPr/>
    </dgm:pt>
    <dgm:pt modelId="{77E6D8F7-2B4B-45E7-A9DE-454A91F3F8D9}" type="pres">
      <dgm:prSet presAssocID="{58F29986-8445-4E07-A043-820410E634CD}" presName="vSp" presStyleCnt="0"/>
      <dgm:spPr/>
    </dgm:pt>
    <dgm:pt modelId="{E46D8F90-5EE5-4534-A62A-24D6A8F69BF0}" type="pres">
      <dgm:prSet presAssocID="{C7B65DB0-4171-4079-B10F-6EAD5DEBAF26}" presName="horFlow" presStyleCnt="0"/>
      <dgm:spPr/>
    </dgm:pt>
    <dgm:pt modelId="{ABE74536-333B-45E9-95DD-60BF5DCBF8CE}" type="pres">
      <dgm:prSet presAssocID="{C7B65DB0-4171-4079-B10F-6EAD5DEBAF26}" presName="bigChev" presStyleLbl="node1" presStyleIdx="2" presStyleCnt="7" custScaleX="151186"/>
      <dgm:spPr/>
    </dgm:pt>
    <dgm:pt modelId="{BD1B1243-27AA-4B0E-8346-5D323515A094}" type="pres">
      <dgm:prSet presAssocID="{36B1E465-5C22-4A15-B2B2-890FAEE61DDC}" presName="parTrans" presStyleCnt="0"/>
      <dgm:spPr/>
    </dgm:pt>
    <dgm:pt modelId="{70168ED6-9F5E-41A7-A218-C54E8B545C8C}" type="pres">
      <dgm:prSet presAssocID="{8D0F1968-F2CE-4BD5-AE3A-AFA963937DE9}" presName="node" presStyleLbl="alignAccFollowNode1" presStyleIdx="2" presStyleCnt="7" custScaleX="521130" custLinFactNeighborX="25801" custLinFactNeighborY="0">
        <dgm:presLayoutVars>
          <dgm:bulletEnabled val="1"/>
        </dgm:presLayoutVars>
      </dgm:prSet>
      <dgm:spPr/>
    </dgm:pt>
    <dgm:pt modelId="{C5A1984C-67A4-4482-98FE-12136464456D}" type="pres">
      <dgm:prSet presAssocID="{C7B65DB0-4171-4079-B10F-6EAD5DEBAF26}" presName="vSp" presStyleCnt="0"/>
      <dgm:spPr/>
    </dgm:pt>
    <dgm:pt modelId="{5442177A-3556-4CF2-9117-25102EEB793E}" type="pres">
      <dgm:prSet presAssocID="{C0BABF9B-C9DD-4E27-860C-F5CD56A24819}" presName="horFlow" presStyleCnt="0"/>
      <dgm:spPr/>
    </dgm:pt>
    <dgm:pt modelId="{0E5A45B3-61C2-4082-ADA8-90D6FACBF835}" type="pres">
      <dgm:prSet presAssocID="{C0BABF9B-C9DD-4E27-860C-F5CD56A24819}" presName="bigChev" presStyleLbl="node1" presStyleIdx="3" presStyleCnt="7" custScaleX="148003"/>
      <dgm:spPr/>
    </dgm:pt>
    <dgm:pt modelId="{D180BEE5-DEDA-417A-BCF8-E97A841E7B3D}" type="pres">
      <dgm:prSet presAssocID="{0EF65992-1996-4A4A-A513-E5E226776693}" presName="parTrans" presStyleCnt="0"/>
      <dgm:spPr/>
    </dgm:pt>
    <dgm:pt modelId="{97381633-6949-48FF-A1FC-FD784A733413}" type="pres">
      <dgm:prSet presAssocID="{CEC48B08-BCA9-465C-9B19-C3662F94DB97}" presName="node" presStyleLbl="alignAccFollowNode1" presStyleIdx="3" presStyleCnt="7" custScaleX="521130" custLinFactNeighborX="25801" custLinFactNeighborY="0">
        <dgm:presLayoutVars>
          <dgm:bulletEnabled val="1"/>
        </dgm:presLayoutVars>
      </dgm:prSet>
      <dgm:spPr/>
    </dgm:pt>
    <dgm:pt modelId="{AC383907-0F2A-4F44-B015-BA6E9519914C}" type="pres">
      <dgm:prSet presAssocID="{C0BABF9B-C9DD-4E27-860C-F5CD56A24819}" presName="vSp" presStyleCnt="0"/>
      <dgm:spPr/>
    </dgm:pt>
    <dgm:pt modelId="{72F337DA-15D3-458C-BAAD-EAD8186CDD61}" type="pres">
      <dgm:prSet presAssocID="{001FE101-AABD-4323-8B8D-33591B445B87}" presName="horFlow" presStyleCnt="0"/>
      <dgm:spPr/>
    </dgm:pt>
    <dgm:pt modelId="{F15F62E9-B207-4074-9839-737712C1550D}" type="pres">
      <dgm:prSet presAssocID="{001FE101-AABD-4323-8B8D-33591B445B87}" presName="bigChev" presStyleLbl="node1" presStyleIdx="4" presStyleCnt="7" custScaleX="151748"/>
      <dgm:spPr/>
    </dgm:pt>
    <dgm:pt modelId="{A67C8868-F308-4224-BE53-48918278A5A4}" type="pres">
      <dgm:prSet presAssocID="{9DD1A752-BF5A-4234-BF6A-35BC8ECDBF00}" presName="parTrans" presStyleCnt="0"/>
      <dgm:spPr/>
    </dgm:pt>
    <dgm:pt modelId="{9E13E6BC-7335-4B21-AC36-3B4E69C7EC85}" type="pres">
      <dgm:prSet presAssocID="{9360EF3B-2A90-4DD8-B413-53AEFF61D037}" presName="node" presStyleLbl="alignAccFollowNode1" presStyleIdx="4" presStyleCnt="7" custScaleX="521130" custLinFactNeighborX="35902" custLinFactNeighborY="-3955">
        <dgm:presLayoutVars>
          <dgm:bulletEnabled val="1"/>
        </dgm:presLayoutVars>
      </dgm:prSet>
      <dgm:spPr/>
    </dgm:pt>
    <dgm:pt modelId="{338163A4-C6D6-4BEB-B091-5204FAA2808D}" type="pres">
      <dgm:prSet presAssocID="{001FE101-AABD-4323-8B8D-33591B445B87}" presName="vSp" presStyleCnt="0"/>
      <dgm:spPr/>
    </dgm:pt>
    <dgm:pt modelId="{646FD852-A28B-4737-BF90-D590120C0921}" type="pres">
      <dgm:prSet presAssocID="{CD9488A7-3AC5-427B-85A7-02A6F667E28B}" presName="horFlow" presStyleCnt="0"/>
      <dgm:spPr/>
    </dgm:pt>
    <dgm:pt modelId="{44D34312-4D83-4320-878B-F8545584B912}" type="pres">
      <dgm:prSet presAssocID="{CD9488A7-3AC5-427B-85A7-02A6F667E28B}" presName="bigChev" presStyleLbl="node1" presStyleIdx="5" presStyleCnt="7" custScaleX="150831"/>
      <dgm:spPr/>
    </dgm:pt>
    <dgm:pt modelId="{73C988C4-4524-440B-A418-3EB273DA8158}" type="pres">
      <dgm:prSet presAssocID="{9312946E-149E-46B1-85E1-D65DDE6C0B50}" presName="parTrans" presStyleCnt="0"/>
      <dgm:spPr/>
    </dgm:pt>
    <dgm:pt modelId="{9AC25B5F-9244-41DB-855C-CF90E797258D}" type="pres">
      <dgm:prSet presAssocID="{74B3209D-3158-4584-9E4A-8830F7CD68DF}" presName="node" presStyleLbl="alignAccFollowNode1" presStyleIdx="5" presStyleCnt="7" custScaleX="521130" custLinFactNeighborX="25801" custLinFactNeighborY="0">
        <dgm:presLayoutVars>
          <dgm:bulletEnabled val="1"/>
        </dgm:presLayoutVars>
      </dgm:prSet>
      <dgm:spPr/>
    </dgm:pt>
    <dgm:pt modelId="{05B1FCC0-F554-4CC1-BF64-750E3C11EF87}" type="pres">
      <dgm:prSet presAssocID="{CD9488A7-3AC5-427B-85A7-02A6F667E28B}" presName="vSp" presStyleCnt="0"/>
      <dgm:spPr/>
    </dgm:pt>
    <dgm:pt modelId="{D2F35299-D933-4842-858B-66EC267FE132}" type="pres">
      <dgm:prSet presAssocID="{68F37CCA-3702-43A0-AFE5-E5794EDC1C0F}" presName="horFlow" presStyleCnt="0"/>
      <dgm:spPr/>
    </dgm:pt>
    <dgm:pt modelId="{38D94FCE-DF9B-4F1C-94C7-24C8D3FB55A7}" type="pres">
      <dgm:prSet presAssocID="{68F37CCA-3702-43A0-AFE5-E5794EDC1C0F}" presName="bigChev" presStyleLbl="node1" presStyleIdx="6" presStyleCnt="7" custScaleX="151186"/>
      <dgm:spPr/>
    </dgm:pt>
    <dgm:pt modelId="{23014384-77C2-4008-9417-82C948B44D83}" type="pres">
      <dgm:prSet presAssocID="{64EAFD0D-0986-4EC6-804C-D0E2677C1C91}" presName="parTrans" presStyleCnt="0"/>
      <dgm:spPr/>
    </dgm:pt>
    <dgm:pt modelId="{C9C5CB20-8345-4E4C-8251-67AC4D51CDDB}" type="pres">
      <dgm:prSet presAssocID="{4FFE0EBC-A248-4E58-A491-BCDF44D7F804}" presName="node" presStyleLbl="alignAccFollowNode1" presStyleIdx="6" presStyleCnt="7" custScaleX="521130" custLinFactNeighborX="25801" custLinFactNeighborY="0">
        <dgm:presLayoutVars>
          <dgm:bulletEnabled val="1"/>
        </dgm:presLayoutVars>
      </dgm:prSet>
      <dgm:spPr/>
    </dgm:pt>
  </dgm:ptLst>
  <dgm:cxnLst>
    <dgm:cxn modelId="{11087203-A98E-4016-B184-0C56F013D911}" srcId="{C6942194-1999-4003-974B-90187833FA5E}" destId="{C0BABF9B-C9DD-4E27-860C-F5CD56A24819}" srcOrd="3" destOrd="0" parTransId="{12BC14CC-4407-411C-A635-BD475FFD651B}" sibTransId="{800667C8-49E3-4763-8249-5594B14D666B}"/>
    <dgm:cxn modelId="{03F62D04-E850-4BA4-B158-6CD5463D1A15}" srcId="{C6942194-1999-4003-974B-90187833FA5E}" destId="{58F29986-8445-4E07-A043-820410E634CD}" srcOrd="1" destOrd="0" parTransId="{9DEA4B95-D982-4D81-A0B0-C8C19C1CFDFC}" sibTransId="{7241CBCF-1E6D-4E0E-9C1C-C440A3552668}"/>
    <dgm:cxn modelId="{B38B0A05-6322-40CA-9125-C54DD325622D}" type="presOf" srcId="{58F29986-8445-4E07-A043-820410E634CD}" destId="{5C29259A-5A0B-4520-A3D4-D317561E2FFA}" srcOrd="0" destOrd="0" presId="urn:microsoft.com/office/officeart/2005/8/layout/lProcess3"/>
    <dgm:cxn modelId="{CEEFB207-7C4B-4DC3-971E-98A7B6E1FDE2}" srcId="{C6942194-1999-4003-974B-90187833FA5E}" destId="{68F37CCA-3702-43A0-AFE5-E5794EDC1C0F}" srcOrd="6" destOrd="0" parTransId="{C167211A-C34D-4070-80AE-71E4E3126EAE}" sibTransId="{9C28F16E-AC23-4CC4-BDEF-7623D69CAD58}"/>
    <dgm:cxn modelId="{2081460C-0500-4842-ADB9-E0DE6FCF4783}" srcId="{CD9488A7-3AC5-427B-85A7-02A6F667E28B}" destId="{74B3209D-3158-4584-9E4A-8830F7CD68DF}" srcOrd="0" destOrd="0" parTransId="{9312946E-149E-46B1-85E1-D65DDE6C0B50}" sibTransId="{5F16E74D-3C31-48E1-97A4-BA17371D16F6}"/>
    <dgm:cxn modelId="{BF5AB310-D160-404B-806D-2E98181424D7}" srcId="{C7B65DB0-4171-4079-B10F-6EAD5DEBAF26}" destId="{8D0F1968-F2CE-4BD5-AE3A-AFA963937DE9}" srcOrd="0" destOrd="0" parTransId="{36B1E465-5C22-4A15-B2B2-890FAEE61DDC}" sibTransId="{116D4413-1F12-40E7-91CA-154D2A9A8DBB}"/>
    <dgm:cxn modelId="{52800961-095C-4034-B415-D30779D9EB28}" type="presOf" srcId="{C6942194-1999-4003-974B-90187833FA5E}" destId="{451986A6-E697-4ED1-8533-76C32A015AAC}" srcOrd="0" destOrd="0" presId="urn:microsoft.com/office/officeart/2005/8/layout/lProcess3"/>
    <dgm:cxn modelId="{3424E562-25FE-4DAD-96A3-BB70615733A1}" type="presOf" srcId="{CEC48B08-BCA9-465C-9B19-C3662F94DB97}" destId="{97381633-6949-48FF-A1FC-FD784A733413}" srcOrd="0" destOrd="0" presId="urn:microsoft.com/office/officeart/2005/8/layout/lProcess3"/>
    <dgm:cxn modelId="{89D01846-4D32-49E5-B91E-428D6D809AE2}" type="presOf" srcId="{1EBD3D58-E184-42D9-AA51-545BE8C5D4E1}" destId="{F26E674B-B2D1-4BDC-B5DD-7068EBA873EF}" srcOrd="0" destOrd="0" presId="urn:microsoft.com/office/officeart/2005/8/layout/lProcess3"/>
    <dgm:cxn modelId="{E4AF4E66-83EE-486D-8D07-91762396A8B6}" type="presOf" srcId="{C7B65DB0-4171-4079-B10F-6EAD5DEBAF26}" destId="{ABE74536-333B-45E9-95DD-60BF5DCBF8CE}" srcOrd="0" destOrd="0" presId="urn:microsoft.com/office/officeart/2005/8/layout/lProcess3"/>
    <dgm:cxn modelId="{ED6DD74E-D04F-4468-A575-AC7B3C1CD40E}" srcId="{C6942194-1999-4003-974B-90187833FA5E}" destId="{1EBD3D58-E184-42D9-AA51-545BE8C5D4E1}" srcOrd="0" destOrd="0" parTransId="{9A71C313-725C-4C24-AF49-236F569844A7}" sibTransId="{51302CB5-E1D0-4BD7-97A2-00087B3ACB55}"/>
    <dgm:cxn modelId="{00A48570-AF70-49D3-B7AF-49C5A92BDA86}" type="presOf" srcId="{68F37CCA-3702-43A0-AFE5-E5794EDC1C0F}" destId="{38D94FCE-DF9B-4F1C-94C7-24C8D3FB55A7}" srcOrd="0" destOrd="0" presId="urn:microsoft.com/office/officeart/2005/8/layout/lProcess3"/>
    <dgm:cxn modelId="{4493B85A-68DD-4204-8D98-98919856A2C5}" type="presOf" srcId="{61AE4BA4-E310-446A-82CA-0374BAE417A5}" destId="{422AE7A9-6181-48EB-A260-BB5D0EF039DC}" srcOrd="0" destOrd="0" presId="urn:microsoft.com/office/officeart/2005/8/layout/lProcess3"/>
    <dgm:cxn modelId="{24A43D7C-67D0-4839-BABE-2CED5759FAA0}" type="presOf" srcId="{8D0F1968-F2CE-4BD5-AE3A-AFA963937DE9}" destId="{70168ED6-9F5E-41A7-A218-C54E8B545C8C}" srcOrd="0" destOrd="0" presId="urn:microsoft.com/office/officeart/2005/8/layout/lProcess3"/>
    <dgm:cxn modelId="{19629A87-B5C9-4C72-A5F1-786E8BECD0F2}" type="presOf" srcId="{4FFE0EBC-A248-4E58-A491-BCDF44D7F804}" destId="{C9C5CB20-8345-4E4C-8251-67AC4D51CDDB}" srcOrd="0" destOrd="0" presId="urn:microsoft.com/office/officeart/2005/8/layout/lProcess3"/>
    <dgm:cxn modelId="{FF58D089-A034-4762-9CC6-C2FBE4E83409}" srcId="{68F37CCA-3702-43A0-AFE5-E5794EDC1C0F}" destId="{4FFE0EBC-A248-4E58-A491-BCDF44D7F804}" srcOrd="0" destOrd="0" parTransId="{64EAFD0D-0986-4EC6-804C-D0E2677C1C91}" sibTransId="{6E92B497-79FD-49DD-BDE0-ECA748BB92FA}"/>
    <dgm:cxn modelId="{A3230F94-E578-480F-A848-C0417BA4B8E0}" type="presOf" srcId="{001FE101-AABD-4323-8B8D-33591B445B87}" destId="{F15F62E9-B207-4074-9839-737712C1550D}" srcOrd="0" destOrd="0" presId="urn:microsoft.com/office/officeart/2005/8/layout/lProcess3"/>
    <dgm:cxn modelId="{21B09E95-35B5-4DD3-82AA-DB660E66ED8B}" srcId="{C6942194-1999-4003-974B-90187833FA5E}" destId="{CD9488A7-3AC5-427B-85A7-02A6F667E28B}" srcOrd="5" destOrd="0" parTransId="{14305590-6B67-4C14-BB46-82EBC65EA5A2}" sibTransId="{C8D468AC-03FF-4820-BB81-0451EEA65445}"/>
    <dgm:cxn modelId="{CA90F399-CF87-4B68-BD0C-79F92585DE98}" type="presOf" srcId="{9360EF3B-2A90-4DD8-B413-53AEFF61D037}" destId="{9E13E6BC-7335-4B21-AC36-3B4E69C7EC85}" srcOrd="0" destOrd="0" presId="urn:microsoft.com/office/officeart/2005/8/layout/lProcess3"/>
    <dgm:cxn modelId="{22EC8BA3-10D0-4390-8031-678968233439}" srcId="{58F29986-8445-4E07-A043-820410E634CD}" destId="{71F2E26A-501F-4EB3-8CD2-66FFDB7F7CAB}" srcOrd="0" destOrd="0" parTransId="{5EFB4AC9-C810-4EFB-98AD-35CB0062C81A}" sibTransId="{32B2382B-C1F9-4023-86B5-EBE5DC4FE997}"/>
    <dgm:cxn modelId="{9E3CECAC-F2FF-4BBA-A0AB-A6959B8721C2}" type="presOf" srcId="{71F2E26A-501F-4EB3-8CD2-66FFDB7F7CAB}" destId="{43E7C184-3E95-4318-AA30-FFEDEBFDE98E}" srcOrd="0" destOrd="0" presId="urn:microsoft.com/office/officeart/2005/8/layout/lProcess3"/>
    <dgm:cxn modelId="{3C78A7BA-2262-48A7-8EA2-494775FC3C31}" srcId="{C6942194-1999-4003-974B-90187833FA5E}" destId="{C7B65DB0-4171-4079-B10F-6EAD5DEBAF26}" srcOrd="2" destOrd="0" parTransId="{77BD6D78-F92D-4E46-B827-6FF756FAACCA}" sibTransId="{B9F4EFA1-DD7F-4A6B-8B71-4C8C35B73ACF}"/>
    <dgm:cxn modelId="{3A33FAC3-073E-4C1B-8E7B-2E563FD220F8}" type="presOf" srcId="{74B3209D-3158-4584-9E4A-8830F7CD68DF}" destId="{9AC25B5F-9244-41DB-855C-CF90E797258D}" srcOrd="0" destOrd="0" presId="urn:microsoft.com/office/officeart/2005/8/layout/lProcess3"/>
    <dgm:cxn modelId="{61B953CE-DE98-4924-8F1C-E40C8731A3FF}" srcId="{1EBD3D58-E184-42D9-AA51-545BE8C5D4E1}" destId="{61AE4BA4-E310-446A-82CA-0374BAE417A5}" srcOrd="0" destOrd="0" parTransId="{BB132204-E590-4FB0-A822-C0A6E8C59758}" sibTransId="{6645EFDF-09B5-4A9F-897F-6B1E0F142FBF}"/>
    <dgm:cxn modelId="{DB2845D8-E5B5-4BF3-8960-FF4A422522CA}" type="presOf" srcId="{CD9488A7-3AC5-427B-85A7-02A6F667E28B}" destId="{44D34312-4D83-4320-878B-F8545584B912}" srcOrd="0" destOrd="0" presId="urn:microsoft.com/office/officeart/2005/8/layout/lProcess3"/>
    <dgm:cxn modelId="{51D3DCD9-7C89-4422-BCF2-1F85F46F303C}" type="presOf" srcId="{C0BABF9B-C9DD-4E27-860C-F5CD56A24819}" destId="{0E5A45B3-61C2-4082-ADA8-90D6FACBF835}" srcOrd="0" destOrd="0" presId="urn:microsoft.com/office/officeart/2005/8/layout/lProcess3"/>
    <dgm:cxn modelId="{1E1F48E3-89A5-4CA7-B292-8910C39BA476}" srcId="{C6942194-1999-4003-974B-90187833FA5E}" destId="{001FE101-AABD-4323-8B8D-33591B445B87}" srcOrd="4" destOrd="0" parTransId="{6313CA16-7816-4926-8A98-D20B77B15A40}" sibTransId="{A071E76E-045E-4A86-BEA8-A247ED49484F}"/>
    <dgm:cxn modelId="{D6BB6EE3-77AE-4E49-8B60-2EB612610152}" srcId="{C0BABF9B-C9DD-4E27-860C-F5CD56A24819}" destId="{CEC48B08-BCA9-465C-9B19-C3662F94DB97}" srcOrd="0" destOrd="0" parTransId="{0EF65992-1996-4A4A-A513-E5E226776693}" sibTransId="{A7E55499-311A-44CA-826A-7876EE7BC0CC}"/>
    <dgm:cxn modelId="{DEAAC5EA-6D74-4090-AF90-FCD7FEAB0E66}" srcId="{001FE101-AABD-4323-8B8D-33591B445B87}" destId="{9360EF3B-2A90-4DD8-B413-53AEFF61D037}" srcOrd="0" destOrd="0" parTransId="{9DD1A752-BF5A-4234-BF6A-35BC8ECDBF00}" sibTransId="{FC25809E-6F41-4BF2-8CFC-99C8A5E07FCB}"/>
    <dgm:cxn modelId="{53376396-89D6-4E0E-A7D0-814AC908679D}" type="presParOf" srcId="{451986A6-E697-4ED1-8533-76C32A015AAC}" destId="{1BCB1536-98C6-4B74-9698-6CD3BD3FBDDE}" srcOrd="0" destOrd="0" presId="urn:microsoft.com/office/officeart/2005/8/layout/lProcess3"/>
    <dgm:cxn modelId="{0B98BD6D-17C5-4528-B3F3-E0005C1E078D}" type="presParOf" srcId="{1BCB1536-98C6-4B74-9698-6CD3BD3FBDDE}" destId="{F26E674B-B2D1-4BDC-B5DD-7068EBA873EF}" srcOrd="0" destOrd="0" presId="urn:microsoft.com/office/officeart/2005/8/layout/lProcess3"/>
    <dgm:cxn modelId="{B9434C0E-0D8A-4057-AE16-D935E899F2A7}" type="presParOf" srcId="{1BCB1536-98C6-4B74-9698-6CD3BD3FBDDE}" destId="{5090808E-7FED-40F9-831B-A195D587C7AB}" srcOrd="1" destOrd="0" presId="urn:microsoft.com/office/officeart/2005/8/layout/lProcess3"/>
    <dgm:cxn modelId="{0C0AB77A-AB67-47CD-A4D8-A4CCB0558EE2}" type="presParOf" srcId="{1BCB1536-98C6-4B74-9698-6CD3BD3FBDDE}" destId="{422AE7A9-6181-48EB-A260-BB5D0EF039DC}" srcOrd="2" destOrd="0" presId="urn:microsoft.com/office/officeart/2005/8/layout/lProcess3"/>
    <dgm:cxn modelId="{46C15E79-A2E5-49FD-8017-74B87B7ED5FB}" type="presParOf" srcId="{451986A6-E697-4ED1-8533-76C32A015AAC}" destId="{DE0EAE2C-43BE-4693-BBC5-EB8A44A7FF38}" srcOrd="1" destOrd="0" presId="urn:microsoft.com/office/officeart/2005/8/layout/lProcess3"/>
    <dgm:cxn modelId="{0D3A4123-F5D6-4909-BD60-930C1E16CB15}" type="presParOf" srcId="{451986A6-E697-4ED1-8533-76C32A015AAC}" destId="{E5307351-10C6-4D85-9C4A-E8B7CE7F47A1}" srcOrd="2" destOrd="0" presId="urn:microsoft.com/office/officeart/2005/8/layout/lProcess3"/>
    <dgm:cxn modelId="{A04F40EE-1F60-4C20-8B31-F0B3C8B95A26}" type="presParOf" srcId="{E5307351-10C6-4D85-9C4A-E8B7CE7F47A1}" destId="{5C29259A-5A0B-4520-A3D4-D317561E2FFA}" srcOrd="0" destOrd="0" presId="urn:microsoft.com/office/officeart/2005/8/layout/lProcess3"/>
    <dgm:cxn modelId="{29422E3B-C31F-4A09-BB3F-E1BF821CDBB2}" type="presParOf" srcId="{E5307351-10C6-4D85-9C4A-E8B7CE7F47A1}" destId="{9F77CB7F-C2DF-4DC0-89E4-834BBFB3D4F6}" srcOrd="1" destOrd="0" presId="urn:microsoft.com/office/officeart/2005/8/layout/lProcess3"/>
    <dgm:cxn modelId="{E89F8EF0-BF14-40D0-8A64-4F158ABB8600}" type="presParOf" srcId="{E5307351-10C6-4D85-9C4A-E8B7CE7F47A1}" destId="{43E7C184-3E95-4318-AA30-FFEDEBFDE98E}" srcOrd="2" destOrd="0" presId="urn:microsoft.com/office/officeart/2005/8/layout/lProcess3"/>
    <dgm:cxn modelId="{34A23BE0-5B65-4176-9B72-DCAE1E4D29D4}" type="presParOf" srcId="{451986A6-E697-4ED1-8533-76C32A015AAC}" destId="{77E6D8F7-2B4B-45E7-A9DE-454A91F3F8D9}" srcOrd="3" destOrd="0" presId="urn:microsoft.com/office/officeart/2005/8/layout/lProcess3"/>
    <dgm:cxn modelId="{1B692753-EDDB-45EA-BBAC-B82F2A1B6A3A}" type="presParOf" srcId="{451986A6-E697-4ED1-8533-76C32A015AAC}" destId="{E46D8F90-5EE5-4534-A62A-24D6A8F69BF0}" srcOrd="4" destOrd="0" presId="urn:microsoft.com/office/officeart/2005/8/layout/lProcess3"/>
    <dgm:cxn modelId="{C385D733-AB0E-41C5-AD92-084846562822}" type="presParOf" srcId="{E46D8F90-5EE5-4534-A62A-24D6A8F69BF0}" destId="{ABE74536-333B-45E9-95DD-60BF5DCBF8CE}" srcOrd="0" destOrd="0" presId="urn:microsoft.com/office/officeart/2005/8/layout/lProcess3"/>
    <dgm:cxn modelId="{27AED227-BE95-4EB8-B1D9-0A350E123EBE}" type="presParOf" srcId="{E46D8F90-5EE5-4534-A62A-24D6A8F69BF0}" destId="{BD1B1243-27AA-4B0E-8346-5D323515A094}" srcOrd="1" destOrd="0" presId="urn:microsoft.com/office/officeart/2005/8/layout/lProcess3"/>
    <dgm:cxn modelId="{E2E7A756-A40F-4A01-AB4E-5F69522232C5}" type="presParOf" srcId="{E46D8F90-5EE5-4534-A62A-24D6A8F69BF0}" destId="{70168ED6-9F5E-41A7-A218-C54E8B545C8C}" srcOrd="2" destOrd="0" presId="urn:microsoft.com/office/officeart/2005/8/layout/lProcess3"/>
    <dgm:cxn modelId="{64FBA880-04E2-470A-A808-1CFE99900E0F}" type="presParOf" srcId="{451986A6-E697-4ED1-8533-76C32A015AAC}" destId="{C5A1984C-67A4-4482-98FE-12136464456D}" srcOrd="5" destOrd="0" presId="urn:microsoft.com/office/officeart/2005/8/layout/lProcess3"/>
    <dgm:cxn modelId="{19A90CCC-80FE-4F59-8AEB-28B82F7B9DCF}" type="presParOf" srcId="{451986A6-E697-4ED1-8533-76C32A015AAC}" destId="{5442177A-3556-4CF2-9117-25102EEB793E}" srcOrd="6" destOrd="0" presId="urn:microsoft.com/office/officeart/2005/8/layout/lProcess3"/>
    <dgm:cxn modelId="{015631C1-DDF6-4860-B0F8-1C0F62644857}" type="presParOf" srcId="{5442177A-3556-4CF2-9117-25102EEB793E}" destId="{0E5A45B3-61C2-4082-ADA8-90D6FACBF835}" srcOrd="0" destOrd="0" presId="urn:microsoft.com/office/officeart/2005/8/layout/lProcess3"/>
    <dgm:cxn modelId="{CBB79355-E747-4934-95A3-87AECABE6AFB}" type="presParOf" srcId="{5442177A-3556-4CF2-9117-25102EEB793E}" destId="{D180BEE5-DEDA-417A-BCF8-E97A841E7B3D}" srcOrd="1" destOrd="0" presId="urn:microsoft.com/office/officeart/2005/8/layout/lProcess3"/>
    <dgm:cxn modelId="{7BF13315-5B92-43F1-9F8B-206DEC474CE4}" type="presParOf" srcId="{5442177A-3556-4CF2-9117-25102EEB793E}" destId="{97381633-6949-48FF-A1FC-FD784A733413}" srcOrd="2" destOrd="0" presId="urn:microsoft.com/office/officeart/2005/8/layout/lProcess3"/>
    <dgm:cxn modelId="{5CB08DBF-AFF7-4831-9E4A-071E7523EFD3}" type="presParOf" srcId="{451986A6-E697-4ED1-8533-76C32A015AAC}" destId="{AC383907-0F2A-4F44-B015-BA6E9519914C}" srcOrd="7" destOrd="0" presId="urn:microsoft.com/office/officeart/2005/8/layout/lProcess3"/>
    <dgm:cxn modelId="{5626FC6D-51D1-4ED6-A63C-A02CA53F8B75}" type="presParOf" srcId="{451986A6-E697-4ED1-8533-76C32A015AAC}" destId="{72F337DA-15D3-458C-BAAD-EAD8186CDD61}" srcOrd="8" destOrd="0" presId="urn:microsoft.com/office/officeart/2005/8/layout/lProcess3"/>
    <dgm:cxn modelId="{65572A8D-ECEB-4F6D-A5FA-2594F3E8807C}" type="presParOf" srcId="{72F337DA-15D3-458C-BAAD-EAD8186CDD61}" destId="{F15F62E9-B207-4074-9839-737712C1550D}" srcOrd="0" destOrd="0" presId="urn:microsoft.com/office/officeart/2005/8/layout/lProcess3"/>
    <dgm:cxn modelId="{C0869E0E-2D76-460E-AD96-DE97B014FB2D}" type="presParOf" srcId="{72F337DA-15D3-458C-BAAD-EAD8186CDD61}" destId="{A67C8868-F308-4224-BE53-48918278A5A4}" srcOrd="1" destOrd="0" presId="urn:microsoft.com/office/officeart/2005/8/layout/lProcess3"/>
    <dgm:cxn modelId="{F8459E90-CF82-4620-A5C7-B07090967423}" type="presParOf" srcId="{72F337DA-15D3-458C-BAAD-EAD8186CDD61}" destId="{9E13E6BC-7335-4B21-AC36-3B4E69C7EC85}" srcOrd="2" destOrd="0" presId="urn:microsoft.com/office/officeart/2005/8/layout/lProcess3"/>
    <dgm:cxn modelId="{7BEFCD27-C312-434F-907F-E2756FEF0ED9}" type="presParOf" srcId="{451986A6-E697-4ED1-8533-76C32A015AAC}" destId="{338163A4-C6D6-4BEB-B091-5204FAA2808D}" srcOrd="9" destOrd="0" presId="urn:microsoft.com/office/officeart/2005/8/layout/lProcess3"/>
    <dgm:cxn modelId="{878F1848-89B9-4948-BD96-049DBB983475}" type="presParOf" srcId="{451986A6-E697-4ED1-8533-76C32A015AAC}" destId="{646FD852-A28B-4737-BF90-D590120C0921}" srcOrd="10" destOrd="0" presId="urn:microsoft.com/office/officeart/2005/8/layout/lProcess3"/>
    <dgm:cxn modelId="{3AA76732-20D7-4432-90B7-56553AD4B64C}" type="presParOf" srcId="{646FD852-A28B-4737-BF90-D590120C0921}" destId="{44D34312-4D83-4320-878B-F8545584B912}" srcOrd="0" destOrd="0" presId="urn:microsoft.com/office/officeart/2005/8/layout/lProcess3"/>
    <dgm:cxn modelId="{EA4F5B78-0C5F-4CF5-8867-1951F674A202}" type="presParOf" srcId="{646FD852-A28B-4737-BF90-D590120C0921}" destId="{73C988C4-4524-440B-A418-3EB273DA8158}" srcOrd="1" destOrd="0" presId="urn:microsoft.com/office/officeart/2005/8/layout/lProcess3"/>
    <dgm:cxn modelId="{5F0F5DA2-CAC8-463C-97F6-0A9BE390C422}" type="presParOf" srcId="{646FD852-A28B-4737-BF90-D590120C0921}" destId="{9AC25B5F-9244-41DB-855C-CF90E797258D}" srcOrd="2" destOrd="0" presId="urn:microsoft.com/office/officeart/2005/8/layout/lProcess3"/>
    <dgm:cxn modelId="{7FD091DF-F4B3-4B0A-B47F-7ADB27CEACAD}" type="presParOf" srcId="{451986A6-E697-4ED1-8533-76C32A015AAC}" destId="{05B1FCC0-F554-4CC1-BF64-750E3C11EF87}" srcOrd="11" destOrd="0" presId="urn:microsoft.com/office/officeart/2005/8/layout/lProcess3"/>
    <dgm:cxn modelId="{360BE453-ADC9-482C-BF5F-B4A2B07FB752}" type="presParOf" srcId="{451986A6-E697-4ED1-8533-76C32A015AAC}" destId="{D2F35299-D933-4842-858B-66EC267FE132}" srcOrd="12" destOrd="0" presId="urn:microsoft.com/office/officeart/2005/8/layout/lProcess3"/>
    <dgm:cxn modelId="{9FB510F2-99CD-4141-860C-2799FFCEC156}" type="presParOf" srcId="{D2F35299-D933-4842-858B-66EC267FE132}" destId="{38D94FCE-DF9B-4F1C-94C7-24C8D3FB55A7}" srcOrd="0" destOrd="0" presId="urn:microsoft.com/office/officeart/2005/8/layout/lProcess3"/>
    <dgm:cxn modelId="{AD60A765-7F8B-4AFC-9C54-0B9C1F57F635}" type="presParOf" srcId="{D2F35299-D933-4842-858B-66EC267FE132}" destId="{23014384-77C2-4008-9417-82C948B44D83}" srcOrd="1" destOrd="0" presId="urn:microsoft.com/office/officeart/2005/8/layout/lProcess3"/>
    <dgm:cxn modelId="{6B1E6F0E-972E-4765-B85C-D6955A9BCA64}" type="presParOf" srcId="{D2F35299-D933-4842-858B-66EC267FE132}" destId="{C9C5CB20-8345-4E4C-8251-67AC4D51CDD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ABFAB36-A997-4BCC-ADED-A2C48D9FCD22}"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93FBB98E-E64B-499D-B053-46EFE8F460FB}">
      <dgm:prSet phldrT="[Text]"/>
      <dgm:spPr>
        <a:solidFill>
          <a:schemeClr val="tx2">
            <a:lumMod val="40000"/>
            <a:lumOff val="60000"/>
          </a:schemeClr>
        </a:solidFill>
        <a:ln w="28575">
          <a:solidFill>
            <a:srgbClr val="1E497F"/>
          </a:solidFill>
        </a:ln>
      </dgm:spPr>
      <dgm:t>
        <a:bodyPr vert="horz"/>
        <a:lstStyle/>
        <a:p>
          <a:pPr algn="l"/>
          <a:r>
            <a:rPr lang="en-US" b="1">
              <a:solidFill>
                <a:srgbClr val="1E497F"/>
              </a:solidFill>
              <a:latin typeface="Calibri" panose="020F0502020204030204" pitchFamily="34" charset="0"/>
              <a:cs typeface="Calibri" panose="020F0502020204030204" pitchFamily="34" charset="0"/>
            </a:rPr>
            <a:t>       It is likely funds are supplemental if:</a:t>
          </a:r>
        </a:p>
      </dgm:t>
    </dgm:pt>
    <dgm:pt modelId="{D5F38C59-C93F-429D-AA96-C043B737D78C}" type="parTrans" cxnId="{E1E2B66C-85CB-4AF7-9A50-47426EFA86DA}">
      <dgm:prSet/>
      <dgm:spPr/>
      <dgm:t>
        <a:bodyPr/>
        <a:lstStyle/>
        <a:p>
          <a:pPr algn="l"/>
          <a:endParaRPr lang="en-US">
            <a:latin typeface="Calibri" panose="020F0502020204030204" pitchFamily="34" charset="0"/>
            <a:cs typeface="Calibri" panose="020F0502020204030204" pitchFamily="34" charset="0"/>
          </a:endParaRPr>
        </a:p>
      </dgm:t>
    </dgm:pt>
    <dgm:pt modelId="{6487F996-79AE-4075-9123-235CC5F348B2}" type="sibTrans" cxnId="{E1E2B66C-85CB-4AF7-9A50-47426EFA86DA}">
      <dgm:prSet/>
      <dgm:spPr/>
      <dgm:t>
        <a:bodyPr/>
        <a:lstStyle/>
        <a:p>
          <a:pPr algn="l"/>
          <a:endParaRPr lang="en-US">
            <a:latin typeface="Calibri" panose="020F0502020204030204" pitchFamily="34" charset="0"/>
            <a:cs typeface="Calibri" panose="020F0502020204030204" pitchFamily="34" charset="0"/>
          </a:endParaRPr>
        </a:p>
      </dgm:t>
    </dgm:pt>
    <dgm:pt modelId="{F60F9ECD-3ED0-48ED-AE77-FC25C178C789}">
      <dgm:prSet phldrT="[Text]" custT="1"/>
      <dgm:spPr>
        <a:solidFill>
          <a:schemeClr val="tx2">
            <a:lumMod val="40000"/>
            <a:lumOff val="60000"/>
          </a:schemeClr>
        </a:solidFill>
        <a:ln w="28575">
          <a:solidFill>
            <a:srgbClr val="1E497F"/>
          </a:solidFill>
        </a:ln>
      </dgm:spPr>
      <dgm:t>
        <a:bodyPr/>
        <a:lstStyle/>
        <a:p>
          <a:pPr algn="l"/>
          <a:r>
            <a:rPr lang="en-US" sz="1800">
              <a:solidFill>
                <a:srgbClr val="1E497F"/>
              </a:solidFill>
              <a:latin typeface="Calibri" panose="020F0502020204030204" pitchFamily="34" charset="0"/>
              <a:cs typeface="Calibri" panose="020F0502020204030204" pitchFamily="34" charset="0"/>
            </a:rPr>
            <a:t>The activity is not required by federal, state or local laws</a:t>
          </a:r>
        </a:p>
      </dgm:t>
    </dgm:pt>
    <dgm:pt modelId="{B1EC7FB0-77AE-4BF6-839A-AD80A7BB096A}" type="parTrans" cxnId="{343B21E6-6F07-4717-8F35-88898C820D93}">
      <dgm:prSet/>
      <dgm:spPr/>
      <dgm:t>
        <a:bodyPr/>
        <a:lstStyle/>
        <a:p>
          <a:pPr algn="l"/>
          <a:endParaRPr lang="en-US">
            <a:latin typeface="Calibri" panose="020F0502020204030204" pitchFamily="34" charset="0"/>
            <a:cs typeface="Calibri" panose="020F0502020204030204" pitchFamily="34" charset="0"/>
          </a:endParaRPr>
        </a:p>
      </dgm:t>
    </dgm:pt>
    <dgm:pt modelId="{28B61657-2A82-43F2-9117-5C485AC1E3D1}" type="sibTrans" cxnId="{343B21E6-6F07-4717-8F35-88898C820D93}">
      <dgm:prSet/>
      <dgm:spPr/>
      <dgm:t>
        <a:bodyPr/>
        <a:lstStyle/>
        <a:p>
          <a:pPr algn="l"/>
          <a:endParaRPr lang="en-US">
            <a:latin typeface="Calibri" panose="020F0502020204030204" pitchFamily="34" charset="0"/>
            <a:cs typeface="Calibri" panose="020F0502020204030204" pitchFamily="34" charset="0"/>
          </a:endParaRPr>
        </a:p>
      </dgm:t>
    </dgm:pt>
    <dgm:pt modelId="{7E4BB8AF-D2F4-4868-87A5-F81B954CDB0F}">
      <dgm:prSet phldrT="[Text]" custT="1"/>
      <dgm:spPr>
        <a:solidFill>
          <a:schemeClr val="tx2">
            <a:lumMod val="40000"/>
            <a:lumOff val="60000"/>
          </a:schemeClr>
        </a:solidFill>
        <a:ln w="28575">
          <a:solidFill>
            <a:srgbClr val="1E497F"/>
          </a:solidFill>
        </a:ln>
      </dgm:spPr>
      <dgm:t>
        <a:bodyPr/>
        <a:lstStyle/>
        <a:p>
          <a:pPr algn="l"/>
          <a:r>
            <a:rPr lang="en-US" sz="1800">
              <a:solidFill>
                <a:srgbClr val="1E497F"/>
              </a:solidFill>
              <a:latin typeface="Calibri" panose="020F0502020204030204" pitchFamily="34" charset="0"/>
              <a:cs typeface="Calibri" panose="020F0502020204030204" pitchFamily="34" charset="0"/>
            </a:rPr>
            <a:t>The activity was not paid for with state, local, or other federal funds in the prior year.</a:t>
          </a:r>
        </a:p>
      </dgm:t>
    </dgm:pt>
    <dgm:pt modelId="{53245729-2A8A-48A4-8957-7AF844DCC47D}" type="parTrans" cxnId="{90EEC9DC-815F-4546-930A-64DAA0DE50C6}">
      <dgm:prSet/>
      <dgm:spPr/>
      <dgm:t>
        <a:bodyPr/>
        <a:lstStyle/>
        <a:p>
          <a:pPr algn="l"/>
          <a:endParaRPr lang="en-US">
            <a:latin typeface="Calibri" panose="020F0502020204030204" pitchFamily="34" charset="0"/>
            <a:cs typeface="Calibri" panose="020F0502020204030204" pitchFamily="34" charset="0"/>
          </a:endParaRPr>
        </a:p>
      </dgm:t>
    </dgm:pt>
    <dgm:pt modelId="{511D6FAF-D497-46B1-B38A-6BC02534DA34}" type="sibTrans" cxnId="{90EEC9DC-815F-4546-930A-64DAA0DE50C6}">
      <dgm:prSet/>
      <dgm:spPr/>
      <dgm:t>
        <a:bodyPr/>
        <a:lstStyle/>
        <a:p>
          <a:pPr algn="l"/>
          <a:endParaRPr lang="en-US">
            <a:latin typeface="Calibri" panose="020F0502020204030204" pitchFamily="34" charset="0"/>
            <a:cs typeface="Calibri" panose="020F0502020204030204" pitchFamily="34" charset="0"/>
          </a:endParaRPr>
        </a:p>
      </dgm:t>
    </dgm:pt>
    <dgm:pt modelId="{11FB78A0-F5FD-4F17-8196-60B181B89E77}" type="pres">
      <dgm:prSet presAssocID="{4ABFAB36-A997-4BCC-ADED-A2C48D9FCD22}" presName="mainComposite" presStyleCnt="0">
        <dgm:presLayoutVars>
          <dgm:chPref val="1"/>
          <dgm:dir/>
          <dgm:animOne val="branch"/>
          <dgm:animLvl val="lvl"/>
          <dgm:resizeHandles val="exact"/>
        </dgm:presLayoutVars>
      </dgm:prSet>
      <dgm:spPr/>
    </dgm:pt>
    <dgm:pt modelId="{C0D3D1DC-0688-40EB-B3C9-B3D8C8B01D6C}" type="pres">
      <dgm:prSet presAssocID="{4ABFAB36-A997-4BCC-ADED-A2C48D9FCD22}" presName="hierFlow" presStyleCnt="0"/>
      <dgm:spPr/>
    </dgm:pt>
    <dgm:pt modelId="{B7759B5A-3748-4C32-8830-275DE1D7633D}" type="pres">
      <dgm:prSet presAssocID="{4ABFAB36-A997-4BCC-ADED-A2C48D9FCD22}" presName="hierChild1" presStyleCnt="0">
        <dgm:presLayoutVars>
          <dgm:chPref val="1"/>
          <dgm:animOne val="branch"/>
          <dgm:animLvl val="lvl"/>
        </dgm:presLayoutVars>
      </dgm:prSet>
      <dgm:spPr/>
    </dgm:pt>
    <dgm:pt modelId="{90C7CAF3-4302-47BE-8ED9-52449B1F53D9}" type="pres">
      <dgm:prSet presAssocID="{93FBB98E-E64B-499D-B053-46EFE8F460FB}" presName="Name14" presStyleCnt="0"/>
      <dgm:spPr/>
    </dgm:pt>
    <dgm:pt modelId="{2866A3DF-3593-4105-959D-D39BA13528BD}" type="pres">
      <dgm:prSet presAssocID="{93FBB98E-E64B-499D-B053-46EFE8F460FB}" presName="level1Shape" presStyleLbl="node0" presStyleIdx="0" presStyleCnt="1" custScaleX="273335" custScaleY="41743">
        <dgm:presLayoutVars>
          <dgm:chPref val="3"/>
        </dgm:presLayoutVars>
      </dgm:prSet>
      <dgm:spPr/>
    </dgm:pt>
    <dgm:pt modelId="{6654D204-E4D7-4420-95EF-A96210697576}" type="pres">
      <dgm:prSet presAssocID="{93FBB98E-E64B-499D-B053-46EFE8F460FB}" presName="hierChild2" presStyleCnt="0"/>
      <dgm:spPr/>
    </dgm:pt>
    <dgm:pt modelId="{7780E781-C0DD-4AB2-9AE1-EB700E9043ED}" type="pres">
      <dgm:prSet presAssocID="{B1EC7FB0-77AE-4BF6-839A-AD80A7BB096A}" presName="Name19" presStyleLbl="parChTrans1D2" presStyleIdx="0" presStyleCnt="2"/>
      <dgm:spPr/>
    </dgm:pt>
    <dgm:pt modelId="{AF42F9FC-754A-4538-B909-27767F295DB3}" type="pres">
      <dgm:prSet presAssocID="{F60F9ECD-3ED0-48ED-AE77-FC25C178C789}" presName="Name21" presStyleCnt="0"/>
      <dgm:spPr/>
    </dgm:pt>
    <dgm:pt modelId="{BAD5133F-03AA-46A2-B431-208E9D088020}" type="pres">
      <dgm:prSet presAssocID="{F60F9ECD-3ED0-48ED-AE77-FC25C178C789}" presName="level2Shape" presStyleLbl="node2" presStyleIdx="0" presStyleCnt="2" custScaleX="108435" custLinFactNeighborX="-5998" custLinFactNeighborY="-17425"/>
      <dgm:spPr/>
    </dgm:pt>
    <dgm:pt modelId="{16CE250D-A9A0-49AB-A58B-4FF7244416FB}" type="pres">
      <dgm:prSet presAssocID="{F60F9ECD-3ED0-48ED-AE77-FC25C178C789}" presName="hierChild3" presStyleCnt="0"/>
      <dgm:spPr/>
    </dgm:pt>
    <dgm:pt modelId="{50B8FF2C-6A6B-4056-B77C-21AFBBF08EDB}" type="pres">
      <dgm:prSet presAssocID="{53245729-2A8A-48A4-8957-7AF844DCC47D}" presName="Name19" presStyleLbl="parChTrans1D2" presStyleIdx="1" presStyleCnt="2"/>
      <dgm:spPr/>
    </dgm:pt>
    <dgm:pt modelId="{CB4A7BDA-83CC-4FE7-8C77-520BC2F7A0D5}" type="pres">
      <dgm:prSet presAssocID="{7E4BB8AF-D2F4-4868-87A5-F81B954CDB0F}" presName="Name21" presStyleCnt="0"/>
      <dgm:spPr/>
    </dgm:pt>
    <dgm:pt modelId="{7071B8F2-F3E2-4F15-BF44-003A33233D09}" type="pres">
      <dgm:prSet presAssocID="{7E4BB8AF-D2F4-4868-87A5-F81B954CDB0F}" presName="level2Shape" presStyleLbl="node2" presStyleIdx="1" presStyleCnt="2" custScaleX="122758" custLinFactNeighborX="6942" custLinFactNeighborY="-16766"/>
      <dgm:spPr/>
    </dgm:pt>
    <dgm:pt modelId="{D81D6F2F-FB56-4CF6-BF48-A1F337307069}" type="pres">
      <dgm:prSet presAssocID="{7E4BB8AF-D2F4-4868-87A5-F81B954CDB0F}" presName="hierChild3" presStyleCnt="0"/>
      <dgm:spPr/>
    </dgm:pt>
    <dgm:pt modelId="{E51A7BB9-C670-47E1-A2FF-C2E8D3256092}" type="pres">
      <dgm:prSet presAssocID="{4ABFAB36-A997-4BCC-ADED-A2C48D9FCD22}" presName="bgShapesFlow" presStyleCnt="0"/>
      <dgm:spPr/>
    </dgm:pt>
  </dgm:ptLst>
  <dgm:cxnLst>
    <dgm:cxn modelId="{7E147703-B7F9-4F14-8808-311B61C27240}" type="presOf" srcId="{4ABFAB36-A997-4BCC-ADED-A2C48D9FCD22}" destId="{11FB78A0-F5FD-4F17-8196-60B181B89E77}" srcOrd="0" destOrd="0" presId="urn:microsoft.com/office/officeart/2005/8/layout/hierarchy6"/>
    <dgm:cxn modelId="{0087EE23-62C7-4049-A8C9-4D3D5BC58911}" type="presOf" srcId="{F60F9ECD-3ED0-48ED-AE77-FC25C178C789}" destId="{BAD5133F-03AA-46A2-B431-208E9D088020}" srcOrd="0" destOrd="0" presId="urn:microsoft.com/office/officeart/2005/8/layout/hierarchy6"/>
    <dgm:cxn modelId="{E1E2B66C-85CB-4AF7-9A50-47426EFA86DA}" srcId="{4ABFAB36-A997-4BCC-ADED-A2C48D9FCD22}" destId="{93FBB98E-E64B-499D-B053-46EFE8F460FB}" srcOrd="0" destOrd="0" parTransId="{D5F38C59-C93F-429D-AA96-C043B737D78C}" sibTransId="{6487F996-79AE-4075-9123-235CC5F348B2}"/>
    <dgm:cxn modelId="{D4400297-1A76-44FF-94D6-39718EA87013}" type="presOf" srcId="{B1EC7FB0-77AE-4BF6-839A-AD80A7BB096A}" destId="{7780E781-C0DD-4AB2-9AE1-EB700E9043ED}" srcOrd="0" destOrd="0" presId="urn:microsoft.com/office/officeart/2005/8/layout/hierarchy6"/>
    <dgm:cxn modelId="{EC90D3CA-5012-4A41-B948-BB79BFC3273E}" type="presOf" srcId="{53245729-2A8A-48A4-8957-7AF844DCC47D}" destId="{50B8FF2C-6A6B-4056-B77C-21AFBBF08EDB}" srcOrd="0" destOrd="0" presId="urn:microsoft.com/office/officeart/2005/8/layout/hierarchy6"/>
    <dgm:cxn modelId="{E9A148CF-F613-4F92-A19C-3971E824AF33}" type="presOf" srcId="{93FBB98E-E64B-499D-B053-46EFE8F460FB}" destId="{2866A3DF-3593-4105-959D-D39BA13528BD}" srcOrd="0" destOrd="0" presId="urn:microsoft.com/office/officeart/2005/8/layout/hierarchy6"/>
    <dgm:cxn modelId="{90EEC9DC-815F-4546-930A-64DAA0DE50C6}" srcId="{93FBB98E-E64B-499D-B053-46EFE8F460FB}" destId="{7E4BB8AF-D2F4-4868-87A5-F81B954CDB0F}" srcOrd="1" destOrd="0" parTransId="{53245729-2A8A-48A4-8957-7AF844DCC47D}" sibTransId="{511D6FAF-D497-46B1-B38A-6BC02534DA34}"/>
    <dgm:cxn modelId="{343B21E6-6F07-4717-8F35-88898C820D93}" srcId="{93FBB98E-E64B-499D-B053-46EFE8F460FB}" destId="{F60F9ECD-3ED0-48ED-AE77-FC25C178C789}" srcOrd="0" destOrd="0" parTransId="{B1EC7FB0-77AE-4BF6-839A-AD80A7BB096A}" sibTransId="{28B61657-2A82-43F2-9117-5C485AC1E3D1}"/>
    <dgm:cxn modelId="{81A1B5F7-4101-42AD-9E10-75C50668488E}" type="presOf" srcId="{7E4BB8AF-D2F4-4868-87A5-F81B954CDB0F}" destId="{7071B8F2-F3E2-4F15-BF44-003A33233D09}" srcOrd="0" destOrd="0" presId="urn:microsoft.com/office/officeart/2005/8/layout/hierarchy6"/>
    <dgm:cxn modelId="{26D668DC-7009-41E6-B6A5-28F3D139E1B2}" type="presParOf" srcId="{11FB78A0-F5FD-4F17-8196-60B181B89E77}" destId="{C0D3D1DC-0688-40EB-B3C9-B3D8C8B01D6C}" srcOrd="0" destOrd="0" presId="urn:microsoft.com/office/officeart/2005/8/layout/hierarchy6"/>
    <dgm:cxn modelId="{973A9330-BB15-4974-8A8C-D3013A1730ED}" type="presParOf" srcId="{C0D3D1DC-0688-40EB-B3C9-B3D8C8B01D6C}" destId="{B7759B5A-3748-4C32-8830-275DE1D7633D}" srcOrd="0" destOrd="0" presId="urn:microsoft.com/office/officeart/2005/8/layout/hierarchy6"/>
    <dgm:cxn modelId="{0918F769-A947-4ECF-BDFE-9EECFDEB99D6}" type="presParOf" srcId="{B7759B5A-3748-4C32-8830-275DE1D7633D}" destId="{90C7CAF3-4302-47BE-8ED9-52449B1F53D9}" srcOrd="0" destOrd="0" presId="urn:microsoft.com/office/officeart/2005/8/layout/hierarchy6"/>
    <dgm:cxn modelId="{61942DE0-4DBE-4C88-8F2A-A5E9559167C5}" type="presParOf" srcId="{90C7CAF3-4302-47BE-8ED9-52449B1F53D9}" destId="{2866A3DF-3593-4105-959D-D39BA13528BD}" srcOrd="0" destOrd="0" presId="urn:microsoft.com/office/officeart/2005/8/layout/hierarchy6"/>
    <dgm:cxn modelId="{A1580C34-021E-48A9-A32D-C5F67A5D7881}" type="presParOf" srcId="{90C7CAF3-4302-47BE-8ED9-52449B1F53D9}" destId="{6654D204-E4D7-4420-95EF-A96210697576}" srcOrd="1" destOrd="0" presId="urn:microsoft.com/office/officeart/2005/8/layout/hierarchy6"/>
    <dgm:cxn modelId="{16E462A1-B40E-460B-AA66-6AF94B5CD4DF}" type="presParOf" srcId="{6654D204-E4D7-4420-95EF-A96210697576}" destId="{7780E781-C0DD-4AB2-9AE1-EB700E9043ED}" srcOrd="0" destOrd="0" presId="urn:microsoft.com/office/officeart/2005/8/layout/hierarchy6"/>
    <dgm:cxn modelId="{BD9C7CF0-EB44-4593-8998-C9DBD262CFE8}" type="presParOf" srcId="{6654D204-E4D7-4420-95EF-A96210697576}" destId="{AF42F9FC-754A-4538-B909-27767F295DB3}" srcOrd="1" destOrd="0" presId="urn:microsoft.com/office/officeart/2005/8/layout/hierarchy6"/>
    <dgm:cxn modelId="{CEC463DD-49E2-4B16-A92C-8E833BCA7959}" type="presParOf" srcId="{AF42F9FC-754A-4538-B909-27767F295DB3}" destId="{BAD5133F-03AA-46A2-B431-208E9D088020}" srcOrd="0" destOrd="0" presId="urn:microsoft.com/office/officeart/2005/8/layout/hierarchy6"/>
    <dgm:cxn modelId="{D6582A81-2205-45ED-AA81-B2BCF50211DF}" type="presParOf" srcId="{AF42F9FC-754A-4538-B909-27767F295DB3}" destId="{16CE250D-A9A0-49AB-A58B-4FF7244416FB}" srcOrd="1" destOrd="0" presId="urn:microsoft.com/office/officeart/2005/8/layout/hierarchy6"/>
    <dgm:cxn modelId="{0BEE1C8B-29C8-434D-9DE0-D3FE5FD6C2ED}" type="presParOf" srcId="{6654D204-E4D7-4420-95EF-A96210697576}" destId="{50B8FF2C-6A6B-4056-B77C-21AFBBF08EDB}" srcOrd="2" destOrd="0" presId="urn:microsoft.com/office/officeart/2005/8/layout/hierarchy6"/>
    <dgm:cxn modelId="{BA5A534F-D4E0-4154-AF25-5C18D8800773}" type="presParOf" srcId="{6654D204-E4D7-4420-95EF-A96210697576}" destId="{CB4A7BDA-83CC-4FE7-8C77-520BC2F7A0D5}" srcOrd="3" destOrd="0" presId="urn:microsoft.com/office/officeart/2005/8/layout/hierarchy6"/>
    <dgm:cxn modelId="{39EAAA21-2FC9-43BF-BF94-7D53CA1923F1}" type="presParOf" srcId="{CB4A7BDA-83CC-4FE7-8C77-520BC2F7A0D5}" destId="{7071B8F2-F3E2-4F15-BF44-003A33233D09}" srcOrd="0" destOrd="0" presId="urn:microsoft.com/office/officeart/2005/8/layout/hierarchy6"/>
    <dgm:cxn modelId="{FB9CCC46-5966-4754-A769-9554A93CA540}" type="presParOf" srcId="{CB4A7BDA-83CC-4FE7-8C77-520BC2F7A0D5}" destId="{D81D6F2F-FB56-4CF6-BF48-A1F337307069}" srcOrd="1" destOrd="0" presId="urn:microsoft.com/office/officeart/2005/8/layout/hierarchy6"/>
    <dgm:cxn modelId="{2D86723F-F1B5-4F90-97C2-F0CAE93F735E}" type="presParOf" srcId="{11FB78A0-F5FD-4F17-8196-60B181B89E77}" destId="{E51A7BB9-C670-47E1-A2FF-C2E8D325609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0DC65954-4BD9-4D2B-8192-0F58B1A7160E}" type="presOf" srcId="{62836BE6-DDD7-47DE-9108-53DD722553DB}" destId="{03078F20-557D-4830-923D-0F7F8291621B}"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0DC65954-4BD9-4D2B-8192-0F58B1A7160E}" type="presOf" srcId="{62836BE6-DDD7-47DE-9108-53DD722553DB}" destId="{03078F20-557D-4830-923D-0F7F8291621B}"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FDA1299-20BC-44C8-B723-0883F1C9FE1E}"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B46BAF64-13DF-4C6E-B9BC-6AEADCF17EB4}">
      <dgm:prSet custT="1"/>
      <dgm:spPr/>
      <dgm:t>
        <a:bodyPr/>
        <a:lstStyle/>
        <a:p>
          <a:pPr rtl="0"/>
          <a:r>
            <a:rPr lang="en-US" sz="2000">
              <a:latin typeface="Calibri"/>
              <a:cs typeface="Calibri"/>
            </a:rPr>
            <a:t>The federal </a:t>
          </a:r>
          <a:r>
            <a:rPr lang="en-US" sz="2000" b="1">
              <a:latin typeface="Calibri"/>
              <a:cs typeface="Calibri"/>
            </a:rPr>
            <a:t>Elementary and Secondary Education Act (ESEA)</a:t>
          </a:r>
          <a:r>
            <a:rPr lang="en-US" sz="2000">
              <a:latin typeface="Calibri"/>
              <a:cs typeface="Calibri"/>
            </a:rPr>
            <a:t> requires LEAs to have an approved LEA Plan on file with the state to access their federal funds. </a:t>
          </a:r>
        </a:p>
      </dgm:t>
    </dgm:pt>
    <dgm:pt modelId="{9131BC92-F065-4901-8A6F-50A110FD6BD7}" type="parTrans" cxnId="{79F075FF-D6E3-4325-8295-91C79CCC487D}">
      <dgm:prSet/>
      <dgm:spPr/>
      <dgm:t>
        <a:bodyPr/>
        <a:lstStyle/>
        <a:p>
          <a:endParaRPr lang="en-US" sz="2000"/>
        </a:p>
      </dgm:t>
    </dgm:pt>
    <dgm:pt modelId="{6669E642-EC61-41CC-8D04-09132AC5B237}" type="sibTrans" cxnId="{79F075FF-D6E3-4325-8295-91C79CCC487D}">
      <dgm:prSet/>
      <dgm:spPr/>
      <dgm:t>
        <a:bodyPr/>
        <a:lstStyle/>
        <a:p>
          <a:endParaRPr lang="en-US" sz="2000"/>
        </a:p>
      </dgm:t>
    </dgm:pt>
    <dgm:pt modelId="{9C000DA9-8EB7-4B20-AF44-CB019B77F157}">
      <dgm:prSet custT="1"/>
      <dgm:spPr/>
      <dgm:t>
        <a:bodyPr/>
        <a:lstStyle/>
        <a:p>
          <a:pPr rtl="0"/>
          <a:r>
            <a:rPr lang="en-US" sz="2000" b="1">
              <a:latin typeface="Calibri"/>
              <a:cs typeface="Calibri"/>
            </a:rPr>
            <a:t>The Consolidated Resource Plan(CRP) </a:t>
          </a:r>
          <a:r>
            <a:rPr lang="en-US" sz="2000">
              <a:latin typeface="Calibri"/>
              <a:cs typeface="Calibri"/>
            </a:rPr>
            <a:t>has served as the LEA Plan. The CRP provides an opportunity to maximize and coordinate federal resources to improve student </a:t>
          </a:r>
          <a:r>
            <a:rPr lang="en-US" sz="2000">
              <a:latin typeface="Calibri" panose="020F0502020204030204" pitchFamily="34" charset="0"/>
              <a:cs typeface="Calibri" panose="020F0502020204030204" pitchFamily="34" charset="0"/>
            </a:rPr>
            <a:t>achievement. </a:t>
          </a:r>
          <a:endParaRPr lang="en-US" sz="2000">
            <a:highlight>
              <a:srgbClr val="FFFF00"/>
            </a:highlight>
            <a:latin typeface="Calibri" panose="020F0502020204030204" pitchFamily="34" charset="0"/>
            <a:cs typeface="Calibri" panose="020F0502020204030204" pitchFamily="34" charset="0"/>
          </a:endParaRPr>
        </a:p>
      </dgm:t>
    </dgm:pt>
    <dgm:pt modelId="{84924017-B071-439E-A9CA-D8D25B604587}" type="parTrans" cxnId="{5130277C-F13B-47C6-B21E-4851D376E830}">
      <dgm:prSet/>
      <dgm:spPr/>
      <dgm:t>
        <a:bodyPr/>
        <a:lstStyle/>
        <a:p>
          <a:endParaRPr lang="en-US" sz="2000"/>
        </a:p>
      </dgm:t>
    </dgm:pt>
    <dgm:pt modelId="{7BA7EFFA-1704-4ED6-9A72-A48163F90D11}" type="sibTrans" cxnId="{5130277C-F13B-47C6-B21E-4851D376E830}">
      <dgm:prSet/>
      <dgm:spPr/>
      <dgm:t>
        <a:bodyPr/>
        <a:lstStyle/>
        <a:p>
          <a:endParaRPr lang="en-US" sz="2000"/>
        </a:p>
      </dgm:t>
    </dgm:pt>
    <dgm:pt modelId="{F334C2B9-D5E7-42FE-A23E-0114ADC32E40}">
      <dgm:prSet custT="1"/>
      <dgm:spPr/>
      <dgm:t>
        <a:bodyPr/>
        <a:lstStyle/>
        <a:p>
          <a:pPr rtl="0"/>
          <a:r>
            <a:rPr lang="en-US" sz="2000">
              <a:latin typeface="Calibri"/>
              <a:cs typeface="Calibri"/>
            </a:rPr>
            <a:t>The State </a:t>
          </a:r>
          <a:r>
            <a:rPr lang="en-US" sz="2000" b="1">
              <a:latin typeface="Calibri"/>
              <a:cs typeface="Calibri"/>
            </a:rPr>
            <a:t>Educational Accountability Act of 2019 (EAA) </a:t>
          </a:r>
          <a:r>
            <a:rPr lang="en-US" sz="2000">
              <a:latin typeface="Calibri"/>
              <a:cs typeface="Calibri"/>
            </a:rPr>
            <a:t>also requires LEAs to create an LEA Strategic Plan.  RIDE has finalized resources such as templates, samples and FAQs to help LEAs and schools meet the EAA requirements.</a:t>
          </a:r>
        </a:p>
      </dgm:t>
    </dgm:pt>
    <dgm:pt modelId="{E9694E50-1F84-4C86-A4C7-8EC00B46B206}" type="parTrans" cxnId="{9C26F2DA-5C1E-435A-9705-B29F5122BCDA}">
      <dgm:prSet/>
      <dgm:spPr/>
      <dgm:t>
        <a:bodyPr/>
        <a:lstStyle/>
        <a:p>
          <a:endParaRPr lang="en-US" sz="2000"/>
        </a:p>
      </dgm:t>
    </dgm:pt>
    <dgm:pt modelId="{82003101-8DEC-4743-99D5-C532509AE6AA}" type="sibTrans" cxnId="{9C26F2DA-5C1E-435A-9705-B29F5122BCDA}">
      <dgm:prSet/>
      <dgm:spPr/>
      <dgm:t>
        <a:bodyPr/>
        <a:lstStyle/>
        <a:p>
          <a:endParaRPr lang="en-US" sz="2000"/>
        </a:p>
      </dgm:t>
    </dgm:pt>
    <dgm:pt modelId="{20E06EE0-B331-45DC-9627-E964EFB5434F}" type="pres">
      <dgm:prSet presAssocID="{5FDA1299-20BC-44C8-B723-0883F1C9FE1E}" presName="vert0" presStyleCnt="0">
        <dgm:presLayoutVars>
          <dgm:dir/>
          <dgm:animOne val="branch"/>
          <dgm:animLvl val="lvl"/>
        </dgm:presLayoutVars>
      </dgm:prSet>
      <dgm:spPr/>
    </dgm:pt>
    <dgm:pt modelId="{C7560F05-67B2-4C6E-93E6-1132B471E191}" type="pres">
      <dgm:prSet presAssocID="{B46BAF64-13DF-4C6E-B9BC-6AEADCF17EB4}" presName="thickLine" presStyleLbl="alignNode1" presStyleIdx="0" presStyleCnt="3"/>
      <dgm:spPr/>
    </dgm:pt>
    <dgm:pt modelId="{CA9CB7D4-64FC-4280-B639-C519DBC4ECE9}" type="pres">
      <dgm:prSet presAssocID="{B46BAF64-13DF-4C6E-B9BC-6AEADCF17EB4}" presName="horz1" presStyleCnt="0"/>
      <dgm:spPr/>
    </dgm:pt>
    <dgm:pt modelId="{8867FCF0-2F3A-498B-95FB-444A81C0E461}" type="pres">
      <dgm:prSet presAssocID="{B46BAF64-13DF-4C6E-B9BC-6AEADCF17EB4}" presName="tx1" presStyleLbl="revTx" presStyleIdx="0" presStyleCnt="3"/>
      <dgm:spPr/>
    </dgm:pt>
    <dgm:pt modelId="{2E4A7C2F-2EA3-47B3-8DA9-085F32CA14BE}" type="pres">
      <dgm:prSet presAssocID="{B46BAF64-13DF-4C6E-B9BC-6AEADCF17EB4}" presName="vert1" presStyleCnt="0"/>
      <dgm:spPr/>
    </dgm:pt>
    <dgm:pt modelId="{E6A838DD-2523-479C-B00C-9781384170F5}" type="pres">
      <dgm:prSet presAssocID="{9C000DA9-8EB7-4B20-AF44-CB019B77F157}" presName="thickLine" presStyleLbl="alignNode1" presStyleIdx="1" presStyleCnt="3"/>
      <dgm:spPr/>
    </dgm:pt>
    <dgm:pt modelId="{A4C64CE4-720C-4307-8217-D3D422C8732B}" type="pres">
      <dgm:prSet presAssocID="{9C000DA9-8EB7-4B20-AF44-CB019B77F157}" presName="horz1" presStyleCnt="0"/>
      <dgm:spPr/>
    </dgm:pt>
    <dgm:pt modelId="{32BC79D1-989A-4207-8424-406F5672744D}" type="pres">
      <dgm:prSet presAssocID="{9C000DA9-8EB7-4B20-AF44-CB019B77F157}" presName="tx1" presStyleLbl="revTx" presStyleIdx="1" presStyleCnt="3"/>
      <dgm:spPr/>
    </dgm:pt>
    <dgm:pt modelId="{485093DB-E735-4FA7-9185-1DCEDCDCD316}" type="pres">
      <dgm:prSet presAssocID="{9C000DA9-8EB7-4B20-AF44-CB019B77F157}" presName="vert1" presStyleCnt="0"/>
      <dgm:spPr/>
    </dgm:pt>
    <dgm:pt modelId="{7FFF76C8-26B8-45DE-BC5F-2683DDAE6224}" type="pres">
      <dgm:prSet presAssocID="{F334C2B9-D5E7-42FE-A23E-0114ADC32E40}" presName="thickLine" presStyleLbl="alignNode1" presStyleIdx="2" presStyleCnt="3"/>
      <dgm:spPr/>
    </dgm:pt>
    <dgm:pt modelId="{1847D87A-C7D0-4C9E-A17C-0D2C62E783F4}" type="pres">
      <dgm:prSet presAssocID="{F334C2B9-D5E7-42FE-A23E-0114ADC32E40}" presName="horz1" presStyleCnt="0"/>
      <dgm:spPr/>
    </dgm:pt>
    <dgm:pt modelId="{9C721ACE-0795-4E1E-870A-3B6003DF3317}" type="pres">
      <dgm:prSet presAssocID="{F334C2B9-D5E7-42FE-A23E-0114ADC32E40}" presName="tx1" presStyleLbl="revTx" presStyleIdx="2" presStyleCnt="3"/>
      <dgm:spPr/>
    </dgm:pt>
    <dgm:pt modelId="{C0B370E8-A3C3-46D4-A108-2097EB274518}" type="pres">
      <dgm:prSet presAssocID="{F334C2B9-D5E7-42FE-A23E-0114ADC32E40}" presName="vert1" presStyleCnt="0"/>
      <dgm:spPr/>
    </dgm:pt>
  </dgm:ptLst>
  <dgm:cxnLst>
    <dgm:cxn modelId="{859ECE0B-4A41-4872-91EF-851B22DC6F29}" type="presOf" srcId="{B46BAF64-13DF-4C6E-B9BC-6AEADCF17EB4}" destId="{8867FCF0-2F3A-498B-95FB-444A81C0E461}" srcOrd="0" destOrd="0" presId="urn:microsoft.com/office/officeart/2008/layout/LinedList"/>
    <dgm:cxn modelId="{519AA72E-291C-4267-B37A-60DE3ED65C8E}" type="presOf" srcId="{9C000DA9-8EB7-4B20-AF44-CB019B77F157}" destId="{32BC79D1-989A-4207-8424-406F5672744D}" srcOrd="0" destOrd="0" presId="urn:microsoft.com/office/officeart/2008/layout/LinedList"/>
    <dgm:cxn modelId="{5130277C-F13B-47C6-B21E-4851D376E830}" srcId="{5FDA1299-20BC-44C8-B723-0883F1C9FE1E}" destId="{9C000DA9-8EB7-4B20-AF44-CB019B77F157}" srcOrd="1" destOrd="0" parTransId="{84924017-B071-439E-A9CA-D8D25B604587}" sibTransId="{7BA7EFFA-1704-4ED6-9A72-A48163F90D11}"/>
    <dgm:cxn modelId="{6510CC85-7882-4402-9D17-7FA450DB6A79}" type="presOf" srcId="{5FDA1299-20BC-44C8-B723-0883F1C9FE1E}" destId="{20E06EE0-B331-45DC-9627-E964EFB5434F}" srcOrd="0" destOrd="0" presId="urn:microsoft.com/office/officeart/2008/layout/LinedList"/>
    <dgm:cxn modelId="{9C26F2DA-5C1E-435A-9705-B29F5122BCDA}" srcId="{5FDA1299-20BC-44C8-B723-0883F1C9FE1E}" destId="{F334C2B9-D5E7-42FE-A23E-0114ADC32E40}" srcOrd="2" destOrd="0" parTransId="{E9694E50-1F84-4C86-A4C7-8EC00B46B206}" sibTransId="{82003101-8DEC-4743-99D5-C532509AE6AA}"/>
    <dgm:cxn modelId="{6EA7DEE2-B430-4817-BC50-04B6651F9A0F}" type="presOf" srcId="{F334C2B9-D5E7-42FE-A23E-0114ADC32E40}" destId="{9C721ACE-0795-4E1E-870A-3B6003DF3317}" srcOrd="0" destOrd="0" presId="urn:microsoft.com/office/officeart/2008/layout/LinedList"/>
    <dgm:cxn modelId="{79F075FF-D6E3-4325-8295-91C79CCC487D}" srcId="{5FDA1299-20BC-44C8-B723-0883F1C9FE1E}" destId="{B46BAF64-13DF-4C6E-B9BC-6AEADCF17EB4}" srcOrd="0" destOrd="0" parTransId="{9131BC92-F065-4901-8A6F-50A110FD6BD7}" sibTransId="{6669E642-EC61-41CC-8D04-09132AC5B237}"/>
    <dgm:cxn modelId="{3C0DEE50-6E84-4E27-813F-C59F25AD7FB6}" type="presParOf" srcId="{20E06EE0-B331-45DC-9627-E964EFB5434F}" destId="{C7560F05-67B2-4C6E-93E6-1132B471E191}" srcOrd="0" destOrd="0" presId="urn:microsoft.com/office/officeart/2008/layout/LinedList"/>
    <dgm:cxn modelId="{3C8A4654-449C-4106-934B-EF1F88291E0D}" type="presParOf" srcId="{20E06EE0-B331-45DC-9627-E964EFB5434F}" destId="{CA9CB7D4-64FC-4280-B639-C519DBC4ECE9}" srcOrd="1" destOrd="0" presId="urn:microsoft.com/office/officeart/2008/layout/LinedList"/>
    <dgm:cxn modelId="{46443DA1-3F5C-44B6-B025-07B11709C4D2}" type="presParOf" srcId="{CA9CB7D4-64FC-4280-B639-C519DBC4ECE9}" destId="{8867FCF0-2F3A-498B-95FB-444A81C0E461}" srcOrd="0" destOrd="0" presId="urn:microsoft.com/office/officeart/2008/layout/LinedList"/>
    <dgm:cxn modelId="{E405D77F-58A7-49DF-9AC4-9676CBB7F6B2}" type="presParOf" srcId="{CA9CB7D4-64FC-4280-B639-C519DBC4ECE9}" destId="{2E4A7C2F-2EA3-47B3-8DA9-085F32CA14BE}" srcOrd="1" destOrd="0" presId="urn:microsoft.com/office/officeart/2008/layout/LinedList"/>
    <dgm:cxn modelId="{4C8936F5-B4BE-402E-B370-19E775B5E2F2}" type="presParOf" srcId="{20E06EE0-B331-45DC-9627-E964EFB5434F}" destId="{E6A838DD-2523-479C-B00C-9781384170F5}" srcOrd="2" destOrd="0" presId="urn:microsoft.com/office/officeart/2008/layout/LinedList"/>
    <dgm:cxn modelId="{49D42A65-D3A7-4DCF-A4C8-7E42E6D930CA}" type="presParOf" srcId="{20E06EE0-B331-45DC-9627-E964EFB5434F}" destId="{A4C64CE4-720C-4307-8217-D3D422C8732B}" srcOrd="3" destOrd="0" presId="urn:microsoft.com/office/officeart/2008/layout/LinedList"/>
    <dgm:cxn modelId="{32C749C7-B10A-40AA-A0BE-3A324542FA0E}" type="presParOf" srcId="{A4C64CE4-720C-4307-8217-D3D422C8732B}" destId="{32BC79D1-989A-4207-8424-406F5672744D}" srcOrd="0" destOrd="0" presId="urn:microsoft.com/office/officeart/2008/layout/LinedList"/>
    <dgm:cxn modelId="{9F31B003-CBB3-4D66-A4FB-8C974AFDEA1A}" type="presParOf" srcId="{A4C64CE4-720C-4307-8217-D3D422C8732B}" destId="{485093DB-E735-4FA7-9185-1DCEDCDCD316}" srcOrd="1" destOrd="0" presId="urn:microsoft.com/office/officeart/2008/layout/LinedList"/>
    <dgm:cxn modelId="{31D45B97-C5CE-482F-974B-F37C76717CA3}" type="presParOf" srcId="{20E06EE0-B331-45DC-9627-E964EFB5434F}" destId="{7FFF76C8-26B8-45DE-BC5F-2683DDAE6224}" srcOrd="4" destOrd="0" presId="urn:microsoft.com/office/officeart/2008/layout/LinedList"/>
    <dgm:cxn modelId="{DA4472D4-310C-48A9-AD55-CB4172F58B5C}" type="presParOf" srcId="{20E06EE0-B331-45DC-9627-E964EFB5434F}" destId="{1847D87A-C7D0-4C9E-A17C-0D2C62E783F4}" srcOrd="5" destOrd="0" presId="urn:microsoft.com/office/officeart/2008/layout/LinedList"/>
    <dgm:cxn modelId="{4536700E-8457-4C52-B942-C6F3D5670894}" type="presParOf" srcId="{1847D87A-C7D0-4C9E-A17C-0D2C62E783F4}" destId="{9C721ACE-0795-4E1E-870A-3B6003DF3317}" srcOrd="0" destOrd="0" presId="urn:microsoft.com/office/officeart/2008/layout/LinedList"/>
    <dgm:cxn modelId="{FF87BB68-9503-4FA2-9C3D-97A7CFC3567C}" type="presParOf" srcId="{1847D87A-C7D0-4C9E-A17C-0D2C62E783F4}" destId="{C0B370E8-A3C3-46D4-A108-2097EB2745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7A061A-3559-461F-AD9E-B41784257C1F}"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56B7D52E-73CE-448E-95C3-F20BDB9DC258}">
      <dgm:prSet custT="1"/>
      <dgm:spPr>
        <a:xfrm>
          <a:off x="2324851" y="2032686"/>
          <a:ext cx="3161471" cy="1203350"/>
        </a:xfrm>
        <a:noFill/>
        <a:ln>
          <a:noFill/>
        </a:ln>
        <a:effectLst/>
      </dgm:spPr>
      <dgm:t>
        <a:bodyPr/>
        <a:lstStyle/>
        <a:p>
          <a:r>
            <a:rPr lang="en-US" sz="1200">
              <a:solidFill>
                <a:sysClr val="windowText" lastClr="000000">
                  <a:hueOff val="0"/>
                  <a:satOff val="0"/>
                  <a:lumOff val="0"/>
                  <a:alphaOff val="0"/>
                </a:sysClr>
              </a:solidFill>
              <a:latin typeface="Calibri"/>
              <a:ea typeface="+mn-ea"/>
              <a:cs typeface="Calibri"/>
            </a:rPr>
            <a:t>CRP Application Opens</a:t>
          </a:r>
        </a:p>
      </dgm:t>
    </dgm:pt>
    <dgm:pt modelId="{B227F218-C24E-4DA0-8B21-01354C985E57}" type="parTrans" cxnId="{2E475362-3050-4F3E-BDE8-781A6F56D67D}">
      <dgm:prSet/>
      <dgm:spPr/>
      <dgm:t>
        <a:bodyPr/>
        <a:lstStyle/>
        <a:p>
          <a:endParaRPr lang="en-US"/>
        </a:p>
      </dgm:t>
    </dgm:pt>
    <dgm:pt modelId="{E744EB16-D78C-4A7E-8823-EEC0D10BCA47}" type="sibTrans" cxnId="{2E475362-3050-4F3E-BDE8-781A6F56D67D}">
      <dgm:prSet/>
      <dgm:spPr/>
      <dgm:t>
        <a:bodyPr/>
        <a:lstStyle/>
        <a:p>
          <a:endParaRPr lang="en-US"/>
        </a:p>
      </dgm:t>
    </dgm:pt>
    <dgm:pt modelId="{0950C5CF-3790-41F1-801B-2B8E582CE226}">
      <dgm:prSet custT="1"/>
      <dgm:spPr>
        <a:xfrm>
          <a:off x="4223000" y="406537"/>
          <a:ext cx="3161471" cy="422798"/>
        </a:xfrm>
        <a:noFill/>
        <a:ln>
          <a:noFill/>
        </a:ln>
        <a:effectLst/>
      </dgm:spPr>
      <dgm:t>
        <a:bodyPr/>
        <a:lstStyle/>
        <a:p>
          <a:pPr>
            <a:defRPr b="1"/>
          </a:pPr>
          <a:r>
            <a:rPr lang="en-US" sz="1600" b="1">
              <a:solidFill>
                <a:sysClr val="windowText" lastClr="000000">
                  <a:hueOff val="0"/>
                  <a:satOff val="0"/>
                  <a:lumOff val="0"/>
                  <a:alphaOff val="0"/>
                </a:sysClr>
              </a:solidFill>
              <a:latin typeface="Calibri"/>
              <a:ea typeface="+mn-ea"/>
              <a:cs typeface="Calibri"/>
            </a:rPr>
            <a:t>End of May</a:t>
          </a:r>
        </a:p>
      </dgm:t>
    </dgm:pt>
    <dgm:pt modelId="{DFEF199D-D540-4840-86D0-10CD8BE44124}" type="parTrans" cxnId="{32BD86E4-4442-451C-BA81-A4A43977AA4A}">
      <dgm:prSet/>
      <dgm:spPr/>
      <dgm:t>
        <a:bodyPr/>
        <a:lstStyle/>
        <a:p>
          <a:endParaRPr lang="en-US"/>
        </a:p>
      </dgm:t>
    </dgm:pt>
    <dgm:pt modelId="{33DDAA46-83AE-4AC1-8756-5CD495A491E6}" type="sibTrans" cxnId="{32BD86E4-4442-451C-BA81-A4A43977AA4A}">
      <dgm:prSet/>
      <dgm:spPr/>
      <dgm:t>
        <a:bodyPr/>
        <a:lstStyle/>
        <a:p>
          <a:endParaRPr lang="en-US"/>
        </a:p>
      </dgm:t>
    </dgm:pt>
    <dgm:pt modelId="{BB592015-8E69-41F7-8612-D5AD8B8FEF07}">
      <dgm:prSet custT="1"/>
      <dgm:spPr>
        <a:xfrm>
          <a:off x="4223000" y="829335"/>
          <a:ext cx="3161471" cy="1203350"/>
        </a:xfrm>
        <a:noFill/>
        <a:ln>
          <a:noFill/>
        </a:ln>
        <a:effectLst/>
      </dgm:spPr>
      <dgm:t>
        <a:bodyPr/>
        <a:lstStyle/>
        <a:p>
          <a:r>
            <a:rPr lang="en-US" sz="1200">
              <a:solidFill>
                <a:sysClr val="windowText" lastClr="000000">
                  <a:hueOff val="0"/>
                  <a:satOff val="0"/>
                  <a:lumOff val="0"/>
                  <a:alphaOff val="0"/>
                </a:sysClr>
              </a:solidFill>
              <a:latin typeface="Calibri"/>
              <a:ea typeface="+mn-ea"/>
              <a:cs typeface="Calibri"/>
            </a:rPr>
            <a:t>CRP Applications Due (with summer or year-round expenses)</a:t>
          </a:r>
        </a:p>
        <a:p>
          <a:r>
            <a:rPr lang="en-US" sz="1200">
              <a:solidFill>
                <a:sysClr val="windowText" lastClr="000000">
                  <a:hueOff val="0"/>
                  <a:satOff val="0"/>
                  <a:lumOff val="0"/>
                  <a:alphaOff val="0"/>
                </a:sysClr>
              </a:solidFill>
              <a:latin typeface="Calibri"/>
              <a:ea typeface="+mn-ea"/>
              <a:cs typeface="Calibri"/>
            </a:rPr>
            <a:t>Signed CRP Assurances and Related Documents Due</a:t>
          </a:r>
        </a:p>
      </dgm:t>
    </dgm:pt>
    <dgm:pt modelId="{780B6F1C-247E-4676-AC3B-0357140A525E}" type="parTrans" cxnId="{FDAF48B0-B053-4C06-83C5-8CAC07FD8BF2}">
      <dgm:prSet/>
      <dgm:spPr/>
      <dgm:t>
        <a:bodyPr/>
        <a:lstStyle/>
        <a:p>
          <a:endParaRPr lang="en-US"/>
        </a:p>
      </dgm:t>
    </dgm:pt>
    <dgm:pt modelId="{A03212AC-6C80-49D4-96C2-2D708031BB5F}" type="sibTrans" cxnId="{FDAF48B0-B053-4C06-83C5-8CAC07FD8BF2}">
      <dgm:prSet/>
      <dgm:spPr/>
      <dgm:t>
        <a:bodyPr/>
        <a:lstStyle/>
        <a:p>
          <a:endParaRPr lang="en-US"/>
        </a:p>
      </dgm:t>
    </dgm:pt>
    <dgm:pt modelId="{7CD44A94-CAF7-4E39-965A-0A3FACD9891E}">
      <dgm:prSet custT="1"/>
      <dgm:spPr>
        <a:xfrm>
          <a:off x="8019298" y="406537"/>
          <a:ext cx="3161471" cy="422798"/>
        </a:xfrm>
        <a:noFill/>
        <a:ln>
          <a:noFill/>
        </a:ln>
        <a:effectLst/>
      </dgm:spPr>
      <dgm:t>
        <a:bodyPr/>
        <a:lstStyle/>
        <a:p>
          <a:pPr>
            <a:defRPr b="1"/>
          </a:pPr>
          <a:r>
            <a:rPr lang="en-US" sz="1600" b="1">
              <a:solidFill>
                <a:sysClr val="windowText" lastClr="000000">
                  <a:hueOff val="0"/>
                  <a:satOff val="0"/>
                  <a:lumOff val="0"/>
                  <a:alphaOff val="0"/>
                </a:sysClr>
              </a:solidFill>
              <a:latin typeface="Calibri"/>
              <a:ea typeface="+mn-ea"/>
              <a:cs typeface="Calibri"/>
            </a:rPr>
            <a:t>June </a:t>
          </a:r>
        </a:p>
      </dgm:t>
    </dgm:pt>
    <dgm:pt modelId="{0FFEEE93-1F1D-42ED-9BCC-FAC2F779D1E0}" type="parTrans" cxnId="{FB37FA52-686B-4F73-91FD-76892674B411}">
      <dgm:prSet/>
      <dgm:spPr/>
      <dgm:t>
        <a:bodyPr/>
        <a:lstStyle/>
        <a:p>
          <a:endParaRPr lang="en-US"/>
        </a:p>
      </dgm:t>
    </dgm:pt>
    <dgm:pt modelId="{6619F33E-2569-4E3D-8DC9-BCE299B6C007}" type="sibTrans" cxnId="{FB37FA52-686B-4F73-91FD-76892674B411}">
      <dgm:prSet/>
      <dgm:spPr/>
      <dgm:t>
        <a:bodyPr/>
        <a:lstStyle/>
        <a:p>
          <a:endParaRPr lang="en-US"/>
        </a:p>
      </dgm:t>
    </dgm:pt>
    <dgm:pt modelId="{0BEEF10E-B1F7-4D60-980F-14063777571B}">
      <dgm:prSet custT="1"/>
      <dgm:spPr>
        <a:xfrm>
          <a:off x="8019298" y="829335"/>
          <a:ext cx="3161471" cy="1203350"/>
        </a:xfrm>
        <a:noFill/>
        <a:ln>
          <a:noFill/>
        </a:ln>
        <a:effectLst/>
      </dgm:spPr>
      <dgm:t>
        <a:bodyPr/>
        <a:lstStyle/>
        <a:p>
          <a:r>
            <a:rPr lang="en-US" sz="1400">
              <a:solidFill>
                <a:schemeClr val="accent1"/>
              </a:solidFill>
              <a:latin typeface="Calibri"/>
              <a:ea typeface="+mn-ea"/>
              <a:cs typeface="Calibri"/>
            </a:rPr>
            <a:t>June 1: LEA Strategic Plans Due</a:t>
          </a:r>
          <a:endParaRPr lang="en-US" sz="1400">
            <a:solidFill>
              <a:sysClr val="windowText" lastClr="000000">
                <a:hueOff val="0"/>
                <a:satOff val="0"/>
                <a:lumOff val="0"/>
                <a:alphaOff val="0"/>
              </a:sysClr>
            </a:solidFill>
            <a:latin typeface="Calibri"/>
            <a:ea typeface="+mn-ea"/>
            <a:cs typeface="Calibri"/>
          </a:endParaRPr>
        </a:p>
        <a:p>
          <a:r>
            <a:rPr lang="en-US" sz="1200">
              <a:solidFill>
                <a:sysClr val="windowText" lastClr="000000">
                  <a:hueOff val="0"/>
                  <a:satOff val="0"/>
                  <a:lumOff val="0"/>
                  <a:alphaOff val="0"/>
                </a:sysClr>
              </a:solidFill>
              <a:latin typeface="Calibri"/>
              <a:ea typeface="+mn-ea"/>
              <a:cs typeface="Calibri"/>
            </a:rPr>
            <a:t>CRP Applications Due (needing school year only approval)</a:t>
          </a:r>
        </a:p>
      </dgm:t>
    </dgm:pt>
    <dgm:pt modelId="{A8E2860B-8312-4726-9270-5766BB72793C}" type="parTrans" cxnId="{2716EEBA-3B4F-4553-8B40-ECA2990E8BD3}">
      <dgm:prSet/>
      <dgm:spPr/>
      <dgm:t>
        <a:bodyPr/>
        <a:lstStyle/>
        <a:p>
          <a:endParaRPr lang="en-US"/>
        </a:p>
      </dgm:t>
    </dgm:pt>
    <dgm:pt modelId="{C6ACC3BC-03D0-4349-877A-CB66329080F2}" type="sibTrans" cxnId="{2716EEBA-3B4F-4553-8B40-ECA2990E8BD3}">
      <dgm:prSet/>
      <dgm:spPr/>
      <dgm:t>
        <a:bodyPr/>
        <a:lstStyle/>
        <a:p>
          <a:endParaRPr lang="en-US"/>
        </a:p>
      </dgm:t>
    </dgm:pt>
    <dgm:pt modelId="{CF043FD3-E503-453F-8E8A-DDA343112604}">
      <dgm:prSet phldr="0" custT="1"/>
      <dgm:spPr>
        <a:xfrm>
          <a:off x="2324851" y="3236036"/>
          <a:ext cx="3161471" cy="422798"/>
        </a:xfrm>
        <a:noFill/>
        <a:ln>
          <a:noFill/>
        </a:ln>
        <a:effectLst/>
      </dgm:spPr>
      <dgm:t>
        <a:bodyPr/>
        <a:lstStyle/>
        <a:p>
          <a:pPr>
            <a:defRPr b="1"/>
          </a:pPr>
          <a:r>
            <a:rPr lang="en-US" sz="1600" b="1">
              <a:solidFill>
                <a:sysClr val="windowText" lastClr="000000">
                  <a:hueOff val="0"/>
                  <a:satOff val="0"/>
                  <a:lumOff val="0"/>
                  <a:alphaOff val="0"/>
                </a:sysClr>
              </a:solidFill>
              <a:latin typeface="Calibri"/>
              <a:ea typeface="+mn-ea"/>
              <a:cs typeface="Calibri"/>
            </a:rPr>
            <a:t>April–May</a:t>
          </a:r>
        </a:p>
      </dgm:t>
    </dgm:pt>
    <dgm:pt modelId="{D768224F-A3B6-41A6-9D79-DFD558A0BAEC}" type="parTrans" cxnId="{3517ED91-4FAD-4F0B-8E3A-202035A1652E}">
      <dgm:prSet/>
      <dgm:spPr/>
      <dgm:t>
        <a:bodyPr/>
        <a:lstStyle/>
        <a:p>
          <a:endParaRPr lang="en-US"/>
        </a:p>
      </dgm:t>
    </dgm:pt>
    <dgm:pt modelId="{5625A520-06CF-4AB6-AB12-918B636DCF57}" type="sibTrans" cxnId="{3517ED91-4FAD-4F0B-8E3A-202035A1652E}">
      <dgm:prSet/>
      <dgm:spPr/>
      <dgm:t>
        <a:bodyPr/>
        <a:lstStyle/>
        <a:p>
          <a:endParaRPr lang="en-US"/>
        </a:p>
      </dgm:t>
    </dgm:pt>
    <dgm:pt modelId="{80BB0230-107E-46EF-B85C-F4A64B40B8DE}">
      <dgm:prSet custT="1"/>
      <dgm:spPr>
        <a:xfrm>
          <a:off x="2324851" y="2032686"/>
          <a:ext cx="3161471" cy="1203350"/>
        </a:xfrm>
        <a:noFill/>
        <a:ln>
          <a:noFill/>
        </a:ln>
        <a:effectLst/>
      </dgm:spPr>
      <dgm:t>
        <a:bodyPr/>
        <a:lstStyle/>
        <a:p>
          <a:r>
            <a:rPr lang="en-US" sz="1200">
              <a:solidFill>
                <a:sysClr val="windowText" lastClr="000000">
                  <a:hueOff val="0"/>
                  <a:satOff val="0"/>
                  <a:lumOff val="0"/>
                  <a:alphaOff val="0"/>
                </a:sysClr>
              </a:solidFill>
              <a:latin typeface="Calibri"/>
              <a:ea typeface="+mn-ea"/>
              <a:cs typeface="Calibri"/>
            </a:rPr>
            <a:t>Preliminary Funding Released </a:t>
          </a:r>
        </a:p>
      </dgm:t>
    </dgm:pt>
    <dgm:pt modelId="{CF93ED70-8965-4F2B-BD09-A0520302DD2D}" type="parTrans" cxnId="{41F61C05-CE70-44FA-81BC-19C01867CB78}">
      <dgm:prSet/>
      <dgm:spPr/>
      <dgm:t>
        <a:bodyPr/>
        <a:lstStyle/>
        <a:p>
          <a:endParaRPr lang="en-US"/>
        </a:p>
      </dgm:t>
    </dgm:pt>
    <dgm:pt modelId="{5271892C-3AF2-4844-BD6B-6BE3F8465B0D}" type="sibTrans" cxnId="{41F61C05-CE70-44FA-81BC-19C01867CB78}">
      <dgm:prSet/>
      <dgm:spPr/>
      <dgm:t>
        <a:bodyPr/>
        <a:lstStyle/>
        <a:p>
          <a:endParaRPr lang="en-US"/>
        </a:p>
      </dgm:t>
    </dgm:pt>
    <dgm:pt modelId="{608D481D-6782-4295-ACCA-C334FD673197}">
      <dgm:prSet custT="1"/>
      <dgm:spPr/>
      <dgm:t>
        <a:bodyPr/>
        <a:lstStyle/>
        <a:p>
          <a:pPr>
            <a:defRPr b="1"/>
          </a:pPr>
          <a:r>
            <a:rPr lang="en-US" sz="1400">
              <a:latin typeface="Calibri"/>
              <a:cs typeface="Calibri"/>
            </a:rPr>
            <a:t>Jan–March</a:t>
          </a:r>
        </a:p>
      </dgm:t>
    </dgm:pt>
    <dgm:pt modelId="{230764D1-F01D-4CDB-AAD8-724C3CFA35D7}" type="parTrans" cxnId="{5280DC7F-0868-4832-9942-370B7816CB9A}">
      <dgm:prSet/>
      <dgm:spPr/>
      <dgm:t>
        <a:bodyPr/>
        <a:lstStyle/>
        <a:p>
          <a:endParaRPr lang="en-US"/>
        </a:p>
      </dgm:t>
    </dgm:pt>
    <dgm:pt modelId="{61BCFD09-EADA-4973-A6EB-F1498718D2ED}" type="sibTrans" cxnId="{5280DC7F-0868-4832-9942-370B7816CB9A}">
      <dgm:prSet/>
      <dgm:spPr/>
      <dgm:t>
        <a:bodyPr/>
        <a:lstStyle/>
        <a:p>
          <a:endParaRPr lang="en-US"/>
        </a:p>
      </dgm:t>
    </dgm:pt>
    <dgm:pt modelId="{F21EFD9D-3D77-4FC1-BCC9-8F13432B92FB}">
      <dgm:prSet phldr="0" custT="1"/>
      <dgm:spPr/>
      <dgm:t>
        <a:bodyPr/>
        <a:lstStyle/>
        <a:p>
          <a:r>
            <a:rPr lang="en-US" sz="1200">
              <a:latin typeface="Calibri"/>
              <a:cs typeface="Calibri"/>
            </a:rPr>
            <a:t>CRP Amendment Period</a:t>
          </a:r>
        </a:p>
      </dgm:t>
    </dgm:pt>
    <dgm:pt modelId="{B8588830-3231-4F8A-B863-5C63D9EEEBCD}" type="parTrans" cxnId="{CD5F691F-1012-41BB-AB40-E797D9C8EE39}">
      <dgm:prSet/>
      <dgm:spPr/>
      <dgm:t>
        <a:bodyPr/>
        <a:lstStyle/>
        <a:p>
          <a:endParaRPr lang="en-US"/>
        </a:p>
      </dgm:t>
    </dgm:pt>
    <dgm:pt modelId="{AA854918-416E-4C29-8586-A26EE5526DAF}" type="sibTrans" cxnId="{CD5F691F-1012-41BB-AB40-E797D9C8EE39}">
      <dgm:prSet/>
      <dgm:spPr/>
      <dgm:t>
        <a:bodyPr/>
        <a:lstStyle/>
        <a:p>
          <a:endParaRPr lang="en-US"/>
        </a:p>
      </dgm:t>
    </dgm:pt>
    <dgm:pt modelId="{05683158-D6A6-4E83-8CA9-E92A7EDA93DF}">
      <dgm:prSet custT="1"/>
      <dgm:spPr>
        <a:xfrm>
          <a:off x="6121149" y="2032686"/>
          <a:ext cx="3161471" cy="1203350"/>
        </a:xfrm>
        <a:prstGeom prst="rect">
          <a:avLst/>
        </a:prstGeom>
        <a:noFill/>
        <a:ln>
          <a:noFill/>
        </a:ln>
        <a:effectLst/>
      </dgm:spPr>
      <dgm:t>
        <a:bodyPr/>
        <a:lstStyle/>
        <a:p>
          <a:r>
            <a:rPr lang="en-US" sz="1200">
              <a:solidFill>
                <a:sysClr val="windowText" lastClr="000000">
                  <a:hueOff val="0"/>
                  <a:satOff val="0"/>
                  <a:lumOff val="0"/>
                  <a:alphaOff val="0"/>
                </a:sysClr>
              </a:solidFill>
              <a:latin typeface="Calibri"/>
              <a:ea typeface="+mn-ea"/>
              <a:cs typeface="Calibri"/>
            </a:rPr>
            <a:t>Signed CRP Assurances and Related Documents Due</a:t>
          </a:r>
        </a:p>
      </dgm:t>
    </dgm:pt>
    <dgm:pt modelId="{5979BB2D-B1CC-4438-9B2E-39925576A8DE}" type="parTrans" cxnId="{279647E8-71DA-4BD8-B177-89B6803BA461}">
      <dgm:prSet/>
      <dgm:spPr/>
      <dgm:t>
        <a:bodyPr/>
        <a:lstStyle/>
        <a:p>
          <a:endParaRPr lang="en-US"/>
        </a:p>
      </dgm:t>
    </dgm:pt>
    <dgm:pt modelId="{8C0FF3A9-471D-433F-A280-62C67A121E10}" type="sibTrans" cxnId="{279647E8-71DA-4BD8-B177-89B6803BA461}">
      <dgm:prSet/>
      <dgm:spPr/>
      <dgm:t>
        <a:bodyPr/>
        <a:lstStyle/>
        <a:p>
          <a:endParaRPr lang="en-US"/>
        </a:p>
      </dgm:t>
    </dgm:pt>
    <dgm:pt modelId="{49293BBF-71D0-4B91-93A6-33683159695C}">
      <dgm:prSet phldr="0" custT="1"/>
      <dgm:spPr/>
      <dgm:t>
        <a:bodyPr/>
        <a:lstStyle/>
        <a:p>
          <a:r>
            <a:rPr lang="en-US" sz="1200">
              <a:latin typeface="Calibri"/>
              <a:cs typeface="Calibri"/>
            </a:rPr>
            <a:t>Equitable Services (Private School) Consultation Begins for Next CRP </a:t>
          </a:r>
        </a:p>
      </dgm:t>
    </dgm:pt>
    <dgm:pt modelId="{699AD03A-A957-439B-80CD-54827D693CA3}" type="parTrans" cxnId="{8C5E1120-1DD2-4D69-95C8-09B305195274}">
      <dgm:prSet/>
      <dgm:spPr/>
      <dgm:t>
        <a:bodyPr/>
        <a:lstStyle/>
        <a:p>
          <a:endParaRPr lang="en-US"/>
        </a:p>
      </dgm:t>
    </dgm:pt>
    <dgm:pt modelId="{9E5AD0A0-27BC-4D60-8B67-8B8DC09DB539}" type="sibTrans" cxnId="{8C5E1120-1DD2-4D69-95C8-09B305195274}">
      <dgm:prSet/>
      <dgm:spPr/>
      <dgm:t>
        <a:bodyPr/>
        <a:lstStyle/>
        <a:p>
          <a:endParaRPr lang="en-US"/>
        </a:p>
      </dgm:t>
    </dgm:pt>
    <dgm:pt modelId="{2C7DF426-D9C7-4C98-B6F2-C702382035B8}">
      <dgm:prSet phldr="0" custT="1"/>
      <dgm:spPr/>
      <dgm:t>
        <a:bodyPr/>
        <a:lstStyle/>
        <a:p>
          <a:r>
            <a:rPr lang="en-US" sz="1200">
              <a:latin typeface="Calibri"/>
              <a:cs typeface="Calibri"/>
            </a:rPr>
            <a:t>Final Allocations Available</a:t>
          </a:r>
        </a:p>
      </dgm:t>
    </dgm:pt>
    <dgm:pt modelId="{22317EA5-92F6-45B1-BEC7-9C58DF2CB32F}" type="parTrans" cxnId="{073AABB9-0225-411A-9519-1C1A2952D82B}">
      <dgm:prSet/>
      <dgm:spPr/>
      <dgm:t>
        <a:bodyPr/>
        <a:lstStyle/>
        <a:p>
          <a:endParaRPr lang="en-US"/>
        </a:p>
      </dgm:t>
    </dgm:pt>
    <dgm:pt modelId="{4853CA61-248F-4C83-8676-243FF60B38DC}" type="sibTrans" cxnId="{073AABB9-0225-411A-9519-1C1A2952D82B}">
      <dgm:prSet/>
      <dgm:spPr/>
      <dgm:t>
        <a:bodyPr/>
        <a:lstStyle/>
        <a:p>
          <a:endParaRPr lang="en-US"/>
        </a:p>
      </dgm:t>
    </dgm:pt>
    <dgm:pt modelId="{6255DEBE-A615-4D49-AB02-34F61758A168}">
      <dgm:prSet custT="1"/>
      <dgm:spPr>
        <a:xfrm>
          <a:off x="6121149" y="2032686"/>
          <a:ext cx="3161471" cy="1203350"/>
        </a:xfrm>
        <a:noFill/>
        <a:ln>
          <a:noFill/>
        </a:ln>
        <a:effectLst/>
      </dgm:spPr>
      <dgm:t>
        <a:bodyPr/>
        <a:lstStyle/>
        <a:p>
          <a:pPr>
            <a:defRPr b="1"/>
          </a:pPr>
          <a:r>
            <a:rPr lang="en-US" sz="1600">
              <a:solidFill>
                <a:sysClr val="windowText" lastClr="000000">
                  <a:hueOff val="0"/>
                  <a:satOff val="0"/>
                  <a:lumOff val="0"/>
                  <a:alphaOff val="0"/>
                </a:sysClr>
              </a:solidFill>
              <a:latin typeface="Calibri"/>
              <a:ea typeface="+mn-ea"/>
              <a:cs typeface="Calibri"/>
            </a:rPr>
            <a:t>July 1</a:t>
          </a:r>
          <a:r>
            <a:rPr lang="en-US" sz="1600" baseline="30000">
              <a:solidFill>
                <a:sysClr val="windowText" lastClr="000000">
                  <a:hueOff val="0"/>
                  <a:satOff val="0"/>
                  <a:lumOff val="0"/>
                  <a:alphaOff val="0"/>
                </a:sysClr>
              </a:solidFill>
              <a:latin typeface="Calibri"/>
              <a:ea typeface="+mn-ea"/>
              <a:cs typeface="Calibri"/>
            </a:rPr>
            <a:t>st</a:t>
          </a:r>
          <a:endParaRPr lang="en-US" sz="1600">
            <a:solidFill>
              <a:sysClr val="windowText" lastClr="000000">
                <a:hueOff val="0"/>
                <a:satOff val="0"/>
                <a:lumOff val="0"/>
                <a:alphaOff val="0"/>
              </a:sysClr>
            </a:solidFill>
            <a:latin typeface="Calibri"/>
            <a:ea typeface="+mn-ea"/>
            <a:cs typeface="Calibri"/>
          </a:endParaRPr>
        </a:p>
      </dgm:t>
    </dgm:pt>
    <dgm:pt modelId="{A80BB460-643C-4538-871F-C4C8288B9EAE}" type="parTrans" cxnId="{E140907A-77EB-4A3C-B03B-BDC53D773941}">
      <dgm:prSet/>
      <dgm:spPr/>
      <dgm:t>
        <a:bodyPr/>
        <a:lstStyle/>
        <a:p>
          <a:endParaRPr lang="en-US"/>
        </a:p>
      </dgm:t>
    </dgm:pt>
    <dgm:pt modelId="{439DE531-EE12-4DFA-BFFB-261D37DD80FA}" type="sibTrans" cxnId="{E140907A-77EB-4A3C-B03B-BDC53D773941}">
      <dgm:prSet/>
      <dgm:spPr/>
      <dgm:t>
        <a:bodyPr/>
        <a:lstStyle/>
        <a:p>
          <a:endParaRPr lang="en-US"/>
        </a:p>
      </dgm:t>
    </dgm:pt>
    <dgm:pt modelId="{FCCE1B1C-3CCE-4F43-8549-8527DEDFD35F}">
      <dgm:prSet custT="1"/>
      <dgm:spPr>
        <a:xfrm>
          <a:off x="6121149" y="2032686"/>
          <a:ext cx="3161471" cy="1203350"/>
        </a:xfrm>
        <a:noFill/>
        <a:ln>
          <a:noFill/>
        </a:ln>
        <a:effectLst/>
      </dgm:spPr>
      <dgm:t>
        <a:bodyPr/>
        <a:lstStyle/>
        <a:p>
          <a:r>
            <a:rPr lang="en-US" sz="1400">
              <a:solidFill>
                <a:schemeClr val="accent1"/>
              </a:solidFill>
              <a:latin typeface="Calibri"/>
              <a:ea typeface="+mn-ea"/>
              <a:cs typeface="Calibri"/>
            </a:rPr>
            <a:t>School Improvement Plans Due</a:t>
          </a:r>
        </a:p>
      </dgm:t>
    </dgm:pt>
    <dgm:pt modelId="{60C065C4-D6C4-4D89-9435-EE1DF014E8C6}" type="parTrans" cxnId="{CFBC1FA4-1F00-4863-8157-56F29B707001}">
      <dgm:prSet/>
      <dgm:spPr/>
      <dgm:t>
        <a:bodyPr/>
        <a:lstStyle/>
        <a:p>
          <a:endParaRPr lang="en-US"/>
        </a:p>
      </dgm:t>
    </dgm:pt>
    <dgm:pt modelId="{6A768D9A-8A01-4B7A-B6BB-8A707E6FCF38}" type="sibTrans" cxnId="{CFBC1FA4-1F00-4863-8157-56F29B707001}">
      <dgm:prSet/>
      <dgm:spPr/>
      <dgm:t>
        <a:bodyPr/>
        <a:lstStyle/>
        <a:p>
          <a:endParaRPr lang="en-US"/>
        </a:p>
      </dgm:t>
    </dgm:pt>
    <dgm:pt modelId="{6A555BE6-4202-4FC6-B478-20081A98C705}" type="pres">
      <dgm:prSet presAssocID="{E67A061A-3559-461F-AD9E-B41784257C1F}" presName="root" presStyleCnt="0">
        <dgm:presLayoutVars>
          <dgm:chMax/>
          <dgm:chPref/>
          <dgm:animLvl val="lvl"/>
        </dgm:presLayoutVars>
      </dgm:prSet>
      <dgm:spPr/>
    </dgm:pt>
    <dgm:pt modelId="{A31F2AC4-F413-4697-92A4-A299A62E498F}" type="pres">
      <dgm:prSet presAssocID="{E67A061A-3559-461F-AD9E-B41784257C1F}" presName="divider" presStyleLbl="fgAcc1" presStyleIdx="0" presStyleCnt="6"/>
      <dgm:spPr>
        <a:xfrm>
          <a:off x="0" y="2032686"/>
          <a:ext cx="11409405" cy="0"/>
        </a:xfrm>
        <a:prstGeom prst="line">
          <a:avLst/>
        </a:prstGeom>
        <a:solidFill>
          <a:srgbClr val="FFFFFF">
            <a:alpha val="90000"/>
            <a:hueOff val="0"/>
            <a:satOff val="0"/>
            <a:lumOff val="0"/>
            <a:alphaOff val="0"/>
          </a:srgbClr>
        </a:solidFill>
        <a:ln w="19050" cap="flat" cmpd="sng" algn="ctr">
          <a:solidFill>
            <a:srgbClr val="0070C0"/>
          </a:solidFill>
          <a:prstDash val="solid"/>
          <a:miter lim="800000"/>
          <a:tailEnd type="triangle" w="lg" len="lg"/>
        </a:ln>
        <a:effectLst/>
      </dgm:spPr>
    </dgm:pt>
    <dgm:pt modelId="{34D92424-DCAB-4D13-BF6B-F1B804487FCE}" type="pres">
      <dgm:prSet presAssocID="{E67A061A-3559-461F-AD9E-B41784257C1F}" presName="nodes" presStyleCnt="0">
        <dgm:presLayoutVars>
          <dgm:chMax/>
          <dgm:chPref/>
          <dgm:animLvl val="lvl"/>
        </dgm:presLayoutVars>
      </dgm:prSet>
      <dgm:spPr/>
    </dgm:pt>
    <dgm:pt modelId="{A81C2721-207A-4138-8099-16DC1520069D}" type="pres">
      <dgm:prSet presAssocID="{CF043FD3-E503-453F-8E8A-DDA343112604}" presName="composite" presStyleCnt="0"/>
      <dgm:spPr/>
    </dgm:pt>
    <dgm:pt modelId="{90D7CA64-FDD4-451C-BCB9-F3515C0C1BC3}" type="pres">
      <dgm:prSet presAssocID="{CF043FD3-E503-453F-8E8A-DDA343112604}" presName="ConnectorPoint" presStyleLbl="lnNode1" presStyleIdx="0" presStyleCnt="5"/>
      <dgm:spPr>
        <a:xfrm>
          <a:off x="2074697" y="1994634"/>
          <a:ext cx="76103" cy="76103"/>
        </a:xfrm>
        <a:prstGeom prst="ellipse">
          <a:avLst/>
        </a:prstGeom>
        <a:solidFill>
          <a:srgbClr val="7CCA62">
            <a:hueOff val="-653972"/>
            <a:satOff val="3891"/>
            <a:lumOff val="1568"/>
            <a:alphaOff val="0"/>
          </a:srgbClr>
        </a:solidFill>
        <a:ln w="6350" cap="rnd" cmpd="sng" algn="ctr">
          <a:solidFill>
            <a:srgbClr val="FFFFFF">
              <a:hueOff val="0"/>
              <a:satOff val="0"/>
              <a:lumOff val="0"/>
              <a:alphaOff val="0"/>
            </a:srgbClr>
          </a:solidFill>
          <a:prstDash val="solid"/>
        </a:ln>
        <a:effectLst/>
      </dgm:spPr>
    </dgm:pt>
    <dgm:pt modelId="{BD0F2A38-5F1C-4F4A-AA96-C1C8B1D12006}" type="pres">
      <dgm:prSet presAssocID="{CF043FD3-E503-453F-8E8A-DDA343112604}" presName="DropPinPlaceHolder" presStyleCnt="0"/>
      <dgm:spPr/>
    </dgm:pt>
    <dgm:pt modelId="{C0553824-C512-4E21-ABAD-FDC04AFEFE0B}" type="pres">
      <dgm:prSet presAssocID="{CF043FD3-E503-453F-8E8A-DDA343112604}" presName="DropPin" presStyleLbl="alignNode1" presStyleIdx="0" presStyleCnt="5"/>
      <dgm:spPr>
        <a:xfrm rot="18900000">
          <a:off x="1963970" y="3297953"/>
          <a:ext cx="298963" cy="298963"/>
        </a:xfrm>
        <a:prstGeom prst="teardrop">
          <a:avLst>
            <a:gd name="adj" fmla="val 115000"/>
          </a:avLst>
        </a:prstGeom>
        <a:solidFill>
          <a:srgbClr val="0070C0"/>
        </a:solidFill>
        <a:ln w="15875" cap="flat" cmpd="sng" algn="ctr">
          <a:solidFill>
            <a:srgbClr val="0070C0"/>
          </a:solidFill>
          <a:prstDash val="solid"/>
        </a:ln>
        <a:effectLst/>
      </dgm:spPr>
    </dgm:pt>
    <dgm:pt modelId="{4255FDB7-DDF7-437B-AD3A-3B4109163A78}" type="pres">
      <dgm:prSet presAssocID="{CF043FD3-E503-453F-8E8A-DDA343112604}" presName="Ellipse" presStyleLbl="fgAcc1" presStyleIdx="1" presStyleCnt="6"/>
      <dgm:spPr>
        <a:xfrm>
          <a:off x="1997182" y="3331165"/>
          <a:ext cx="232539" cy="232539"/>
        </a:xfrm>
        <a:prstGeom prst="ellipse">
          <a:avLst/>
        </a:prstGeom>
        <a:solidFill>
          <a:srgbClr val="FFFFFF">
            <a:alpha val="90000"/>
            <a:hueOff val="0"/>
            <a:satOff val="0"/>
            <a:lumOff val="0"/>
            <a:alphaOff val="0"/>
          </a:srgbClr>
        </a:solidFill>
        <a:ln w="19050" cap="rnd" cmpd="sng" algn="ctr">
          <a:noFill/>
          <a:prstDash val="solid"/>
        </a:ln>
        <a:effectLst/>
      </dgm:spPr>
    </dgm:pt>
    <dgm:pt modelId="{ED849748-220C-4F06-BB96-108388552DC5}" type="pres">
      <dgm:prSet presAssocID="{CF043FD3-E503-453F-8E8A-DDA343112604}" presName="L2TextContainer" presStyleLbl="revTx" presStyleIdx="0" presStyleCnt="10">
        <dgm:presLayoutVars>
          <dgm:bulletEnabled val="1"/>
        </dgm:presLayoutVars>
      </dgm:prSet>
      <dgm:spPr>
        <a:prstGeom prst="rect">
          <a:avLst/>
        </a:prstGeom>
      </dgm:spPr>
    </dgm:pt>
    <dgm:pt modelId="{382C2A19-8D3E-4570-86F6-83982B08F7A5}" type="pres">
      <dgm:prSet presAssocID="{CF043FD3-E503-453F-8E8A-DDA343112604}" presName="L1TextContainer" presStyleLbl="revTx" presStyleIdx="1" presStyleCnt="10">
        <dgm:presLayoutVars>
          <dgm:chMax val="1"/>
          <dgm:chPref val="1"/>
          <dgm:bulletEnabled val="1"/>
        </dgm:presLayoutVars>
      </dgm:prSet>
      <dgm:spPr>
        <a:prstGeom prst="rect">
          <a:avLst/>
        </a:prstGeom>
      </dgm:spPr>
    </dgm:pt>
    <dgm:pt modelId="{D166C1D5-A2BB-4AEC-9EC1-D75EB2EA592E}" type="pres">
      <dgm:prSet presAssocID="{CF043FD3-E503-453F-8E8A-DDA343112604}" presName="ConnectLine" presStyleLbl="sibTrans1D1" presStyleIdx="0" presStyleCnt="5"/>
      <dgm:spPr>
        <a:xfrm>
          <a:off x="2113452" y="2032686"/>
          <a:ext cx="0" cy="1203350"/>
        </a:xfrm>
        <a:prstGeom prst="line">
          <a:avLst/>
        </a:prstGeom>
        <a:noFill/>
        <a:ln w="12700" cap="rnd" cmpd="sng" algn="ctr">
          <a:solidFill>
            <a:srgbClr val="7CCA62">
              <a:hueOff val="-653972"/>
              <a:satOff val="3891"/>
              <a:lumOff val="1568"/>
              <a:alphaOff val="0"/>
            </a:srgbClr>
          </a:solidFill>
          <a:prstDash val="dash"/>
        </a:ln>
        <a:effectLst/>
      </dgm:spPr>
    </dgm:pt>
    <dgm:pt modelId="{C955B605-B6E5-4B89-AEF4-2F891BF059D2}" type="pres">
      <dgm:prSet presAssocID="{CF043FD3-E503-453F-8E8A-DDA343112604}" presName="EmptyPlaceHolder" presStyleCnt="0"/>
      <dgm:spPr/>
    </dgm:pt>
    <dgm:pt modelId="{E3C1F382-0761-41AB-AD27-ACAAAB144B2E}" type="pres">
      <dgm:prSet presAssocID="{5625A520-06CF-4AB6-AB12-918B636DCF57}" presName="spaceBetweenRectangles" presStyleCnt="0"/>
      <dgm:spPr/>
    </dgm:pt>
    <dgm:pt modelId="{ACACFDA8-0F10-43D6-9155-7B34C97946BD}" type="pres">
      <dgm:prSet presAssocID="{0950C5CF-3790-41F1-801B-2B8E582CE226}" presName="composite" presStyleCnt="0"/>
      <dgm:spPr/>
    </dgm:pt>
    <dgm:pt modelId="{A6CB8528-1B88-441F-A9D2-8F9407E3CC6A}" type="pres">
      <dgm:prSet presAssocID="{0950C5CF-3790-41F1-801B-2B8E582CE226}" presName="ConnectorPoint" presStyleLbl="lnNode1" presStyleIdx="1" presStyleCnt="5"/>
      <dgm:spPr>
        <a:xfrm>
          <a:off x="3972846" y="1994634"/>
          <a:ext cx="76103" cy="76103"/>
        </a:xfrm>
        <a:prstGeom prst="ellipse">
          <a:avLst/>
        </a:prstGeom>
        <a:solidFill>
          <a:srgbClr val="7CCA62">
            <a:hueOff val="-3676672"/>
            <a:satOff val="-5114"/>
            <a:lumOff val="-1961"/>
            <a:alphaOff val="0"/>
          </a:srgbClr>
        </a:solidFill>
        <a:ln w="6350" cap="flat" cmpd="sng" algn="ctr">
          <a:solidFill>
            <a:srgbClr val="FFFFFF">
              <a:hueOff val="0"/>
              <a:satOff val="0"/>
              <a:lumOff val="0"/>
              <a:alphaOff val="0"/>
            </a:srgbClr>
          </a:solidFill>
          <a:prstDash val="solid"/>
          <a:miter lim="800000"/>
        </a:ln>
        <a:effectLst/>
      </dgm:spPr>
    </dgm:pt>
    <dgm:pt modelId="{E343481C-6FEA-4902-A495-687EF88DD62F}" type="pres">
      <dgm:prSet presAssocID="{0950C5CF-3790-41F1-801B-2B8E582CE226}" presName="DropPinPlaceHolder" presStyleCnt="0"/>
      <dgm:spPr/>
    </dgm:pt>
    <dgm:pt modelId="{058FAC34-F601-463E-A8EF-CA1E9150B5B9}" type="pres">
      <dgm:prSet presAssocID="{0950C5CF-3790-41F1-801B-2B8E582CE226}" presName="DropPin" presStyleLbl="alignNode1" presStyleIdx="1" presStyleCnt="5"/>
      <dgm:spPr>
        <a:xfrm rot="8100000">
          <a:off x="3862119" y="468454"/>
          <a:ext cx="298963" cy="298963"/>
        </a:xfrm>
        <a:prstGeom prst="teardrop">
          <a:avLst>
            <a:gd name="adj" fmla="val 115000"/>
          </a:avLst>
        </a:prstGeom>
        <a:solidFill>
          <a:srgbClr val="0070C0"/>
        </a:solidFill>
        <a:ln w="15875" cap="flat" cmpd="sng" algn="ctr">
          <a:solidFill>
            <a:srgbClr val="0070C0"/>
          </a:solidFill>
          <a:prstDash val="solid"/>
        </a:ln>
        <a:effectLst/>
      </dgm:spPr>
    </dgm:pt>
    <dgm:pt modelId="{98EF2BD7-81B3-44DF-AE2E-A0CD7DC37488}" type="pres">
      <dgm:prSet presAssocID="{0950C5CF-3790-41F1-801B-2B8E582CE226}" presName="Ellipse" presStyleLbl="fgAcc1" presStyleIdx="2" presStyleCnt="6"/>
      <dgm:spPr>
        <a:xfrm>
          <a:off x="3895331" y="501666"/>
          <a:ext cx="232539" cy="232539"/>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0A5D813F-8E6B-456A-81DD-5CB0FE81D907}" type="pres">
      <dgm:prSet presAssocID="{0950C5CF-3790-41F1-801B-2B8E582CE226}" presName="L2TextContainer" presStyleLbl="revTx" presStyleIdx="2" presStyleCnt="10">
        <dgm:presLayoutVars>
          <dgm:bulletEnabled val="1"/>
        </dgm:presLayoutVars>
      </dgm:prSet>
      <dgm:spPr>
        <a:prstGeom prst="rect">
          <a:avLst/>
        </a:prstGeom>
      </dgm:spPr>
    </dgm:pt>
    <dgm:pt modelId="{15C6C546-1A42-4921-8973-46FDE0D24EF0}" type="pres">
      <dgm:prSet presAssocID="{0950C5CF-3790-41F1-801B-2B8E582CE226}" presName="L1TextContainer" presStyleLbl="revTx" presStyleIdx="3" presStyleCnt="10" custScaleY="116792" custLinFactNeighborX="-102" custLinFactNeighborY="15161">
        <dgm:presLayoutVars>
          <dgm:chMax val="1"/>
          <dgm:chPref val="1"/>
          <dgm:bulletEnabled val="1"/>
        </dgm:presLayoutVars>
      </dgm:prSet>
      <dgm:spPr>
        <a:prstGeom prst="rect">
          <a:avLst/>
        </a:prstGeom>
      </dgm:spPr>
    </dgm:pt>
    <dgm:pt modelId="{AB62B453-6112-4AE7-876D-B6A87A8C21BA}" type="pres">
      <dgm:prSet presAssocID="{0950C5CF-3790-41F1-801B-2B8E582CE226}" presName="ConnectLine" presStyleLbl="sibTrans1D1" presStyleIdx="1" presStyleCnt="5"/>
      <dgm:spPr>
        <a:xfrm>
          <a:off x="4011601" y="829335"/>
          <a:ext cx="0" cy="1203350"/>
        </a:xfrm>
        <a:prstGeom prst="line">
          <a:avLst/>
        </a:prstGeom>
        <a:noFill/>
        <a:ln w="12700" cap="flat" cmpd="sng" algn="ctr">
          <a:solidFill>
            <a:srgbClr val="7CCA62">
              <a:hueOff val="-3676672"/>
              <a:satOff val="-5114"/>
              <a:lumOff val="-1961"/>
              <a:alphaOff val="0"/>
            </a:srgbClr>
          </a:solidFill>
          <a:prstDash val="dash"/>
          <a:miter lim="800000"/>
        </a:ln>
        <a:effectLst/>
      </dgm:spPr>
    </dgm:pt>
    <dgm:pt modelId="{5410CAF2-51BF-4C3D-BE0A-CAC2D792624E}" type="pres">
      <dgm:prSet presAssocID="{0950C5CF-3790-41F1-801B-2B8E582CE226}" presName="EmptyPlaceHolder" presStyleCnt="0"/>
      <dgm:spPr/>
    </dgm:pt>
    <dgm:pt modelId="{D62A2793-22DD-4B04-A6AC-CA435636BF0D}" type="pres">
      <dgm:prSet presAssocID="{33DDAA46-83AE-4AC1-8756-5CD495A491E6}" presName="spaceBetweenRectangles" presStyleCnt="0"/>
      <dgm:spPr/>
    </dgm:pt>
    <dgm:pt modelId="{F414288A-7567-4A55-A684-367F675A09C8}" type="pres">
      <dgm:prSet presAssocID="{7CD44A94-CAF7-4E39-965A-0A3FACD9891E}" presName="composite" presStyleCnt="0"/>
      <dgm:spPr/>
    </dgm:pt>
    <dgm:pt modelId="{2771A8A7-057B-4F01-B2A5-7F5E77321FDE}" type="pres">
      <dgm:prSet presAssocID="{7CD44A94-CAF7-4E39-965A-0A3FACD9891E}" presName="ConnectorPoint" presStyleLbl="lnNode1" presStyleIdx="2" presStyleCnt="5"/>
      <dgm:spPr>
        <a:xfrm>
          <a:off x="7769144" y="1994634"/>
          <a:ext cx="76103" cy="76103"/>
        </a:xfrm>
        <a:prstGeom prst="ellipse">
          <a:avLst/>
        </a:prstGeom>
        <a:solidFill>
          <a:srgbClr val="7CCA62">
            <a:hueOff val="-7353344"/>
            <a:satOff val="-10228"/>
            <a:lumOff val="-3922"/>
            <a:alphaOff val="0"/>
          </a:srgbClr>
        </a:solidFill>
        <a:ln w="6350" cap="flat" cmpd="sng" algn="ctr">
          <a:solidFill>
            <a:srgbClr val="FFFFFF">
              <a:hueOff val="0"/>
              <a:satOff val="0"/>
              <a:lumOff val="0"/>
              <a:alphaOff val="0"/>
            </a:srgbClr>
          </a:solidFill>
          <a:prstDash val="solid"/>
          <a:miter lim="800000"/>
        </a:ln>
        <a:effectLst/>
      </dgm:spPr>
    </dgm:pt>
    <dgm:pt modelId="{A07D5B13-D4F4-4F0B-A67E-47A115D3E69C}" type="pres">
      <dgm:prSet presAssocID="{7CD44A94-CAF7-4E39-965A-0A3FACD9891E}" presName="DropPinPlaceHolder" presStyleCnt="0"/>
      <dgm:spPr/>
    </dgm:pt>
    <dgm:pt modelId="{B53C9CCA-0E7D-4A6C-AB65-F6A36CB55268}" type="pres">
      <dgm:prSet presAssocID="{7CD44A94-CAF7-4E39-965A-0A3FACD9891E}" presName="DropPin" presStyleLbl="alignNode1" presStyleIdx="2" presStyleCnt="5"/>
      <dgm:spPr>
        <a:xfrm rot="8100000">
          <a:off x="7658417" y="468454"/>
          <a:ext cx="298963" cy="298963"/>
        </a:xfrm>
        <a:prstGeom prst="teardrop">
          <a:avLst>
            <a:gd name="adj" fmla="val 115000"/>
          </a:avLst>
        </a:prstGeom>
        <a:solidFill>
          <a:srgbClr val="0070C0"/>
        </a:solidFill>
        <a:ln w="15875" cap="flat" cmpd="sng" algn="ctr">
          <a:solidFill>
            <a:srgbClr val="0070C0"/>
          </a:solidFill>
          <a:prstDash val="solid"/>
        </a:ln>
        <a:effectLst/>
      </dgm:spPr>
    </dgm:pt>
    <dgm:pt modelId="{A21380E3-FC35-4BF2-A0F5-A0FC5A6C7E86}" type="pres">
      <dgm:prSet presAssocID="{7CD44A94-CAF7-4E39-965A-0A3FACD9891E}" presName="Ellipse" presStyleLbl="fgAcc1" presStyleIdx="3" presStyleCnt="6"/>
      <dgm:spPr>
        <a:xfrm>
          <a:off x="7691629" y="501666"/>
          <a:ext cx="232539" cy="232539"/>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DAFEE9FC-D215-43BE-9EB5-89520F77186B}" type="pres">
      <dgm:prSet presAssocID="{7CD44A94-CAF7-4E39-965A-0A3FACD9891E}" presName="L2TextContainer" presStyleLbl="revTx" presStyleIdx="4" presStyleCnt="10">
        <dgm:presLayoutVars>
          <dgm:bulletEnabled val="1"/>
        </dgm:presLayoutVars>
      </dgm:prSet>
      <dgm:spPr>
        <a:prstGeom prst="rect">
          <a:avLst/>
        </a:prstGeom>
      </dgm:spPr>
    </dgm:pt>
    <dgm:pt modelId="{045700A7-C1C9-477F-97F4-B6486D500EF0}" type="pres">
      <dgm:prSet presAssocID="{7CD44A94-CAF7-4E39-965A-0A3FACD9891E}" presName="L1TextContainer" presStyleLbl="revTx" presStyleIdx="5" presStyleCnt="10" custLinFactNeighborX="-2265" custLinFactNeighborY="-18272">
        <dgm:presLayoutVars>
          <dgm:chMax val="1"/>
          <dgm:chPref val="1"/>
          <dgm:bulletEnabled val="1"/>
        </dgm:presLayoutVars>
      </dgm:prSet>
      <dgm:spPr>
        <a:prstGeom prst="rect">
          <a:avLst/>
        </a:prstGeom>
      </dgm:spPr>
    </dgm:pt>
    <dgm:pt modelId="{3B9CD0F8-2CFA-4ED2-90B3-64E9FC7389E0}" type="pres">
      <dgm:prSet presAssocID="{7CD44A94-CAF7-4E39-965A-0A3FACD9891E}" presName="ConnectLine" presStyleLbl="sibTrans1D1" presStyleIdx="2" presStyleCnt="5"/>
      <dgm:spPr>
        <a:xfrm>
          <a:off x="7807899" y="829335"/>
          <a:ext cx="0" cy="1203350"/>
        </a:xfrm>
        <a:prstGeom prst="line">
          <a:avLst/>
        </a:prstGeom>
        <a:noFill/>
        <a:ln w="12700" cap="flat" cmpd="sng" algn="ctr">
          <a:solidFill>
            <a:srgbClr val="7CCA62">
              <a:hueOff val="-7353344"/>
              <a:satOff val="-10228"/>
              <a:lumOff val="-3922"/>
              <a:alphaOff val="0"/>
            </a:srgbClr>
          </a:solidFill>
          <a:prstDash val="dash"/>
          <a:miter lim="800000"/>
        </a:ln>
        <a:effectLst/>
      </dgm:spPr>
    </dgm:pt>
    <dgm:pt modelId="{E1790FC4-2699-45F1-B48B-7B7FF22FDAC9}" type="pres">
      <dgm:prSet presAssocID="{7CD44A94-CAF7-4E39-965A-0A3FACD9891E}" presName="EmptyPlaceHolder" presStyleCnt="0"/>
      <dgm:spPr/>
    </dgm:pt>
    <dgm:pt modelId="{629F631F-B6C9-4974-B2D2-9AA57ECFF0D7}" type="pres">
      <dgm:prSet presAssocID="{6619F33E-2569-4E3D-8DC9-BCE299B6C007}" presName="spaceBetweenRectangles" presStyleCnt="0"/>
      <dgm:spPr/>
    </dgm:pt>
    <dgm:pt modelId="{F6C5C173-52D2-4130-B7F6-080EB50D63DE}" type="pres">
      <dgm:prSet presAssocID="{6255DEBE-A615-4D49-AB02-34F61758A168}" presName="composite" presStyleCnt="0"/>
      <dgm:spPr/>
    </dgm:pt>
    <dgm:pt modelId="{1140F3ED-46E0-4281-81AF-823B804D31C2}" type="pres">
      <dgm:prSet presAssocID="{6255DEBE-A615-4D49-AB02-34F61758A168}" presName="ConnectorPoint" presStyleLbl="lnNode1" presStyleIdx="3" presStyleCnt="5"/>
      <dgm:spPr>
        <a:solidFill>
          <a:schemeClr val="accent5">
            <a:hueOff val="0"/>
            <a:satOff val="0"/>
            <a:lumOff val="10882"/>
            <a:alphaOff val="0"/>
          </a:schemeClr>
        </a:solidFill>
        <a:ln w="6350" cap="flat" cmpd="sng" algn="ctr">
          <a:solidFill>
            <a:schemeClr val="lt1">
              <a:hueOff val="0"/>
              <a:satOff val="0"/>
              <a:lumOff val="0"/>
              <a:alphaOff val="0"/>
            </a:schemeClr>
          </a:solidFill>
          <a:prstDash val="solid"/>
          <a:miter lim="800000"/>
        </a:ln>
        <a:effectLst/>
      </dgm:spPr>
    </dgm:pt>
    <dgm:pt modelId="{5B80B2C1-FE76-4A3F-BBC6-7C5EBDCBC657}" type="pres">
      <dgm:prSet presAssocID="{6255DEBE-A615-4D49-AB02-34F61758A168}" presName="DropPinPlaceHolder" presStyleCnt="0"/>
      <dgm:spPr/>
    </dgm:pt>
    <dgm:pt modelId="{EB56E030-18AE-4B33-90CC-E0FEDC914F1D}" type="pres">
      <dgm:prSet presAssocID="{6255DEBE-A615-4D49-AB02-34F61758A168}" presName="DropPin" presStyleLbl="alignNode1" presStyleIdx="3" presStyleCnt="5"/>
      <dgm:spPr>
        <a:solidFill>
          <a:srgbClr val="0070C0"/>
        </a:solidFill>
      </dgm:spPr>
    </dgm:pt>
    <dgm:pt modelId="{70702A26-5512-40C4-95B4-2926A3EEB161}" type="pres">
      <dgm:prSet presAssocID="{6255DEBE-A615-4D49-AB02-34F61758A168}" presName="Ellipse" presStyleLbl="fgAcc1" presStyleIdx="4" presStyleCnt="6"/>
      <dgm:spPr>
        <a:solidFill>
          <a:schemeClr val="accent3">
            <a:lumMod val="20000"/>
            <a:lumOff val="80000"/>
            <a:alpha val="90000"/>
          </a:schemeClr>
        </a:solidFill>
        <a:ln w="12700" cap="flat" cmpd="sng" algn="ctr">
          <a:noFill/>
          <a:prstDash val="solid"/>
          <a:miter lim="800000"/>
        </a:ln>
        <a:effectLst/>
      </dgm:spPr>
    </dgm:pt>
    <dgm:pt modelId="{50845F9E-17BA-4BE2-9843-98AB9A078769}" type="pres">
      <dgm:prSet presAssocID="{6255DEBE-A615-4D49-AB02-34F61758A168}" presName="L2TextContainer" presStyleLbl="revTx" presStyleIdx="6" presStyleCnt="10">
        <dgm:presLayoutVars>
          <dgm:bulletEnabled val="1"/>
        </dgm:presLayoutVars>
      </dgm:prSet>
      <dgm:spPr/>
    </dgm:pt>
    <dgm:pt modelId="{F4038B15-E909-4665-BA68-DCDC6EEDA468}" type="pres">
      <dgm:prSet presAssocID="{6255DEBE-A615-4D49-AB02-34F61758A168}" presName="L1TextContainer" presStyleLbl="revTx" presStyleIdx="7" presStyleCnt="10" custScaleX="102761">
        <dgm:presLayoutVars>
          <dgm:chMax val="1"/>
          <dgm:chPref val="1"/>
          <dgm:bulletEnabled val="1"/>
        </dgm:presLayoutVars>
      </dgm:prSet>
      <dgm:spPr/>
    </dgm:pt>
    <dgm:pt modelId="{DA7746D3-BF74-4D2E-ADBD-B73164935E12}" type="pres">
      <dgm:prSet presAssocID="{6255DEBE-A615-4D49-AB02-34F61758A168}" presName="ConnectLine" presStyleLbl="sibTrans1D1" presStyleIdx="3" presStyleCnt="5"/>
      <dgm:spPr>
        <a:noFill/>
        <a:ln w="12700" cap="flat" cmpd="sng" algn="ctr">
          <a:solidFill>
            <a:schemeClr val="accent5">
              <a:hueOff val="0"/>
              <a:satOff val="0"/>
              <a:lumOff val="10882"/>
              <a:alphaOff val="0"/>
            </a:schemeClr>
          </a:solidFill>
          <a:prstDash val="dash"/>
          <a:miter lim="800000"/>
        </a:ln>
        <a:effectLst/>
      </dgm:spPr>
    </dgm:pt>
    <dgm:pt modelId="{12C0C960-6497-46BC-98A0-6B296E1E1E20}" type="pres">
      <dgm:prSet presAssocID="{6255DEBE-A615-4D49-AB02-34F61758A168}" presName="EmptyPlaceHolder" presStyleCnt="0"/>
      <dgm:spPr/>
    </dgm:pt>
    <dgm:pt modelId="{3D5438EA-E199-48B1-B7FD-E1AA1E622B36}" type="pres">
      <dgm:prSet presAssocID="{439DE531-EE12-4DFA-BFFB-261D37DD80FA}" presName="spaceBetweenRectangles" presStyleCnt="0"/>
      <dgm:spPr/>
    </dgm:pt>
    <dgm:pt modelId="{B130A319-6BA9-4ECB-B5EE-31B91395D4C8}" type="pres">
      <dgm:prSet presAssocID="{608D481D-6782-4295-ACCA-C334FD673197}" presName="composite" presStyleCnt="0"/>
      <dgm:spPr/>
    </dgm:pt>
    <dgm:pt modelId="{EF7D1EF5-3383-4A29-8C60-DE752CB7F732}" type="pres">
      <dgm:prSet presAssocID="{608D481D-6782-4295-ACCA-C334FD673197}" presName="ConnectorPoint" presStyleLbl="lnNode1" presStyleIdx="4" presStyleCnt="5"/>
      <dgm:spPr>
        <a:solidFill>
          <a:schemeClr val="accent5">
            <a:hueOff val="0"/>
            <a:satOff val="0"/>
            <a:lumOff val="14510"/>
            <a:alphaOff val="0"/>
          </a:schemeClr>
        </a:solidFill>
        <a:ln w="6350" cap="flat" cmpd="sng" algn="ctr">
          <a:solidFill>
            <a:schemeClr val="lt1">
              <a:hueOff val="0"/>
              <a:satOff val="0"/>
              <a:lumOff val="0"/>
              <a:alphaOff val="0"/>
            </a:schemeClr>
          </a:solidFill>
          <a:prstDash val="solid"/>
          <a:miter lim="800000"/>
        </a:ln>
        <a:effectLst/>
      </dgm:spPr>
    </dgm:pt>
    <dgm:pt modelId="{487F5D47-24B8-41CC-9182-B78E4A620678}" type="pres">
      <dgm:prSet presAssocID="{608D481D-6782-4295-ACCA-C334FD673197}" presName="DropPinPlaceHolder" presStyleCnt="0"/>
      <dgm:spPr/>
    </dgm:pt>
    <dgm:pt modelId="{5B978ABF-1A67-4729-9390-AAE5E3BFA520}" type="pres">
      <dgm:prSet presAssocID="{608D481D-6782-4295-ACCA-C334FD673197}" presName="DropPin" presStyleLbl="alignNode1" presStyleIdx="4" presStyleCnt="5"/>
      <dgm:spPr>
        <a:solidFill>
          <a:srgbClr val="0070C0"/>
        </a:solidFill>
        <a:ln>
          <a:solidFill>
            <a:srgbClr val="0070C0"/>
          </a:solidFill>
        </a:ln>
      </dgm:spPr>
    </dgm:pt>
    <dgm:pt modelId="{CAEDE9DD-AE3F-4E5B-ACFB-4365E219B532}" type="pres">
      <dgm:prSet presAssocID="{608D481D-6782-4295-ACCA-C334FD673197}" presName="Ellipse" presStyleLbl="fgAcc1" presStyleIdx="5" presStyleCnt="6"/>
      <dgm:spPr>
        <a:solidFill>
          <a:schemeClr val="lt1">
            <a:alpha val="90000"/>
            <a:hueOff val="0"/>
            <a:satOff val="0"/>
            <a:lumOff val="0"/>
            <a:alphaOff val="0"/>
          </a:schemeClr>
        </a:solidFill>
        <a:ln w="12700" cap="flat" cmpd="sng" algn="ctr">
          <a:solidFill>
            <a:srgbClr val="0070C0"/>
          </a:solidFill>
          <a:prstDash val="solid"/>
          <a:miter lim="800000"/>
        </a:ln>
        <a:effectLst/>
      </dgm:spPr>
    </dgm:pt>
    <dgm:pt modelId="{97E7C663-ADD1-4A55-AE44-64E4504BD9A4}" type="pres">
      <dgm:prSet presAssocID="{608D481D-6782-4295-ACCA-C334FD673197}" presName="L2TextContainer" presStyleLbl="revTx" presStyleIdx="8" presStyleCnt="10">
        <dgm:presLayoutVars>
          <dgm:bulletEnabled val="1"/>
        </dgm:presLayoutVars>
      </dgm:prSet>
      <dgm:spPr/>
    </dgm:pt>
    <dgm:pt modelId="{0DE8FDF0-1069-4D4C-BA8B-713A2E75AAC8}" type="pres">
      <dgm:prSet presAssocID="{608D481D-6782-4295-ACCA-C334FD673197}" presName="L1TextContainer" presStyleLbl="revTx" presStyleIdx="9" presStyleCnt="10">
        <dgm:presLayoutVars>
          <dgm:chMax val="1"/>
          <dgm:chPref val="1"/>
          <dgm:bulletEnabled val="1"/>
        </dgm:presLayoutVars>
      </dgm:prSet>
      <dgm:spPr/>
    </dgm:pt>
    <dgm:pt modelId="{40C7E5B8-1F04-4DB6-B019-6328D92D4A18}" type="pres">
      <dgm:prSet presAssocID="{608D481D-6782-4295-ACCA-C334FD673197}" presName="ConnectLine" presStyleLbl="sibTrans1D1" presStyleIdx="4" presStyleCnt="5"/>
      <dgm:spPr>
        <a:noFill/>
        <a:ln w="12700" cap="flat" cmpd="sng" algn="ctr">
          <a:solidFill>
            <a:srgbClr val="0070C0"/>
          </a:solidFill>
          <a:prstDash val="dash"/>
          <a:miter lim="800000"/>
        </a:ln>
        <a:effectLst/>
      </dgm:spPr>
    </dgm:pt>
    <dgm:pt modelId="{10B2CCB8-2AF3-467B-9933-F50F6FCD8A0F}" type="pres">
      <dgm:prSet presAssocID="{608D481D-6782-4295-ACCA-C334FD673197}" presName="EmptyPlaceHolder" presStyleCnt="0"/>
      <dgm:spPr/>
    </dgm:pt>
  </dgm:ptLst>
  <dgm:cxnLst>
    <dgm:cxn modelId="{197BF402-2B9B-484F-9E86-556AEA309F67}" type="presOf" srcId="{7CD44A94-CAF7-4E39-965A-0A3FACD9891E}" destId="{045700A7-C1C9-477F-97F4-B6486D500EF0}" srcOrd="0" destOrd="0" presId="urn:microsoft.com/office/officeart/2017/3/layout/DropPinTimeline"/>
    <dgm:cxn modelId="{41F61C05-CE70-44FA-81BC-19C01867CB78}" srcId="{CF043FD3-E503-453F-8E8A-DDA343112604}" destId="{80BB0230-107E-46EF-B85C-F4A64B40B8DE}" srcOrd="1" destOrd="0" parTransId="{CF93ED70-8965-4F2B-BD09-A0520302DD2D}" sibTransId="{5271892C-3AF2-4844-BD6B-6BE3F8465B0D}"/>
    <dgm:cxn modelId="{4A978A11-B433-4D39-8CC4-DE60C7D28A62}" type="presOf" srcId="{56B7D52E-73CE-448E-95C3-F20BDB9DC258}" destId="{ED849748-220C-4F06-BB96-108388552DC5}" srcOrd="0" destOrd="0" presId="urn:microsoft.com/office/officeart/2017/3/layout/DropPinTimeline"/>
    <dgm:cxn modelId="{CD5F691F-1012-41BB-AB40-E797D9C8EE39}" srcId="{608D481D-6782-4295-ACCA-C334FD673197}" destId="{F21EFD9D-3D77-4FC1-BCC9-8F13432B92FB}" srcOrd="0" destOrd="0" parTransId="{B8588830-3231-4F8A-B863-5C63D9EEEBCD}" sibTransId="{AA854918-416E-4C29-8586-A26EE5526DAF}"/>
    <dgm:cxn modelId="{8C5E1120-1DD2-4D69-95C8-09B305195274}" srcId="{608D481D-6782-4295-ACCA-C334FD673197}" destId="{49293BBF-71D0-4B91-93A6-33683159695C}" srcOrd="2" destOrd="0" parTransId="{699AD03A-A957-439B-80CD-54827D693CA3}" sibTransId="{9E5AD0A0-27BC-4D60-8B67-8B8DC09DB539}"/>
    <dgm:cxn modelId="{2E475362-3050-4F3E-BDE8-781A6F56D67D}" srcId="{CF043FD3-E503-453F-8E8A-DDA343112604}" destId="{56B7D52E-73CE-448E-95C3-F20BDB9DC258}" srcOrd="0" destOrd="0" parTransId="{B227F218-C24E-4DA0-8B21-01354C985E57}" sibTransId="{E744EB16-D78C-4A7E-8823-EEC0D10BCA47}"/>
    <dgm:cxn modelId="{CB62D042-C2B7-4A79-A9A9-AAEC2026621D}" type="presOf" srcId="{E67A061A-3559-461F-AD9E-B41784257C1F}" destId="{6A555BE6-4202-4FC6-B478-20081A98C705}" srcOrd="0" destOrd="0" presId="urn:microsoft.com/office/officeart/2017/3/layout/DropPinTimeline"/>
    <dgm:cxn modelId="{BF3BDE44-93E8-4E68-BD41-B915C9020D43}" type="presOf" srcId="{0950C5CF-3790-41F1-801B-2B8E582CE226}" destId="{15C6C546-1A42-4921-8973-46FDE0D24EF0}" srcOrd="0" destOrd="0" presId="urn:microsoft.com/office/officeart/2017/3/layout/DropPinTimeline"/>
    <dgm:cxn modelId="{B6476768-8464-4B38-8AA5-AE9AFC68D0B6}" type="presOf" srcId="{2C7DF426-D9C7-4C98-B6F2-C702382035B8}" destId="{97E7C663-ADD1-4A55-AE44-64E4504BD9A4}" srcOrd="0" destOrd="1" presId="urn:microsoft.com/office/officeart/2017/3/layout/DropPinTimeline"/>
    <dgm:cxn modelId="{FB37FA52-686B-4F73-91FD-76892674B411}" srcId="{E67A061A-3559-461F-AD9E-B41784257C1F}" destId="{7CD44A94-CAF7-4E39-965A-0A3FACD9891E}" srcOrd="2" destOrd="0" parTransId="{0FFEEE93-1F1D-42ED-9BCC-FAC2F779D1E0}" sibTransId="{6619F33E-2569-4E3D-8DC9-BCE299B6C007}"/>
    <dgm:cxn modelId="{8091DA73-7C8C-48BD-A6B6-9CA3E1694FF1}" type="presOf" srcId="{BB592015-8E69-41F7-8612-D5AD8B8FEF07}" destId="{0A5D813F-8E6B-456A-81DD-5CB0FE81D907}" srcOrd="0" destOrd="0" presId="urn:microsoft.com/office/officeart/2017/3/layout/DropPinTimeline"/>
    <dgm:cxn modelId="{08215678-863E-4FA8-8C2B-7B5BF8594C59}" type="presOf" srcId="{6255DEBE-A615-4D49-AB02-34F61758A168}" destId="{F4038B15-E909-4665-BA68-DCDC6EEDA468}" srcOrd="0" destOrd="0" presId="urn:microsoft.com/office/officeart/2017/3/layout/DropPinTimeline"/>
    <dgm:cxn modelId="{E140907A-77EB-4A3C-B03B-BDC53D773941}" srcId="{E67A061A-3559-461F-AD9E-B41784257C1F}" destId="{6255DEBE-A615-4D49-AB02-34F61758A168}" srcOrd="3" destOrd="0" parTransId="{A80BB460-643C-4538-871F-C4C8288B9EAE}" sibTransId="{439DE531-EE12-4DFA-BFFB-261D37DD80FA}"/>
    <dgm:cxn modelId="{5280DC7F-0868-4832-9942-370B7816CB9A}" srcId="{E67A061A-3559-461F-AD9E-B41784257C1F}" destId="{608D481D-6782-4295-ACCA-C334FD673197}" srcOrd="4" destOrd="0" parTransId="{230764D1-F01D-4CDB-AAD8-724C3CFA35D7}" sibTransId="{61BCFD09-EADA-4973-A6EB-F1498718D2ED}"/>
    <dgm:cxn modelId="{C88BA481-B936-48C8-A550-98FB9B4050A4}" type="presOf" srcId="{CF043FD3-E503-453F-8E8A-DDA343112604}" destId="{382C2A19-8D3E-4570-86F6-83982B08F7A5}" srcOrd="0" destOrd="0" presId="urn:microsoft.com/office/officeart/2017/3/layout/DropPinTimeline"/>
    <dgm:cxn modelId="{9C829989-333D-42B1-9CB6-2FC7908487AD}" type="presOf" srcId="{0BEEF10E-B1F7-4D60-980F-14063777571B}" destId="{DAFEE9FC-D215-43BE-9EB5-89520F77186B}" srcOrd="0" destOrd="0" presId="urn:microsoft.com/office/officeart/2017/3/layout/DropPinTimeline"/>
    <dgm:cxn modelId="{3517ED91-4FAD-4F0B-8E3A-202035A1652E}" srcId="{E67A061A-3559-461F-AD9E-B41784257C1F}" destId="{CF043FD3-E503-453F-8E8A-DDA343112604}" srcOrd="0" destOrd="0" parTransId="{D768224F-A3B6-41A6-9D79-DFD558A0BAEC}" sibTransId="{5625A520-06CF-4AB6-AB12-918B636DCF57}"/>
    <dgm:cxn modelId="{CFBC1FA4-1F00-4863-8157-56F29B707001}" srcId="{6255DEBE-A615-4D49-AB02-34F61758A168}" destId="{FCCE1B1C-3CCE-4F43-8549-8527DEDFD35F}" srcOrd="0" destOrd="0" parTransId="{60C065C4-D6C4-4D89-9435-EE1DF014E8C6}" sibTransId="{6A768D9A-8A01-4B7A-B6BB-8A707E6FCF38}"/>
    <dgm:cxn modelId="{5B168EAB-10EE-45FF-89A4-EE24684C5901}" type="presOf" srcId="{49293BBF-71D0-4B91-93A6-33683159695C}" destId="{97E7C663-ADD1-4A55-AE44-64E4504BD9A4}" srcOrd="0" destOrd="2" presId="urn:microsoft.com/office/officeart/2017/3/layout/DropPinTimeline"/>
    <dgm:cxn modelId="{FDAF48B0-B053-4C06-83C5-8CAC07FD8BF2}" srcId="{0950C5CF-3790-41F1-801B-2B8E582CE226}" destId="{BB592015-8E69-41F7-8612-D5AD8B8FEF07}" srcOrd="0" destOrd="0" parTransId="{780B6F1C-247E-4676-AC3B-0357140A525E}" sibTransId="{A03212AC-6C80-49D4-96C2-2D708031BB5F}"/>
    <dgm:cxn modelId="{1D0C39B6-A751-4431-B69D-E6DF10F15E78}" type="presOf" srcId="{05683158-D6A6-4E83-8CA9-E92A7EDA93DF}" destId="{DAFEE9FC-D215-43BE-9EB5-89520F77186B}" srcOrd="0" destOrd="1" presId="urn:microsoft.com/office/officeart/2017/3/layout/DropPinTimeline"/>
    <dgm:cxn modelId="{073AABB9-0225-411A-9519-1C1A2952D82B}" srcId="{608D481D-6782-4295-ACCA-C334FD673197}" destId="{2C7DF426-D9C7-4C98-B6F2-C702382035B8}" srcOrd="1" destOrd="0" parTransId="{22317EA5-92F6-45B1-BEC7-9C58DF2CB32F}" sibTransId="{4853CA61-248F-4C83-8676-243FF60B38DC}"/>
    <dgm:cxn modelId="{2716EEBA-3B4F-4553-8B40-ECA2990E8BD3}" srcId="{7CD44A94-CAF7-4E39-965A-0A3FACD9891E}" destId="{0BEEF10E-B1F7-4D60-980F-14063777571B}" srcOrd="0" destOrd="0" parTransId="{A8E2860B-8312-4726-9270-5766BB72793C}" sibTransId="{C6ACC3BC-03D0-4349-877A-CB66329080F2}"/>
    <dgm:cxn modelId="{44D30ABE-ADE0-4BE6-AC91-41D286398C80}" type="presOf" srcId="{F21EFD9D-3D77-4FC1-BCC9-8F13432B92FB}" destId="{97E7C663-ADD1-4A55-AE44-64E4504BD9A4}" srcOrd="0" destOrd="0" presId="urn:microsoft.com/office/officeart/2017/3/layout/DropPinTimeline"/>
    <dgm:cxn modelId="{457E26E4-58E4-4B94-8A67-23B7095E6DF4}" type="presOf" srcId="{FCCE1B1C-3CCE-4F43-8549-8527DEDFD35F}" destId="{50845F9E-17BA-4BE2-9843-98AB9A078769}" srcOrd="0" destOrd="0" presId="urn:microsoft.com/office/officeart/2017/3/layout/DropPinTimeline"/>
    <dgm:cxn modelId="{32BD86E4-4442-451C-BA81-A4A43977AA4A}" srcId="{E67A061A-3559-461F-AD9E-B41784257C1F}" destId="{0950C5CF-3790-41F1-801B-2B8E582CE226}" srcOrd="1" destOrd="0" parTransId="{DFEF199D-D540-4840-86D0-10CD8BE44124}" sibTransId="{33DDAA46-83AE-4AC1-8756-5CD495A491E6}"/>
    <dgm:cxn modelId="{1B2C30E7-6119-4AA2-8C2B-BFD1207E65FB}" type="presOf" srcId="{80BB0230-107E-46EF-B85C-F4A64B40B8DE}" destId="{ED849748-220C-4F06-BB96-108388552DC5}" srcOrd="0" destOrd="1" presId="urn:microsoft.com/office/officeart/2017/3/layout/DropPinTimeline"/>
    <dgm:cxn modelId="{279647E8-71DA-4BD8-B177-89B6803BA461}" srcId="{7CD44A94-CAF7-4E39-965A-0A3FACD9891E}" destId="{05683158-D6A6-4E83-8CA9-E92A7EDA93DF}" srcOrd="1" destOrd="0" parTransId="{5979BB2D-B1CC-4438-9B2E-39925576A8DE}" sibTransId="{8C0FF3A9-471D-433F-A280-62C67A121E10}"/>
    <dgm:cxn modelId="{596590F1-CE35-4354-A055-43733DD48156}" type="presOf" srcId="{608D481D-6782-4295-ACCA-C334FD673197}" destId="{0DE8FDF0-1069-4D4C-BA8B-713A2E75AAC8}" srcOrd="0" destOrd="0" presId="urn:microsoft.com/office/officeart/2017/3/layout/DropPinTimeline"/>
    <dgm:cxn modelId="{E75C055F-373B-416F-BDC9-B7671D68449B}" type="presParOf" srcId="{6A555BE6-4202-4FC6-B478-20081A98C705}" destId="{A31F2AC4-F413-4697-92A4-A299A62E498F}" srcOrd="0" destOrd="0" presId="urn:microsoft.com/office/officeart/2017/3/layout/DropPinTimeline"/>
    <dgm:cxn modelId="{9C388E50-198D-4D71-9ACE-85AD176DA81B}" type="presParOf" srcId="{6A555BE6-4202-4FC6-B478-20081A98C705}" destId="{34D92424-DCAB-4D13-BF6B-F1B804487FCE}" srcOrd="1" destOrd="0" presId="urn:microsoft.com/office/officeart/2017/3/layout/DropPinTimeline"/>
    <dgm:cxn modelId="{ED103111-9465-49AB-9730-026BCC81917A}" type="presParOf" srcId="{34D92424-DCAB-4D13-BF6B-F1B804487FCE}" destId="{A81C2721-207A-4138-8099-16DC1520069D}" srcOrd="0" destOrd="0" presId="urn:microsoft.com/office/officeart/2017/3/layout/DropPinTimeline"/>
    <dgm:cxn modelId="{F9AD8736-E1D0-4A48-86ED-558EDE1451FE}" type="presParOf" srcId="{A81C2721-207A-4138-8099-16DC1520069D}" destId="{90D7CA64-FDD4-451C-BCB9-F3515C0C1BC3}" srcOrd="0" destOrd="0" presId="urn:microsoft.com/office/officeart/2017/3/layout/DropPinTimeline"/>
    <dgm:cxn modelId="{0649FFC9-FDDC-4E5F-A06E-9BD6F66A9236}" type="presParOf" srcId="{A81C2721-207A-4138-8099-16DC1520069D}" destId="{BD0F2A38-5F1C-4F4A-AA96-C1C8B1D12006}" srcOrd="1" destOrd="0" presId="urn:microsoft.com/office/officeart/2017/3/layout/DropPinTimeline"/>
    <dgm:cxn modelId="{AA2F21B2-7734-406B-8490-CB331F10205E}" type="presParOf" srcId="{BD0F2A38-5F1C-4F4A-AA96-C1C8B1D12006}" destId="{C0553824-C512-4E21-ABAD-FDC04AFEFE0B}" srcOrd="0" destOrd="0" presId="urn:microsoft.com/office/officeart/2017/3/layout/DropPinTimeline"/>
    <dgm:cxn modelId="{8200E13B-2AB2-4680-973B-560B861EEBAE}" type="presParOf" srcId="{BD0F2A38-5F1C-4F4A-AA96-C1C8B1D12006}" destId="{4255FDB7-DDF7-437B-AD3A-3B4109163A78}" srcOrd="1" destOrd="0" presId="urn:microsoft.com/office/officeart/2017/3/layout/DropPinTimeline"/>
    <dgm:cxn modelId="{528299ED-31DF-4ED2-95D1-B47318974570}" type="presParOf" srcId="{A81C2721-207A-4138-8099-16DC1520069D}" destId="{ED849748-220C-4F06-BB96-108388552DC5}" srcOrd="2" destOrd="0" presId="urn:microsoft.com/office/officeart/2017/3/layout/DropPinTimeline"/>
    <dgm:cxn modelId="{A1CD468E-F8C3-4071-BE79-41B580398709}" type="presParOf" srcId="{A81C2721-207A-4138-8099-16DC1520069D}" destId="{382C2A19-8D3E-4570-86F6-83982B08F7A5}" srcOrd="3" destOrd="0" presId="urn:microsoft.com/office/officeart/2017/3/layout/DropPinTimeline"/>
    <dgm:cxn modelId="{C37D7847-5415-4E57-8FF1-E8B1671EBBF7}" type="presParOf" srcId="{A81C2721-207A-4138-8099-16DC1520069D}" destId="{D166C1D5-A2BB-4AEC-9EC1-D75EB2EA592E}" srcOrd="4" destOrd="0" presId="urn:microsoft.com/office/officeart/2017/3/layout/DropPinTimeline"/>
    <dgm:cxn modelId="{597C9E49-C5C4-4154-8FBC-6750B15070E4}" type="presParOf" srcId="{A81C2721-207A-4138-8099-16DC1520069D}" destId="{C955B605-B6E5-4B89-AEF4-2F891BF059D2}" srcOrd="5" destOrd="0" presId="urn:microsoft.com/office/officeart/2017/3/layout/DropPinTimeline"/>
    <dgm:cxn modelId="{61ABD27D-335C-4495-ACBC-1B6FD5B0489C}" type="presParOf" srcId="{34D92424-DCAB-4D13-BF6B-F1B804487FCE}" destId="{E3C1F382-0761-41AB-AD27-ACAAAB144B2E}" srcOrd="1" destOrd="0" presId="urn:microsoft.com/office/officeart/2017/3/layout/DropPinTimeline"/>
    <dgm:cxn modelId="{C197F25B-D8D5-46EC-9E01-A8A349AEDFAC}" type="presParOf" srcId="{34D92424-DCAB-4D13-BF6B-F1B804487FCE}" destId="{ACACFDA8-0F10-43D6-9155-7B34C97946BD}" srcOrd="2" destOrd="0" presId="urn:microsoft.com/office/officeart/2017/3/layout/DropPinTimeline"/>
    <dgm:cxn modelId="{B1534305-6A61-48CF-967D-7432DC9B2CB7}" type="presParOf" srcId="{ACACFDA8-0F10-43D6-9155-7B34C97946BD}" destId="{A6CB8528-1B88-441F-A9D2-8F9407E3CC6A}" srcOrd="0" destOrd="0" presId="urn:microsoft.com/office/officeart/2017/3/layout/DropPinTimeline"/>
    <dgm:cxn modelId="{0CFA0BF3-2448-4B88-9146-18F6E0294ED4}" type="presParOf" srcId="{ACACFDA8-0F10-43D6-9155-7B34C97946BD}" destId="{E343481C-6FEA-4902-A495-687EF88DD62F}" srcOrd="1" destOrd="0" presId="urn:microsoft.com/office/officeart/2017/3/layout/DropPinTimeline"/>
    <dgm:cxn modelId="{5C54AE13-5C49-43ED-8045-9E83AE145CB3}" type="presParOf" srcId="{E343481C-6FEA-4902-A495-687EF88DD62F}" destId="{058FAC34-F601-463E-A8EF-CA1E9150B5B9}" srcOrd="0" destOrd="0" presId="urn:microsoft.com/office/officeart/2017/3/layout/DropPinTimeline"/>
    <dgm:cxn modelId="{ED286D15-FA9E-47A6-B9C1-160E56B52053}" type="presParOf" srcId="{E343481C-6FEA-4902-A495-687EF88DD62F}" destId="{98EF2BD7-81B3-44DF-AE2E-A0CD7DC37488}" srcOrd="1" destOrd="0" presId="urn:microsoft.com/office/officeart/2017/3/layout/DropPinTimeline"/>
    <dgm:cxn modelId="{02A46918-204B-484A-8421-0CFF57089EC3}" type="presParOf" srcId="{ACACFDA8-0F10-43D6-9155-7B34C97946BD}" destId="{0A5D813F-8E6B-456A-81DD-5CB0FE81D907}" srcOrd="2" destOrd="0" presId="urn:microsoft.com/office/officeart/2017/3/layout/DropPinTimeline"/>
    <dgm:cxn modelId="{33457525-DD26-4A00-97CD-4BCA72ED279D}" type="presParOf" srcId="{ACACFDA8-0F10-43D6-9155-7B34C97946BD}" destId="{15C6C546-1A42-4921-8973-46FDE0D24EF0}" srcOrd="3" destOrd="0" presId="urn:microsoft.com/office/officeart/2017/3/layout/DropPinTimeline"/>
    <dgm:cxn modelId="{331A2EE9-B2B5-46F9-83EA-E83562B30668}" type="presParOf" srcId="{ACACFDA8-0F10-43D6-9155-7B34C97946BD}" destId="{AB62B453-6112-4AE7-876D-B6A87A8C21BA}" srcOrd="4" destOrd="0" presId="urn:microsoft.com/office/officeart/2017/3/layout/DropPinTimeline"/>
    <dgm:cxn modelId="{C975889E-CE79-49AA-A2E0-EE746D5497DB}" type="presParOf" srcId="{ACACFDA8-0F10-43D6-9155-7B34C97946BD}" destId="{5410CAF2-51BF-4C3D-BE0A-CAC2D792624E}" srcOrd="5" destOrd="0" presId="urn:microsoft.com/office/officeart/2017/3/layout/DropPinTimeline"/>
    <dgm:cxn modelId="{1D49FA2C-7313-4615-9DB4-8D43E85FFCC0}" type="presParOf" srcId="{34D92424-DCAB-4D13-BF6B-F1B804487FCE}" destId="{D62A2793-22DD-4B04-A6AC-CA435636BF0D}" srcOrd="3" destOrd="0" presId="urn:microsoft.com/office/officeart/2017/3/layout/DropPinTimeline"/>
    <dgm:cxn modelId="{2E7C3894-50D8-49BE-9DB9-4F4CDEE397CE}" type="presParOf" srcId="{34D92424-DCAB-4D13-BF6B-F1B804487FCE}" destId="{F414288A-7567-4A55-A684-367F675A09C8}" srcOrd="4" destOrd="0" presId="urn:microsoft.com/office/officeart/2017/3/layout/DropPinTimeline"/>
    <dgm:cxn modelId="{68684858-8AAC-46AB-ABE7-DD2BADADEA6E}" type="presParOf" srcId="{F414288A-7567-4A55-A684-367F675A09C8}" destId="{2771A8A7-057B-4F01-B2A5-7F5E77321FDE}" srcOrd="0" destOrd="0" presId="urn:microsoft.com/office/officeart/2017/3/layout/DropPinTimeline"/>
    <dgm:cxn modelId="{CCED8D0A-631F-4CF1-AE41-E9655C63EA1A}" type="presParOf" srcId="{F414288A-7567-4A55-A684-367F675A09C8}" destId="{A07D5B13-D4F4-4F0B-A67E-47A115D3E69C}" srcOrd="1" destOrd="0" presId="urn:microsoft.com/office/officeart/2017/3/layout/DropPinTimeline"/>
    <dgm:cxn modelId="{A0796AC3-4CED-4A84-8931-F29C6F4C154F}" type="presParOf" srcId="{A07D5B13-D4F4-4F0B-A67E-47A115D3E69C}" destId="{B53C9CCA-0E7D-4A6C-AB65-F6A36CB55268}" srcOrd="0" destOrd="0" presId="urn:microsoft.com/office/officeart/2017/3/layout/DropPinTimeline"/>
    <dgm:cxn modelId="{6A5501E6-3D84-47B5-B7C5-8ADD3284F7B2}" type="presParOf" srcId="{A07D5B13-D4F4-4F0B-A67E-47A115D3E69C}" destId="{A21380E3-FC35-4BF2-A0F5-A0FC5A6C7E86}" srcOrd="1" destOrd="0" presId="urn:microsoft.com/office/officeart/2017/3/layout/DropPinTimeline"/>
    <dgm:cxn modelId="{4BAB01AC-D459-4D1D-9C1B-055FDF039FE3}" type="presParOf" srcId="{F414288A-7567-4A55-A684-367F675A09C8}" destId="{DAFEE9FC-D215-43BE-9EB5-89520F77186B}" srcOrd="2" destOrd="0" presId="urn:microsoft.com/office/officeart/2017/3/layout/DropPinTimeline"/>
    <dgm:cxn modelId="{EC49ADB3-57CD-48EC-B545-5F1F48502470}" type="presParOf" srcId="{F414288A-7567-4A55-A684-367F675A09C8}" destId="{045700A7-C1C9-477F-97F4-B6486D500EF0}" srcOrd="3" destOrd="0" presId="urn:microsoft.com/office/officeart/2017/3/layout/DropPinTimeline"/>
    <dgm:cxn modelId="{818DB23B-FB4E-416E-88F6-B9C2BBCC81B6}" type="presParOf" srcId="{F414288A-7567-4A55-A684-367F675A09C8}" destId="{3B9CD0F8-2CFA-4ED2-90B3-64E9FC7389E0}" srcOrd="4" destOrd="0" presId="urn:microsoft.com/office/officeart/2017/3/layout/DropPinTimeline"/>
    <dgm:cxn modelId="{7FD461AB-92E2-4AD2-AC93-277FF2234E75}" type="presParOf" srcId="{F414288A-7567-4A55-A684-367F675A09C8}" destId="{E1790FC4-2699-45F1-B48B-7B7FF22FDAC9}" srcOrd="5" destOrd="0" presId="urn:microsoft.com/office/officeart/2017/3/layout/DropPinTimeline"/>
    <dgm:cxn modelId="{F764802F-C7DB-4154-BFA3-16B3CA39747E}" type="presParOf" srcId="{34D92424-DCAB-4D13-BF6B-F1B804487FCE}" destId="{629F631F-B6C9-4974-B2D2-9AA57ECFF0D7}" srcOrd="5" destOrd="0" presId="urn:microsoft.com/office/officeart/2017/3/layout/DropPinTimeline"/>
    <dgm:cxn modelId="{18ACA51E-596F-48CC-848A-56B97D9360FF}" type="presParOf" srcId="{34D92424-DCAB-4D13-BF6B-F1B804487FCE}" destId="{F6C5C173-52D2-4130-B7F6-080EB50D63DE}" srcOrd="6" destOrd="0" presId="urn:microsoft.com/office/officeart/2017/3/layout/DropPinTimeline"/>
    <dgm:cxn modelId="{44EE1A92-029D-45BB-8D7B-860ED0A0A4FE}" type="presParOf" srcId="{F6C5C173-52D2-4130-B7F6-080EB50D63DE}" destId="{1140F3ED-46E0-4281-81AF-823B804D31C2}" srcOrd="0" destOrd="0" presId="urn:microsoft.com/office/officeart/2017/3/layout/DropPinTimeline"/>
    <dgm:cxn modelId="{882D1266-1F3D-45D8-A00D-A02EC75A8A9D}" type="presParOf" srcId="{F6C5C173-52D2-4130-B7F6-080EB50D63DE}" destId="{5B80B2C1-FE76-4A3F-BBC6-7C5EBDCBC657}" srcOrd="1" destOrd="0" presId="urn:microsoft.com/office/officeart/2017/3/layout/DropPinTimeline"/>
    <dgm:cxn modelId="{95E9D152-0ABF-4664-8A01-1287850C4D8C}" type="presParOf" srcId="{5B80B2C1-FE76-4A3F-BBC6-7C5EBDCBC657}" destId="{EB56E030-18AE-4B33-90CC-E0FEDC914F1D}" srcOrd="0" destOrd="0" presId="urn:microsoft.com/office/officeart/2017/3/layout/DropPinTimeline"/>
    <dgm:cxn modelId="{AD81F6C5-3123-4D54-81F8-3D5CAD379644}" type="presParOf" srcId="{5B80B2C1-FE76-4A3F-BBC6-7C5EBDCBC657}" destId="{70702A26-5512-40C4-95B4-2926A3EEB161}" srcOrd="1" destOrd="0" presId="urn:microsoft.com/office/officeart/2017/3/layout/DropPinTimeline"/>
    <dgm:cxn modelId="{CF92BB7E-04B6-401A-9073-EC9CF597723A}" type="presParOf" srcId="{F6C5C173-52D2-4130-B7F6-080EB50D63DE}" destId="{50845F9E-17BA-4BE2-9843-98AB9A078769}" srcOrd="2" destOrd="0" presId="urn:microsoft.com/office/officeart/2017/3/layout/DropPinTimeline"/>
    <dgm:cxn modelId="{0F040C41-64AD-4C6B-AF9A-11209F713703}" type="presParOf" srcId="{F6C5C173-52D2-4130-B7F6-080EB50D63DE}" destId="{F4038B15-E909-4665-BA68-DCDC6EEDA468}" srcOrd="3" destOrd="0" presId="urn:microsoft.com/office/officeart/2017/3/layout/DropPinTimeline"/>
    <dgm:cxn modelId="{CD24220B-A337-4C8A-A264-94774B9727BE}" type="presParOf" srcId="{F6C5C173-52D2-4130-B7F6-080EB50D63DE}" destId="{DA7746D3-BF74-4D2E-ADBD-B73164935E12}" srcOrd="4" destOrd="0" presId="urn:microsoft.com/office/officeart/2017/3/layout/DropPinTimeline"/>
    <dgm:cxn modelId="{A5910946-A11F-4E32-AD2A-47DC073BF589}" type="presParOf" srcId="{F6C5C173-52D2-4130-B7F6-080EB50D63DE}" destId="{12C0C960-6497-46BC-98A0-6B296E1E1E20}" srcOrd="5" destOrd="0" presId="urn:microsoft.com/office/officeart/2017/3/layout/DropPinTimeline"/>
    <dgm:cxn modelId="{CE8E2C3B-C0CC-45CD-953B-0D8861AF7CA7}" type="presParOf" srcId="{34D92424-DCAB-4D13-BF6B-F1B804487FCE}" destId="{3D5438EA-E199-48B1-B7FD-E1AA1E622B36}" srcOrd="7" destOrd="0" presId="urn:microsoft.com/office/officeart/2017/3/layout/DropPinTimeline"/>
    <dgm:cxn modelId="{53BD0B33-AFBF-48AD-9168-C932439F63BC}" type="presParOf" srcId="{34D92424-DCAB-4D13-BF6B-F1B804487FCE}" destId="{B130A319-6BA9-4ECB-B5EE-31B91395D4C8}" srcOrd="8" destOrd="0" presId="urn:microsoft.com/office/officeart/2017/3/layout/DropPinTimeline"/>
    <dgm:cxn modelId="{65C8D8B0-DFFF-4650-875D-31A2525148D5}" type="presParOf" srcId="{B130A319-6BA9-4ECB-B5EE-31B91395D4C8}" destId="{EF7D1EF5-3383-4A29-8C60-DE752CB7F732}" srcOrd="0" destOrd="0" presId="urn:microsoft.com/office/officeart/2017/3/layout/DropPinTimeline"/>
    <dgm:cxn modelId="{4256836C-B8C7-4B60-8D36-FBD13A4A5D60}" type="presParOf" srcId="{B130A319-6BA9-4ECB-B5EE-31B91395D4C8}" destId="{487F5D47-24B8-41CC-9182-B78E4A620678}" srcOrd="1" destOrd="0" presId="urn:microsoft.com/office/officeart/2017/3/layout/DropPinTimeline"/>
    <dgm:cxn modelId="{0DF5B7A1-D19B-4E6A-82BC-B35AE0A22B1C}" type="presParOf" srcId="{487F5D47-24B8-41CC-9182-B78E4A620678}" destId="{5B978ABF-1A67-4729-9390-AAE5E3BFA520}" srcOrd="0" destOrd="0" presId="urn:microsoft.com/office/officeart/2017/3/layout/DropPinTimeline"/>
    <dgm:cxn modelId="{FF130A16-FA01-4CCF-87C5-5A1D371DD5F7}" type="presParOf" srcId="{487F5D47-24B8-41CC-9182-B78E4A620678}" destId="{CAEDE9DD-AE3F-4E5B-ACFB-4365E219B532}" srcOrd="1" destOrd="0" presId="urn:microsoft.com/office/officeart/2017/3/layout/DropPinTimeline"/>
    <dgm:cxn modelId="{0C25C32A-08EE-4230-B8AA-9E207A64F5D0}" type="presParOf" srcId="{B130A319-6BA9-4ECB-B5EE-31B91395D4C8}" destId="{97E7C663-ADD1-4A55-AE44-64E4504BD9A4}" srcOrd="2" destOrd="0" presId="urn:microsoft.com/office/officeart/2017/3/layout/DropPinTimeline"/>
    <dgm:cxn modelId="{8B51FF4D-76E4-4732-9ED5-08AE3961AFE8}" type="presParOf" srcId="{B130A319-6BA9-4ECB-B5EE-31B91395D4C8}" destId="{0DE8FDF0-1069-4D4C-BA8B-713A2E75AAC8}" srcOrd="3" destOrd="0" presId="urn:microsoft.com/office/officeart/2017/3/layout/DropPinTimeline"/>
    <dgm:cxn modelId="{586BEEDF-00B7-4A53-8FDD-28100BE9F95E}" type="presParOf" srcId="{B130A319-6BA9-4ECB-B5EE-31B91395D4C8}" destId="{40C7E5B8-1F04-4DB6-B019-6328D92D4A18}" srcOrd="4" destOrd="0" presId="urn:microsoft.com/office/officeart/2017/3/layout/DropPinTimeline"/>
    <dgm:cxn modelId="{B89D8F6D-E0EA-4A1C-BE91-0A44A9F7C050}" type="presParOf" srcId="{B130A319-6BA9-4ECB-B5EE-31B91395D4C8}" destId="{10B2CCB8-2AF3-467B-9933-F50F6FCD8A0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A0F586-65B5-4C60-B4D7-D69112773B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90E195-2B41-49F0-ACF4-CBABE3B3069B}">
      <dgm:prSet phldrT="[Text]" custT="1"/>
      <dgm:spPr/>
      <dgm:t>
        <a:bodyPr/>
        <a:lstStyle/>
        <a:p>
          <a:pPr>
            <a:buNone/>
          </a:pPr>
          <a:r>
            <a:rPr lang="en-US" sz="1800" baseline="0"/>
            <a:t>Based on comprehensive needs assessment </a:t>
          </a:r>
        </a:p>
      </dgm:t>
    </dgm:pt>
    <dgm:pt modelId="{71755FAE-8DA1-4732-A93A-4981E9407264}" type="parTrans" cxnId="{97D62B08-6677-495C-88E2-2DC1B73AEADB}">
      <dgm:prSet/>
      <dgm:spPr/>
      <dgm:t>
        <a:bodyPr/>
        <a:lstStyle/>
        <a:p>
          <a:endParaRPr lang="en-US"/>
        </a:p>
      </dgm:t>
    </dgm:pt>
    <dgm:pt modelId="{1FB1A15F-FDAE-472C-99E0-5A11F2EC4B0D}" type="sibTrans" cxnId="{97D62B08-6677-495C-88E2-2DC1B73AEADB}">
      <dgm:prSet/>
      <dgm:spPr/>
      <dgm:t>
        <a:bodyPr/>
        <a:lstStyle/>
        <a:p>
          <a:endParaRPr lang="en-US"/>
        </a:p>
      </dgm:t>
    </dgm:pt>
    <dgm:pt modelId="{39C7592F-C34A-4E12-912D-BB7CF7271920}">
      <dgm:prSet phldrT="[Text]" custT="1"/>
      <dgm:spPr/>
      <dgm:t>
        <a:bodyPr/>
        <a:lstStyle/>
        <a:p>
          <a:r>
            <a:rPr lang="en-US" sz="1800" baseline="0"/>
            <a:t>Addresses academic achievement of </a:t>
          </a:r>
          <a:r>
            <a:rPr lang="en-US" sz="1800" i="1" baseline="0"/>
            <a:t>students</a:t>
          </a:r>
          <a:r>
            <a:rPr lang="en-US" sz="1800" baseline="0"/>
            <a:t> in relation to State academic standards </a:t>
          </a:r>
        </a:p>
      </dgm:t>
    </dgm:pt>
    <dgm:pt modelId="{3C64C2EE-7EAC-4D05-AA9D-62B6F66E8515}" type="parTrans" cxnId="{D3F99078-1AC5-4620-BB03-599F328CCFED}">
      <dgm:prSet/>
      <dgm:spPr/>
      <dgm:t>
        <a:bodyPr/>
        <a:lstStyle/>
        <a:p>
          <a:endParaRPr lang="en-US"/>
        </a:p>
      </dgm:t>
    </dgm:pt>
    <dgm:pt modelId="{2C0D9EFB-6A91-498F-813B-A1893DAA1BEF}" type="sibTrans" cxnId="{D3F99078-1AC5-4620-BB03-599F328CCFED}">
      <dgm:prSet/>
      <dgm:spPr/>
      <dgm:t>
        <a:bodyPr/>
        <a:lstStyle/>
        <a:p>
          <a:endParaRPr lang="en-US"/>
        </a:p>
      </dgm:t>
    </dgm:pt>
    <dgm:pt modelId="{EDAC79C5-DBA5-4FD7-8F55-955AE325CF06}">
      <dgm:prSet phldrT="[Text]" custT="1"/>
      <dgm:spPr/>
      <dgm:t>
        <a:bodyPr/>
        <a:lstStyle/>
        <a:p>
          <a:r>
            <a:rPr lang="en-US" sz="1800" baseline="0"/>
            <a:t>How to meet those standards </a:t>
          </a:r>
        </a:p>
      </dgm:t>
    </dgm:pt>
    <dgm:pt modelId="{79BDE6B6-7FB8-42B9-967A-C2D1FCCC2BE4}" type="parTrans" cxnId="{7D6E56B1-776C-4D3E-A373-9820097A8AE0}">
      <dgm:prSet/>
      <dgm:spPr/>
      <dgm:t>
        <a:bodyPr/>
        <a:lstStyle/>
        <a:p>
          <a:endParaRPr lang="en-US"/>
        </a:p>
      </dgm:t>
    </dgm:pt>
    <dgm:pt modelId="{90993217-CAE1-4D43-914B-505D02CF2394}" type="sibTrans" cxnId="{7D6E56B1-776C-4D3E-A373-9820097A8AE0}">
      <dgm:prSet/>
      <dgm:spPr/>
      <dgm:t>
        <a:bodyPr/>
        <a:lstStyle/>
        <a:p>
          <a:endParaRPr lang="en-US"/>
        </a:p>
      </dgm:t>
    </dgm:pt>
    <dgm:pt modelId="{FCBC5672-2F48-46F1-AC80-F5976B3FBA79}">
      <dgm:prSet phldrT="[Text]" custT="1"/>
      <dgm:spPr/>
      <dgm:t>
        <a:bodyPr/>
        <a:lstStyle/>
        <a:p>
          <a:r>
            <a:rPr lang="en-US" sz="1800" baseline="0"/>
            <a:t>How to meet any other factors as determined by the LEA</a:t>
          </a:r>
        </a:p>
      </dgm:t>
    </dgm:pt>
    <dgm:pt modelId="{57495314-47A3-4336-B42E-D729ADA93C4C}" type="parTrans" cxnId="{5D8BB8A7-CAE2-468B-882D-921E6E0ABD3C}">
      <dgm:prSet/>
      <dgm:spPr/>
      <dgm:t>
        <a:bodyPr/>
        <a:lstStyle/>
        <a:p>
          <a:endParaRPr lang="en-US"/>
        </a:p>
      </dgm:t>
    </dgm:pt>
    <dgm:pt modelId="{3F0423BA-182C-4316-B768-383A42F842AF}" type="sibTrans" cxnId="{5D8BB8A7-CAE2-468B-882D-921E6E0ABD3C}">
      <dgm:prSet/>
      <dgm:spPr/>
      <dgm:t>
        <a:bodyPr/>
        <a:lstStyle/>
        <a:p>
          <a:endParaRPr lang="en-US"/>
        </a:p>
      </dgm:t>
    </dgm:pt>
    <dgm:pt modelId="{F2FC313B-0404-412C-91A6-E21F5110D500}" type="pres">
      <dgm:prSet presAssocID="{DCA0F586-65B5-4C60-B4D7-D69112773B27}" presName="linear" presStyleCnt="0">
        <dgm:presLayoutVars>
          <dgm:dir/>
          <dgm:animLvl val="lvl"/>
          <dgm:resizeHandles val="exact"/>
        </dgm:presLayoutVars>
      </dgm:prSet>
      <dgm:spPr/>
    </dgm:pt>
    <dgm:pt modelId="{BED44E24-F09E-4A99-BE1A-79759D6BF692}" type="pres">
      <dgm:prSet presAssocID="{4090E195-2B41-49F0-ACF4-CBABE3B3069B}" presName="parentLin" presStyleCnt="0"/>
      <dgm:spPr/>
    </dgm:pt>
    <dgm:pt modelId="{F9DA91F8-4305-4CF9-8714-A9E58F112EFC}" type="pres">
      <dgm:prSet presAssocID="{4090E195-2B41-49F0-ACF4-CBABE3B3069B}" presName="parentLeftMargin" presStyleLbl="node1" presStyleIdx="0" presStyleCnt="4"/>
      <dgm:spPr/>
    </dgm:pt>
    <dgm:pt modelId="{75E3EE77-9103-4128-BBF7-86B3824963BA}" type="pres">
      <dgm:prSet presAssocID="{4090E195-2B41-49F0-ACF4-CBABE3B3069B}" presName="parentText" presStyleLbl="node1" presStyleIdx="0" presStyleCnt="4" custScaleY="153957">
        <dgm:presLayoutVars>
          <dgm:chMax val="0"/>
          <dgm:bulletEnabled val="1"/>
        </dgm:presLayoutVars>
      </dgm:prSet>
      <dgm:spPr/>
    </dgm:pt>
    <dgm:pt modelId="{B7B434CC-76E9-44A1-80A0-A200B54CB18A}" type="pres">
      <dgm:prSet presAssocID="{4090E195-2B41-49F0-ACF4-CBABE3B3069B}" presName="negativeSpace" presStyleCnt="0"/>
      <dgm:spPr/>
    </dgm:pt>
    <dgm:pt modelId="{71AA2C9B-2083-490C-82BD-7C1755AF6A86}" type="pres">
      <dgm:prSet presAssocID="{4090E195-2B41-49F0-ACF4-CBABE3B3069B}" presName="childText" presStyleLbl="conFgAcc1" presStyleIdx="0" presStyleCnt="4">
        <dgm:presLayoutVars>
          <dgm:bulletEnabled val="1"/>
        </dgm:presLayoutVars>
      </dgm:prSet>
      <dgm:spPr/>
    </dgm:pt>
    <dgm:pt modelId="{B1A8FAFD-9D1F-4ED6-A348-2E6445A2D625}" type="pres">
      <dgm:prSet presAssocID="{1FB1A15F-FDAE-472C-99E0-5A11F2EC4B0D}" presName="spaceBetweenRectangles" presStyleCnt="0"/>
      <dgm:spPr/>
    </dgm:pt>
    <dgm:pt modelId="{FC20FB92-1CFB-4BAF-8C39-AE654036243B}" type="pres">
      <dgm:prSet presAssocID="{39C7592F-C34A-4E12-912D-BB7CF7271920}" presName="parentLin" presStyleCnt="0"/>
      <dgm:spPr/>
    </dgm:pt>
    <dgm:pt modelId="{5FE783BE-A036-4443-B769-D3BF93A0D656}" type="pres">
      <dgm:prSet presAssocID="{39C7592F-C34A-4E12-912D-BB7CF7271920}" presName="parentLeftMargin" presStyleLbl="node1" presStyleIdx="0" presStyleCnt="4"/>
      <dgm:spPr/>
    </dgm:pt>
    <dgm:pt modelId="{77B0A3D8-647F-467B-BC4A-8077BA2183CB}" type="pres">
      <dgm:prSet presAssocID="{39C7592F-C34A-4E12-912D-BB7CF7271920}" presName="parentText" presStyleLbl="node1" presStyleIdx="1" presStyleCnt="4" custScaleY="132003">
        <dgm:presLayoutVars>
          <dgm:chMax val="0"/>
          <dgm:bulletEnabled val="1"/>
        </dgm:presLayoutVars>
      </dgm:prSet>
      <dgm:spPr/>
    </dgm:pt>
    <dgm:pt modelId="{244492C1-D40A-49AE-A46E-8CFB5C67EB45}" type="pres">
      <dgm:prSet presAssocID="{39C7592F-C34A-4E12-912D-BB7CF7271920}" presName="negativeSpace" presStyleCnt="0"/>
      <dgm:spPr/>
    </dgm:pt>
    <dgm:pt modelId="{B076368D-43D0-46A8-B0FA-4BCF4BF22E6A}" type="pres">
      <dgm:prSet presAssocID="{39C7592F-C34A-4E12-912D-BB7CF7271920}" presName="childText" presStyleLbl="conFgAcc1" presStyleIdx="1" presStyleCnt="4">
        <dgm:presLayoutVars>
          <dgm:bulletEnabled val="1"/>
        </dgm:presLayoutVars>
      </dgm:prSet>
      <dgm:spPr/>
    </dgm:pt>
    <dgm:pt modelId="{02B98453-22DA-4D3E-A075-C1592DEC1B18}" type="pres">
      <dgm:prSet presAssocID="{2C0D9EFB-6A91-498F-813B-A1893DAA1BEF}" presName="spaceBetweenRectangles" presStyleCnt="0"/>
      <dgm:spPr/>
    </dgm:pt>
    <dgm:pt modelId="{A0465F9B-B06B-4485-B5BA-91D6EE9D7C75}" type="pres">
      <dgm:prSet presAssocID="{EDAC79C5-DBA5-4FD7-8F55-955AE325CF06}" presName="parentLin" presStyleCnt="0"/>
      <dgm:spPr/>
    </dgm:pt>
    <dgm:pt modelId="{5D707775-04B3-4702-8EE5-C16AE8D7C939}" type="pres">
      <dgm:prSet presAssocID="{EDAC79C5-DBA5-4FD7-8F55-955AE325CF06}" presName="parentLeftMargin" presStyleLbl="node1" presStyleIdx="1" presStyleCnt="4"/>
      <dgm:spPr/>
    </dgm:pt>
    <dgm:pt modelId="{5161B320-B0FF-4D56-9F7D-7C8681F3D7A0}" type="pres">
      <dgm:prSet presAssocID="{EDAC79C5-DBA5-4FD7-8F55-955AE325CF06}" presName="parentText" presStyleLbl="node1" presStyleIdx="2" presStyleCnt="4" custScaleY="157654" custLinFactNeighborX="3221" custLinFactNeighborY="11733">
        <dgm:presLayoutVars>
          <dgm:chMax val="0"/>
          <dgm:bulletEnabled val="1"/>
        </dgm:presLayoutVars>
      </dgm:prSet>
      <dgm:spPr/>
    </dgm:pt>
    <dgm:pt modelId="{BF98691D-2C9D-4595-AA5B-A828FC9EEB79}" type="pres">
      <dgm:prSet presAssocID="{EDAC79C5-DBA5-4FD7-8F55-955AE325CF06}" presName="negativeSpace" presStyleCnt="0"/>
      <dgm:spPr/>
    </dgm:pt>
    <dgm:pt modelId="{56E060B9-D157-4292-B8A0-D3E16642D56F}" type="pres">
      <dgm:prSet presAssocID="{EDAC79C5-DBA5-4FD7-8F55-955AE325CF06}" presName="childText" presStyleLbl="conFgAcc1" presStyleIdx="2" presStyleCnt="4">
        <dgm:presLayoutVars>
          <dgm:bulletEnabled val="1"/>
        </dgm:presLayoutVars>
      </dgm:prSet>
      <dgm:spPr/>
    </dgm:pt>
    <dgm:pt modelId="{90B3E15D-6647-4809-8397-ED24C87C9A9C}" type="pres">
      <dgm:prSet presAssocID="{90993217-CAE1-4D43-914B-505D02CF2394}" presName="spaceBetweenRectangles" presStyleCnt="0"/>
      <dgm:spPr/>
    </dgm:pt>
    <dgm:pt modelId="{D11E723C-46A0-4676-B949-9A840C71B6C6}" type="pres">
      <dgm:prSet presAssocID="{FCBC5672-2F48-46F1-AC80-F5976B3FBA79}" presName="parentLin" presStyleCnt="0"/>
      <dgm:spPr/>
    </dgm:pt>
    <dgm:pt modelId="{9509B0AC-4373-45FE-A54E-624FB0C1AC2F}" type="pres">
      <dgm:prSet presAssocID="{FCBC5672-2F48-46F1-AC80-F5976B3FBA79}" presName="parentLeftMargin" presStyleLbl="node1" presStyleIdx="2" presStyleCnt="4"/>
      <dgm:spPr/>
    </dgm:pt>
    <dgm:pt modelId="{D6ED577C-C3C1-4231-9D9C-1A95EB11DE41}" type="pres">
      <dgm:prSet presAssocID="{FCBC5672-2F48-46F1-AC80-F5976B3FBA79}" presName="parentText" presStyleLbl="node1" presStyleIdx="3" presStyleCnt="4" custScaleY="156061">
        <dgm:presLayoutVars>
          <dgm:chMax val="0"/>
          <dgm:bulletEnabled val="1"/>
        </dgm:presLayoutVars>
      </dgm:prSet>
      <dgm:spPr/>
    </dgm:pt>
    <dgm:pt modelId="{66F32860-2790-454F-BA6A-6A0444326F3A}" type="pres">
      <dgm:prSet presAssocID="{FCBC5672-2F48-46F1-AC80-F5976B3FBA79}" presName="negativeSpace" presStyleCnt="0"/>
      <dgm:spPr/>
    </dgm:pt>
    <dgm:pt modelId="{C14555DD-4F15-44E5-9E41-72DA618FB345}" type="pres">
      <dgm:prSet presAssocID="{FCBC5672-2F48-46F1-AC80-F5976B3FBA79}" presName="childText" presStyleLbl="conFgAcc1" presStyleIdx="3" presStyleCnt="4">
        <dgm:presLayoutVars>
          <dgm:bulletEnabled val="1"/>
        </dgm:presLayoutVars>
      </dgm:prSet>
      <dgm:spPr/>
    </dgm:pt>
  </dgm:ptLst>
  <dgm:cxnLst>
    <dgm:cxn modelId="{E808B506-4B5D-422C-A854-86D02E58E3A6}" type="presOf" srcId="{4090E195-2B41-49F0-ACF4-CBABE3B3069B}" destId="{75E3EE77-9103-4128-BBF7-86B3824963BA}" srcOrd="1" destOrd="0" presId="urn:microsoft.com/office/officeart/2005/8/layout/list1"/>
    <dgm:cxn modelId="{97D62B08-6677-495C-88E2-2DC1B73AEADB}" srcId="{DCA0F586-65B5-4C60-B4D7-D69112773B27}" destId="{4090E195-2B41-49F0-ACF4-CBABE3B3069B}" srcOrd="0" destOrd="0" parTransId="{71755FAE-8DA1-4732-A93A-4981E9407264}" sibTransId="{1FB1A15F-FDAE-472C-99E0-5A11F2EC4B0D}"/>
    <dgm:cxn modelId="{EE6D420B-F993-4280-A244-065A4F90FF46}" type="presOf" srcId="{4090E195-2B41-49F0-ACF4-CBABE3B3069B}" destId="{F9DA91F8-4305-4CF9-8714-A9E58F112EFC}" srcOrd="0" destOrd="0" presId="urn:microsoft.com/office/officeart/2005/8/layout/list1"/>
    <dgm:cxn modelId="{9277AD14-F21A-45FD-949E-F8C6742AC8C6}" type="presOf" srcId="{DCA0F586-65B5-4C60-B4D7-D69112773B27}" destId="{F2FC313B-0404-412C-91A6-E21F5110D500}" srcOrd="0" destOrd="0" presId="urn:microsoft.com/office/officeart/2005/8/layout/list1"/>
    <dgm:cxn modelId="{E2B99C3F-A07D-4E46-9895-504CC75F328B}" type="presOf" srcId="{FCBC5672-2F48-46F1-AC80-F5976B3FBA79}" destId="{D6ED577C-C3C1-4231-9D9C-1A95EB11DE41}" srcOrd="1" destOrd="0" presId="urn:microsoft.com/office/officeart/2005/8/layout/list1"/>
    <dgm:cxn modelId="{0D81B75B-0BF6-46CD-A0BB-807FA4B99AF3}" type="presOf" srcId="{39C7592F-C34A-4E12-912D-BB7CF7271920}" destId="{77B0A3D8-647F-467B-BC4A-8077BA2183CB}" srcOrd="1" destOrd="0" presId="urn:microsoft.com/office/officeart/2005/8/layout/list1"/>
    <dgm:cxn modelId="{3BFF9243-6476-40DD-BCCB-B1DEC6BB4D0D}" type="presOf" srcId="{EDAC79C5-DBA5-4FD7-8F55-955AE325CF06}" destId="{5161B320-B0FF-4D56-9F7D-7C8681F3D7A0}" srcOrd="1" destOrd="0" presId="urn:microsoft.com/office/officeart/2005/8/layout/list1"/>
    <dgm:cxn modelId="{D3F99078-1AC5-4620-BB03-599F328CCFED}" srcId="{DCA0F586-65B5-4C60-B4D7-D69112773B27}" destId="{39C7592F-C34A-4E12-912D-BB7CF7271920}" srcOrd="1" destOrd="0" parTransId="{3C64C2EE-7EAC-4D05-AA9D-62B6F66E8515}" sibTransId="{2C0D9EFB-6A91-498F-813B-A1893DAA1BEF}"/>
    <dgm:cxn modelId="{7DDA4F97-BE14-4855-BB95-CCAEA04D43B5}" type="presOf" srcId="{EDAC79C5-DBA5-4FD7-8F55-955AE325CF06}" destId="{5D707775-04B3-4702-8EE5-C16AE8D7C939}" srcOrd="0" destOrd="0" presId="urn:microsoft.com/office/officeart/2005/8/layout/list1"/>
    <dgm:cxn modelId="{5D8BB8A7-CAE2-468B-882D-921E6E0ABD3C}" srcId="{DCA0F586-65B5-4C60-B4D7-D69112773B27}" destId="{FCBC5672-2F48-46F1-AC80-F5976B3FBA79}" srcOrd="3" destOrd="0" parTransId="{57495314-47A3-4336-B42E-D729ADA93C4C}" sibTransId="{3F0423BA-182C-4316-B768-383A42F842AF}"/>
    <dgm:cxn modelId="{8FF553AD-1C52-48D3-B739-5FFCB0F24890}" type="presOf" srcId="{FCBC5672-2F48-46F1-AC80-F5976B3FBA79}" destId="{9509B0AC-4373-45FE-A54E-624FB0C1AC2F}" srcOrd="0" destOrd="0" presId="urn:microsoft.com/office/officeart/2005/8/layout/list1"/>
    <dgm:cxn modelId="{7D6E56B1-776C-4D3E-A373-9820097A8AE0}" srcId="{DCA0F586-65B5-4C60-B4D7-D69112773B27}" destId="{EDAC79C5-DBA5-4FD7-8F55-955AE325CF06}" srcOrd="2" destOrd="0" parTransId="{79BDE6B6-7FB8-42B9-967A-C2D1FCCC2BE4}" sibTransId="{90993217-CAE1-4D43-914B-505D02CF2394}"/>
    <dgm:cxn modelId="{9A66C7D4-BE88-483D-A8BD-F418CAAA3E84}" type="presOf" srcId="{39C7592F-C34A-4E12-912D-BB7CF7271920}" destId="{5FE783BE-A036-4443-B769-D3BF93A0D656}" srcOrd="0" destOrd="0" presId="urn:microsoft.com/office/officeart/2005/8/layout/list1"/>
    <dgm:cxn modelId="{D7DF3AC5-E2C5-4B5B-9885-0BD66A65CA3D}" type="presParOf" srcId="{F2FC313B-0404-412C-91A6-E21F5110D500}" destId="{BED44E24-F09E-4A99-BE1A-79759D6BF692}" srcOrd="0" destOrd="0" presId="urn:microsoft.com/office/officeart/2005/8/layout/list1"/>
    <dgm:cxn modelId="{756F911F-6EE8-430C-BF28-E751F2898713}" type="presParOf" srcId="{BED44E24-F09E-4A99-BE1A-79759D6BF692}" destId="{F9DA91F8-4305-4CF9-8714-A9E58F112EFC}" srcOrd="0" destOrd="0" presId="urn:microsoft.com/office/officeart/2005/8/layout/list1"/>
    <dgm:cxn modelId="{C0C346E0-2ADC-4ABC-B037-5A25B6A9D6EA}" type="presParOf" srcId="{BED44E24-F09E-4A99-BE1A-79759D6BF692}" destId="{75E3EE77-9103-4128-BBF7-86B3824963BA}" srcOrd="1" destOrd="0" presId="urn:microsoft.com/office/officeart/2005/8/layout/list1"/>
    <dgm:cxn modelId="{F87E7E37-73AD-4365-8D01-30D47EA671AB}" type="presParOf" srcId="{F2FC313B-0404-412C-91A6-E21F5110D500}" destId="{B7B434CC-76E9-44A1-80A0-A200B54CB18A}" srcOrd="1" destOrd="0" presId="urn:microsoft.com/office/officeart/2005/8/layout/list1"/>
    <dgm:cxn modelId="{92ADBFF5-24D0-47EF-A86B-B81DDBE1EB1E}" type="presParOf" srcId="{F2FC313B-0404-412C-91A6-E21F5110D500}" destId="{71AA2C9B-2083-490C-82BD-7C1755AF6A86}" srcOrd="2" destOrd="0" presId="urn:microsoft.com/office/officeart/2005/8/layout/list1"/>
    <dgm:cxn modelId="{BBDBA85C-4229-4ECB-9F40-A5BE57727BF4}" type="presParOf" srcId="{F2FC313B-0404-412C-91A6-E21F5110D500}" destId="{B1A8FAFD-9D1F-4ED6-A348-2E6445A2D625}" srcOrd="3" destOrd="0" presId="urn:microsoft.com/office/officeart/2005/8/layout/list1"/>
    <dgm:cxn modelId="{8E156C35-A015-4912-B036-6ADBF4BD6467}" type="presParOf" srcId="{F2FC313B-0404-412C-91A6-E21F5110D500}" destId="{FC20FB92-1CFB-4BAF-8C39-AE654036243B}" srcOrd="4" destOrd="0" presId="urn:microsoft.com/office/officeart/2005/8/layout/list1"/>
    <dgm:cxn modelId="{32200A41-127E-4427-BD42-412D7DEB93EC}" type="presParOf" srcId="{FC20FB92-1CFB-4BAF-8C39-AE654036243B}" destId="{5FE783BE-A036-4443-B769-D3BF93A0D656}" srcOrd="0" destOrd="0" presId="urn:microsoft.com/office/officeart/2005/8/layout/list1"/>
    <dgm:cxn modelId="{CB0E4201-A94E-4314-9DD7-64F9EA4D6678}" type="presParOf" srcId="{FC20FB92-1CFB-4BAF-8C39-AE654036243B}" destId="{77B0A3D8-647F-467B-BC4A-8077BA2183CB}" srcOrd="1" destOrd="0" presId="urn:microsoft.com/office/officeart/2005/8/layout/list1"/>
    <dgm:cxn modelId="{F74C5DD1-2A38-4EC7-9A27-14B53A2C602F}" type="presParOf" srcId="{F2FC313B-0404-412C-91A6-E21F5110D500}" destId="{244492C1-D40A-49AE-A46E-8CFB5C67EB45}" srcOrd="5" destOrd="0" presId="urn:microsoft.com/office/officeart/2005/8/layout/list1"/>
    <dgm:cxn modelId="{F2DF3132-2973-4A57-A950-CE0D16F7E741}" type="presParOf" srcId="{F2FC313B-0404-412C-91A6-E21F5110D500}" destId="{B076368D-43D0-46A8-B0FA-4BCF4BF22E6A}" srcOrd="6" destOrd="0" presId="urn:microsoft.com/office/officeart/2005/8/layout/list1"/>
    <dgm:cxn modelId="{2509B97E-BDDF-4514-92A2-269DD0E111E5}" type="presParOf" srcId="{F2FC313B-0404-412C-91A6-E21F5110D500}" destId="{02B98453-22DA-4D3E-A075-C1592DEC1B18}" srcOrd="7" destOrd="0" presId="urn:microsoft.com/office/officeart/2005/8/layout/list1"/>
    <dgm:cxn modelId="{EB239709-8787-47F6-80FE-6103177093BD}" type="presParOf" srcId="{F2FC313B-0404-412C-91A6-E21F5110D500}" destId="{A0465F9B-B06B-4485-B5BA-91D6EE9D7C75}" srcOrd="8" destOrd="0" presId="urn:microsoft.com/office/officeart/2005/8/layout/list1"/>
    <dgm:cxn modelId="{0F817A56-8F77-4F17-B89F-B8ABEED46417}" type="presParOf" srcId="{A0465F9B-B06B-4485-B5BA-91D6EE9D7C75}" destId="{5D707775-04B3-4702-8EE5-C16AE8D7C939}" srcOrd="0" destOrd="0" presId="urn:microsoft.com/office/officeart/2005/8/layout/list1"/>
    <dgm:cxn modelId="{FE6126EC-1ECB-437B-81C3-5E43A15B6D59}" type="presParOf" srcId="{A0465F9B-B06B-4485-B5BA-91D6EE9D7C75}" destId="{5161B320-B0FF-4D56-9F7D-7C8681F3D7A0}" srcOrd="1" destOrd="0" presId="urn:microsoft.com/office/officeart/2005/8/layout/list1"/>
    <dgm:cxn modelId="{9A3F0CF5-3F56-40A1-97FE-687F006D8CDF}" type="presParOf" srcId="{F2FC313B-0404-412C-91A6-E21F5110D500}" destId="{BF98691D-2C9D-4595-AA5B-A828FC9EEB79}" srcOrd="9" destOrd="0" presId="urn:microsoft.com/office/officeart/2005/8/layout/list1"/>
    <dgm:cxn modelId="{F72C3C3F-ED5F-4FB5-B7A9-6869932CAAC4}" type="presParOf" srcId="{F2FC313B-0404-412C-91A6-E21F5110D500}" destId="{56E060B9-D157-4292-B8A0-D3E16642D56F}" srcOrd="10" destOrd="0" presId="urn:microsoft.com/office/officeart/2005/8/layout/list1"/>
    <dgm:cxn modelId="{0A4E8654-E23D-4720-B4FE-CE86CBDB8D0E}" type="presParOf" srcId="{F2FC313B-0404-412C-91A6-E21F5110D500}" destId="{90B3E15D-6647-4809-8397-ED24C87C9A9C}" srcOrd="11" destOrd="0" presId="urn:microsoft.com/office/officeart/2005/8/layout/list1"/>
    <dgm:cxn modelId="{8EBC6D85-B167-433F-9780-18AF1EFBD0E4}" type="presParOf" srcId="{F2FC313B-0404-412C-91A6-E21F5110D500}" destId="{D11E723C-46A0-4676-B949-9A840C71B6C6}" srcOrd="12" destOrd="0" presId="urn:microsoft.com/office/officeart/2005/8/layout/list1"/>
    <dgm:cxn modelId="{9213A96D-BA72-4F4F-BBE2-F115AFC7508C}" type="presParOf" srcId="{D11E723C-46A0-4676-B949-9A840C71B6C6}" destId="{9509B0AC-4373-45FE-A54E-624FB0C1AC2F}" srcOrd="0" destOrd="0" presId="urn:microsoft.com/office/officeart/2005/8/layout/list1"/>
    <dgm:cxn modelId="{85D46A81-F8D2-4C64-8C53-6AA4B20C1D08}" type="presParOf" srcId="{D11E723C-46A0-4676-B949-9A840C71B6C6}" destId="{D6ED577C-C3C1-4231-9D9C-1A95EB11DE41}" srcOrd="1" destOrd="0" presId="urn:microsoft.com/office/officeart/2005/8/layout/list1"/>
    <dgm:cxn modelId="{F54A7929-CF99-4FCB-B95C-48AA546045C8}" type="presParOf" srcId="{F2FC313B-0404-412C-91A6-E21F5110D500}" destId="{66F32860-2790-454F-BA6A-6A0444326F3A}" srcOrd="13" destOrd="0" presId="urn:microsoft.com/office/officeart/2005/8/layout/list1"/>
    <dgm:cxn modelId="{20D48552-366B-4227-8811-A059A144D02B}" type="presParOf" srcId="{F2FC313B-0404-412C-91A6-E21F5110D500}" destId="{C14555DD-4F15-44E5-9E41-72DA618FB34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CCC9E2-6F20-404C-B96E-F32D30B09FF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370699B9-2951-4F68-8A5B-211858E2CCFC}" type="pres">
      <dgm:prSet presAssocID="{B9CCC9E2-6F20-404C-B96E-F32D30B09FFB}" presName="cycleMatrixDiagram" presStyleCnt="0">
        <dgm:presLayoutVars>
          <dgm:chMax val="1"/>
          <dgm:dir/>
          <dgm:animLvl val="lvl"/>
          <dgm:resizeHandles val="exact"/>
        </dgm:presLayoutVars>
      </dgm:prSet>
      <dgm:spPr/>
    </dgm:pt>
  </dgm:ptLst>
  <dgm:cxnLst>
    <dgm:cxn modelId="{8D2010E7-C789-4CD9-8B54-4266D360330A}" type="presOf" srcId="{B9CCC9E2-6F20-404C-B96E-F32D30B09FFB}" destId="{370699B9-2951-4F68-8A5B-211858E2CCFC}" srcOrd="0"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FB0A83-BEE2-480F-99CE-BFE993358B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6441A9-050F-455D-ACC5-F61B645398E2}">
      <dgm:prSet phldrT="[Text]" custT="1"/>
      <dgm:spPr/>
      <dgm:t>
        <a:bodyPr/>
        <a:lstStyle/>
        <a:p>
          <a:r>
            <a:rPr lang="en-US" sz="2000" i="1" u="sng"/>
            <a:t>Increase </a:t>
          </a:r>
          <a:r>
            <a:rPr lang="en-US" sz="1800" b="0"/>
            <a:t>student achievement </a:t>
          </a:r>
          <a:r>
            <a:rPr lang="en-US" sz="1800"/>
            <a:t>consistent with the challenging state academic standards</a:t>
          </a:r>
        </a:p>
      </dgm:t>
    </dgm:pt>
    <dgm:pt modelId="{792DE0E9-9401-4FFD-9463-9CAC2486BB3A}" type="parTrans" cxnId="{A00B7C4C-9F96-4E13-AF12-CCD6F95C7B7D}">
      <dgm:prSet/>
      <dgm:spPr/>
      <dgm:t>
        <a:bodyPr/>
        <a:lstStyle/>
        <a:p>
          <a:endParaRPr lang="en-US"/>
        </a:p>
      </dgm:t>
    </dgm:pt>
    <dgm:pt modelId="{D44E5A1F-56EE-43B7-9882-90752733123A}" type="sibTrans" cxnId="{A00B7C4C-9F96-4E13-AF12-CCD6F95C7B7D}">
      <dgm:prSet/>
      <dgm:spPr/>
      <dgm:t>
        <a:bodyPr/>
        <a:lstStyle/>
        <a:p>
          <a:endParaRPr lang="en-US"/>
        </a:p>
      </dgm:t>
    </dgm:pt>
    <dgm:pt modelId="{3FAF4A80-BE64-4949-B853-09B4A5B49549}">
      <dgm:prSet phldrT="[Text]" custT="1"/>
      <dgm:spPr/>
      <dgm:t>
        <a:bodyPr/>
        <a:lstStyle/>
        <a:p>
          <a:r>
            <a:rPr lang="en-US" sz="2000" i="1" u="sng"/>
            <a:t>Improve</a:t>
          </a:r>
          <a:r>
            <a:rPr lang="en-US" sz="1800"/>
            <a:t> the quality and effectiveness of teachers, principals, and other school leaders; </a:t>
          </a:r>
        </a:p>
      </dgm:t>
    </dgm:pt>
    <dgm:pt modelId="{46092BB1-FD01-420F-AD4C-7EC226796603}" type="parTrans" cxnId="{AB351335-A7C1-4EF7-BAED-6C6EBE9AD55E}">
      <dgm:prSet/>
      <dgm:spPr/>
      <dgm:t>
        <a:bodyPr/>
        <a:lstStyle/>
        <a:p>
          <a:endParaRPr lang="en-US"/>
        </a:p>
      </dgm:t>
    </dgm:pt>
    <dgm:pt modelId="{61C4DC78-AEFF-4B71-B5AD-AA937A9097EB}" type="sibTrans" cxnId="{AB351335-A7C1-4EF7-BAED-6C6EBE9AD55E}">
      <dgm:prSet/>
      <dgm:spPr/>
      <dgm:t>
        <a:bodyPr/>
        <a:lstStyle/>
        <a:p>
          <a:endParaRPr lang="en-US"/>
        </a:p>
      </dgm:t>
    </dgm:pt>
    <dgm:pt modelId="{1C589F78-3146-4B1B-A216-693BA8C06924}">
      <dgm:prSet custT="1"/>
      <dgm:spPr/>
      <dgm:t>
        <a:bodyPr/>
        <a:lstStyle/>
        <a:p>
          <a:r>
            <a:rPr lang="en-US" sz="2000" i="1" u="sng"/>
            <a:t>Increase</a:t>
          </a:r>
          <a:r>
            <a:rPr lang="en-US" sz="2000" i="1"/>
            <a:t> </a:t>
          </a:r>
          <a:r>
            <a:rPr lang="en-US" sz="1800"/>
            <a:t>the number of teachers, principals, and other school leaders who are effective in improving student academic achievement in schools</a:t>
          </a:r>
        </a:p>
      </dgm:t>
    </dgm:pt>
    <dgm:pt modelId="{2A11BA6D-5EFF-47AE-BC62-1BE06FDFEB70}" type="parTrans" cxnId="{29D12842-EB31-4B80-BE5F-83A36BBB42B4}">
      <dgm:prSet/>
      <dgm:spPr/>
      <dgm:t>
        <a:bodyPr/>
        <a:lstStyle/>
        <a:p>
          <a:endParaRPr lang="en-US"/>
        </a:p>
      </dgm:t>
    </dgm:pt>
    <dgm:pt modelId="{2631C736-C0A4-46E5-BCFF-2041B1CA5FD9}" type="sibTrans" cxnId="{29D12842-EB31-4B80-BE5F-83A36BBB42B4}">
      <dgm:prSet/>
      <dgm:spPr/>
      <dgm:t>
        <a:bodyPr/>
        <a:lstStyle/>
        <a:p>
          <a:endParaRPr lang="en-US"/>
        </a:p>
      </dgm:t>
    </dgm:pt>
    <dgm:pt modelId="{E6F5A61F-E865-4E90-BB10-801767174BE6}">
      <dgm:prSet/>
      <dgm:spPr/>
      <dgm:t>
        <a:bodyPr/>
        <a:lstStyle/>
        <a:p>
          <a:r>
            <a:rPr lang="en-US" i="1" u="sng"/>
            <a:t>Provide</a:t>
          </a:r>
          <a:r>
            <a:rPr lang="en-US"/>
            <a:t> low-income and minority students greater access to effective teachers, principals, and other school leaders </a:t>
          </a:r>
        </a:p>
      </dgm:t>
    </dgm:pt>
    <dgm:pt modelId="{233B8C85-33F7-4CE6-AEED-0F4640F971F5}" type="sibTrans" cxnId="{45B29882-4979-4B12-8B31-B9033BEBF458}">
      <dgm:prSet/>
      <dgm:spPr/>
      <dgm:t>
        <a:bodyPr/>
        <a:lstStyle/>
        <a:p>
          <a:endParaRPr lang="en-US"/>
        </a:p>
      </dgm:t>
    </dgm:pt>
    <dgm:pt modelId="{491041E2-1C10-4CFC-B877-36452567E3F6}" type="parTrans" cxnId="{45B29882-4979-4B12-8B31-B9033BEBF458}">
      <dgm:prSet/>
      <dgm:spPr/>
      <dgm:t>
        <a:bodyPr/>
        <a:lstStyle/>
        <a:p>
          <a:endParaRPr lang="en-US"/>
        </a:p>
      </dgm:t>
    </dgm:pt>
    <dgm:pt modelId="{1CA876B0-6E7E-4F11-BB23-1323C2FC0778}" type="pres">
      <dgm:prSet presAssocID="{5CFB0A83-BEE2-480F-99CE-BFE993358B7E}" presName="diagram" presStyleCnt="0">
        <dgm:presLayoutVars>
          <dgm:dir/>
          <dgm:resizeHandles val="exact"/>
        </dgm:presLayoutVars>
      </dgm:prSet>
      <dgm:spPr/>
    </dgm:pt>
    <dgm:pt modelId="{1BF0449C-77AB-4382-BC26-C9D4C55A7078}" type="pres">
      <dgm:prSet presAssocID="{136441A9-050F-455D-ACC5-F61B645398E2}" presName="node" presStyleLbl="node1" presStyleIdx="0" presStyleCnt="4" custScaleY="67192">
        <dgm:presLayoutVars>
          <dgm:bulletEnabled val="1"/>
        </dgm:presLayoutVars>
      </dgm:prSet>
      <dgm:spPr/>
    </dgm:pt>
    <dgm:pt modelId="{EBA78F4A-B2DA-494E-B78A-5C635C97334B}" type="pres">
      <dgm:prSet presAssocID="{D44E5A1F-56EE-43B7-9882-90752733123A}" presName="sibTrans" presStyleCnt="0"/>
      <dgm:spPr/>
    </dgm:pt>
    <dgm:pt modelId="{609E322B-C6C9-4490-BC8D-F4D977312874}" type="pres">
      <dgm:prSet presAssocID="{3FAF4A80-BE64-4949-B853-09B4A5B49549}" presName="node" presStyleLbl="node1" presStyleIdx="1" presStyleCnt="4" custScaleY="65669">
        <dgm:presLayoutVars>
          <dgm:bulletEnabled val="1"/>
        </dgm:presLayoutVars>
      </dgm:prSet>
      <dgm:spPr/>
    </dgm:pt>
    <dgm:pt modelId="{191B069E-200E-4263-AB24-8792BB9CCE8D}" type="pres">
      <dgm:prSet presAssocID="{61C4DC78-AEFF-4B71-B5AD-AA937A9097EB}" presName="sibTrans" presStyleCnt="0"/>
      <dgm:spPr/>
    </dgm:pt>
    <dgm:pt modelId="{23BE1DD6-750F-4000-8C72-EE2618FCC826}" type="pres">
      <dgm:prSet presAssocID="{1C589F78-3146-4B1B-A216-693BA8C06924}" presName="node" presStyleLbl="node1" presStyleIdx="2" presStyleCnt="4" custScaleY="68002">
        <dgm:presLayoutVars>
          <dgm:bulletEnabled val="1"/>
        </dgm:presLayoutVars>
      </dgm:prSet>
      <dgm:spPr/>
    </dgm:pt>
    <dgm:pt modelId="{0434ABA1-4DD3-4D52-966F-B96DE8420E8E}" type="pres">
      <dgm:prSet presAssocID="{2631C736-C0A4-46E5-BCFF-2041B1CA5FD9}" presName="sibTrans" presStyleCnt="0"/>
      <dgm:spPr/>
    </dgm:pt>
    <dgm:pt modelId="{0BC2BCC5-FC0C-417E-A13C-602C731BAADA}" type="pres">
      <dgm:prSet presAssocID="{E6F5A61F-E865-4E90-BB10-801767174BE6}" presName="node" presStyleLbl="node1" presStyleIdx="3" presStyleCnt="4" custScaleY="68002">
        <dgm:presLayoutVars>
          <dgm:bulletEnabled val="1"/>
        </dgm:presLayoutVars>
      </dgm:prSet>
      <dgm:spPr/>
    </dgm:pt>
  </dgm:ptLst>
  <dgm:cxnLst>
    <dgm:cxn modelId="{E505A51E-F632-47D5-8800-04B5BCD3E827}" type="presOf" srcId="{3FAF4A80-BE64-4949-B853-09B4A5B49549}" destId="{609E322B-C6C9-4490-BC8D-F4D977312874}" srcOrd="0" destOrd="0" presId="urn:microsoft.com/office/officeart/2005/8/layout/default"/>
    <dgm:cxn modelId="{AB351335-A7C1-4EF7-BAED-6C6EBE9AD55E}" srcId="{5CFB0A83-BEE2-480F-99CE-BFE993358B7E}" destId="{3FAF4A80-BE64-4949-B853-09B4A5B49549}" srcOrd="1" destOrd="0" parTransId="{46092BB1-FD01-420F-AD4C-7EC226796603}" sibTransId="{61C4DC78-AEFF-4B71-B5AD-AA937A9097EB}"/>
    <dgm:cxn modelId="{29D12842-EB31-4B80-BE5F-83A36BBB42B4}" srcId="{5CFB0A83-BEE2-480F-99CE-BFE993358B7E}" destId="{1C589F78-3146-4B1B-A216-693BA8C06924}" srcOrd="2" destOrd="0" parTransId="{2A11BA6D-5EFF-47AE-BC62-1BE06FDFEB70}" sibTransId="{2631C736-C0A4-46E5-BCFF-2041B1CA5FD9}"/>
    <dgm:cxn modelId="{F20E6542-ECFB-47A5-B933-7BE8B63E6212}" type="presOf" srcId="{5CFB0A83-BEE2-480F-99CE-BFE993358B7E}" destId="{1CA876B0-6E7E-4F11-BB23-1323C2FC0778}" srcOrd="0" destOrd="0" presId="urn:microsoft.com/office/officeart/2005/8/layout/default"/>
    <dgm:cxn modelId="{A00B7C4C-9F96-4E13-AF12-CCD6F95C7B7D}" srcId="{5CFB0A83-BEE2-480F-99CE-BFE993358B7E}" destId="{136441A9-050F-455D-ACC5-F61B645398E2}" srcOrd="0" destOrd="0" parTransId="{792DE0E9-9401-4FFD-9463-9CAC2486BB3A}" sibTransId="{D44E5A1F-56EE-43B7-9882-90752733123A}"/>
    <dgm:cxn modelId="{8A535258-1B8E-4A12-BD32-E58DB966B3C4}" type="presOf" srcId="{136441A9-050F-455D-ACC5-F61B645398E2}" destId="{1BF0449C-77AB-4382-BC26-C9D4C55A7078}" srcOrd="0" destOrd="0" presId="urn:microsoft.com/office/officeart/2005/8/layout/default"/>
    <dgm:cxn modelId="{45B29882-4979-4B12-8B31-B9033BEBF458}" srcId="{5CFB0A83-BEE2-480F-99CE-BFE993358B7E}" destId="{E6F5A61F-E865-4E90-BB10-801767174BE6}" srcOrd="3" destOrd="0" parTransId="{491041E2-1C10-4CFC-B877-36452567E3F6}" sibTransId="{233B8C85-33F7-4CE6-AEED-0F4640F971F5}"/>
    <dgm:cxn modelId="{3B766EA2-B142-46D8-B65C-A3E6ED03E668}" type="presOf" srcId="{1C589F78-3146-4B1B-A216-693BA8C06924}" destId="{23BE1DD6-750F-4000-8C72-EE2618FCC826}" srcOrd="0" destOrd="0" presId="urn:microsoft.com/office/officeart/2005/8/layout/default"/>
    <dgm:cxn modelId="{FBEDC5EF-C586-4B56-BF4E-068D81CB85D6}" type="presOf" srcId="{E6F5A61F-E865-4E90-BB10-801767174BE6}" destId="{0BC2BCC5-FC0C-417E-A13C-602C731BAADA}" srcOrd="0" destOrd="0" presId="urn:microsoft.com/office/officeart/2005/8/layout/default"/>
    <dgm:cxn modelId="{6C0B9C86-CF0A-456B-8216-C5B8B1974590}" type="presParOf" srcId="{1CA876B0-6E7E-4F11-BB23-1323C2FC0778}" destId="{1BF0449C-77AB-4382-BC26-C9D4C55A7078}" srcOrd="0" destOrd="0" presId="urn:microsoft.com/office/officeart/2005/8/layout/default"/>
    <dgm:cxn modelId="{B9EC28EA-7BC0-43A2-B7A4-D059F3BBFA3E}" type="presParOf" srcId="{1CA876B0-6E7E-4F11-BB23-1323C2FC0778}" destId="{EBA78F4A-B2DA-494E-B78A-5C635C97334B}" srcOrd="1" destOrd="0" presId="urn:microsoft.com/office/officeart/2005/8/layout/default"/>
    <dgm:cxn modelId="{F1A1CEFD-2997-4A95-B20D-B0CFEFC42164}" type="presParOf" srcId="{1CA876B0-6E7E-4F11-BB23-1323C2FC0778}" destId="{609E322B-C6C9-4490-BC8D-F4D977312874}" srcOrd="2" destOrd="0" presId="urn:microsoft.com/office/officeart/2005/8/layout/default"/>
    <dgm:cxn modelId="{ED7DB760-C7FD-4013-A39F-DDFD352EABB6}" type="presParOf" srcId="{1CA876B0-6E7E-4F11-BB23-1323C2FC0778}" destId="{191B069E-200E-4263-AB24-8792BB9CCE8D}" srcOrd="3" destOrd="0" presId="urn:microsoft.com/office/officeart/2005/8/layout/default"/>
    <dgm:cxn modelId="{B864AE52-D334-43E5-B384-A87BF1670E9E}" type="presParOf" srcId="{1CA876B0-6E7E-4F11-BB23-1323C2FC0778}" destId="{23BE1DD6-750F-4000-8C72-EE2618FCC826}" srcOrd="4" destOrd="0" presId="urn:microsoft.com/office/officeart/2005/8/layout/default"/>
    <dgm:cxn modelId="{C602B147-2BCC-41E3-A4B0-866A68C3A2D4}" type="presParOf" srcId="{1CA876B0-6E7E-4F11-BB23-1323C2FC0778}" destId="{0434ABA1-4DD3-4D52-966F-B96DE8420E8E}" srcOrd="5" destOrd="0" presId="urn:microsoft.com/office/officeart/2005/8/layout/default"/>
    <dgm:cxn modelId="{48EAE77E-63DC-4742-A994-45514836C1DB}" type="presParOf" srcId="{1CA876B0-6E7E-4F11-BB23-1323C2FC0778}" destId="{0BC2BCC5-FC0C-417E-A13C-602C731BAADA}"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305"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Attract</a:t>
          </a:r>
        </a:p>
      </dsp:txBody>
      <dsp:txXfrm>
        <a:off x="233730" y="5550"/>
        <a:ext cx="697274" cy="464849"/>
      </dsp:txXfrm>
    </dsp:sp>
    <dsp:sp modelId="{03078F20-557D-4830-923D-0F7F8291621B}">
      <dsp:nvSpPr>
        <dsp:cNvPr id="0" name=""/>
        <dsp:cNvSpPr/>
      </dsp:nvSpPr>
      <dsp:spPr>
        <a:xfrm>
          <a:off x="1047216"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Prepare</a:t>
          </a:r>
        </a:p>
      </dsp:txBody>
      <dsp:txXfrm>
        <a:off x="1279641" y="5550"/>
        <a:ext cx="697274" cy="464849"/>
      </dsp:txXfrm>
    </dsp:sp>
    <dsp:sp modelId="{CB4F72BE-0BC6-433E-A1C3-F5AE7063A4D9}">
      <dsp:nvSpPr>
        <dsp:cNvPr id="0" name=""/>
        <dsp:cNvSpPr/>
      </dsp:nvSpPr>
      <dsp:spPr>
        <a:xfrm>
          <a:off x="2093127"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Recruit &amp; Hire</a:t>
          </a:r>
        </a:p>
      </dsp:txBody>
      <dsp:txXfrm>
        <a:off x="2325552" y="5550"/>
        <a:ext cx="697274" cy="464849"/>
      </dsp:txXfrm>
    </dsp:sp>
    <dsp:sp modelId="{8CFC58D6-56F0-4D80-B33E-19AE62EC81F3}">
      <dsp:nvSpPr>
        <dsp:cNvPr id="0" name=""/>
        <dsp:cNvSpPr/>
      </dsp:nvSpPr>
      <dsp:spPr>
        <a:xfrm>
          <a:off x="3139038"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Support &amp; Grow</a:t>
          </a:r>
        </a:p>
      </dsp:txBody>
      <dsp:txXfrm>
        <a:off x="3371463" y="5550"/>
        <a:ext cx="697274" cy="464849"/>
      </dsp:txXfrm>
    </dsp:sp>
    <dsp:sp modelId="{163C36D5-3DC6-4DC4-91DC-455D7B7131E6}">
      <dsp:nvSpPr>
        <dsp:cNvPr id="0" name=""/>
        <dsp:cNvSpPr/>
      </dsp:nvSpPr>
      <dsp:spPr>
        <a:xfrm>
          <a:off x="4186254"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Retain</a:t>
          </a:r>
        </a:p>
      </dsp:txBody>
      <dsp:txXfrm>
        <a:off x="4418679" y="5550"/>
        <a:ext cx="697274" cy="464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2160C-1C73-44E3-9BC1-A4F6B0E3E511}">
      <dsp:nvSpPr>
        <dsp:cNvPr id="0" name=""/>
        <dsp:cNvSpPr/>
      </dsp:nvSpPr>
      <dsp:spPr>
        <a:xfrm>
          <a:off x="2729179" y="0"/>
          <a:ext cx="2285216" cy="185575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Demographics</a:t>
          </a:r>
        </a:p>
        <a:p>
          <a:pPr marL="114300" lvl="1" indent="-114300" algn="l" defTabSz="622300">
            <a:lnSpc>
              <a:spcPct val="90000"/>
            </a:lnSpc>
            <a:spcBef>
              <a:spcPct val="0"/>
            </a:spcBef>
            <a:spcAft>
              <a:spcPct val="15000"/>
            </a:spcAft>
            <a:buChar char="•"/>
          </a:pPr>
          <a:r>
            <a:rPr lang="en-US" sz="1400" kern="1200"/>
            <a:t>Achievement and Growth</a:t>
          </a:r>
        </a:p>
        <a:p>
          <a:pPr marL="114300" lvl="1" indent="-114300" algn="l" defTabSz="622300">
            <a:lnSpc>
              <a:spcPct val="90000"/>
            </a:lnSpc>
            <a:spcBef>
              <a:spcPct val="0"/>
            </a:spcBef>
            <a:spcAft>
              <a:spcPct val="15000"/>
            </a:spcAft>
            <a:buChar char="•"/>
          </a:pPr>
          <a:r>
            <a:rPr lang="en-US" sz="1400" kern="1200"/>
            <a:t>Graduation Rates</a:t>
          </a:r>
        </a:p>
        <a:p>
          <a:pPr marL="114300" lvl="1" indent="-114300" algn="l" defTabSz="622300">
            <a:lnSpc>
              <a:spcPct val="90000"/>
            </a:lnSpc>
            <a:spcBef>
              <a:spcPct val="0"/>
            </a:spcBef>
            <a:spcAft>
              <a:spcPct val="15000"/>
            </a:spcAft>
            <a:buChar char="•"/>
          </a:pPr>
          <a:r>
            <a:rPr lang="en-US" sz="1400" kern="1200"/>
            <a:t>Student Surveys</a:t>
          </a:r>
        </a:p>
      </dsp:txBody>
      <dsp:txXfrm>
        <a:off x="2729179" y="231969"/>
        <a:ext cx="1589309" cy="1391815"/>
      </dsp:txXfrm>
    </dsp:sp>
    <dsp:sp modelId="{D90B3872-2C7F-4E69-9628-8024FFD65236}">
      <dsp:nvSpPr>
        <dsp:cNvPr id="0" name=""/>
        <dsp:cNvSpPr/>
      </dsp:nvSpPr>
      <dsp:spPr>
        <a:xfrm>
          <a:off x="693627" y="260790"/>
          <a:ext cx="1817565" cy="1192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Student Data</a:t>
          </a:r>
        </a:p>
      </dsp:txBody>
      <dsp:txXfrm>
        <a:off x="751858" y="319021"/>
        <a:ext cx="1701103" cy="1076415"/>
      </dsp:txXfrm>
    </dsp:sp>
    <dsp:sp modelId="{1976A324-C088-4256-9598-E8BE2C3E452F}">
      <dsp:nvSpPr>
        <dsp:cNvPr id="0" name=""/>
        <dsp:cNvSpPr/>
      </dsp:nvSpPr>
      <dsp:spPr>
        <a:xfrm>
          <a:off x="2722245" y="1795320"/>
          <a:ext cx="2956310" cy="16275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Resources</a:t>
          </a:r>
        </a:p>
        <a:p>
          <a:pPr marL="114300" lvl="1" indent="-114300" algn="l" defTabSz="622300">
            <a:lnSpc>
              <a:spcPct val="90000"/>
            </a:lnSpc>
            <a:spcBef>
              <a:spcPct val="0"/>
            </a:spcBef>
            <a:spcAft>
              <a:spcPct val="15000"/>
            </a:spcAft>
            <a:buChar char="•"/>
          </a:pPr>
          <a:r>
            <a:rPr lang="en-US" sz="1400" kern="1200"/>
            <a:t>Salary</a:t>
          </a:r>
        </a:p>
        <a:p>
          <a:pPr marL="114300" lvl="1" indent="-114300" algn="l" defTabSz="622300">
            <a:lnSpc>
              <a:spcPct val="90000"/>
            </a:lnSpc>
            <a:spcBef>
              <a:spcPct val="0"/>
            </a:spcBef>
            <a:spcAft>
              <a:spcPct val="15000"/>
            </a:spcAft>
            <a:buChar char="•"/>
          </a:pPr>
          <a:r>
            <a:rPr lang="en-US" sz="1400" kern="1200"/>
            <a:t>Climate</a:t>
          </a:r>
        </a:p>
        <a:p>
          <a:pPr marL="114300" lvl="1" indent="-114300" algn="l" defTabSz="622300">
            <a:lnSpc>
              <a:spcPct val="90000"/>
            </a:lnSpc>
            <a:spcBef>
              <a:spcPct val="0"/>
            </a:spcBef>
            <a:spcAft>
              <a:spcPct val="15000"/>
            </a:spcAft>
            <a:buChar char="•"/>
          </a:pPr>
          <a:r>
            <a:rPr lang="en-US" sz="1400" kern="1200"/>
            <a:t>Survey Works</a:t>
          </a:r>
        </a:p>
        <a:p>
          <a:pPr marL="114300" lvl="1" indent="-114300" algn="l" defTabSz="622300">
            <a:lnSpc>
              <a:spcPct val="90000"/>
            </a:lnSpc>
            <a:spcBef>
              <a:spcPct val="0"/>
            </a:spcBef>
            <a:spcAft>
              <a:spcPct val="15000"/>
            </a:spcAft>
            <a:buChar char="•"/>
          </a:pPr>
          <a:r>
            <a:rPr lang="en-US" sz="1400" kern="1200"/>
            <a:t>Curriculum Analysis</a:t>
          </a:r>
          <a:endParaRPr lang="en-US" sz="1500" kern="1200"/>
        </a:p>
      </dsp:txBody>
      <dsp:txXfrm>
        <a:off x="2722245" y="1998761"/>
        <a:ext cx="2345987" cy="1220647"/>
      </dsp:txXfrm>
    </dsp:sp>
    <dsp:sp modelId="{180395A7-6854-42C5-97E0-F73D09FDB86D}">
      <dsp:nvSpPr>
        <dsp:cNvPr id="0" name=""/>
        <dsp:cNvSpPr/>
      </dsp:nvSpPr>
      <dsp:spPr>
        <a:xfrm>
          <a:off x="727036" y="1979759"/>
          <a:ext cx="1837051" cy="11563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School Data</a:t>
          </a:r>
        </a:p>
      </dsp:txBody>
      <dsp:txXfrm>
        <a:off x="783484" y="2036207"/>
        <a:ext cx="1724155" cy="1043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8B43-52AD-475D-9906-7CF5E1A20A36}">
      <dsp:nvSpPr>
        <dsp:cNvPr id="0" name=""/>
        <dsp:cNvSpPr/>
      </dsp:nvSpPr>
      <dsp:spPr>
        <a:xfrm>
          <a:off x="2176936" y="94114"/>
          <a:ext cx="4641922" cy="190458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Retention Rates</a:t>
          </a:r>
        </a:p>
        <a:p>
          <a:pPr marL="114300" lvl="1" indent="-114300" algn="l" defTabSz="622300">
            <a:lnSpc>
              <a:spcPct val="90000"/>
            </a:lnSpc>
            <a:spcBef>
              <a:spcPct val="0"/>
            </a:spcBef>
            <a:spcAft>
              <a:spcPct val="15000"/>
            </a:spcAft>
            <a:buChar char="•"/>
          </a:pPr>
          <a:r>
            <a:rPr lang="en-US" sz="1400" kern="1200"/>
            <a:t>Areas of Expertise and Shortage</a:t>
          </a:r>
        </a:p>
        <a:p>
          <a:pPr marL="114300" lvl="1" indent="-114300" algn="l" defTabSz="622300">
            <a:lnSpc>
              <a:spcPct val="90000"/>
            </a:lnSpc>
            <a:spcBef>
              <a:spcPct val="0"/>
            </a:spcBef>
            <a:spcAft>
              <a:spcPct val="15000"/>
            </a:spcAft>
            <a:buChar char="•"/>
          </a:pPr>
          <a:r>
            <a:rPr lang="en-US" sz="1400" kern="1200"/>
            <a:t>Job Satisfaction</a:t>
          </a:r>
        </a:p>
        <a:p>
          <a:pPr marL="114300" lvl="1" indent="-114300" algn="l" defTabSz="622300">
            <a:lnSpc>
              <a:spcPct val="90000"/>
            </a:lnSpc>
            <a:spcBef>
              <a:spcPct val="0"/>
            </a:spcBef>
            <a:spcAft>
              <a:spcPct val="15000"/>
            </a:spcAft>
            <a:buChar char="•"/>
          </a:pPr>
          <a:r>
            <a:rPr lang="en-US" sz="1400" kern="1200"/>
            <a:t>Experience</a:t>
          </a:r>
        </a:p>
        <a:p>
          <a:pPr marL="114300" lvl="1" indent="-114300" algn="l" defTabSz="622300">
            <a:lnSpc>
              <a:spcPct val="90000"/>
            </a:lnSpc>
            <a:spcBef>
              <a:spcPct val="0"/>
            </a:spcBef>
            <a:spcAft>
              <a:spcPct val="15000"/>
            </a:spcAft>
            <a:buChar char="•"/>
          </a:pPr>
          <a:r>
            <a:rPr lang="en-US" sz="1400" kern="1200"/>
            <a:t>Teacher Observations/Evaluations</a:t>
          </a:r>
        </a:p>
        <a:p>
          <a:pPr marL="114300" lvl="1" indent="-114300" algn="l" defTabSz="622300">
            <a:lnSpc>
              <a:spcPct val="90000"/>
            </a:lnSpc>
            <a:spcBef>
              <a:spcPct val="0"/>
            </a:spcBef>
            <a:spcAft>
              <a:spcPct val="15000"/>
            </a:spcAft>
            <a:buChar char="•"/>
          </a:pPr>
          <a:r>
            <a:rPr lang="en-US" sz="1400" kern="1200"/>
            <a:t>Teacher Surveys</a:t>
          </a:r>
        </a:p>
        <a:p>
          <a:pPr marL="57150" lvl="1" indent="-57150" algn="l" defTabSz="355600">
            <a:lnSpc>
              <a:spcPct val="90000"/>
            </a:lnSpc>
            <a:spcBef>
              <a:spcPct val="0"/>
            </a:spcBef>
            <a:spcAft>
              <a:spcPct val="15000"/>
            </a:spcAft>
            <a:buChar char="•"/>
          </a:pPr>
          <a:endParaRPr lang="en-US" sz="800" kern="1200"/>
        </a:p>
      </dsp:txBody>
      <dsp:txXfrm>
        <a:off x="2176936" y="332188"/>
        <a:ext cx="3927701" cy="1428441"/>
      </dsp:txXfrm>
    </dsp:sp>
    <dsp:sp modelId="{D65419CF-003D-435A-AC1D-91D75BEA3863}">
      <dsp:nvSpPr>
        <dsp:cNvPr id="0" name=""/>
        <dsp:cNvSpPr/>
      </dsp:nvSpPr>
      <dsp:spPr>
        <a:xfrm>
          <a:off x="159738" y="368804"/>
          <a:ext cx="1811769" cy="124209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Educator  </a:t>
          </a:r>
          <a:r>
            <a:rPr lang="en-US" sz="2800" kern="1200"/>
            <a:t>Data</a:t>
          </a:r>
        </a:p>
      </dsp:txBody>
      <dsp:txXfrm>
        <a:off x="220372" y="429438"/>
        <a:ext cx="1690501" cy="11208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9A938-4539-4BA2-B556-B0B3DFF1B192}">
      <dsp:nvSpPr>
        <dsp:cNvPr id="0" name=""/>
        <dsp:cNvSpPr/>
      </dsp:nvSpPr>
      <dsp:spPr>
        <a:xfrm>
          <a:off x="3041124" y="0"/>
          <a:ext cx="2467170" cy="1328057"/>
        </a:xfrm>
        <a:prstGeom prst="trapezoid">
          <a:avLst>
            <a:gd name="adj" fmla="val 8046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Tier 1 </a:t>
          </a:r>
        </a:p>
        <a:p>
          <a:pPr marL="0" lvl="0" indent="0" algn="ctr" defTabSz="1066800">
            <a:lnSpc>
              <a:spcPct val="90000"/>
            </a:lnSpc>
            <a:spcBef>
              <a:spcPct val="0"/>
            </a:spcBef>
            <a:spcAft>
              <a:spcPct val="35000"/>
            </a:spcAft>
            <a:buNone/>
          </a:pPr>
          <a:r>
            <a:rPr lang="en-US" sz="2000" kern="1200"/>
            <a:t>Strong Evidence (Experimental Study)</a:t>
          </a:r>
        </a:p>
      </dsp:txBody>
      <dsp:txXfrm>
        <a:off x="3041124" y="0"/>
        <a:ext cx="2467170" cy="1328057"/>
      </dsp:txXfrm>
    </dsp:sp>
    <dsp:sp modelId="{572113A2-C756-4CEF-8E63-6C67AA9E4E99}">
      <dsp:nvSpPr>
        <dsp:cNvPr id="0" name=""/>
        <dsp:cNvSpPr/>
      </dsp:nvSpPr>
      <dsp:spPr>
        <a:xfrm>
          <a:off x="1975065" y="1328056"/>
          <a:ext cx="4599288" cy="1328057"/>
        </a:xfrm>
        <a:prstGeom prst="trapezoid">
          <a:avLst>
            <a:gd name="adj" fmla="val 8046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Tier 2 </a:t>
          </a:r>
        </a:p>
        <a:p>
          <a:pPr marL="0" lvl="0" indent="0" algn="ctr" defTabSz="1066800">
            <a:lnSpc>
              <a:spcPct val="90000"/>
            </a:lnSpc>
            <a:spcBef>
              <a:spcPct val="0"/>
            </a:spcBef>
            <a:spcAft>
              <a:spcPct val="35000"/>
            </a:spcAft>
            <a:buNone/>
          </a:pPr>
          <a:r>
            <a:rPr lang="en-US" sz="2000" kern="1200"/>
            <a:t>Moderate Evidence (Quasi-Experimental Study)</a:t>
          </a:r>
        </a:p>
      </dsp:txBody>
      <dsp:txXfrm>
        <a:off x="2779941" y="1328056"/>
        <a:ext cx="2989537" cy="1328057"/>
      </dsp:txXfrm>
    </dsp:sp>
    <dsp:sp modelId="{6CF083C4-D586-4C55-AC2B-30D8638BC597}">
      <dsp:nvSpPr>
        <dsp:cNvPr id="0" name=""/>
        <dsp:cNvSpPr/>
      </dsp:nvSpPr>
      <dsp:spPr>
        <a:xfrm>
          <a:off x="939474" y="2656113"/>
          <a:ext cx="6670471" cy="1328057"/>
        </a:xfrm>
        <a:prstGeom prst="trapezoid">
          <a:avLst>
            <a:gd name="adj" fmla="val 8046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Tier 3  </a:t>
          </a:r>
        </a:p>
        <a:p>
          <a:pPr marL="0" lvl="0" indent="0" algn="ctr" defTabSz="1066800">
            <a:lnSpc>
              <a:spcPct val="90000"/>
            </a:lnSpc>
            <a:spcBef>
              <a:spcPct val="0"/>
            </a:spcBef>
            <a:spcAft>
              <a:spcPct val="35000"/>
            </a:spcAft>
            <a:buNone/>
          </a:pPr>
          <a:r>
            <a:rPr lang="en-US" sz="2600" kern="1200"/>
            <a:t>Promising Evidence (Correlational Study)</a:t>
          </a:r>
        </a:p>
      </dsp:txBody>
      <dsp:txXfrm>
        <a:off x="2106806" y="2656113"/>
        <a:ext cx="4335806" cy="1328057"/>
      </dsp:txXfrm>
    </dsp:sp>
    <dsp:sp modelId="{82D8E68F-53E6-4103-A39B-15A2B56F63B0}">
      <dsp:nvSpPr>
        <dsp:cNvPr id="0" name=""/>
        <dsp:cNvSpPr/>
      </dsp:nvSpPr>
      <dsp:spPr>
        <a:xfrm>
          <a:off x="0" y="3984171"/>
          <a:ext cx="8549420" cy="1328057"/>
        </a:xfrm>
        <a:prstGeom prst="trapezoid">
          <a:avLst>
            <a:gd name="adj" fmla="val 8046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Tier 4 –</a:t>
          </a:r>
          <a:endParaRPr lang="en-US" sz="2400" kern="1200"/>
        </a:p>
        <a:p>
          <a:pPr marL="0" lvl="0" indent="0" algn="ctr" defTabSz="1066800">
            <a:lnSpc>
              <a:spcPct val="90000"/>
            </a:lnSpc>
            <a:spcBef>
              <a:spcPct val="0"/>
            </a:spcBef>
            <a:spcAft>
              <a:spcPct val="35000"/>
            </a:spcAft>
            <a:buNone/>
          </a:pPr>
          <a:r>
            <a:rPr lang="en-US" sz="2600" kern="1200"/>
            <a:t>Demonstrates a Rationale (Logic Model + Research + Effort to Study)</a:t>
          </a:r>
        </a:p>
      </dsp:txBody>
      <dsp:txXfrm>
        <a:off x="1496148" y="3984171"/>
        <a:ext cx="5557123" cy="13280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83070-F178-4CBD-9557-E767586DCAE5}">
      <dsp:nvSpPr>
        <dsp:cNvPr id="0" name=""/>
        <dsp:cNvSpPr/>
      </dsp:nvSpPr>
      <dsp:spPr>
        <a:xfrm>
          <a:off x="837167" y="172217"/>
          <a:ext cx="3035147" cy="9484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439"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sustainable</a:t>
          </a:r>
          <a:r>
            <a:rPr lang="en-US" sz="1900" kern="1200"/>
            <a:t> (not stand-alone, 1-day, or short-term workshops) </a:t>
          </a:r>
        </a:p>
      </dsp:txBody>
      <dsp:txXfrm>
        <a:off x="837167" y="172217"/>
        <a:ext cx="3035147" cy="948483"/>
      </dsp:txXfrm>
    </dsp:sp>
    <dsp:sp modelId="{4BD5FB94-C62F-41D9-B735-4CDEB746558C}">
      <dsp:nvSpPr>
        <dsp:cNvPr id="0" name=""/>
        <dsp:cNvSpPr/>
      </dsp:nvSpPr>
      <dsp:spPr>
        <a:xfrm>
          <a:off x="710702" y="35214"/>
          <a:ext cx="663938" cy="99590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E2FAC3-539F-4D8E-A60C-218064EEA07E}">
      <dsp:nvSpPr>
        <dsp:cNvPr id="0" name=""/>
        <dsp:cNvSpPr/>
      </dsp:nvSpPr>
      <dsp:spPr>
        <a:xfrm>
          <a:off x="4140849" y="172217"/>
          <a:ext cx="3035147" cy="9484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439"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intensive</a:t>
          </a:r>
          <a:r>
            <a:rPr lang="en-US" sz="1900" kern="1200"/>
            <a:t> </a:t>
          </a:r>
        </a:p>
      </dsp:txBody>
      <dsp:txXfrm>
        <a:off x="4140849" y="172217"/>
        <a:ext cx="3035147" cy="948483"/>
      </dsp:txXfrm>
    </dsp:sp>
    <dsp:sp modelId="{A97652D1-38AC-4879-9987-C7DBB85D063A}">
      <dsp:nvSpPr>
        <dsp:cNvPr id="0" name=""/>
        <dsp:cNvSpPr/>
      </dsp:nvSpPr>
      <dsp:spPr>
        <a:xfrm>
          <a:off x="4014385" y="35214"/>
          <a:ext cx="663938" cy="99590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5CCFA-B374-445F-8DA9-4D97EA9AE0E2}">
      <dsp:nvSpPr>
        <dsp:cNvPr id="0" name=""/>
        <dsp:cNvSpPr/>
      </dsp:nvSpPr>
      <dsp:spPr>
        <a:xfrm>
          <a:off x="908189" y="1413174"/>
          <a:ext cx="3035147" cy="9484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439"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Collaborative</a:t>
          </a:r>
          <a:endParaRPr lang="en-US" sz="1900" kern="1200"/>
        </a:p>
      </dsp:txBody>
      <dsp:txXfrm>
        <a:off x="908189" y="1413174"/>
        <a:ext cx="3035147" cy="948483"/>
      </dsp:txXfrm>
    </dsp:sp>
    <dsp:sp modelId="{795AE68F-C089-4B4B-B185-30DDE4B417B5}">
      <dsp:nvSpPr>
        <dsp:cNvPr id="0" name=""/>
        <dsp:cNvSpPr/>
      </dsp:nvSpPr>
      <dsp:spPr>
        <a:xfrm>
          <a:off x="710702" y="1229250"/>
          <a:ext cx="663938" cy="99590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803D1-5D11-4E93-8CB1-E4130D1199FB}">
      <dsp:nvSpPr>
        <dsp:cNvPr id="0" name=""/>
        <dsp:cNvSpPr/>
      </dsp:nvSpPr>
      <dsp:spPr>
        <a:xfrm>
          <a:off x="4140849" y="1366253"/>
          <a:ext cx="3035147" cy="9484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439"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job-embedded</a:t>
          </a:r>
          <a:endParaRPr lang="en-US" sz="1900" kern="1200"/>
        </a:p>
      </dsp:txBody>
      <dsp:txXfrm>
        <a:off x="4140849" y="1366253"/>
        <a:ext cx="3035147" cy="948483"/>
      </dsp:txXfrm>
    </dsp:sp>
    <dsp:sp modelId="{289E06B8-538F-4D48-B7EE-D8AB70ADF31D}">
      <dsp:nvSpPr>
        <dsp:cNvPr id="0" name=""/>
        <dsp:cNvSpPr/>
      </dsp:nvSpPr>
      <dsp:spPr>
        <a:xfrm>
          <a:off x="4014385" y="1229250"/>
          <a:ext cx="663938" cy="99590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6E2CF1-3559-4BE7-BEE3-275998C88825}">
      <dsp:nvSpPr>
        <dsp:cNvPr id="0" name=""/>
        <dsp:cNvSpPr/>
      </dsp:nvSpPr>
      <dsp:spPr>
        <a:xfrm>
          <a:off x="837167" y="2560288"/>
          <a:ext cx="3035147" cy="9484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439"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classroom focused</a:t>
          </a:r>
          <a:endParaRPr lang="en-US" sz="1900" kern="1200"/>
        </a:p>
      </dsp:txBody>
      <dsp:txXfrm>
        <a:off x="837167" y="2560288"/>
        <a:ext cx="3035147" cy="948483"/>
      </dsp:txXfrm>
    </dsp:sp>
    <dsp:sp modelId="{8F89DF6A-3F94-4DDE-BBC5-95F1EFEC44D7}">
      <dsp:nvSpPr>
        <dsp:cNvPr id="0" name=""/>
        <dsp:cNvSpPr/>
      </dsp:nvSpPr>
      <dsp:spPr>
        <a:xfrm>
          <a:off x="710702" y="2423285"/>
          <a:ext cx="663938" cy="99590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3D5145-4ED6-4801-829D-CA25F7E3CF99}">
      <dsp:nvSpPr>
        <dsp:cNvPr id="0" name=""/>
        <dsp:cNvSpPr/>
      </dsp:nvSpPr>
      <dsp:spPr>
        <a:xfrm>
          <a:off x="4140849" y="2560288"/>
          <a:ext cx="3035147" cy="9484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439"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data-driven</a:t>
          </a:r>
          <a:endParaRPr lang="en-US" sz="1900" kern="1200"/>
        </a:p>
      </dsp:txBody>
      <dsp:txXfrm>
        <a:off x="4140849" y="2560288"/>
        <a:ext cx="3035147" cy="948483"/>
      </dsp:txXfrm>
    </dsp:sp>
    <dsp:sp modelId="{2110FACB-B04B-4C4B-9D4C-ED0CE3D8E863}">
      <dsp:nvSpPr>
        <dsp:cNvPr id="0" name=""/>
        <dsp:cNvSpPr/>
      </dsp:nvSpPr>
      <dsp:spPr>
        <a:xfrm>
          <a:off x="4014385" y="2423285"/>
          <a:ext cx="663938" cy="99590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E5552-FF49-4D69-8ADC-C113E0313B4B}">
      <dsp:nvSpPr>
        <dsp:cNvPr id="0" name=""/>
        <dsp:cNvSpPr/>
      </dsp:nvSpPr>
      <dsp:spPr>
        <a:xfrm>
          <a:off x="833" y="1731437"/>
          <a:ext cx="1711365" cy="684546"/>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Font typeface="Calibri" panose="020F0502020204030204" pitchFamily="34" charset="0"/>
            <a:buNone/>
          </a:pPr>
          <a:endParaRPr lang="en-US" sz="4400" kern="1200">
            <a:solidFill>
              <a:sysClr val="window" lastClr="FFFFFF"/>
            </a:solidFill>
            <a:latin typeface="Calibri" panose="020F0502020204030204"/>
            <a:ea typeface="+mn-ea"/>
            <a:cs typeface="+mn-cs"/>
          </a:endParaRPr>
        </a:p>
      </dsp:txBody>
      <dsp:txXfrm>
        <a:off x="343106" y="1731437"/>
        <a:ext cx="1026819" cy="684546"/>
      </dsp:txXfrm>
    </dsp:sp>
    <dsp:sp modelId="{2A5FD83C-AE95-4012-A1BB-481B27221601}">
      <dsp:nvSpPr>
        <dsp:cNvPr id="0" name=""/>
        <dsp:cNvSpPr/>
      </dsp:nvSpPr>
      <dsp:spPr>
        <a:xfrm>
          <a:off x="1489721"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US" sz="1200" kern="1200">
              <a:solidFill>
                <a:sysClr val="windowText" lastClr="000000">
                  <a:hueOff val="0"/>
                  <a:satOff val="0"/>
                  <a:lumOff val="0"/>
                  <a:alphaOff val="0"/>
                </a:sysClr>
              </a:solidFill>
              <a:latin typeface="Calibri" panose="020F0502020204030204"/>
              <a:ea typeface="+mn-ea"/>
              <a:cs typeface="+mn-cs"/>
            </a:rPr>
            <a:t>Language arts</a:t>
          </a:r>
        </a:p>
      </dsp:txBody>
      <dsp:txXfrm>
        <a:off x="1773808" y="1789623"/>
        <a:ext cx="852260" cy="568173"/>
      </dsp:txXfrm>
    </dsp:sp>
    <dsp:sp modelId="{AFF9D5E6-8668-4DE3-9C68-F945C932A09A}">
      <dsp:nvSpPr>
        <dsp:cNvPr id="0" name=""/>
        <dsp:cNvSpPr/>
      </dsp:nvSpPr>
      <dsp:spPr>
        <a:xfrm>
          <a:off x="2711293"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US" sz="1200" kern="1200">
              <a:solidFill>
                <a:sysClr val="windowText" lastClr="000000">
                  <a:hueOff val="0"/>
                  <a:satOff val="0"/>
                  <a:lumOff val="0"/>
                  <a:alphaOff val="0"/>
                </a:sysClr>
              </a:solidFill>
              <a:latin typeface="Calibri" panose="020F0502020204030204"/>
              <a:ea typeface="+mn-ea"/>
              <a:cs typeface="+mn-cs"/>
            </a:rPr>
            <a:t>English</a:t>
          </a:r>
        </a:p>
      </dsp:txBody>
      <dsp:txXfrm>
        <a:off x="2995380" y="1789623"/>
        <a:ext cx="852260" cy="568173"/>
      </dsp:txXfrm>
    </dsp:sp>
    <dsp:sp modelId="{5117A7F9-6FF5-4C02-BB6F-9DA424DDDBD0}">
      <dsp:nvSpPr>
        <dsp:cNvPr id="0" name=""/>
        <dsp:cNvSpPr/>
      </dsp:nvSpPr>
      <dsp:spPr>
        <a:xfrm>
          <a:off x="3932866"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Reading </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4216953" y="1789623"/>
        <a:ext cx="852260" cy="568173"/>
      </dsp:txXfrm>
    </dsp:sp>
    <dsp:sp modelId="{A1BF4EED-E7C7-44B1-BB9F-422EF4710885}">
      <dsp:nvSpPr>
        <dsp:cNvPr id="0" name=""/>
        <dsp:cNvSpPr/>
      </dsp:nvSpPr>
      <dsp:spPr>
        <a:xfrm>
          <a:off x="5154439"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Writing </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5438526" y="1789623"/>
        <a:ext cx="852260" cy="568173"/>
      </dsp:txXfrm>
    </dsp:sp>
    <dsp:sp modelId="{E6917B3B-AFEF-4730-B76E-077BD4CB7FA8}">
      <dsp:nvSpPr>
        <dsp:cNvPr id="0" name=""/>
        <dsp:cNvSpPr/>
      </dsp:nvSpPr>
      <dsp:spPr>
        <a:xfrm>
          <a:off x="6376012"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Foreign Languages</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6660099" y="1789623"/>
        <a:ext cx="852260" cy="568173"/>
      </dsp:txXfrm>
    </dsp:sp>
    <dsp:sp modelId="{845E7E75-7A86-421F-BD35-27497C93416C}">
      <dsp:nvSpPr>
        <dsp:cNvPr id="0" name=""/>
        <dsp:cNvSpPr/>
      </dsp:nvSpPr>
      <dsp:spPr>
        <a:xfrm>
          <a:off x="833" y="2511819"/>
          <a:ext cx="1711365" cy="684546"/>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endParaRPr lang="en-US" sz="4400" kern="1200">
            <a:solidFill>
              <a:sysClr val="window" lastClr="FFFFFF"/>
            </a:solidFill>
            <a:latin typeface="Calibri" panose="020F0502020204030204"/>
            <a:ea typeface="+mn-ea"/>
            <a:cs typeface="Calibri"/>
          </a:endParaRPr>
        </a:p>
      </dsp:txBody>
      <dsp:txXfrm>
        <a:off x="343106" y="2511819"/>
        <a:ext cx="1026819" cy="684546"/>
      </dsp:txXfrm>
    </dsp:sp>
    <dsp:sp modelId="{8DF3F812-331A-4B31-BA85-54ED8909B336}">
      <dsp:nvSpPr>
        <dsp:cNvPr id="0" name=""/>
        <dsp:cNvSpPr/>
      </dsp:nvSpPr>
      <dsp:spPr>
        <a:xfrm>
          <a:off x="1489721"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Science</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1773808" y="2570006"/>
        <a:ext cx="852260" cy="568173"/>
      </dsp:txXfrm>
    </dsp:sp>
    <dsp:sp modelId="{BACD9080-BDFE-42B8-886B-D13DBD19CC91}">
      <dsp:nvSpPr>
        <dsp:cNvPr id="0" name=""/>
        <dsp:cNvSpPr/>
      </dsp:nvSpPr>
      <dsp:spPr>
        <a:xfrm>
          <a:off x="2711293"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Technology </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2995380" y="2570006"/>
        <a:ext cx="852260" cy="568173"/>
      </dsp:txXfrm>
    </dsp:sp>
    <dsp:sp modelId="{D39A184A-A491-4C1A-9967-F1461840C1A8}">
      <dsp:nvSpPr>
        <dsp:cNvPr id="0" name=""/>
        <dsp:cNvSpPr/>
      </dsp:nvSpPr>
      <dsp:spPr>
        <a:xfrm>
          <a:off x="3932866"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Engineering</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4216953" y="2570006"/>
        <a:ext cx="852260" cy="568173"/>
      </dsp:txXfrm>
    </dsp:sp>
    <dsp:sp modelId="{7B07A5B7-E947-4E61-AED2-A9CAE016B774}">
      <dsp:nvSpPr>
        <dsp:cNvPr id="0" name=""/>
        <dsp:cNvSpPr/>
      </dsp:nvSpPr>
      <dsp:spPr>
        <a:xfrm>
          <a:off x="5154439"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Mathematics</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5438526" y="2570006"/>
        <a:ext cx="852260" cy="568173"/>
      </dsp:txXfrm>
    </dsp:sp>
    <dsp:sp modelId="{04C76A1C-1F24-4A2A-9F1F-F89A93638551}">
      <dsp:nvSpPr>
        <dsp:cNvPr id="0" name=""/>
        <dsp:cNvSpPr/>
      </dsp:nvSpPr>
      <dsp:spPr>
        <a:xfrm>
          <a:off x="6376012"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Calibri"/>
            </a:rPr>
            <a:t>Computer science</a:t>
          </a:r>
        </a:p>
      </dsp:txBody>
      <dsp:txXfrm>
        <a:off x="6660099" y="2570006"/>
        <a:ext cx="852260" cy="568173"/>
      </dsp:txXfrm>
    </dsp:sp>
    <dsp:sp modelId="{3CC7716C-3FF3-4E65-9C7A-B053364006C1}">
      <dsp:nvSpPr>
        <dsp:cNvPr id="0" name=""/>
        <dsp:cNvSpPr/>
      </dsp:nvSpPr>
      <dsp:spPr>
        <a:xfrm>
          <a:off x="833" y="3292202"/>
          <a:ext cx="1711365" cy="684546"/>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endParaRPr lang="en-US" sz="4400" kern="1200">
            <a:solidFill>
              <a:sysClr val="window" lastClr="FFFFFF"/>
            </a:solidFill>
            <a:latin typeface="Calibri" panose="020F0502020204030204"/>
            <a:ea typeface="+mn-ea"/>
            <a:cs typeface="Calibri"/>
          </a:endParaRPr>
        </a:p>
      </dsp:txBody>
      <dsp:txXfrm>
        <a:off x="343106" y="3292202"/>
        <a:ext cx="1026819" cy="684546"/>
      </dsp:txXfrm>
    </dsp:sp>
    <dsp:sp modelId="{34AA09EE-215F-47DB-A584-7DAA1AF97C93}">
      <dsp:nvSpPr>
        <dsp:cNvPr id="0" name=""/>
        <dsp:cNvSpPr/>
      </dsp:nvSpPr>
      <dsp:spPr>
        <a:xfrm>
          <a:off x="1489721" y="3350389"/>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Civics and Government</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1773808" y="3350389"/>
        <a:ext cx="852260" cy="568173"/>
      </dsp:txXfrm>
    </dsp:sp>
    <dsp:sp modelId="{E08A847F-FD8D-4571-AB31-8A9AA021ECDA}">
      <dsp:nvSpPr>
        <dsp:cNvPr id="0" name=""/>
        <dsp:cNvSpPr/>
      </dsp:nvSpPr>
      <dsp:spPr>
        <a:xfrm>
          <a:off x="2711293" y="3350389"/>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Economics</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2995380" y="3350389"/>
        <a:ext cx="852260" cy="568173"/>
      </dsp:txXfrm>
    </dsp:sp>
    <dsp:sp modelId="{AB9FE35A-A3C6-4D48-9DD8-03CC7B190B60}">
      <dsp:nvSpPr>
        <dsp:cNvPr id="0" name=""/>
        <dsp:cNvSpPr/>
      </dsp:nvSpPr>
      <dsp:spPr>
        <a:xfrm>
          <a:off x="3932866" y="3350389"/>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History</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4216953" y="3350389"/>
        <a:ext cx="852260" cy="568173"/>
      </dsp:txXfrm>
    </dsp:sp>
    <dsp:sp modelId="{38769AEF-0878-42D0-A062-6361ACAA784B}">
      <dsp:nvSpPr>
        <dsp:cNvPr id="0" name=""/>
        <dsp:cNvSpPr/>
      </dsp:nvSpPr>
      <dsp:spPr>
        <a:xfrm>
          <a:off x="5154439" y="3350389"/>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Geography</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5438526" y="3350389"/>
        <a:ext cx="852260" cy="568173"/>
      </dsp:txXfrm>
    </dsp:sp>
    <dsp:sp modelId="{9BF08B7E-0176-4DBA-AA3E-82F3B95346D6}">
      <dsp:nvSpPr>
        <dsp:cNvPr id="0" name=""/>
        <dsp:cNvSpPr/>
      </dsp:nvSpPr>
      <dsp:spPr>
        <a:xfrm>
          <a:off x="833" y="4072585"/>
          <a:ext cx="1711365" cy="684546"/>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endParaRPr lang="en-US" sz="4400" kern="1200">
            <a:solidFill>
              <a:sysClr val="window" lastClr="FFFFFF"/>
            </a:solidFill>
            <a:latin typeface="Calibri" panose="020F0502020204030204"/>
            <a:ea typeface="+mn-ea"/>
            <a:cs typeface="Calibri"/>
          </a:endParaRPr>
        </a:p>
      </dsp:txBody>
      <dsp:txXfrm>
        <a:off x="343106" y="4072585"/>
        <a:ext cx="1026819" cy="684546"/>
      </dsp:txXfrm>
    </dsp:sp>
    <dsp:sp modelId="{1EF173B1-E9B7-4004-B261-6468B0A16137}">
      <dsp:nvSpPr>
        <dsp:cNvPr id="0" name=""/>
        <dsp:cNvSpPr/>
      </dsp:nvSpPr>
      <dsp:spPr>
        <a:xfrm>
          <a:off x="1489721"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Arts</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1773808" y="4130771"/>
        <a:ext cx="852260" cy="568173"/>
      </dsp:txXfrm>
    </dsp:sp>
    <dsp:sp modelId="{FDED6EEF-8DC2-4BB2-8DFC-F45B3F95AC95}">
      <dsp:nvSpPr>
        <dsp:cNvPr id="0" name=""/>
        <dsp:cNvSpPr/>
      </dsp:nvSpPr>
      <dsp:spPr>
        <a:xfrm>
          <a:off x="2711293"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Music</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2995380" y="4130771"/>
        <a:ext cx="852260" cy="568173"/>
      </dsp:txXfrm>
    </dsp:sp>
    <dsp:sp modelId="{0B6EC8F9-1DBC-40F9-A1CB-5DF45C689A64}">
      <dsp:nvSpPr>
        <dsp:cNvPr id="0" name=""/>
        <dsp:cNvSpPr/>
      </dsp:nvSpPr>
      <dsp:spPr>
        <a:xfrm>
          <a:off x="3932866"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Career and Technical Education</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4216953" y="4130771"/>
        <a:ext cx="852260" cy="568173"/>
      </dsp:txXfrm>
    </dsp:sp>
    <dsp:sp modelId="{989BBDF7-10F4-41A5-9C1F-F859E868C92A}">
      <dsp:nvSpPr>
        <dsp:cNvPr id="0" name=""/>
        <dsp:cNvSpPr/>
      </dsp:nvSpPr>
      <dsp:spPr>
        <a:xfrm>
          <a:off x="5154439"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Health</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5438526" y="4130771"/>
        <a:ext cx="852260" cy="568173"/>
      </dsp:txXfrm>
    </dsp:sp>
    <dsp:sp modelId="{2B093AA6-4F0D-4FD7-A0CB-81C5F542AE04}">
      <dsp:nvSpPr>
        <dsp:cNvPr id="0" name=""/>
        <dsp:cNvSpPr/>
      </dsp:nvSpPr>
      <dsp:spPr>
        <a:xfrm>
          <a:off x="6376012"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Physical Education</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6660099" y="4130771"/>
        <a:ext cx="852260" cy="5681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1F3F9-7BE6-4B87-931E-7F982393A622}">
      <dsp:nvSpPr>
        <dsp:cNvPr id="0" name=""/>
        <dsp:cNvSpPr/>
      </dsp:nvSpPr>
      <dsp:spPr>
        <a:xfrm>
          <a:off x="1835324" y="1743398"/>
          <a:ext cx="4053011" cy="14497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IMPACT: Monitoring and Evaluation</a:t>
          </a:r>
        </a:p>
      </dsp:txBody>
      <dsp:txXfrm>
        <a:off x="1906093" y="1814167"/>
        <a:ext cx="3911473" cy="1308166"/>
      </dsp:txXfrm>
    </dsp:sp>
    <dsp:sp modelId="{1FCFCEE8-26FA-4234-A35E-B38C51EAD933}">
      <dsp:nvSpPr>
        <dsp:cNvPr id="0" name=""/>
        <dsp:cNvSpPr/>
      </dsp:nvSpPr>
      <dsp:spPr>
        <a:xfrm rot="16200000">
          <a:off x="3560701" y="1442269"/>
          <a:ext cx="602256" cy="0"/>
        </a:xfrm>
        <a:custGeom>
          <a:avLst/>
          <a:gdLst/>
          <a:ahLst/>
          <a:cxnLst/>
          <a:rect l="0" t="0" r="0" b="0"/>
          <a:pathLst>
            <a:path>
              <a:moveTo>
                <a:pt x="0" y="0"/>
              </a:moveTo>
              <a:lnTo>
                <a:pt x="60225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0B5338-1606-4EF6-8A08-8BFC4BCF6820}">
      <dsp:nvSpPr>
        <dsp:cNvPr id="0" name=""/>
        <dsp:cNvSpPr/>
      </dsp:nvSpPr>
      <dsp:spPr>
        <a:xfrm>
          <a:off x="2294823" y="-64856"/>
          <a:ext cx="3134012" cy="1205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a:t>Data Sources and Data Points</a:t>
          </a:r>
        </a:p>
      </dsp:txBody>
      <dsp:txXfrm>
        <a:off x="2353695" y="-5984"/>
        <a:ext cx="3016268" cy="1088253"/>
      </dsp:txXfrm>
    </dsp:sp>
    <dsp:sp modelId="{3F9AC070-331A-415C-B3AD-5DF202265D68}">
      <dsp:nvSpPr>
        <dsp:cNvPr id="0" name=""/>
        <dsp:cNvSpPr/>
      </dsp:nvSpPr>
      <dsp:spPr>
        <a:xfrm rot="1578474">
          <a:off x="5282956" y="3385621"/>
          <a:ext cx="868778" cy="0"/>
        </a:xfrm>
        <a:custGeom>
          <a:avLst/>
          <a:gdLst/>
          <a:ahLst/>
          <a:cxnLst/>
          <a:rect l="0" t="0" r="0" b="0"/>
          <a:pathLst>
            <a:path>
              <a:moveTo>
                <a:pt x="0" y="0"/>
              </a:moveTo>
              <a:lnTo>
                <a:pt x="8687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448AF5-4102-4875-B724-BC352A86E90A}">
      <dsp:nvSpPr>
        <dsp:cNvPr id="0" name=""/>
        <dsp:cNvSpPr/>
      </dsp:nvSpPr>
      <dsp:spPr>
        <a:xfrm>
          <a:off x="6106742" y="3456385"/>
          <a:ext cx="1531296" cy="10005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a:t>Outcome:</a:t>
          </a:r>
        </a:p>
        <a:p>
          <a:pPr marL="0" lvl="0" indent="0" algn="ctr" defTabSz="933450">
            <a:lnSpc>
              <a:spcPct val="90000"/>
            </a:lnSpc>
            <a:spcBef>
              <a:spcPct val="0"/>
            </a:spcBef>
            <a:spcAft>
              <a:spcPct val="35000"/>
            </a:spcAft>
            <a:buNone/>
          </a:pPr>
          <a:r>
            <a:rPr lang="en-US" sz="2100" kern="1200"/>
            <a:t>Discontinue</a:t>
          </a:r>
        </a:p>
      </dsp:txBody>
      <dsp:txXfrm>
        <a:off x="6155587" y="3505230"/>
        <a:ext cx="1433606" cy="902896"/>
      </dsp:txXfrm>
    </dsp:sp>
    <dsp:sp modelId="{BA38A777-B2FE-4081-8927-9907E3FB4C2D}">
      <dsp:nvSpPr>
        <dsp:cNvPr id="0" name=""/>
        <dsp:cNvSpPr/>
      </dsp:nvSpPr>
      <dsp:spPr>
        <a:xfrm rot="5359122">
          <a:off x="3584252" y="3482723"/>
          <a:ext cx="579283" cy="0"/>
        </a:xfrm>
        <a:custGeom>
          <a:avLst/>
          <a:gdLst/>
          <a:ahLst/>
          <a:cxnLst/>
          <a:rect l="0" t="0" r="0" b="0"/>
          <a:pathLst>
            <a:path>
              <a:moveTo>
                <a:pt x="0" y="0"/>
              </a:moveTo>
              <a:lnTo>
                <a:pt x="5792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4D8A2E-DBCA-4A3C-A409-9095E03AEEBC}">
      <dsp:nvSpPr>
        <dsp:cNvPr id="0" name=""/>
        <dsp:cNvSpPr/>
      </dsp:nvSpPr>
      <dsp:spPr>
        <a:xfrm>
          <a:off x="3014153" y="3772344"/>
          <a:ext cx="1738232" cy="997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t>Outcome:</a:t>
          </a:r>
        </a:p>
        <a:p>
          <a:pPr marL="0" lvl="0" indent="0" algn="ctr" defTabSz="1022350">
            <a:lnSpc>
              <a:spcPct val="90000"/>
            </a:lnSpc>
            <a:spcBef>
              <a:spcPct val="0"/>
            </a:spcBef>
            <a:spcAft>
              <a:spcPct val="35000"/>
            </a:spcAft>
            <a:buNone/>
          </a:pPr>
          <a:r>
            <a:rPr lang="en-US" sz="2300" kern="1200"/>
            <a:t>Continue</a:t>
          </a:r>
        </a:p>
      </dsp:txBody>
      <dsp:txXfrm>
        <a:off x="3062856" y="3821047"/>
        <a:ext cx="1640826" cy="900286"/>
      </dsp:txXfrm>
    </dsp:sp>
    <dsp:sp modelId="{A7CE8FC6-D14A-45F4-988D-8216DB7E7FD3}">
      <dsp:nvSpPr>
        <dsp:cNvPr id="0" name=""/>
        <dsp:cNvSpPr/>
      </dsp:nvSpPr>
      <dsp:spPr>
        <a:xfrm rot="9036198">
          <a:off x="1762173" y="3406384"/>
          <a:ext cx="869024" cy="0"/>
        </a:xfrm>
        <a:custGeom>
          <a:avLst/>
          <a:gdLst/>
          <a:ahLst/>
          <a:cxnLst/>
          <a:rect l="0" t="0" r="0" b="0"/>
          <a:pathLst>
            <a:path>
              <a:moveTo>
                <a:pt x="0" y="0"/>
              </a:moveTo>
              <a:lnTo>
                <a:pt x="86902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68884D-F398-4E8F-B091-BA42806F6871}">
      <dsp:nvSpPr>
        <dsp:cNvPr id="0" name=""/>
        <dsp:cNvSpPr/>
      </dsp:nvSpPr>
      <dsp:spPr>
        <a:xfrm>
          <a:off x="384304" y="3522901"/>
          <a:ext cx="1433816" cy="10013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t>Outcome:</a:t>
          </a:r>
        </a:p>
        <a:p>
          <a:pPr marL="0" lvl="0" indent="0" algn="ctr" defTabSz="1022350">
            <a:lnSpc>
              <a:spcPct val="90000"/>
            </a:lnSpc>
            <a:spcBef>
              <a:spcPct val="0"/>
            </a:spcBef>
            <a:spcAft>
              <a:spcPct val="35000"/>
            </a:spcAft>
            <a:buNone/>
          </a:pPr>
          <a:r>
            <a:rPr lang="en-US" sz="2300" kern="1200"/>
            <a:t>Adjust</a:t>
          </a:r>
        </a:p>
      </dsp:txBody>
      <dsp:txXfrm>
        <a:off x="433185" y="3571782"/>
        <a:ext cx="1336054" cy="9035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6AE7E-4E85-446F-963C-62D915891870}">
      <dsp:nvSpPr>
        <dsp:cNvPr id="0" name=""/>
        <dsp:cNvSpPr/>
      </dsp:nvSpPr>
      <dsp:spPr>
        <a:xfrm>
          <a:off x="3230" y="724650"/>
          <a:ext cx="1942533" cy="5505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u="none" strike="noStrike" kern="1200">
              <a:solidFill>
                <a:srgbClr val="000000"/>
              </a:solidFill>
              <a:effectLst/>
              <a:latin typeface="Calibri" panose="020F0502020204030204" pitchFamily="34" charset="0"/>
            </a:rPr>
            <a:t>Professional Learning</a:t>
          </a:r>
          <a:endParaRPr lang="en-US" sz="1500" kern="1200"/>
        </a:p>
      </dsp:txBody>
      <dsp:txXfrm>
        <a:off x="3230" y="724650"/>
        <a:ext cx="1942533" cy="550598"/>
      </dsp:txXfrm>
    </dsp:sp>
    <dsp:sp modelId="{539C3918-5B86-4027-951B-993F4082EF2B}">
      <dsp:nvSpPr>
        <dsp:cNvPr id="0" name=""/>
        <dsp:cNvSpPr/>
      </dsp:nvSpPr>
      <dsp:spPr>
        <a:xfrm>
          <a:off x="3230" y="1275249"/>
          <a:ext cx="1942533" cy="2470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Data and data Sources</a:t>
          </a:r>
        </a:p>
        <a:p>
          <a:pPr marL="114300" lvl="1" indent="-114300" algn="l" defTabSz="666750">
            <a:lnSpc>
              <a:spcPct val="90000"/>
            </a:lnSpc>
            <a:spcBef>
              <a:spcPct val="0"/>
            </a:spcBef>
            <a:spcAft>
              <a:spcPct val="15000"/>
            </a:spcAft>
            <a:buChar char="•"/>
          </a:pPr>
          <a:r>
            <a:rPr lang="en-US" sz="1500" kern="1200"/>
            <a:t>Connection to Strategic Plan</a:t>
          </a:r>
        </a:p>
        <a:p>
          <a:pPr marL="114300" lvl="1" indent="-114300" algn="l" defTabSz="666750">
            <a:lnSpc>
              <a:spcPct val="90000"/>
            </a:lnSpc>
            <a:spcBef>
              <a:spcPct val="0"/>
            </a:spcBef>
            <a:spcAft>
              <a:spcPct val="15000"/>
            </a:spcAft>
            <a:buChar char="•"/>
          </a:pPr>
          <a:r>
            <a:rPr lang="en-US" sz="1500" kern="1200"/>
            <a:t>Collaboration Stakeholder</a:t>
          </a:r>
        </a:p>
        <a:p>
          <a:pPr marL="114300" lvl="1" indent="-114300" algn="l" defTabSz="666750">
            <a:lnSpc>
              <a:spcPct val="90000"/>
            </a:lnSpc>
            <a:spcBef>
              <a:spcPct val="0"/>
            </a:spcBef>
            <a:spcAft>
              <a:spcPct val="15000"/>
            </a:spcAft>
            <a:buChar char="•"/>
          </a:pPr>
          <a:r>
            <a:rPr lang="en-US" sz="1500" kern="1200"/>
            <a:t>Monitoring &amp; Evaluation</a:t>
          </a:r>
        </a:p>
        <a:p>
          <a:pPr marL="114300" lvl="1" indent="-114300" algn="l" defTabSz="666750">
            <a:lnSpc>
              <a:spcPct val="90000"/>
            </a:lnSpc>
            <a:spcBef>
              <a:spcPct val="0"/>
            </a:spcBef>
            <a:spcAft>
              <a:spcPct val="15000"/>
            </a:spcAft>
            <a:buChar char="•"/>
          </a:pPr>
          <a:r>
            <a:rPr lang="en-US" sz="1500" kern="1200"/>
            <a:t>Impact</a:t>
          </a:r>
        </a:p>
        <a:p>
          <a:pPr marL="114300" lvl="1" indent="-114300" algn="l" defTabSz="666750">
            <a:lnSpc>
              <a:spcPct val="90000"/>
            </a:lnSpc>
            <a:spcBef>
              <a:spcPct val="0"/>
            </a:spcBef>
            <a:spcAft>
              <a:spcPct val="15000"/>
            </a:spcAft>
            <a:buChar char="•"/>
          </a:pPr>
          <a:r>
            <a:rPr lang="en-US" sz="1500" kern="1200"/>
            <a:t>EBR articles</a:t>
          </a:r>
        </a:p>
      </dsp:txBody>
      <dsp:txXfrm>
        <a:off x="3230" y="1275249"/>
        <a:ext cx="1942533" cy="2470500"/>
      </dsp:txXfrm>
    </dsp:sp>
    <dsp:sp modelId="{4FC058FB-AE22-474D-A9E7-09755825207B}">
      <dsp:nvSpPr>
        <dsp:cNvPr id="0" name=""/>
        <dsp:cNvSpPr/>
      </dsp:nvSpPr>
      <dsp:spPr>
        <a:xfrm>
          <a:off x="2217718" y="724650"/>
          <a:ext cx="1942533" cy="5505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 Inventory Monitoring</a:t>
          </a:r>
        </a:p>
      </dsp:txBody>
      <dsp:txXfrm>
        <a:off x="2217718" y="724650"/>
        <a:ext cx="1942533" cy="550598"/>
      </dsp:txXfrm>
    </dsp:sp>
    <dsp:sp modelId="{B7A026A6-6118-4C29-8706-00983D44396F}">
      <dsp:nvSpPr>
        <dsp:cNvPr id="0" name=""/>
        <dsp:cNvSpPr/>
      </dsp:nvSpPr>
      <dsp:spPr>
        <a:xfrm>
          <a:off x="2217718" y="1275249"/>
          <a:ext cx="1942533" cy="2470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Description of property</a:t>
          </a:r>
        </a:p>
        <a:p>
          <a:pPr marL="114300" lvl="1" indent="-114300" algn="l" defTabSz="666750">
            <a:lnSpc>
              <a:spcPct val="90000"/>
            </a:lnSpc>
            <a:spcBef>
              <a:spcPct val="0"/>
            </a:spcBef>
            <a:spcAft>
              <a:spcPct val="15000"/>
            </a:spcAft>
            <a:buChar char="•"/>
          </a:pPr>
          <a:r>
            <a:rPr lang="en-US" sz="1500" kern="1200"/>
            <a:t>Label Title II, Part A</a:t>
          </a:r>
        </a:p>
        <a:p>
          <a:pPr marL="114300" lvl="1" indent="-114300" algn="l" defTabSz="666750">
            <a:lnSpc>
              <a:spcPct val="90000"/>
            </a:lnSpc>
            <a:spcBef>
              <a:spcPct val="0"/>
            </a:spcBef>
            <a:spcAft>
              <a:spcPct val="15000"/>
            </a:spcAft>
            <a:buChar char="•"/>
          </a:pPr>
          <a:r>
            <a:rPr lang="en-US" sz="1500" kern="1200"/>
            <a:t>Process for annual tracking</a:t>
          </a:r>
        </a:p>
        <a:p>
          <a:pPr marL="114300" lvl="1" indent="-114300" algn="l" defTabSz="666750">
            <a:lnSpc>
              <a:spcPct val="90000"/>
            </a:lnSpc>
            <a:spcBef>
              <a:spcPct val="0"/>
            </a:spcBef>
            <a:spcAft>
              <a:spcPct val="15000"/>
            </a:spcAft>
            <a:buChar char="•"/>
          </a:pPr>
          <a:r>
            <a:rPr lang="en-US" sz="1500" kern="1200"/>
            <a:t>Process for site based inventory</a:t>
          </a:r>
        </a:p>
        <a:p>
          <a:pPr marL="114300" lvl="1" indent="-114300" algn="l" defTabSz="666750">
            <a:lnSpc>
              <a:spcPct val="90000"/>
            </a:lnSpc>
            <a:spcBef>
              <a:spcPct val="0"/>
            </a:spcBef>
            <a:spcAft>
              <a:spcPct val="15000"/>
            </a:spcAft>
            <a:buChar char="•"/>
          </a:pPr>
          <a:r>
            <a:rPr lang="en-US" sz="1500" kern="1200"/>
            <a:t>System for disposal of materials based on condition </a:t>
          </a:r>
        </a:p>
      </dsp:txBody>
      <dsp:txXfrm>
        <a:off x="2217718" y="1275249"/>
        <a:ext cx="1942533" cy="2470500"/>
      </dsp:txXfrm>
    </dsp:sp>
    <dsp:sp modelId="{69FE03AE-A06E-4BD8-B747-75997DB6C8BD}">
      <dsp:nvSpPr>
        <dsp:cNvPr id="0" name=""/>
        <dsp:cNvSpPr/>
      </dsp:nvSpPr>
      <dsp:spPr>
        <a:xfrm>
          <a:off x="4432205" y="724650"/>
          <a:ext cx="1942533" cy="5505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Hiring and Assignment Certified</a:t>
          </a:r>
        </a:p>
      </dsp:txBody>
      <dsp:txXfrm>
        <a:off x="4432205" y="724650"/>
        <a:ext cx="1942533" cy="550598"/>
      </dsp:txXfrm>
    </dsp:sp>
    <dsp:sp modelId="{E21B0D3A-8A17-497A-B2E7-1E6171DC2D04}">
      <dsp:nvSpPr>
        <dsp:cNvPr id="0" name=""/>
        <dsp:cNvSpPr/>
      </dsp:nvSpPr>
      <dsp:spPr>
        <a:xfrm>
          <a:off x="4432205" y="1275249"/>
          <a:ext cx="1942533" cy="2470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Hiring protocol </a:t>
          </a:r>
        </a:p>
        <a:p>
          <a:pPr marL="114300" lvl="1" indent="-114300" algn="l" defTabSz="666750">
            <a:lnSpc>
              <a:spcPct val="90000"/>
            </a:lnSpc>
            <a:spcBef>
              <a:spcPct val="0"/>
            </a:spcBef>
            <a:spcAft>
              <a:spcPct val="15000"/>
            </a:spcAft>
            <a:buChar char="•"/>
          </a:pPr>
          <a:r>
            <a:rPr lang="en-US" sz="1500" kern="1200"/>
            <a:t>Verify certification</a:t>
          </a:r>
        </a:p>
        <a:p>
          <a:pPr marL="114300" lvl="1" indent="-114300" algn="l" defTabSz="666750">
            <a:lnSpc>
              <a:spcPct val="90000"/>
            </a:lnSpc>
            <a:spcBef>
              <a:spcPct val="0"/>
            </a:spcBef>
            <a:spcAft>
              <a:spcPct val="15000"/>
            </a:spcAft>
            <a:buChar char="•"/>
          </a:pPr>
          <a:r>
            <a:rPr lang="en-US" sz="1500" kern="1200"/>
            <a:t>Assurance of certification when changing assignments</a:t>
          </a:r>
        </a:p>
        <a:p>
          <a:pPr marL="114300" lvl="1" indent="-114300" algn="l" defTabSz="666750">
            <a:lnSpc>
              <a:spcPct val="90000"/>
            </a:lnSpc>
            <a:spcBef>
              <a:spcPct val="0"/>
            </a:spcBef>
            <a:spcAft>
              <a:spcPct val="15000"/>
            </a:spcAft>
            <a:buChar char="•"/>
          </a:pPr>
          <a:r>
            <a:rPr lang="en-US" sz="1500" kern="1200"/>
            <a:t>Must be entered into PAS-certified</a:t>
          </a:r>
        </a:p>
      </dsp:txBody>
      <dsp:txXfrm>
        <a:off x="4432205" y="1275249"/>
        <a:ext cx="1942533" cy="2470500"/>
      </dsp:txXfrm>
    </dsp:sp>
    <dsp:sp modelId="{6E1F7B2A-5A14-4BC5-9DEA-9962E506E244}">
      <dsp:nvSpPr>
        <dsp:cNvPr id="0" name=""/>
        <dsp:cNvSpPr/>
      </dsp:nvSpPr>
      <dsp:spPr>
        <a:xfrm>
          <a:off x="6646693" y="724650"/>
          <a:ext cx="1942533" cy="5505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Hiring &amp; Assignment Non Certified</a:t>
          </a:r>
        </a:p>
      </dsp:txBody>
      <dsp:txXfrm>
        <a:off x="6646693" y="724650"/>
        <a:ext cx="1942533" cy="550598"/>
      </dsp:txXfrm>
    </dsp:sp>
    <dsp:sp modelId="{1430DBB8-CB4E-4001-925B-D893011A86A6}">
      <dsp:nvSpPr>
        <dsp:cNvPr id="0" name=""/>
        <dsp:cNvSpPr/>
      </dsp:nvSpPr>
      <dsp:spPr>
        <a:xfrm>
          <a:off x="6646693" y="1275249"/>
          <a:ext cx="1942533" cy="2470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Hiring protocol</a:t>
          </a:r>
        </a:p>
        <a:p>
          <a:pPr marL="114300" lvl="1" indent="-114300" algn="l" defTabSz="666750">
            <a:lnSpc>
              <a:spcPct val="90000"/>
            </a:lnSpc>
            <a:spcBef>
              <a:spcPct val="0"/>
            </a:spcBef>
            <a:spcAft>
              <a:spcPct val="15000"/>
            </a:spcAft>
            <a:buChar char="•"/>
          </a:pPr>
          <a:r>
            <a:rPr lang="en-US" sz="1500" kern="1200"/>
            <a:t>Verification of meeting TA standards</a:t>
          </a:r>
        </a:p>
        <a:p>
          <a:pPr marL="114300" lvl="1" indent="-114300" algn="l" defTabSz="666750">
            <a:lnSpc>
              <a:spcPct val="90000"/>
            </a:lnSpc>
            <a:spcBef>
              <a:spcPct val="0"/>
            </a:spcBef>
            <a:spcAft>
              <a:spcPct val="15000"/>
            </a:spcAft>
            <a:buChar char="•"/>
          </a:pPr>
          <a:r>
            <a:rPr lang="en-US" sz="1500" kern="1200" dirty="0"/>
            <a:t>Must be entered into PAS-noncertified </a:t>
          </a:r>
        </a:p>
        <a:p>
          <a:pPr marL="114300" lvl="1" indent="-114300" algn="l" defTabSz="666750">
            <a:lnSpc>
              <a:spcPct val="90000"/>
            </a:lnSpc>
            <a:spcBef>
              <a:spcPct val="0"/>
            </a:spcBef>
            <a:spcAft>
              <a:spcPct val="15000"/>
            </a:spcAft>
            <a:buChar char="•"/>
          </a:pPr>
          <a:r>
            <a:rPr lang="en-US" sz="1500" kern="1200" dirty="0"/>
            <a:t>Qualified status</a:t>
          </a:r>
        </a:p>
      </dsp:txBody>
      <dsp:txXfrm>
        <a:off x="6646693" y="1275249"/>
        <a:ext cx="1942533" cy="24705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6F39-335D-40E5-9521-7B247B383356}">
      <dsp:nvSpPr>
        <dsp:cNvPr id="0" name=""/>
        <dsp:cNvSpPr/>
      </dsp:nvSpPr>
      <dsp:spPr>
        <a:xfrm>
          <a:off x="156479" y="116441"/>
          <a:ext cx="2515513" cy="518400"/>
        </a:xfrm>
        <a:prstGeom prst="rect">
          <a:avLst/>
        </a:prstGeom>
        <a:solidFill>
          <a:schemeClr val="tx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en-US" sz="2100" b="1" kern="1200">
              <a:solidFill>
                <a:schemeClr val="tx1"/>
              </a:solidFill>
            </a:rPr>
            <a:t>RIDE </a:t>
          </a:r>
          <a:r>
            <a:rPr lang="en-US" sz="2100" b="1" kern="1200">
              <a:solidFill>
                <a:schemeClr val="tx1"/>
              </a:solidFill>
              <a:latin typeface="Franklin Gothic Book"/>
              <a:ea typeface="+mn-ea"/>
              <a:cs typeface="+mn-cs"/>
            </a:rPr>
            <a:t>provides:</a:t>
          </a:r>
        </a:p>
      </dsp:txBody>
      <dsp:txXfrm>
        <a:off x="156479" y="116441"/>
        <a:ext cx="2515513" cy="518400"/>
      </dsp:txXfrm>
    </dsp:sp>
    <dsp:sp modelId="{7788FBB3-0CAC-4E46-9BAF-8EC95F44DF94}">
      <dsp:nvSpPr>
        <dsp:cNvPr id="0" name=""/>
        <dsp:cNvSpPr/>
      </dsp:nvSpPr>
      <dsp:spPr>
        <a:xfrm>
          <a:off x="148479" y="615722"/>
          <a:ext cx="2515513" cy="3557519"/>
        </a:xfrm>
        <a:prstGeom prst="rect">
          <a:avLst/>
        </a:prstGeom>
        <a:solidFill>
          <a:srgbClr val="D1E6F3">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0" kern="1200">
              <a:latin typeface="Calibri" panose="020F0502020204030204" pitchFamily="34" charset="0"/>
              <a:cs typeface="Calibri" panose="020F0502020204030204" pitchFamily="34" charset="0"/>
            </a:rPr>
            <a:t>LEAs with a list of in-district private schools within the Consolidated Resource Plan (CRP)</a:t>
          </a:r>
        </a:p>
        <a:p>
          <a:pPr marL="171450" lvl="1" indent="-171450" algn="l" defTabSz="800100" rtl="0">
            <a:lnSpc>
              <a:spcPct val="90000"/>
            </a:lnSpc>
            <a:spcBef>
              <a:spcPct val="0"/>
            </a:spcBef>
            <a:spcAft>
              <a:spcPct val="15000"/>
            </a:spcAft>
            <a:buChar char="•"/>
          </a:pPr>
          <a:endParaRPr lang="en-US"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a:latin typeface="Calibri" panose="020F0502020204030204" pitchFamily="34" charset="0"/>
              <a:cs typeface="Calibri" panose="020F0502020204030204" pitchFamily="34" charset="0"/>
            </a:rPr>
            <a:t>Allocations to LEAs</a:t>
          </a:r>
        </a:p>
        <a:p>
          <a:pPr marL="171450" lvl="1" indent="-171450" algn="l" defTabSz="800100">
            <a:lnSpc>
              <a:spcPct val="90000"/>
            </a:lnSpc>
            <a:spcBef>
              <a:spcPct val="0"/>
            </a:spcBef>
            <a:spcAft>
              <a:spcPct val="15000"/>
            </a:spcAft>
            <a:buChar char="•"/>
          </a:pPr>
          <a:endParaRPr lang="en-US"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a:latin typeface="Calibri"/>
              <a:cs typeface="Calibri"/>
            </a:rPr>
            <a:t>Resources, forms, and sample documents</a:t>
          </a:r>
        </a:p>
        <a:p>
          <a:pPr marL="171450" lvl="1" indent="-171450" algn="l" defTabSz="800100">
            <a:lnSpc>
              <a:spcPct val="90000"/>
            </a:lnSpc>
            <a:spcBef>
              <a:spcPct val="0"/>
            </a:spcBef>
            <a:spcAft>
              <a:spcPct val="15000"/>
            </a:spcAft>
            <a:buChar char="•"/>
          </a:pPr>
          <a:endParaRPr lang="en-US"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a:latin typeface="Calibri"/>
              <a:cs typeface="Calibri"/>
            </a:rPr>
            <a:t>Technical assistance</a:t>
          </a:r>
        </a:p>
      </dsp:txBody>
      <dsp:txXfrm>
        <a:off x="148479" y="615722"/>
        <a:ext cx="2515513" cy="3557519"/>
      </dsp:txXfrm>
    </dsp:sp>
    <dsp:sp modelId="{6AAD55BA-95E7-4992-864D-2CB8E5A6C3ED}">
      <dsp:nvSpPr>
        <dsp:cNvPr id="0" name=""/>
        <dsp:cNvSpPr/>
      </dsp:nvSpPr>
      <dsp:spPr>
        <a:xfrm>
          <a:off x="2870264" y="97322"/>
          <a:ext cx="2515513" cy="518400"/>
        </a:xfrm>
        <a:prstGeom prst="rect">
          <a:avLst/>
        </a:prstGeom>
        <a:solidFill>
          <a:schemeClr val="accent5">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LEAs:</a:t>
          </a:r>
        </a:p>
      </dsp:txBody>
      <dsp:txXfrm>
        <a:off x="2870264" y="97322"/>
        <a:ext cx="2515513" cy="518400"/>
      </dsp:txXfrm>
    </dsp:sp>
    <dsp:sp modelId="{499AB565-1B09-44B6-981F-00414DE3E5D7}">
      <dsp:nvSpPr>
        <dsp:cNvPr id="0" name=""/>
        <dsp:cNvSpPr/>
      </dsp:nvSpPr>
      <dsp:spPr>
        <a:xfrm>
          <a:off x="2870264" y="615722"/>
          <a:ext cx="2515513" cy="3557519"/>
        </a:xfrm>
        <a:prstGeom prst="rect">
          <a:avLst/>
        </a:prstGeom>
        <a:solidFill>
          <a:schemeClr val="accent5">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latin typeface="Calibri" panose="020F0502020204030204" pitchFamily="34" charset="0"/>
              <a:cs typeface="Calibri" panose="020F0502020204030204" pitchFamily="34" charset="0"/>
            </a:rPr>
            <a:t>Determine private schools’ eligibility to participate</a:t>
          </a:r>
        </a:p>
        <a:p>
          <a:pPr marL="171450" lvl="1" indent="-171450" algn="l" defTabSz="800100">
            <a:lnSpc>
              <a:spcPct val="90000"/>
            </a:lnSpc>
            <a:spcBef>
              <a:spcPct val="0"/>
            </a:spcBef>
            <a:spcAft>
              <a:spcPct val="15000"/>
            </a:spcAft>
            <a:buChar char="•"/>
          </a:pPr>
          <a:endParaRPr lang="en-US"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a:latin typeface="Calibri" panose="020F0502020204030204" pitchFamily="34" charset="0"/>
              <a:cs typeface="Calibri" panose="020F0502020204030204" pitchFamily="34" charset="0"/>
            </a:rPr>
            <a:t>Communicate with private school officials regarding participation (letter of intent)</a:t>
          </a:r>
        </a:p>
        <a:p>
          <a:pPr marL="171450" lvl="1" indent="-171450" algn="l" defTabSz="800100">
            <a:lnSpc>
              <a:spcPct val="90000"/>
            </a:lnSpc>
            <a:spcBef>
              <a:spcPct val="0"/>
            </a:spcBef>
            <a:spcAft>
              <a:spcPct val="15000"/>
            </a:spcAft>
            <a:buChar char="•"/>
          </a:pPr>
          <a:endParaRPr lang="en-US"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a:latin typeface="Calibri" panose="020F0502020204030204" pitchFamily="34" charset="0"/>
              <a:cs typeface="Calibri" panose="020F0502020204030204" pitchFamily="34" charset="0"/>
            </a:rPr>
            <a:t>Initiate the consultation process</a:t>
          </a:r>
        </a:p>
      </dsp:txBody>
      <dsp:txXfrm>
        <a:off x="2870264" y="615722"/>
        <a:ext cx="2515513" cy="3557519"/>
      </dsp:txXfrm>
    </dsp:sp>
    <dsp:sp modelId="{6DE9858A-A5CA-4C72-A197-957BC323BCE0}">
      <dsp:nvSpPr>
        <dsp:cNvPr id="0" name=""/>
        <dsp:cNvSpPr/>
      </dsp:nvSpPr>
      <dsp:spPr>
        <a:xfrm>
          <a:off x="5621230" y="97322"/>
          <a:ext cx="2515513" cy="518400"/>
        </a:xfrm>
        <a:prstGeom prst="rect">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en-US" sz="2100" b="1" kern="1200">
              <a:solidFill>
                <a:schemeClr val="tx1"/>
              </a:solidFill>
              <a:latin typeface="Franklin Gothic Book"/>
              <a:ea typeface="+mn-ea"/>
              <a:cs typeface="+mn-cs"/>
            </a:rPr>
            <a:t>Private Schools:</a:t>
          </a:r>
        </a:p>
      </dsp:txBody>
      <dsp:txXfrm>
        <a:off x="5621230" y="97322"/>
        <a:ext cx="2515513" cy="518400"/>
      </dsp:txXfrm>
    </dsp:sp>
    <dsp:sp modelId="{50A29121-B242-4D04-BA8E-9B9BF3C6EA5E}">
      <dsp:nvSpPr>
        <dsp:cNvPr id="0" name=""/>
        <dsp:cNvSpPr/>
      </dsp:nvSpPr>
      <dsp:spPr>
        <a:xfrm>
          <a:off x="5621230" y="615722"/>
          <a:ext cx="2515513" cy="3557519"/>
        </a:xfrm>
        <a:prstGeom prst="rect">
          <a:avLst/>
        </a:prstGeom>
        <a:solidFill>
          <a:schemeClr val="accent6">
            <a:lumMod val="40000"/>
            <a:lumOff val="6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latin typeface="Calibri"/>
              <a:cs typeface="Calibri"/>
            </a:rPr>
            <a:t>Update and verify contact information</a:t>
          </a:r>
        </a:p>
        <a:p>
          <a:pPr marL="171450" lvl="1" indent="-171450" algn="l" defTabSz="800100">
            <a:lnSpc>
              <a:spcPct val="90000"/>
            </a:lnSpc>
            <a:spcBef>
              <a:spcPct val="0"/>
            </a:spcBef>
            <a:spcAft>
              <a:spcPct val="15000"/>
            </a:spcAft>
            <a:buChar char="•"/>
          </a:pPr>
          <a:endParaRPr lang="en-US"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a:latin typeface="Calibri" panose="020F0502020204030204" pitchFamily="34" charset="0"/>
              <a:cs typeface="Calibri" panose="020F0502020204030204" pitchFamily="34" charset="0"/>
            </a:rPr>
            <a:t>Upload enrollment information to RIDE</a:t>
          </a:r>
        </a:p>
        <a:p>
          <a:pPr marL="171450" lvl="1" indent="-171450" algn="l" defTabSz="800100">
            <a:lnSpc>
              <a:spcPct val="90000"/>
            </a:lnSpc>
            <a:spcBef>
              <a:spcPct val="0"/>
            </a:spcBef>
            <a:spcAft>
              <a:spcPct val="15000"/>
            </a:spcAft>
            <a:buChar char="•"/>
          </a:pPr>
          <a:endParaRPr lang="en-US"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a:latin typeface="Calibri" panose="020F0502020204030204" pitchFamily="34" charset="0"/>
              <a:cs typeface="Calibri" panose="020F0502020204030204" pitchFamily="34" charset="0"/>
            </a:rPr>
            <a:t>Accept or decline the offer to participate in writing</a:t>
          </a:r>
        </a:p>
      </dsp:txBody>
      <dsp:txXfrm>
        <a:off x="5621230" y="615722"/>
        <a:ext cx="2515513" cy="35575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F7BF8-30EA-4C43-9586-7DE675AD9A5E}">
      <dsp:nvSpPr>
        <dsp:cNvPr id="0" name=""/>
        <dsp:cNvSpPr/>
      </dsp:nvSpPr>
      <dsp:spPr>
        <a:xfrm>
          <a:off x="2627" y="42954"/>
          <a:ext cx="2561514" cy="539132"/>
        </a:xfrm>
        <a:prstGeom prst="rect">
          <a:avLst/>
        </a:prstGeom>
        <a:solidFill>
          <a:srgbClr val="1C5F8A"/>
        </a:solidFill>
        <a:ln>
          <a:solidFill>
            <a:schemeClr val="tx2">
              <a:lumMod val="40000"/>
              <a:lumOff val="60000"/>
            </a:schemeClr>
          </a:solidFill>
          <a:prstDash val="sysDot"/>
        </a:ln>
        <a:effectLst/>
      </dsp:spPr>
      <dsp:style>
        <a:lnRef idx="0">
          <a:scrgbClr r="0" g="0" b="0"/>
        </a:lnRef>
        <a:fillRef idx="0">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a:cs typeface="Calibri"/>
            </a:rPr>
            <a:t>RIDE</a:t>
          </a:r>
        </a:p>
      </dsp:txBody>
      <dsp:txXfrm>
        <a:off x="2627" y="42954"/>
        <a:ext cx="2561514" cy="539132"/>
      </dsp:txXfrm>
    </dsp:sp>
    <dsp:sp modelId="{EB288478-05D6-4C54-BB58-8C8A6AF7DE24}">
      <dsp:nvSpPr>
        <dsp:cNvPr id="0" name=""/>
        <dsp:cNvSpPr/>
      </dsp:nvSpPr>
      <dsp:spPr>
        <a:xfrm>
          <a:off x="2627" y="582086"/>
          <a:ext cx="2561514" cy="3249736"/>
        </a:xfrm>
        <a:prstGeom prst="rect">
          <a:avLst/>
        </a:prstGeom>
        <a:solidFill>
          <a:schemeClr val="tx2">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libri"/>
              <a:cs typeface="Calibri"/>
            </a:rPr>
            <a:t>Provides training and technical assistance, including resources, tools and guidance</a:t>
          </a:r>
        </a:p>
        <a:p>
          <a:pPr marL="114300" lvl="1" indent="-114300" algn="l" defTabSz="622300">
            <a:lnSpc>
              <a:spcPct val="90000"/>
            </a:lnSpc>
            <a:spcBef>
              <a:spcPct val="0"/>
            </a:spcBef>
            <a:spcAft>
              <a:spcPct val="15000"/>
            </a:spcAft>
            <a:buChar char="•"/>
          </a:pPr>
          <a:r>
            <a:rPr lang="en-US" sz="1400" kern="1200">
              <a:latin typeface="Calibri"/>
              <a:cs typeface="Calibri"/>
            </a:rPr>
            <a:t>Shares preliminary and final allocation totals</a:t>
          </a:r>
        </a:p>
        <a:p>
          <a:pPr marL="114300" lvl="1" indent="-114300" algn="l" defTabSz="622300">
            <a:lnSpc>
              <a:spcPct val="90000"/>
            </a:lnSpc>
            <a:spcBef>
              <a:spcPct val="0"/>
            </a:spcBef>
            <a:spcAft>
              <a:spcPct val="15000"/>
            </a:spcAft>
            <a:buChar char="•"/>
          </a:pPr>
          <a:r>
            <a:rPr lang="en-US" sz="1400" kern="1200">
              <a:latin typeface="Calibri"/>
              <a:cs typeface="Calibri"/>
            </a:rPr>
            <a:t>Reviews and approves funding applications</a:t>
          </a:r>
        </a:p>
        <a:p>
          <a:pPr marL="114300" lvl="1" indent="-114300" algn="l" defTabSz="622300">
            <a:lnSpc>
              <a:spcPct val="90000"/>
            </a:lnSpc>
            <a:spcBef>
              <a:spcPct val="0"/>
            </a:spcBef>
            <a:spcAft>
              <a:spcPct val="15000"/>
            </a:spcAft>
            <a:buChar char="•"/>
          </a:pPr>
          <a:r>
            <a:rPr lang="en-US" sz="1400" kern="1200">
              <a:latin typeface="Calibri"/>
              <a:cs typeface="Calibri"/>
            </a:rPr>
            <a:t>Provides support when questions arise</a:t>
          </a:r>
        </a:p>
        <a:p>
          <a:pPr marL="114300" lvl="1" indent="-114300" algn="l" defTabSz="622300">
            <a:lnSpc>
              <a:spcPct val="90000"/>
            </a:lnSpc>
            <a:spcBef>
              <a:spcPct val="0"/>
            </a:spcBef>
            <a:spcAft>
              <a:spcPct val="15000"/>
            </a:spcAft>
            <a:buChar char="•"/>
          </a:pPr>
          <a:r>
            <a:rPr lang="en-US" sz="1400" kern="1200">
              <a:latin typeface="Calibri"/>
              <a:cs typeface="Calibri"/>
            </a:rPr>
            <a:t>Ensures that LEAs maintain documentation</a:t>
          </a:r>
        </a:p>
      </dsp:txBody>
      <dsp:txXfrm>
        <a:off x="2627" y="582086"/>
        <a:ext cx="2561514" cy="3249736"/>
      </dsp:txXfrm>
    </dsp:sp>
    <dsp:sp modelId="{25ECBA75-6255-4C8A-9CC1-24FD05553941}">
      <dsp:nvSpPr>
        <dsp:cNvPr id="0" name=""/>
        <dsp:cNvSpPr/>
      </dsp:nvSpPr>
      <dsp:spPr>
        <a:xfrm>
          <a:off x="2922753" y="42954"/>
          <a:ext cx="2561514" cy="539132"/>
        </a:xfrm>
        <a:prstGeom prst="rect">
          <a:avLst/>
        </a:prstGeom>
        <a:solidFill>
          <a:srgbClr val="1C5F8A"/>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a:cs typeface="Calibri"/>
            </a:rPr>
            <a:t>LEAs</a:t>
          </a:r>
          <a:endParaRPr lang="en-US" sz="2400" kern="1200">
            <a:latin typeface="Calibri"/>
            <a:cs typeface="Calibri"/>
          </a:endParaRPr>
        </a:p>
      </dsp:txBody>
      <dsp:txXfrm>
        <a:off x="2922753" y="42954"/>
        <a:ext cx="2561514" cy="539132"/>
      </dsp:txXfrm>
    </dsp:sp>
    <dsp:sp modelId="{9C65D9E8-392C-4E7C-B273-46892EC32B29}">
      <dsp:nvSpPr>
        <dsp:cNvPr id="0" name=""/>
        <dsp:cNvSpPr/>
      </dsp:nvSpPr>
      <dsp:spPr>
        <a:xfrm>
          <a:off x="2922753" y="582086"/>
          <a:ext cx="2561514" cy="3249736"/>
        </a:xfrm>
        <a:prstGeom prst="rect">
          <a:avLst/>
        </a:prstGeom>
        <a:solidFill>
          <a:srgbClr val="D1E6F3">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libri"/>
              <a:cs typeface="Calibri"/>
            </a:rPr>
            <a:t>Determine private schools’ intent to participate annually</a:t>
          </a:r>
        </a:p>
        <a:p>
          <a:pPr marL="114300" lvl="1" indent="-114300" algn="l" defTabSz="622300">
            <a:lnSpc>
              <a:spcPct val="90000"/>
            </a:lnSpc>
            <a:spcBef>
              <a:spcPct val="0"/>
            </a:spcBef>
            <a:spcAft>
              <a:spcPct val="15000"/>
            </a:spcAft>
            <a:buChar char="•"/>
          </a:pPr>
          <a:r>
            <a:rPr lang="en-US" sz="1400" kern="1200">
              <a:latin typeface="Calibri"/>
              <a:cs typeface="Calibri"/>
            </a:rPr>
            <a:t>Engage in timely, meaningful, and ongoing consultation</a:t>
          </a:r>
        </a:p>
        <a:p>
          <a:pPr marL="114300" lvl="1" indent="-114300" algn="l" defTabSz="622300" rtl="0">
            <a:lnSpc>
              <a:spcPct val="90000"/>
            </a:lnSpc>
            <a:spcBef>
              <a:spcPct val="0"/>
            </a:spcBef>
            <a:spcAft>
              <a:spcPct val="15000"/>
            </a:spcAft>
            <a:buChar char="•"/>
          </a:pPr>
          <a:r>
            <a:rPr lang="en-US" sz="1400" kern="1200">
              <a:latin typeface="Calibri"/>
              <a:cs typeface="Calibri"/>
            </a:rPr>
            <a:t>Maintain written documentation of entire consultation process and provide written evidence to RIDE (including signed affirmations)</a:t>
          </a:r>
        </a:p>
        <a:p>
          <a:pPr marL="114300" lvl="1" indent="-114300" algn="l" defTabSz="622300">
            <a:lnSpc>
              <a:spcPct val="90000"/>
            </a:lnSpc>
            <a:spcBef>
              <a:spcPct val="0"/>
            </a:spcBef>
            <a:spcAft>
              <a:spcPct val="15000"/>
            </a:spcAft>
            <a:buChar char="•"/>
          </a:pPr>
          <a:r>
            <a:rPr lang="en-US" sz="1400" kern="1200">
              <a:latin typeface="Calibri"/>
              <a:cs typeface="Calibri"/>
            </a:rPr>
            <a:t>Maintain fiscal control of funds, supplies, materials and equipment</a:t>
          </a:r>
        </a:p>
        <a:p>
          <a:pPr marL="114300" lvl="1" indent="-114300" algn="l" defTabSz="622300">
            <a:lnSpc>
              <a:spcPct val="90000"/>
            </a:lnSpc>
            <a:spcBef>
              <a:spcPct val="0"/>
            </a:spcBef>
            <a:spcAft>
              <a:spcPct val="15000"/>
            </a:spcAft>
            <a:buChar char="•"/>
          </a:pPr>
          <a:r>
            <a:rPr lang="en-US" sz="1400" kern="1200">
              <a:latin typeface="Calibri"/>
              <a:cs typeface="Calibri"/>
            </a:rPr>
            <a:t>Own and are responsible for the use of equipment</a:t>
          </a:r>
        </a:p>
      </dsp:txBody>
      <dsp:txXfrm>
        <a:off x="2922753" y="582086"/>
        <a:ext cx="2561514" cy="3249736"/>
      </dsp:txXfrm>
    </dsp:sp>
    <dsp:sp modelId="{6B232976-22C2-49D3-B3DF-0FD6A3B7B0E7}">
      <dsp:nvSpPr>
        <dsp:cNvPr id="0" name=""/>
        <dsp:cNvSpPr/>
      </dsp:nvSpPr>
      <dsp:spPr>
        <a:xfrm>
          <a:off x="5842879" y="42954"/>
          <a:ext cx="2561514" cy="539132"/>
        </a:xfrm>
        <a:prstGeom prst="rect">
          <a:avLst/>
        </a:prstGeom>
        <a:solidFill>
          <a:srgbClr val="1C5F8A"/>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a:cs typeface="Calibri"/>
            </a:rPr>
            <a:t>Private Schools</a:t>
          </a:r>
        </a:p>
      </dsp:txBody>
      <dsp:txXfrm>
        <a:off x="5842879" y="42954"/>
        <a:ext cx="2561514" cy="539132"/>
      </dsp:txXfrm>
    </dsp:sp>
    <dsp:sp modelId="{AF21D942-95AC-4D70-8B05-338365B8149C}">
      <dsp:nvSpPr>
        <dsp:cNvPr id="0" name=""/>
        <dsp:cNvSpPr/>
      </dsp:nvSpPr>
      <dsp:spPr>
        <a:xfrm>
          <a:off x="5842879" y="582086"/>
          <a:ext cx="2561514" cy="3249736"/>
        </a:xfrm>
        <a:prstGeom prst="rect">
          <a:avLst/>
        </a:prstGeom>
        <a:solidFill>
          <a:srgbClr val="D1E6F3">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libri"/>
              <a:cs typeface="Calibri"/>
            </a:rPr>
            <a:t>Update staff contacts for the LEA</a:t>
          </a:r>
        </a:p>
        <a:p>
          <a:pPr marL="114300" lvl="1" indent="-114300" algn="l" defTabSz="622300">
            <a:lnSpc>
              <a:spcPct val="90000"/>
            </a:lnSpc>
            <a:spcBef>
              <a:spcPct val="0"/>
            </a:spcBef>
            <a:spcAft>
              <a:spcPct val="15000"/>
            </a:spcAft>
            <a:buChar char="•"/>
          </a:pPr>
          <a:r>
            <a:rPr lang="en-US" sz="1400" kern="1200">
              <a:latin typeface="Calibri"/>
              <a:cs typeface="Calibri"/>
            </a:rPr>
            <a:t>Submit Intent to Participate Letters by deadline</a:t>
          </a:r>
        </a:p>
        <a:p>
          <a:pPr marL="114300" lvl="1" indent="-114300" algn="l" defTabSz="622300">
            <a:lnSpc>
              <a:spcPct val="90000"/>
            </a:lnSpc>
            <a:spcBef>
              <a:spcPct val="0"/>
            </a:spcBef>
            <a:spcAft>
              <a:spcPct val="15000"/>
            </a:spcAft>
            <a:buChar char="•"/>
          </a:pPr>
          <a:r>
            <a:rPr lang="en-US" sz="1400" kern="1200">
              <a:latin typeface="Calibri"/>
              <a:cs typeface="Calibri"/>
            </a:rPr>
            <a:t>Come prepared for initial consultation each year (e.g., needs assessment data)</a:t>
          </a:r>
        </a:p>
        <a:p>
          <a:pPr marL="114300" lvl="1" indent="-114300" algn="l" defTabSz="622300">
            <a:lnSpc>
              <a:spcPct val="90000"/>
            </a:lnSpc>
            <a:spcBef>
              <a:spcPct val="0"/>
            </a:spcBef>
            <a:spcAft>
              <a:spcPct val="15000"/>
            </a:spcAft>
            <a:buChar char="•"/>
          </a:pPr>
          <a:r>
            <a:rPr lang="en-US" sz="1400" kern="1200">
              <a:latin typeface="Calibri"/>
              <a:cs typeface="Calibri"/>
            </a:rPr>
            <a:t>Engage in timely, meaningful and ongoing communication</a:t>
          </a:r>
        </a:p>
        <a:p>
          <a:pPr marL="114300" lvl="1" indent="-114300" algn="l" defTabSz="622300">
            <a:lnSpc>
              <a:spcPct val="90000"/>
            </a:lnSpc>
            <a:spcBef>
              <a:spcPct val="0"/>
            </a:spcBef>
            <a:spcAft>
              <a:spcPct val="15000"/>
            </a:spcAft>
            <a:buChar char="•"/>
          </a:pPr>
          <a:r>
            <a:rPr lang="en-US" sz="1400" kern="1200">
              <a:latin typeface="Calibri"/>
              <a:cs typeface="Calibri"/>
            </a:rPr>
            <a:t>Support program implementation and follow-through</a:t>
          </a:r>
        </a:p>
      </dsp:txBody>
      <dsp:txXfrm>
        <a:off x="5842879" y="582086"/>
        <a:ext cx="2561514" cy="32497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55-C3FA-4D3B-84F0-91B8F586611D}">
      <dsp:nvSpPr>
        <dsp:cNvPr id="0" name=""/>
        <dsp:cNvSpPr/>
      </dsp:nvSpPr>
      <dsp:spPr>
        <a:xfrm>
          <a:off x="594281" y="2429301"/>
          <a:ext cx="96114" cy="800462"/>
        </a:xfrm>
        <a:custGeom>
          <a:avLst/>
          <a:gdLst/>
          <a:ahLst/>
          <a:cxnLst/>
          <a:rect l="0" t="0" r="0" b="0"/>
          <a:pathLst>
            <a:path>
              <a:moveTo>
                <a:pt x="0" y="0"/>
              </a:moveTo>
              <a:lnTo>
                <a:pt x="48057" y="0"/>
              </a:lnTo>
              <a:lnTo>
                <a:pt x="48057" y="800462"/>
              </a:lnTo>
              <a:lnTo>
                <a:pt x="96114" y="800462"/>
              </a:lnTo>
            </a:path>
          </a:pathLst>
        </a:custGeom>
        <a:noFill/>
        <a:ln w="19050" cap="flat" cmpd="sng" algn="ctr">
          <a:solidFill>
            <a:srgbClr val="E7E7E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182" y="2809377"/>
        <a:ext cx="40310" cy="40310"/>
      </dsp:txXfrm>
    </dsp:sp>
    <dsp:sp modelId="{FC62F6B2-2F00-4250-BE95-E2FC36684AE8}">
      <dsp:nvSpPr>
        <dsp:cNvPr id="0" name=""/>
        <dsp:cNvSpPr/>
      </dsp:nvSpPr>
      <dsp:spPr>
        <a:xfrm>
          <a:off x="594281" y="1616363"/>
          <a:ext cx="116421" cy="812938"/>
        </a:xfrm>
        <a:custGeom>
          <a:avLst/>
          <a:gdLst/>
          <a:ahLst/>
          <a:cxnLst/>
          <a:rect l="0" t="0" r="0" b="0"/>
          <a:pathLst>
            <a:path>
              <a:moveTo>
                <a:pt x="0" y="812938"/>
              </a:moveTo>
              <a:lnTo>
                <a:pt x="58210" y="812938"/>
              </a:lnTo>
              <a:lnTo>
                <a:pt x="58210" y="0"/>
              </a:lnTo>
              <a:lnTo>
                <a:pt x="116421" y="0"/>
              </a:lnTo>
            </a:path>
          </a:pathLst>
        </a:custGeom>
        <a:noFill/>
        <a:ln w="19050" cap="flat" cmpd="sng" algn="ctr">
          <a:solidFill>
            <a:srgbClr val="E7E7E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1961" y="2002301"/>
        <a:ext cx="41061" cy="41061"/>
      </dsp:txXfrm>
    </dsp:sp>
    <dsp:sp modelId="{4828A9AA-EE1A-4F4E-97B2-3E67D94FDF9B}">
      <dsp:nvSpPr>
        <dsp:cNvPr id="0" name=""/>
        <dsp:cNvSpPr/>
      </dsp:nvSpPr>
      <dsp:spPr>
        <a:xfrm rot="16200000">
          <a:off x="-1093567" y="2134356"/>
          <a:ext cx="2785807" cy="589889"/>
        </a:xfrm>
        <a:prstGeom prst="rect">
          <a:avLst/>
        </a:prstGeom>
        <a:solidFill>
          <a:srgbClr val="E7E7E7"/>
        </a:solidFill>
        <a:ln w="381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a:solidFill>
                <a:srgbClr val="002060"/>
              </a:solidFill>
              <a:latin typeface="Calibri"/>
              <a:cs typeface="Calibri"/>
            </a:rPr>
            <a:t>PD must be:</a:t>
          </a:r>
        </a:p>
      </dsp:txBody>
      <dsp:txXfrm>
        <a:off x="-1093567" y="2134356"/>
        <a:ext cx="2785807" cy="589889"/>
      </dsp:txXfrm>
    </dsp:sp>
    <dsp:sp modelId="{C841B773-7CC0-4585-8D9B-B18228C20700}">
      <dsp:nvSpPr>
        <dsp:cNvPr id="0" name=""/>
        <dsp:cNvSpPr/>
      </dsp:nvSpPr>
      <dsp:spPr>
        <a:xfrm>
          <a:off x="710702" y="1060607"/>
          <a:ext cx="3572135" cy="1111512"/>
        </a:xfrm>
        <a:prstGeom prst="rect">
          <a:avLst/>
        </a:prstGeom>
        <a:solidFill>
          <a:srgbClr val="FFFFD1"/>
        </a:solidFill>
        <a:ln w="38100" cap="flat" cmpd="sng" algn="ctr">
          <a:solidFill>
            <a:srgbClr val="E7E7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8255" rIns="91440"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rgbClr val="002060"/>
              </a:solidFill>
              <a:latin typeface="Calibri"/>
              <a:cs typeface="Calibri"/>
            </a:rPr>
            <a:t>Part of the schools' strategies for providing educators with the knowledge and skills necessary to enable students to succeed in a well-rounded education</a:t>
          </a:r>
        </a:p>
      </dsp:txBody>
      <dsp:txXfrm>
        <a:off x="710702" y="1060607"/>
        <a:ext cx="3572135" cy="1111512"/>
      </dsp:txXfrm>
    </dsp:sp>
    <dsp:sp modelId="{99F302A2-88E0-4443-BD77-C1670614DC7C}">
      <dsp:nvSpPr>
        <dsp:cNvPr id="0" name=""/>
        <dsp:cNvSpPr/>
      </dsp:nvSpPr>
      <dsp:spPr>
        <a:xfrm>
          <a:off x="690395" y="2635960"/>
          <a:ext cx="3592442" cy="1187607"/>
        </a:xfrm>
        <a:prstGeom prst="rect">
          <a:avLst/>
        </a:prstGeom>
        <a:solidFill>
          <a:srgbClr val="FFFFD1"/>
        </a:solidFill>
        <a:ln w="38100" cap="flat" cmpd="sng" algn="ctr">
          <a:solidFill>
            <a:srgbClr val="E7E7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latin typeface="Calibri"/>
              <a:cs typeface="Calibri"/>
            </a:rPr>
            <a:t>Sustained (not stand-alone, one-day, or short-term workshops), intensive, collaborative, job-embedded, data-driven, and classroom-focused</a:t>
          </a:r>
        </a:p>
      </dsp:txBody>
      <dsp:txXfrm>
        <a:off x="690395" y="2635960"/>
        <a:ext cx="3592442" cy="1187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410"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Attract</a:t>
          </a:r>
        </a:p>
      </dsp:txBody>
      <dsp:txXfrm>
        <a:off x="252508" y="204504"/>
        <a:ext cx="753294" cy="502196"/>
      </dsp:txXfrm>
    </dsp:sp>
    <dsp:sp modelId="{03078F20-557D-4830-923D-0F7F8291621B}">
      <dsp:nvSpPr>
        <dsp:cNvPr id="0" name=""/>
        <dsp:cNvSpPr/>
      </dsp:nvSpPr>
      <dsp:spPr>
        <a:xfrm>
          <a:off x="1131352"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Prepare</a:t>
          </a:r>
        </a:p>
      </dsp:txBody>
      <dsp:txXfrm>
        <a:off x="1382450" y="204504"/>
        <a:ext cx="753294" cy="502196"/>
      </dsp:txXfrm>
    </dsp:sp>
    <dsp:sp modelId="{CB4F72BE-0BC6-433E-A1C3-F5AE7063A4D9}">
      <dsp:nvSpPr>
        <dsp:cNvPr id="0" name=""/>
        <dsp:cNvSpPr/>
      </dsp:nvSpPr>
      <dsp:spPr>
        <a:xfrm>
          <a:off x="2261293"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Recruit &amp; Hire</a:t>
          </a:r>
        </a:p>
      </dsp:txBody>
      <dsp:txXfrm>
        <a:off x="2512391" y="204504"/>
        <a:ext cx="753294" cy="502196"/>
      </dsp:txXfrm>
    </dsp:sp>
    <dsp:sp modelId="{8CFC58D6-56F0-4D80-B33E-19AE62EC81F3}">
      <dsp:nvSpPr>
        <dsp:cNvPr id="0" name=""/>
        <dsp:cNvSpPr/>
      </dsp:nvSpPr>
      <dsp:spPr>
        <a:xfrm>
          <a:off x="3391235"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Support &amp; Grow</a:t>
          </a:r>
        </a:p>
      </dsp:txBody>
      <dsp:txXfrm>
        <a:off x="3642333" y="204504"/>
        <a:ext cx="753294" cy="502196"/>
      </dsp:txXfrm>
    </dsp:sp>
    <dsp:sp modelId="{163C36D5-3DC6-4DC4-91DC-455D7B7131E6}">
      <dsp:nvSpPr>
        <dsp:cNvPr id="0" name=""/>
        <dsp:cNvSpPr/>
      </dsp:nvSpPr>
      <dsp:spPr>
        <a:xfrm>
          <a:off x="4522587"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Retain</a:t>
          </a:r>
        </a:p>
      </dsp:txBody>
      <dsp:txXfrm>
        <a:off x="4773685" y="204504"/>
        <a:ext cx="753294" cy="5021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6FC1F-74C6-4D67-ACF1-89B1659448FA}">
      <dsp:nvSpPr>
        <dsp:cNvPr id="0" name=""/>
        <dsp:cNvSpPr/>
      </dsp:nvSpPr>
      <dsp:spPr>
        <a:xfrm>
          <a:off x="4803" y="1203"/>
          <a:ext cx="4053022" cy="116990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kern="1200" noProof="0">
              <a:latin typeface="Calibri"/>
              <a:cs typeface="Calibri"/>
            </a:rPr>
            <a:t>Funds are generated on an equitable basis</a:t>
          </a:r>
        </a:p>
      </dsp:txBody>
      <dsp:txXfrm>
        <a:off x="4803" y="1203"/>
        <a:ext cx="4053022" cy="1169900"/>
      </dsp:txXfrm>
    </dsp:sp>
    <dsp:sp modelId="{DC815ABF-ECA7-4260-A29F-275E145C39B9}">
      <dsp:nvSpPr>
        <dsp:cNvPr id="0" name=""/>
        <dsp:cNvSpPr/>
      </dsp:nvSpPr>
      <dsp:spPr>
        <a:xfrm>
          <a:off x="4252808" y="1203"/>
          <a:ext cx="4053022" cy="1169900"/>
        </a:xfrm>
        <a:prstGeom prst="rect">
          <a:avLst/>
        </a:prstGeom>
        <a:solidFill>
          <a:srgbClr val="86AB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kern="1200" noProof="0">
              <a:latin typeface="Calibri"/>
              <a:cs typeface="Calibri"/>
            </a:rPr>
            <a:t>Services must be secular, neutral, non-ideological, and supplemental</a:t>
          </a:r>
        </a:p>
      </dsp:txBody>
      <dsp:txXfrm>
        <a:off x="4252808" y="1203"/>
        <a:ext cx="4053022" cy="1169900"/>
      </dsp:txXfrm>
    </dsp:sp>
    <dsp:sp modelId="{A3E4D2EA-EEBE-4541-9895-7BE6988396BA}">
      <dsp:nvSpPr>
        <dsp:cNvPr id="0" name=""/>
        <dsp:cNvSpPr/>
      </dsp:nvSpPr>
      <dsp:spPr>
        <a:xfrm>
          <a:off x="4803" y="1366087"/>
          <a:ext cx="4053022" cy="116990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kern="1200" noProof="0">
              <a:latin typeface="Calibri"/>
              <a:cs typeface="Calibri"/>
            </a:rPr>
            <a:t>Costs must be allowable, necessary, and reasonable</a:t>
          </a:r>
        </a:p>
      </dsp:txBody>
      <dsp:txXfrm>
        <a:off x="4803" y="1366087"/>
        <a:ext cx="4053022" cy="1169900"/>
      </dsp:txXfrm>
    </dsp:sp>
    <dsp:sp modelId="{22ECE7FF-06B3-468C-8E7D-8C4DFA821CA7}">
      <dsp:nvSpPr>
        <dsp:cNvPr id="0" name=""/>
        <dsp:cNvSpPr/>
      </dsp:nvSpPr>
      <dsp:spPr>
        <a:xfrm>
          <a:off x="4252808" y="1366087"/>
          <a:ext cx="4053022" cy="1169900"/>
        </a:xfrm>
        <a:prstGeom prst="rect">
          <a:avLst/>
        </a:prstGeom>
        <a:solidFill>
          <a:srgbClr val="1C5F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kern="1200" noProof="0">
              <a:latin typeface="Calibri"/>
              <a:cs typeface="Calibri"/>
            </a:rPr>
            <a:t>A public agency (LEA) must control funds</a:t>
          </a:r>
        </a:p>
      </dsp:txBody>
      <dsp:txXfrm>
        <a:off x="4252808" y="1366087"/>
        <a:ext cx="4053022" cy="1169900"/>
      </dsp:txXfrm>
    </dsp:sp>
    <dsp:sp modelId="{34B20645-5F92-4698-BFA0-F91E75C33A91}">
      <dsp:nvSpPr>
        <dsp:cNvPr id="0" name=""/>
        <dsp:cNvSpPr/>
      </dsp:nvSpPr>
      <dsp:spPr>
        <a:xfrm>
          <a:off x="6236" y="2730971"/>
          <a:ext cx="4053022" cy="1169900"/>
        </a:xfrm>
        <a:prstGeom prst="rect">
          <a:avLst/>
        </a:prstGeom>
        <a:solidFill>
          <a:srgbClr val="1C5F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kern="1200" noProof="0">
              <a:latin typeface="Calibri"/>
              <a:cs typeface="Calibri"/>
            </a:rPr>
            <a:t>Private schools do not receive funds </a:t>
          </a:r>
        </a:p>
      </dsp:txBody>
      <dsp:txXfrm>
        <a:off x="6236" y="2730971"/>
        <a:ext cx="4053022" cy="1169900"/>
      </dsp:txXfrm>
    </dsp:sp>
    <dsp:sp modelId="{2E75278C-26EE-4608-A5ED-1AA4067CA3AF}">
      <dsp:nvSpPr>
        <dsp:cNvPr id="0" name=""/>
        <dsp:cNvSpPr/>
      </dsp:nvSpPr>
      <dsp:spPr>
        <a:xfrm>
          <a:off x="4254241" y="2730971"/>
          <a:ext cx="4050155" cy="116990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kern="1200" noProof="0">
              <a:latin typeface="Calibri"/>
              <a:cs typeface="Calibri"/>
            </a:rPr>
            <a:t>Private school services should start at the same time as the LEA’s program</a:t>
          </a:r>
        </a:p>
      </dsp:txBody>
      <dsp:txXfrm>
        <a:off x="4254241" y="2730971"/>
        <a:ext cx="4050155" cy="11699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03896-F6A4-4665-8CC8-3B8D838A2133}">
      <dsp:nvSpPr>
        <dsp:cNvPr id="0" name=""/>
        <dsp:cNvSpPr/>
      </dsp:nvSpPr>
      <dsp:spPr>
        <a:xfrm>
          <a:off x="1958835" y="594515"/>
          <a:ext cx="3969028" cy="3969028"/>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62EB35-7077-4997-AE2C-123475B24F97}">
      <dsp:nvSpPr>
        <dsp:cNvPr id="0" name=""/>
        <dsp:cNvSpPr/>
      </dsp:nvSpPr>
      <dsp:spPr>
        <a:xfrm>
          <a:off x="1958835" y="594690"/>
          <a:ext cx="3969028" cy="3969028"/>
        </a:xfrm>
        <a:prstGeom prst="blockArc">
          <a:avLst>
            <a:gd name="adj1" fmla="val 5352080"/>
            <a:gd name="adj2" fmla="val 10800309"/>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F1C3EA-1892-49A4-85EE-D02436995F2D}">
      <dsp:nvSpPr>
        <dsp:cNvPr id="0" name=""/>
        <dsp:cNvSpPr/>
      </dsp:nvSpPr>
      <dsp:spPr>
        <a:xfrm>
          <a:off x="1958835" y="594690"/>
          <a:ext cx="3969028" cy="3969028"/>
        </a:xfrm>
        <a:prstGeom prst="blockArc">
          <a:avLst>
            <a:gd name="adj1" fmla="val 21599691"/>
            <a:gd name="adj2" fmla="val 535208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38DB2F-4E69-4500-AC4D-3E9969AA8811}">
      <dsp:nvSpPr>
        <dsp:cNvPr id="0" name=""/>
        <dsp:cNvSpPr/>
      </dsp:nvSpPr>
      <dsp:spPr>
        <a:xfrm>
          <a:off x="1958835" y="594515"/>
          <a:ext cx="3969028" cy="3969028"/>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1FADF6-0E4F-49EF-A2C0-2785C8893A5C}">
      <dsp:nvSpPr>
        <dsp:cNvPr id="0" name=""/>
        <dsp:cNvSpPr/>
      </dsp:nvSpPr>
      <dsp:spPr>
        <a:xfrm>
          <a:off x="2937186" y="1666360"/>
          <a:ext cx="2012327" cy="18253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Consultations</a:t>
          </a:r>
        </a:p>
      </dsp:txBody>
      <dsp:txXfrm>
        <a:off x="3231884" y="1933675"/>
        <a:ext cx="1422931" cy="1290709"/>
      </dsp:txXfrm>
    </dsp:sp>
    <dsp:sp modelId="{911BAF4C-262F-455C-A172-F31FDD6F5E5A}">
      <dsp:nvSpPr>
        <dsp:cNvPr id="0" name=""/>
        <dsp:cNvSpPr/>
      </dsp:nvSpPr>
      <dsp:spPr>
        <a:xfrm>
          <a:off x="3304481" y="1645"/>
          <a:ext cx="1277737" cy="1277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WINTER</a:t>
          </a:r>
        </a:p>
        <a:p>
          <a:pPr marL="0" lvl="0" indent="0" algn="ctr" defTabSz="755650">
            <a:lnSpc>
              <a:spcPct val="90000"/>
            </a:lnSpc>
            <a:spcBef>
              <a:spcPct val="0"/>
            </a:spcBef>
            <a:spcAft>
              <a:spcPct val="35000"/>
            </a:spcAft>
            <a:buNone/>
          </a:pPr>
          <a:r>
            <a:rPr lang="en-US" sz="1700" kern="1200"/>
            <a:t>Dec-Feb</a:t>
          </a:r>
        </a:p>
      </dsp:txBody>
      <dsp:txXfrm>
        <a:off x="3491601" y="188765"/>
        <a:ext cx="903497" cy="903497"/>
      </dsp:txXfrm>
    </dsp:sp>
    <dsp:sp modelId="{EA14165D-9C90-4C8E-AE34-C822A3775CD1}">
      <dsp:nvSpPr>
        <dsp:cNvPr id="0" name=""/>
        <dsp:cNvSpPr/>
      </dsp:nvSpPr>
      <dsp:spPr>
        <a:xfrm>
          <a:off x="5242996" y="1940161"/>
          <a:ext cx="1277737" cy="1277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SPRING</a:t>
          </a:r>
        </a:p>
        <a:p>
          <a:pPr marL="0" lvl="0" indent="0" algn="ctr" defTabSz="755650">
            <a:lnSpc>
              <a:spcPct val="90000"/>
            </a:lnSpc>
            <a:spcBef>
              <a:spcPct val="0"/>
            </a:spcBef>
            <a:spcAft>
              <a:spcPct val="35000"/>
            </a:spcAft>
            <a:buNone/>
          </a:pPr>
          <a:r>
            <a:rPr lang="en-US" sz="1700" kern="1200"/>
            <a:t>Mar-May</a:t>
          </a:r>
        </a:p>
      </dsp:txBody>
      <dsp:txXfrm>
        <a:off x="5430116" y="2127281"/>
        <a:ext cx="903497" cy="903497"/>
      </dsp:txXfrm>
    </dsp:sp>
    <dsp:sp modelId="{471C36DB-2D0B-4294-BD10-44A42BB71B76}">
      <dsp:nvSpPr>
        <dsp:cNvPr id="0" name=""/>
        <dsp:cNvSpPr/>
      </dsp:nvSpPr>
      <dsp:spPr>
        <a:xfrm>
          <a:off x="3331502" y="3878663"/>
          <a:ext cx="1277737" cy="1277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SUMMER</a:t>
          </a:r>
        </a:p>
        <a:p>
          <a:pPr marL="0" lvl="0" indent="0" algn="ctr" defTabSz="755650">
            <a:lnSpc>
              <a:spcPct val="90000"/>
            </a:lnSpc>
            <a:spcBef>
              <a:spcPct val="0"/>
            </a:spcBef>
            <a:spcAft>
              <a:spcPct val="35000"/>
            </a:spcAft>
            <a:buNone/>
          </a:pPr>
          <a:r>
            <a:rPr lang="en-US" sz="1700" kern="1200"/>
            <a:t>June-Aug</a:t>
          </a:r>
        </a:p>
      </dsp:txBody>
      <dsp:txXfrm>
        <a:off x="3518622" y="4065783"/>
        <a:ext cx="903497" cy="903497"/>
      </dsp:txXfrm>
    </dsp:sp>
    <dsp:sp modelId="{DDD9992A-D8F5-4F63-8CBC-59907A48448E}">
      <dsp:nvSpPr>
        <dsp:cNvPr id="0" name=""/>
        <dsp:cNvSpPr/>
      </dsp:nvSpPr>
      <dsp:spPr>
        <a:xfrm>
          <a:off x="1365965" y="1940161"/>
          <a:ext cx="1277737" cy="1277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FALL</a:t>
          </a:r>
        </a:p>
        <a:p>
          <a:pPr marL="0" lvl="0" indent="0" algn="ctr" defTabSz="755650">
            <a:lnSpc>
              <a:spcPct val="90000"/>
            </a:lnSpc>
            <a:spcBef>
              <a:spcPct val="0"/>
            </a:spcBef>
            <a:spcAft>
              <a:spcPct val="35000"/>
            </a:spcAft>
            <a:buNone/>
          </a:pPr>
          <a:r>
            <a:rPr lang="en-US" sz="1700" kern="1200"/>
            <a:t>Sept-Nov</a:t>
          </a:r>
        </a:p>
      </dsp:txBody>
      <dsp:txXfrm>
        <a:off x="1553085" y="2127281"/>
        <a:ext cx="903497" cy="9034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7252B-FF70-4B3A-9C4B-172030E7F067}">
      <dsp:nvSpPr>
        <dsp:cNvPr id="0" name=""/>
        <dsp:cNvSpPr/>
      </dsp:nvSpPr>
      <dsp:spPr>
        <a:xfrm>
          <a:off x="1747365" y="2171277"/>
          <a:ext cx="353752" cy="1371714"/>
        </a:xfrm>
        <a:custGeom>
          <a:avLst/>
          <a:gdLst/>
          <a:ahLst/>
          <a:cxnLst/>
          <a:rect l="0" t="0" r="0" b="0"/>
          <a:pathLst>
            <a:path>
              <a:moveTo>
                <a:pt x="0" y="0"/>
              </a:moveTo>
              <a:lnTo>
                <a:pt x="179016" y="0"/>
              </a:lnTo>
              <a:lnTo>
                <a:pt x="179016" y="1371714"/>
              </a:lnTo>
              <a:lnTo>
                <a:pt x="353752" y="1371714"/>
              </a:lnTo>
            </a:path>
          </a:pathLst>
        </a:custGeom>
        <a:noFill/>
        <a:ln w="38100" cap="flat" cmpd="sng" algn="ctr">
          <a:solidFill>
            <a:srgbClr val="E7E7E7"/>
          </a:solidFill>
          <a:prstDash val="solid"/>
          <a:miter lim="800000"/>
        </a:ln>
        <a:effectLst/>
      </dsp:spPr>
      <dsp:style>
        <a:lnRef idx="2">
          <a:scrgbClr r="0" g="0" b="0"/>
        </a:lnRef>
        <a:fillRef idx="0">
          <a:scrgbClr r="0" g="0" b="0"/>
        </a:fillRef>
        <a:effectRef idx="0">
          <a:scrgbClr r="0" g="0" b="0"/>
        </a:effectRef>
        <a:fontRef idx="minor"/>
      </dsp:style>
    </dsp:sp>
    <dsp:sp modelId="{E33DD968-55D6-48CD-8BC8-256B913CD0DC}">
      <dsp:nvSpPr>
        <dsp:cNvPr id="0" name=""/>
        <dsp:cNvSpPr/>
      </dsp:nvSpPr>
      <dsp:spPr>
        <a:xfrm>
          <a:off x="1747365" y="2044414"/>
          <a:ext cx="353752" cy="91440"/>
        </a:xfrm>
        <a:custGeom>
          <a:avLst/>
          <a:gdLst/>
          <a:ahLst/>
          <a:cxnLst/>
          <a:rect l="0" t="0" r="0" b="0"/>
          <a:pathLst>
            <a:path>
              <a:moveTo>
                <a:pt x="0" y="126863"/>
              </a:moveTo>
              <a:lnTo>
                <a:pt x="179016" y="126863"/>
              </a:lnTo>
              <a:lnTo>
                <a:pt x="179016" y="45720"/>
              </a:lnTo>
              <a:lnTo>
                <a:pt x="353752" y="45720"/>
              </a:lnTo>
            </a:path>
          </a:pathLst>
        </a:custGeom>
        <a:noFill/>
        <a:ln w="38100" cap="flat" cmpd="sng" algn="ctr">
          <a:solidFill>
            <a:srgbClr val="E7E7E7"/>
          </a:solidFill>
          <a:prstDash val="solid"/>
          <a:miter lim="800000"/>
        </a:ln>
        <a:effectLst/>
      </dsp:spPr>
      <dsp:style>
        <a:lnRef idx="2">
          <a:scrgbClr r="0" g="0" b="0"/>
        </a:lnRef>
        <a:fillRef idx="0">
          <a:scrgbClr r="0" g="0" b="0"/>
        </a:fillRef>
        <a:effectRef idx="0">
          <a:scrgbClr r="0" g="0" b="0"/>
        </a:effectRef>
        <a:fontRef idx="minor"/>
      </dsp:style>
    </dsp:sp>
    <dsp:sp modelId="{9D39C762-15BC-419E-8503-9006216317EB}">
      <dsp:nvSpPr>
        <dsp:cNvPr id="0" name=""/>
        <dsp:cNvSpPr/>
      </dsp:nvSpPr>
      <dsp:spPr>
        <a:xfrm>
          <a:off x="1747365" y="722811"/>
          <a:ext cx="353752" cy="1448465"/>
        </a:xfrm>
        <a:custGeom>
          <a:avLst/>
          <a:gdLst/>
          <a:ahLst/>
          <a:cxnLst/>
          <a:rect l="0" t="0" r="0" b="0"/>
          <a:pathLst>
            <a:path>
              <a:moveTo>
                <a:pt x="0" y="1448465"/>
              </a:moveTo>
              <a:lnTo>
                <a:pt x="179016" y="1448465"/>
              </a:lnTo>
              <a:lnTo>
                <a:pt x="179016" y="0"/>
              </a:lnTo>
              <a:lnTo>
                <a:pt x="353752" y="0"/>
              </a:lnTo>
            </a:path>
          </a:pathLst>
        </a:custGeom>
        <a:noFill/>
        <a:ln w="38100" cap="flat" cmpd="sng" algn="ctr">
          <a:solidFill>
            <a:srgbClr val="E7E7E7"/>
          </a:solidFill>
          <a:prstDash val="solid"/>
          <a:miter lim="800000"/>
        </a:ln>
        <a:effectLst/>
      </dsp:spPr>
      <dsp:style>
        <a:lnRef idx="2">
          <a:scrgbClr r="0" g="0" b="0"/>
        </a:lnRef>
        <a:fillRef idx="0">
          <a:scrgbClr r="0" g="0" b="0"/>
        </a:fillRef>
        <a:effectRef idx="0">
          <a:scrgbClr r="0" g="0" b="0"/>
        </a:effectRef>
        <a:fontRef idx="minor"/>
      </dsp:style>
    </dsp:sp>
    <dsp:sp modelId="{B79A01E1-7FEC-474D-B786-B0DB77178E25}">
      <dsp:nvSpPr>
        <dsp:cNvPr id="0" name=""/>
        <dsp:cNvSpPr/>
      </dsp:nvSpPr>
      <dsp:spPr>
        <a:xfrm>
          <a:off x="7" y="1190529"/>
          <a:ext cx="1747358" cy="1961496"/>
        </a:xfrm>
        <a:prstGeom prst="rect">
          <a:avLst/>
        </a:prstGeom>
        <a:solidFill>
          <a:srgbClr val="E7E7E7"/>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3335" rIns="91440" bIns="13335"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1A497F"/>
              </a:solidFill>
              <a:latin typeface="Calibri"/>
              <a:ea typeface="+mn-ea"/>
              <a:cs typeface="Calibri"/>
            </a:rPr>
            <a:t>Title II-A Funds for Equitable Services must:</a:t>
          </a:r>
        </a:p>
      </dsp:txBody>
      <dsp:txXfrm>
        <a:off x="7" y="1190529"/>
        <a:ext cx="1747358" cy="1961496"/>
      </dsp:txXfrm>
    </dsp:sp>
    <dsp:sp modelId="{B9A890EB-C259-48DF-8ADF-3A1E675D4640}">
      <dsp:nvSpPr>
        <dsp:cNvPr id="0" name=""/>
        <dsp:cNvSpPr/>
      </dsp:nvSpPr>
      <dsp:spPr>
        <a:xfrm>
          <a:off x="2101118" y="145909"/>
          <a:ext cx="5781292" cy="1153803"/>
        </a:xfrm>
        <a:prstGeom prst="rect">
          <a:avLst/>
        </a:prstGeom>
        <a:solidFill>
          <a:schemeClr val="tx2">
            <a:lumMod val="20000"/>
            <a:lumOff val="80000"/>
          </a:schemeClr>
        </a:solidFill>
        <a:ln w="38100" cap="flat" cmpd="sng" algn="ctr">
          <a:solidFill>
            <a:srgbClr val="E7E7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182880" bIns="91440" numCol="1" spcCol="1270" anchor="ctr" anchorCtr="0">
          <a:noAutofit/>
        </a:bodyPr>
        <a:lstStyle/>
        <a:p>
          <a:pPr marL="0" lvl="0" indent="0" algn="l" defTabSz="977900">
            <a:lnSpc>
              <a:spcPct val="90000"/>
            </a:lnSpc>
            <a:spcBef>
              <a:spcPct val="0"/>
            </a:spcBef>
            <a:spcAft>
              <a:spcPct val="35000"/>
            </a:spcAft>
            <a:buNone/>
          </a:pPr>
          <a:r>
            <a:rPr lang="en-US" sz="2200" b="0" kern="1200">
              <a:solidFill>
                <a:srgbClr val="1A497F"/>
              </a:solidFill>
              <a:latin typeface="Calibri"/>
              <a:cs typeface="Calibri"/>
            </a:rPr>
            <a:t>Be an allowable use of Title II, Part A funds </a:t>
          </a:r>
          <a:endParaRPr lang="en-US" sz="2200" b="1" kern="1200">
            <a:solidFill>
              <a:srgbClr val="1A497F"/>
            </a:solidFill>
            <a:latin typeface="Calibri"/>
            <a:cs typeface="Calibri"/>
          </a:endParaRPr>
        </a:p>
      </dsp:txBody>
      <dsp:txXfrm>
        <a:off x="2101118" y="145909"/>
        <a:ext cx="5781292" cy="1153803"/>
      </dsp:txXfrm>
    </dsp:sp>
    <dsp:sp modelId="{4C1A9BEF-8350-44F7-A021-3069C51B843D}">
      <dsp:nvSpPr>
        <dsp:cNvPr id="0" name=""/>
        <dsp:cNvSpPr/>
      </dsp:nvSpPr>
      <dsp:spPr>
        <a:xfrm>
          <a:off x="2101118" y="1518132"/>
          <a:ext cx="5781292" cy="1144002"/>
        </a:xfrm>
        <a:prstGeom prst="rect">
          <a:avLst/>
        </a:prstGeom>
        <a:solidFill>
          <a:schemeClr val="tx2">
            <a:lumMod val="20000"/>
            <a:lumOff val="80000"/>
          </a:schemeClr>
        </a:solidFill>
        <a:ln w="38100" cap="flat" cmpd="sng" algn="ctr">
          <a:solidFill>
            <a:srgbClr val="E7E7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182880" bIns="91440" numCol="1" spcCol="1270" anchor="ctr" anchorCtr="0">
          <a:noAutofit/>
        </a:bodyPr>
        <a:lstStyle/>
        <a:p>
          <a:pPr marL="0" lvl="0" indent="0" algn="l" defTabSz="977900" rtl="0">
            <a:lnSpc>
              <a:spcPct val="90000"/>
            </a:lnSpc>
            <a:spcBef>
              <a:spcPct val="0"/>
            </a:spcBef>
            <a:spcAft>
              <a:spcPct val="35000"/>
            </a:spcAft>
            <a:buNone/>
          </a:pPr>
          <a:r>
            <a:rPr lang="en-US" sz="2200" b="0" kern="1200">
              <a:solidFill>
                <a:srgbClr val="1A497F"/>
              </a:solidFill>
              <a:latin typeface="Calibri"/>
              <a:cs typeface="Calibri"/>
            </a:rPr>
            <a:t>Meet the specific needs of students enrolled in a private school, and not the administration of the school </a:t>
          </a:r>
          <a:endParaRPr lang="en-US" sz="2200" kern="1200">
            <a:solidFill>
              <a:srgbClr val="1A497F"/>
            </a:solidFill>
            <a:latin typeface="Calibri"/>
            <a:cs typeface="Calibri"/>
          </a:endParaRPr>
        </a:p>
      </dsp:txBody>
      <dsp:txXfrm>
        <a:off x="2101118" y="1518132"/>
        <a:ext cx="5781292" cy="1144002"/>
      </dsp:txXfrm>
    </dsp:sp>
    <dsp:sp modelId="{B2ACF4C2-2B81-4089-B777-8A16A8592062}">
      <dsp:nvSpPr>
        <dsp:cNvPr id="0" name=""/>
        <dsp:cNvSpPr/>
      </dsp:nvSpPr>
      <dsp:spPr>
        <a:xfrm>
          <a:off x="2101118" y="2880555"/>
          <a:ext cx="5781292" cy="1324872"/>
        </a:xfrm>
        <a:prstGeom prst="rect">
          <a:avLst/>
        </a:prstGeom>
        <a:solidFill>
          <a:schemeClr val="tx2">
            <a:lumMod val="20000"/>
            <a:lumOff val="80000"/>
          </a:schemeClr>
        </a:solidFill>
        <a:ln w="38100" cap="flat" cmpd="sng" algn="ctr">
          <a:solidFill>
            <a:srgbClr val="E7E7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182880" bIns="91440" numCol="1" spcCol="1270" anchor="ctr" anchorCtr="0">
          <a:noAutofit/>
        </a:bodyPr>
        <a:lstStyle/>
        <a:p>
          <a:pPr marL="0" lvl="0" indent="0" algn="l" defTabSz="977900" rtl="0">
            <a:lnSpc>
              <a:spcPct val="90000"/>
            </a:lnSpc>
            <a:spcBef>
              <a:spcPct val="0"/>
            </a:spcBef>
            <a:spcAft>
              <a:spcPct val="35000"/>
            </a:spcAft>
            <a:buNone/>
          </a:pPr>
          <a:r>
            <a:rPr lang="en-US" sz="2200" b="0" kern="1200">
              <a:solidFill>
                <a:srgbClr val="1A497F"/>
              </a:solidFill>
              <a:latin typeface="Calibri"/>
              <a:cs typeface="Calibri"/>
            </a:rPr>
            <a:t>Ensure that the LEA responsible for providing equitable services retains control of the funds</a:t>
          </a:r>
          <a:endParaRPr lang="en-US" sz="2200" b="1" kern="1200">
            <a:solidFill>
              <a:srgbClr val="1A497F"/>
            </a:solidFill>
            <a:latin typeface="Calibri"/>
            <a:cs typeface="Calibri"/>
          </a:endParaRPr>
        </a:p>
      </dsp:txBody>
      <dsp:txXfrm>
        <a:off x="2101118" y="2880555"/>
        <a:ext cx="5781292" cy="13248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01608-B721-492F-AF83-DC7D85B7114E}">
      <dsp:nvSpPr>
        <dsp:cNvPr id="0" name=""/>
        <dsp:cNvSpPr/>
      </dsp:nvSpPr>
      <dsp:spPr>
        <a:xfrm rot="10800000">
          <a:off x="2463448" y="3981"/>
          <a:ext cx="5672350" cy="74786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786" tIns="80010" rIns="149352"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a:latin typeface="Calibri" panose="020F0502020204030204" pitchFamily="34" charset="0"/>
              <a:cs typeface="Calibri" panose="020F0502020204030204" pitchFamily="34" charset="0"/>
            </a:rPr>
            <a:t>Utilize data and share information </a:t>
          </a:r>
          <a:endParaRPr lang="en-US" sz="2100" kern="1200"/>
        </a:p>
      </dsp:txBody>
      <dsp:txXfrm rot="10800000">
        <a:off x="2650413" y="3981"/>
        <a:ext cx="5485385" cy="747861"/>
      </dsp:txXfrm>
    </dsp:sp>
    <dsp:sp modelId="{C367C497-876B-4905-B132-48ED79EFC7B4}">
      <dsp:nvSpPr>
        <dsp:cNvPr id="0" name=""/>
        <dsp:cNvSpPr/>
      </dsp:nvSpPr>
      <dsp:spPr>
        <a:xfrm>
          <a:off x="1452367" y="3981"/>
          <a:ext cx="747861" cy="7478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1A497F"/>
          </a:solidFill>
          <a:prstDash val="solid"/>
          <a:miter lim="800000"/>
        </a:ln>
        <a:effectLst/>
      </dsp:spPr>
      <dsp:style>
        <a:lnRef idx="2">
          <a:scrgbClr r="0" g="0" b="0"/>
        </a:lnRef>
        <a:fillRef idx="1">
          <a:scrgbClr r="0" g="0" b="0"/>
        </a:fillRef>
        <a:effectRef idx="0">
          <a:scrgbClr r="0" g="0" b="0"/>
        </a:effectRef>
        <a:fontRef idx="minor"/>
      </dsp:style>
    </dsp:sp>
    <dsp:sp modelId="{1E896A2B-6053-409E-9777-02B1F9D052A7}">
      <dsp:nvSpPr>
        <dsp:cNvPr id="0" name=""/>
        <dsp:cNvSpPr/>
      </dsp:nvSpPr>
      <dsp:spPr>
        <a:xfrm rot="10800000">
          <a:off x="2447792" y="975084"/>
          <a:ext cx="5672350" cy="747861"/>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786"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Calibri" panose="020F0502020204030204" pitchFamily="34" charset="0"/>
              <a:cs typeface="Calibri" panose="020F0502020204030204" pitchFamily="34" charset="0"/>
            </a:rPr>
            <a:t>Ask questions</a:t>
          </a:r>
        </a:p>
      </dsp:txBody>
      <dsp:txXfrm rot="10800000">
        <a:off x="2634757" y="975084"/>
        <a:ext cx="5485385" cy="747861"/>
      </dsp:txXfrm>
    </dsp:sp>
    <dsp:sp modelId="{F568B3AF-E235-4729-9A1C-3C743D368AA1}">
      <dsp:nvSpPr>
        <dsp:cNvPr id="0" name=""/>
        <dsp:cNvSpPr/>
      </dsp:nvSpPr>
      <dsp:spPr>
        <a:xfrm>
          <a:off x="1452367" y="975084"/>
          <a:ext cx="747861" cy="74786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1A497F"/>
          </a:solidFill>
          <a:prstDash val="solid"/>
          <a:miter lim="800000"/>
        </a:ln>
        <a:effectLst/>
      </dsp:spPr>
      <dsp:style>
        <a:lnRef idx="2">
          <a:scrgbClr r="0" g="0" b="0"/>
        </a:lnRef>
        <a:fillRef idx="1">
          <a:scrgbClr r="0" g="0" b="0"/>
        </a:fillRef>
        <a:effectRef idx="0">
          <a:scrgbClr r="0" g="0" b="0"/>
        </a:effectRef>
        <a:fontRef idx="minor"/>
      </dsp:style>
    </dsp:sp>
    <dsp:sp modelId="{AFE1139C-1603-4F66-BE28-E8225F651293}">
      <dsp:nvSpPr>
        <dsp:cNvPr id="0" name=""/>
        <dsp:cNvSpPr/>
      </dsp:nvSpPr>
      <dsp:spPr>
        <a:xfrm rot="10800000">
          <a:off x="2432080" y="1894713"/>
          <a:ext cx="5672350" cy="747861"/>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786"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Calibri" panose="020F0502020204030204" pitchFamily="34" charset="0"/>
              <a:cs typeface="Calibri" panose="020F0502020204030204" pitchFamily="34" charset="0"/>
            </a:rPr>
            <a:t>Seek clarity</a:t>
          </a:r>
        </a:p>
      </dsp:txBody>
      <dsp:txXfrm rot="10800000">
        <a:off x="2619045" y="1894713"/>
        <a:ext cx="5485385" cy="747861"/>
      </dsp:txXfrm>
    </dsp:sp>
    <dsp:sp modelId="{C029A168-7D55-4D1C-96B0-6B39B87146D7}">
      <dsp:nvSpPr>
        <dsp:cNvPr id="0" name=""/>
        <dsp:cNvSpPr/>
      </dsp:nvSpPr>
      <dsp:spPr>
        <a:xfrm>
          <a:off x="1452367" y="1946188"/>
          <a:ext cx="747861" cy="74786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rgbClr val="1A497F"/>
          </a:solidFill>
          <a:prstDash val="solid"/>
          <a:miter lim="800000"/>
        </a:ln>
        <a:effectLst/>
      </dsp:spPr>
      <dsp:style>
        <a:lnRef idx="2">
          <a:scrgbClr r="0" g="0" b="0"/>
        </a:lnRef>
        <a:fillRef idx="1">
          <a:scrgbClr r="0" g="0" b="0"/>
        </a:fillRef>
        <a:effectRef idx="0">
          <a:scrgbClr r="0" g="0" b="0"/>
        </a:effectRef>
        <a:fontRef idx="minor"/>
      </dsp:style>
    </dsp:sp>
    <dsp:sp modelId="{9F60CC12-EF07-4EF0-9244-99B6D0529E8A}">
      <dsp:nvSpPr>
        <dsp:cNvPr id="0" name=""/>
        <dsp:cNvSpPr/>
      </dsp:nvSpPr>
      <dsp:spPr>
        <a:xfrm rot="10800000">
          <a:off x="2400655" y="2928375"/>
          <a:ext cx="5672350" cy="74786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786"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Calibri" panose="020F0502020204030204" pitchFamily="34" charset="0"/>
              <a:cs typeface="Calibri" panose="020F0502020204030204" pitchFamily="34" charset="0"/>
            </a:rPr>
            <a:t>Negotiate</a:t>
          </a:r>
        </a:p>
      </dsp:txBody>
      <dsp:txXfrm rot="10800000">
        <a:off x="2587620" y="2928375"/>
        <a:ext cx="5485385" cy="747861"/>
      </dsp:txXfrm>
    </dsp:sp>
    <dsp:sp modelId="{00B82A2A-F6A2-4370-9D73-F2EE19A8E333}">
      <dsp:nvSpPr>
        <dsp:cNvPr id="0" name=""/>
        <dsp:cNvSpPr/>
      </dsp:nvSpPr>
      <dsp:spPr>
        <a:xfrm>
          <a:off x="1452367" y="2917291"/>
          <a:ext cx="747861" cy="747861"/>
        </a:xfrm>
        <a:prstGeom prst="ellipse">
          <a:avLst/>
        </a:prstGeom>
        <a:blipFill>
          <a:blip xmlns:r="http://schemas.openxmlformats.org/officeDocument/2006/relationships" r:embed="rId7"/>
          <a:srcRect/>
          <a:stretch>
            <a:fillRect/>
          </a:stretch>
        </a:blipFill>
        <a:ln w="12700" cap="flat" cmpd="sng" algn="ctr">
          <a:solidFill>
            <a:srgbClr val="1A497F"/>
          </a:solidFill>
          <a:prstDash val="solid"/>
          <a:miter lim="800000"/>
        </a:ln>
        <a:effectLst/>
      </dsp:spPr>
      <dsp:style>
        <a:lnRef idx="2">
          <a:scrgbClr r="0" g="0" b="0"/>
        </a:lnRef>
        <a:fillRef idx="1">
          <a:scrgbClr r="0" g="0" b="0"/>
        </a:fillRef>
        <a:effectRef idx="0">
          <a:scrgbClr r="0" g="0" b="0"/>
        </a:effectRef>
        <a:fontRef idx="minor"/>
      </dsp:style>
    </dsp:sp>
    <dsp:sp modelId="{7A0A3EBE-A8B5-4704-B1EA-B94DA495540F}">
      <dsp:nvSpPr>
        <dsp:cNvPr id="0" name=""/>
        <dsp:cNvSpPr/>
      </dsp:nvSpPr>
      <dsp:spPr>
        <a:xfrm rot="10800000">
          <a:off x="2400655" y="3877304"/>
          <a:ext cx="5672350" cy="74786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786"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Calibri" panose="020F0502020204030204" pitchFamily="34" charset="0"/>
              <a:cs typeface="Calibri" panose="020F0502020204030204" pitchFamily="34" charset="0"/>
            </a:rPr>
            <a:t>Reach agreement and complete documentation</a:t>
          </a:r>
        </a:p>
      </dsp:txBody>
      <dsp:txXfrm rot="10800000">
        <a:off x="2587620" y="3877304"/>
        <a:ext cx="5485385" cy="747861"/>
      </dsp:txXfrm>
    </dsp:sp>
    <dsp:sp modelId="{935C3D51-DB74-4DC6-B596-AEA683599BE5}">
      <dsp:nvSpPr>
        <dsp:cNvPr id="0" name=""/>
        <dsp:cNvSpPr/>
      </dsp:nvSpPr>
      <dsp:spPr>
        <a:xfrm>
          <a:off x="1452367" y="3888395"/>
          <a:ext cx="747861" cy="747861"/>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rgbClr val="1A497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E5552-FF49-4D69-8ADC-C113E0313B4B}">
      <dsp:nvSpPr>
        <dsp:cNvPr id="0" name=""/>
        <dsp:cNvSpPr/>
      </dsp:nvSpPr>
      <dsp:spPr>
        <a:xfrm>
          <a:off x="833" y="1731437"/>
          <a:ext cx="1711365" cy="684546"/>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Font typeface="Calibri" panose="020F0502020204030204" pitchFamily="34" charset="0"/>
            <a:buNone/>
          </a:pPr>
          <a:endParaRPr lang="en-US" sz="4400" kern="1200">
            <a:solidFill>
              <a:sysClr val="window" lastClr="FFFFFF"/>
            </a:solidFill>
            <a:latin typeface="Calibri" panose="020F0502020204030204"/>
            <a:ea typeface="+mn-ea"/>
            <a:cs typeface="+mn-cs"/>
          </a:endParaRPr>
        </a:p>
      </dsp:txBody>
      <dsp:txXfrm>
        <a:off x="343106" y="1731437"/>
        <a:ext cx="1026819" cy="684546"/>
      </dsp:txXfrm>
    </dsp:sp>
    <dsp:sp modelId="{2A5FD83C-AE95-4012-A1BB-481B27221601}">
      <dsp:nvSpPr>
        <dsp:cNvPr id="0" name=""/>
        <dsp:cNvSpPr/>
      </dsp:nvSpPr>
      <dsp:spPr>
        <a:xfrm>
          <a:off x="1489721"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US" sz="1200" kern="1200">
              <a:solidFill>
                <a:sysClr val="windowText" lastClr="000000">
                  <a:hueOff val="0"/>
                  <a:satOff val="0"/>
                  <a:lumOff val="0"/>
                  <a:alphaOff val="0"/>
                </a:sysClr>
              </a:solidFill>
              <a:latin typeface="Calibri" panose="020F0502020204030204"/>
              <a:ea typeface="+mn-ea"/>
              <a:cs typeface="+mn-cs"/>
            </a:rPr>
            <a:t>Language arts</a:t>
          </a:r>
        </a:p>
      </dsp:txBody>
      <dsp:txXfrm>
        <a:off x="1773808" y="1789623"/>
        <a:ext cx="852260" cy="568173"/>
      </dsp:txXfrm>
    </dsp:sp>
    <dsp:sp modelId="{AFF9D5E6-8668-4DE3-9C68-F945C932A09A}">
      <dsp:nvSpPr>
        <dsp:cNvPr id="0" name=""/>
        <dsp:cNvSpPr/>
      </dsp:nvSpPr>
      <dsp:spPr>
        <a:xfrm>
          <a:off x="2711293"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US" sz="1200" kern="1200">
              <a:solidFill>
                <a:sysClr val="windowText" lastClr="000000">
                  <a:hueOff val="0"/>
                  <a:satOff val="0"/>
                  <a:lumOff val="0"/>
                  <a:alphaOff val="0"/>
                </a:sysClr>
              </a:solidFill>
              <a:latin typeface="Calibri" panose="020F0502020204030204"/>
              <a:ea typeface="+mn-ea"/>
              <a:cs typeface="+mn-cs"/>
            </a:rPr>
            <a:t>English</a:t>
          </a:r>
        </a:p>
      </dsp:txBody>
      <dsp:txXfrm>
        <a:off x="2995380" y="1789623"/>
        <a:ext cx="852260" cy="568173"/>
      </dsp:txXfrm>
    </dsp:sp>
    <dsp:sp modelId="{5117A7F9-6FF5-4C02-BB6F-9DA424DDDBD0}">
      <dsp:nvSpPr>
        <dsp:cNvPr id="0" name=""/>
        <dsp:cNvSpPr/>
      </dsp:nvSpPr>
      <dsp:spPr>
        <a:xfrm>
          <a:off x="3932866"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Reading </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4216953" y="1789623"/>
        <a:ext cx="852260" cy="568173"/>
      </dsp:txXfrm>
    </dsp:sp>
    <dsp:sp modelId="{A1BF4EED-E7C7-44B1-BB9F-422EF4710885}">
      <dsp:nvSpPr>
        <dsp:cNvPr id="0" name=""/>
        <dsp:cNvSpPr/>
      </dsp:nvSpPr>
      <dsp:spPr>
        <a:xfrm>
          <a:off x="5154439"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Writing </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5438526" y="1789623"/>
        <a:ext cx="852260" cy="568173"/>
      </dsp:txXfrm>
    </dsp:sp>
    <dsp:sp modelId="{E6917B3B-AFEF-4730-B76E-077BD4CB7FA8}">
      <dsp:nvSpPr>
        <dsp:cNvPr id="0" name=""/>
        <dsp:cNvSpPr/>
      </dsp:nvSpPr>
      <dsp:spPr>
        <a:xfrm>
          <a:off x="6376012" y="1789623"/>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Foreign Languages</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6660099" y="1789623"/>
        <a:ext cx="852260" cy="568173"/>
      </dsp:txXfrm>
    </dsp:sp>
    <dsp:sp modelId="{845E7E75-7A86-421F-BD35-27497C93416C}">
      <dsp:nvSpPr>
        <dsp:cNvPr id="0" name=""/>
        <dsp:cNvSpPr/>
      </dsp:nvSpPr>
      <dsp:spPr>
        <a:xfrm>
          <a:off x="833" y="2511819"/>
          <a:ext cx="1711365" cy="684546"/>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endParaRPr lang="en-US" sz="4400" kern="1200">
            <a:solidFill>
              <a:sysClr val="window" lastClr="FFFFFF"/>
            </a:solidFill>
            <a:latin typeface="Calibri" panose="020F0502020204030204"/>
            <a:ea typeface="+mn-ea"/>
            <a:cs typeface="Calibri"/>
          </a:endParaRPr>
        </a:p>
      </dsp:txBody>
      <dsp:txXfrm>
        <a:off x="343106" y="2511819"/>
        <a:ext cx="1026819" cy="684546"/>
      </dsp:txXfrm>
    </dsp:sp>
    <dsp:sp modelId="{8DF3F812-331A-4B31-BA85-54ED8909B336}">
      <dsp:nvSpPr>
        <dsp:cNvPr id="0" name=""/>
        <dsp:cNvSpPr/>
      </dsp:nvSpPr>
      <dsp:spPr>
        <a:xfrm>
          <a:off x="1489721"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Science</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1773808" y="2570006"/>
        <a:ext cx="852260" cy="568173"/>
      </dsp:txXfrm>
    </dsp:sp>
    <dsp:sp modelId="{BACD9080-BDFE-42B8-886B-D13DBD19CC91}">
      <dsp:nvSpPr>
        <dsp:cNvPr id="0" name=""/>
        <dsp:cNvSpPr/>
      </dsp:nvSpPr>
      <dsp:spPr>
        <a:xfrm>
          <a:off x="2711293"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Technology </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2995380" y="2570006"/>
        <a:ext cx="852260" cy="568173"/>
      </dsp:txXfrm>
    </dsp:sp>
    <dsp:sp modelId="{D39A184A-A491-4C1A-9967-F1461840C1A8}">
      <dsp:nvSpPr>
        <dsp:cNvPr id="0" name=""/>
        <dsp:cNvSpPr/>
      </dsp:nvSpPr>
      <dsp:spPr>
        <a:xfrm>
          <a:off x="3932866"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Engineering</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4216953" y="2570006"/>
        <a:ext cx="852260" cy="568173"/>
      </dsp:txXfrm>
    </dsp:sp>
    <dsp:sp modelId="{7B07A5B7-E947-4E61-AED2-A9CAE016B774}">
      <dsp:nvSpPr>
        <dsp:cNvPr id="0" name=""/>
        <dsp:cNvSpPr/>
      </dsp:nvSpPr>
      <dsp:spPr>
        <a:xfrm>
          <a:off x="5154439"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Mathematics</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5438526" y="2570006"/>
        <a:ext cx="852260" cy="568173"/>
      </dsp:txXfrm>
    </dsp:sp>
    <dsp:sp modelId="{04C76A1C-1F24-4A2A-9F1F-F89A93638551}">
      <dsp:nvSpPr>
        <dsp:cNvPr id="0" name=""/>
        <dsp:cNvSpPr/>
      </dsp:nvSpPr>
      <dsp:spPr>
        <a:xfrm>
          <a:off x="6376012" y="2570006"/>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Calibri"/>
            </a:rPr>
            <a:t>Computer science</a:t>
          </a:r>
        </a:p>
      </dsp:txBody>
      <dsp:txXfrm>
        <a:off x="6660099" y="2570006"/>
        <a:ext cx="852260" cy="568173"/>
      </dsp:txXfrm>
    </dsp:sp>
    <dsp:sp modelId="{3CC7716C-3FF3-4E65-9C7A-B053364006C1}">
      <dsp:nvSpPr>
        <dsp:cNvPr id="0" name=""/>
        <dsp:cNvSpPr/>
      </dsp:nvSpPr>
      <dsp:spPr>
        <a:xfrm>
          <a:off x="833" y="3292202"/>
          <a:ext cx="1711365" cy="684546"/>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endParaRPr lang="en-US" sz="4400" kern="1200">
            <a:solidFill>
              <a:sysClr val="window" lastClr="FFFFFF"/>
            </a:solidFill>
            <a:latin typeface="Calibri" panose="020F0502020204030204"/>
            <a:ea typeface="+mn-ea"/>
            <a:cs typeface="Calibri"/>
          </a:endParaRPr>
        </a:p>
      </dsp:txBody>
      <dsp:txXfrm>
        <a:off x="343106" y="3292202"/>
        <a:ext cx="1026819" cy="684546"/>
      </dsp:txXfrm>
    </dsp:sp>
    <dsp:sp modelId="{34AA09EE-215F-47DB-A584-7DAA1AF97C93}">
      <dsp:nvSpPr>
        <dsp:cNvPr id="0" name=""/>
        <dsp:cNvSpPr/>
      </dsp:nvSpPr>
      <dsp:spPr>
        <a:xfrm>
          <a:off x="1489721" y="3350389"/>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Civics and Government</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1773808" y="3350389"/>
        <a:ext cx="852260" cy="568173"/>
      </dsp:txXfrm>
    </dsp:sp>
    <dsp:sp modelId="{E08A847F-FD8D-4571-AB31-8A9AA021ECDA}">
      <dsp:nvSpPr>
        <dsp:cNvPr id="0" name=""/>
        <dsp:cNvSpPr/>
      </dsp:nvSpPr>
      <dsp:spPr>
        <a:xfrm>
          <a:off x="2711293" y="3350389"/>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Economics</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2995380" y="3350389"/>
        <a:ext cx="852260" cy="568173"/>
      </dsp:txXfrm>
    </dsp:sp>
    <dsp:sp modelId="{AB9FE35A-A3C6-4D48-9DD8-03CC7B190B60}">
      <dsp:nvSpPr>
        <dsp:cNvPr id="0" name=""/>
        <dsp:cNvSpPr/>
      </dsp:nvSpPr>
      <dsp:spPr>
        <a:xfrm>
          <a:off x="3932866" y="3350389"/>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History</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4216953" y="3350389"/>
        <a:ext cx="852260" cy="568173"/>
      </dsp:txXfrm>
    </dsp:sp>
    <dsp:sp modelId="{38769AEF-0878-42D0-A062-6361ACAA784B}">
      <dsp:nvSpPr>
        <dsp:cNvPr id="0" name=""/>
        <dsp:cNvSpPr/>
      </dsp:nvSpPr>
      <dsp:spPr>
        <a:xfrm>
          <a:off x="5154439" y="3350389"/>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Geography</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5438526" y="3350389"/>
        <a:ext cx="852260" cy="568173"/>
      </dsp:txXfrm>
    </dsp:sp>
    <dsp:sp modelId="{9BF08B7E-0176-4DBA-AA3E-82F3B95346D6}">
      <dsp:nvSpPr>
        <dsp:cNvPr id="0" name=""/>
        <dsp:cNvSpPr/>
      </dsp:nvSpPr>
      <dsp:spPr>
        <a:xfrm>
          <a:off x="833" y="4072585"/>
          <a:ext cx="1711365" cy="684546"/>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endParaRPr lang="en-US" sz="4400" kern="1200">
            <a:solidFill>
              <a:sysClr val="window" lastClr="FFFFFF"/>
            </a:solidFill>
            <a:latin typeface="Calibri" panose="020F0502020204030204"/>
            <a:ea typeface="+mn-ea"/>
            <a:cs typeface="Calibri"/>
          </a:endParaRPr>
        </a:p>
      </dsp:txBody>
      <dsp:txXfrm>
        <a:off x="343106" y="4072585"/>
        <a:ext cx="1026819" cy="684546"/>
      </dsp:txXfrm>
    </dsp:sp>
    <dsp:sp modelId="{1EF173B1-E9B7-4004-B261-6468B0A16137}">
      <dsp:nvSpPr>
        <dsp:cNvPr id="0" name=""/>
        <dsp:cNvSpPr/>
      </dsp:nvSpPr>
      <dsp:spPr>
        <a:xfrm>
          <a:off x="1489721"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Arts</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1773808" y="4130771"/>
        <a:ext cx="852260" cy="568173"/>
      </dsp:txXfrm>
    </dsp:sp>
    <dsp:sp modelId="{FDED6EEF-8DC2-4BB2-8DFC-F45B3F95AC95}">
      <dsp:nvSpPr>
        <dsp:cNvPr id="0" name=""/>
        <dsp:cNvSpPr/>
      </dsp:nvSpPr>
      <dsp:spPr>
        <a:xfrm>
          <a:off x="2711293"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Music</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2995380" y="4130771"/>
        <a:ext cx="852260" cy="568173"/>
      </dsp:txXfrm>
    </dsp:sp>
    <dsp:sp modelId="{0B6EC8F9-1DBC-40F9-A1CB-5DF45C689A64}">
      <dsp:nvSpPr>
        <dsp:cNvPr id="0" name=""/>
        <dsp:cNvSpPr/>
      </dsp:nvSpPr>
      <dsp:spPr>
        <a:xfrm>
          <a:off x="3932866"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Career and Technical Education</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4216953" y="4130771"/>
        <a:ext cx="852260" cy="568173"/>
      </dsp:txXfrm>
    </dsp:sp>
    <dsp:sp modelId="{989BBDF7-10F4-41A5-9C1F-F859E868C92A}">
      <dsp:nvSpPr>
        <dsp:cNvPr id="0" name=""/>
        <dsp:cNvSpPr/>
      </dsp:nvSpPr>
      <dsp:spPr>
        <a:xfrm>
          <a:off x="5154439"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Health</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5438526" y="4130771"/>
        <a:ext cx="852260" cy="568173"/>
      </dsp:txXfrm>
    </dsp:sp>
    <dsp:sp modelId="{2B093AA6-4F0D-4FD7-A0CB-81C5F542AE04}">
      <dsp:nvSpPr>
        <dsp:cNvPr id="0" name=""/>
        <dsp:cNvSpPr/>
      </dsp:nvSpPr>
      <dsp:spPr>
        <a:xfrm>
          <a:off x="6376012" y="4130771"/>
          <a:ext cx="1420433" cy="56817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panose="020F0502020204030204"/>
              <a:ea typeface="+mn-ea"/>
              <a:cs typeface="+mn-cs"/>
            </a:rPr>
            <a:t>Physical Education</a:t>
          </a:r>
          <a:endParaRPr lang="en-US" sz="1200" kern="1200">
            <a:solidFill>
              <a:sysClr val="windowText" lastClr="000000">
                <a:hueOff val="0"/>
                <a:satOff val="0"/>
                <a:lumOff val="0"/>
                <a:alphaOff val="0"/>
              </a:sysClr>
            </a:solidFill>
            <a:latin typeface="Calibri" panose="020F0502020204030204"/>
            <a:ea typeface="+mn-ea"/>
            <a:cs typeface="Calibri"/>
          </a:endParaRPr>
        </a:p>
      </dsp:txBody>
      <dsp:txXfrm>
        <a:off x="6660099" y="4130771"/>
        <a:ext cx="852260" cy="56817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84380-B5FD-4C58-ACB8-58B6ED32178A}">
      <dsp:nvSpPr>
        <dsp:cNvPr id="0" name=""/>
        <dsp:cNvSpPr/>
      </dsp:nvSpPr>
      <dsp:spPr>
        <a:xfrm>
          <a:off x="0" y="252161"/>
          <a:ext cx="8038071" cy="428400"/>
        </a:xfrm>
        <a:prstGeom prst="rect">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DD33E7-64EA-4C63-9100-19B59FF71833}">
      <dsp:nvSpPr>
        <dsp:cNvPr id="0" name=""/>
        <dsp:cNvSpPr/>
      </dsp:nvSpPr>
      <dsp:spPr>
        <a:xfrm>
          <a:off x="401903" y="1241"/>
          <a:ext cx="5626649" cy="501840"/>
        </a:xfrm>
        <a:prstGeom prst="roundRect">
          <a:avLst/>
        </a:prstGeom>
        <a:solidFill>
          <a:srgbClr val="E7E7E7"/>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674" tIns="0" rIns="212674" bIns="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rgbClr val="1A497F"/>
              </a:solidFill>
              <a:latin typeface="Calibri"/>
              <a:ea typeface="+mn-lt"/>
              <a:cs typeface="Calibri"/>
            </a:rPr>
            <a:t>Class-size Reduction</a:t>
          </a:r>
        </a:p>
      </dsp:txBody>
      <dsp:txXfrm>
        <a:off x="426401" y="25739"/>
        <a:ext cx="5577653" cy="452844"/>
      </dsp:txXfrm>
    </dsp:sp>
    <dsp:sp modelId="{77C92A44-617B-42C8-8AB4-9EA104FE8B42}">
      <dsp:nvSpPr>
        <dsp:cNvPr id="0" name=""/>
        <dsp:cNvSpPr/>
      </dsp:nvSpPr>
      <dsp:spPr>
        <a:xfrm>
          <a:off x="0" y="1023281"/>
          <a:ext cx="8038071" cy="428400"/>
        </a:xfrm>
        <a:prstGeom prst="rect">
          <a:avLst/>
        </a:prstGeom>
        <a:solidFill>
          <a:schemeClr val="lt1">
            <a:alpha val="90000"/>
            <a:hueOff val="0"/>
            <a:satOff val="0"/>
            <a:lumOff val="0"/>
            <a:alphaOff val="0"/>
          </a:schemeClr>
        </a:solidFill>
        <a:ln w="12700" cap="flat" cmpd="sng" algn="ctr">
          <a:solidFill>
            <a:schemeClr val="accent3">
              <a:shade val="80000"/>
              <a:hueOff val="42441"/>
              <a:satOff val="4420"/>
              <a:lumOff val="56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78FA6B-87DD-47E1-B2C7-C508D777C27E}">
      <dsp:nvSpPr>
        <dsp:cNvPr id="0" name=""/>
        <dsp:cNvSpPr/>
      </dsp:nvSpPr>
      <dsp:spPr>
        <a:xfrm>
          <a:off x="418465" y="771889"/>
          <a:ext cx="5626649" cy="501840"/>
        </a:xfrm>
        <a:prstGeom prst="roundRect">
          <a:avLst/>
        </a:prstGeom>
        <a:solidFill>
          <a:srgbClr val="E7E7E7"/>
        </a:solidFill>
        <a:ln w="12700" cap="flat" cmpd="sng" algn="ctr">
          <a:solidFill>
            <a:srgbClr val="FFFF0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12674" tIns="0" rIns="212674" bIns="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1A497F"/>
              </a:solidFill>
              <a:latin typeface="Calibri"/>
              <a:ea typeface="Franklin Gothic Book"/>
              <a:cs typeface="Calibri"/>
            </a:rPr>
            <a:t>Teacher salaries</a:t>
          </a:r>
        </a:p>
      </dsp:txBody>
      <dsp:txXfrm>
        <a:off x="442963" y="796387"/>
        <a:ext cx="5577653" cy="452844"/>
      </dsp:txXfrm>
    </dsp:sp>
    <dsp:sp modelId="{59E88DEA-EB7B-401C-B95A-DD65B7A66D33}">
      <dsp:nvSpPr>
        <dsp:cNvPr id="0" name=""/>
        <dsp:cNvSpPr/>
      </dsp:nvSpPr>
      <dsp:spPr>
        <a:xfrm>
          <a:off x="0" y="1794401"/>
          <a:ext cx="8038071" cy="428400"/>
        </a:xfrm>
        <a:prstGeom prst="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2F95AFE8-CDD3-4171-A16E-83BBDF94A781}">
      <dsp:nvSpPr>
        <dsp:cNvPr id="0" name=""/>
        <dsp:cNvSpPr/>
      </dsp:nvSpPr>
      <dsp:spPr>
        <a:xfrm>
          <a:off x="401903" y="1543481"/>
          <a:ext cx="5626649" cy="501840"/>
        </a:xfrm>
        <a:prstGeom prst="roundRect">
          <a:avLst/>
        </a:prstGeom>
        <a:solidFill>
          <a:srgbClr val="E7E7E7"/>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674" tIns="0" rIns="212674" bIns="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1A497F"/>
              </a:solidFill>
              <a:latin typeface="Calibri"/>
              <a:ea typeface="+mn-lt"/>
              <a:cs typeface="Calibri"/>
            </a:rPr>
            <a:t>Costs of a substitute </a:t>
          </a:r>
          <a:endParaRPr lang="en-US" sz="2400" b="1" kern="1200">
            <a:solidFill>
              <a:srgbClr val="1A497F"/>
            </a:solidFill>
            <a:latin typeface="Calibri"/>
            <a:cs typeface="Calibri"/>
          </a:endParaRPr>
        </a:p>
      </dsp:txBody>
      <dsp:txXfrm>
        <a:off x="426401" y="1567979"/>
        <a:ext cx="5577653" cy="452844"/>
      </dsp:txXfrm>
    </dsp:sp>
    <dsp:sp modelId="{2DE545FD-9189-4AC7-875F-5B4CEB00DF6D}">
      <dsp:nvSpPr>
        <dsp:cNvPr id="0" name=""/>
        <dsp:cNvSpPr/>
      </dsp:nvSpPr>
      <dsp:spPr>
        <a:xfrm>
          <a:off x="0" y="2565521"/>
          <a:ext cx="8038071" cy="428400"/>
        </a:xfrm>
        <a:prstGeom prst="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8DB9E03B-05FD-4284-8C42-F1A5EA419065}">
      <dsp:nvSpPr>
        <dsp:cNvPr id="0" name=""/>
        <dsp:cNvSpPr/>
      </dsp:nvSpPr>
      <dsp:spPr>
        <a:xfrm>
          <a:off x="401903" y="2314601"/>
          <a:ext cx="5626649" cy="501840"/>
        </a:xfrm>
        <a:prstGeom prst="roundRect">
          <a:avLst/>
        </a:prstGeom>
        <a:solidFill>
          <a:srgbClr val="E7E7E7"/>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674" tIns="0" rIns="212674" bIns="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1A497F"/>
              </a:solidFill>
              <a:latin typeface="Calibri"/>
              <a:cs typeface="Calibri"/>
            </a:rPr>
            <a:t>Nonsecular trainings</a:t>
          </a:r>
        </a:p>
      </dsp:txBody>
      <dsp:txXfrm>
        <a:off x="426401" y="2339099"/>
        <a:ext cx="5577653" cy="45284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37453-90E8-4D36-99BF-F0625420C053}">
      <dsp:nvSpPr>
        <dsp:cNvPr id="0" name=""/>
        <dsp:cNvSpPr/>
      </dsp:nvSpPr>
      <dsp:spPr>
        <a:xfrm>
          <a:off x="0" y="1586"/>
          <a:ext cx="8586821"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EC4A6-8F43-4BEE-A06B-51154EB0A64A}">
      <dsp:nvSpPr>
        <dsp:cNvPr id="0" name=""/>
        <dsp:cNvSpPr/>
      </dsp:nvSpPr>
      <dsp:spPr>
        <a:xfrm>
          <a:off x="0" y="1586"/>
          <a:ext cx="8586821" cy="54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cs typeface="Calibri"/>
            </a:rPr>
            <a:t>Training to improve teacher knowledge &amp; effectiveness</a:t>
          </a:r>
        </a:p>
      </dsp:txBody>
      <dsp:txXfrm>
        <a:off x="0" y="1586"/>
        <a:ext cx="8586821" cy="541072"/>
      </dsp:txXfrm>
    </dsp:sp>
    <dsp:sp modelId="{D248E789-398B-437C-B6E2-5E55AA0D0CCA}">
      <dsp:nvSpPr>
        <dsp:cNvPr id="0" name=""/>
        <dsp:cNvSpPr/>
      </dsp:nvSpPr>
      <dsp:spPr>
        <a:xfrm>
          <a:off x="0" y="542659"/>
          <a:ext cx="8586821" cy="0"/>
        </a:xfrm>
        <a:prstGeom prst="line">
          <a:avLst/>
        </a:prstGeom>
        <a:solidFill>
          <a:schemeClr val="accent2">
            <a:shade val="80000"/>
            <a:hueOff val="109336"/>
            <a:satOff val="-9510"/>
            <a:lumOff val="7410"/>
            <a:alphaOff val="0"/>
          </a:schemeClr>
        </a:solidFill>
        <a:ln w="12700" cap="flat" cmpd="sng" algn="ctr">
          <a:solidFill>
            <a:schemeClr val="accent2">
              <a:shade val="80000"/>
              <a:hueOff val="109336"/>
              <a:satOff val="-9510"/>
              <a:lumOff val="74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2CCE5-4117-49A8-9C5E-71CB50FACA1E}">
      <dsp:nvSpPr>
        <dsp:cNvPr id="0" name=""/>
        <dsp:cNvSpPr/>
      </dsp:nvSpPr>
      <dsp:spPr>
        <a:xfrm>
          <a:off x="0" y="542659"/>
          <a:ext cx="8586821" cy="541072"/>
        </a:xfrm>
        <a:prstGeom prst="rect">
          <a:avLst/>
        </a:prstGeom>
        <a:noFill/>
        <a:ln>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cs typeface="Calibri"/>
            </a:rPr>
            <a:t>Training on integration of technology into curricula and instruction</a:t>
          </a:r>
        </a:p>
      </dsp:txBody>
      <dsp:txXfrm>
        <a:off x="0" y="542659"/>
        <a:ext cx="8586821" cy="541072"/>
      </dsp:txXfrm>
    </dsp:sp>
    <dsp:sp modelId="{BD92FC44-DC6C-4492-9782-CAA9349B68E7}">
      <dsp:nvSpPr>
        <dsp:cNvPr id="0" name=""/>
        <dsp:cNvSpPr/>
      </dsp:nvSpPr>
      <dsp:spPr>
        <a:xfrm>
          <a:off x="0" y="1083732"/>
          <a:ext cx="8586821" cy="0"/>
        </a:xfrm>
        <a:prstGeom prst="line">
          <a:avLst/>
        </a:prstGeom>
        <a:solidFill>
          <a:schemeClr val="accent2">
            <a:shade val="80000"/>
            <a:hueOff val="218672"/>
            <a:satOff val="-19020"/>
            <a:lumOff val="14820"/>
            <a:alphaOff val="0"/>
          </a:schemeClr>
        </a:solidFill>
        <a:ln w="12700" cap="flat" cmpd="sng" algn="ctr">
          <a:solidFill>
            <a:schemeClr val="accent2">
              <a:shade val="80000"/>
              <a:hueOff val="218672"/>
              <a:satOff val="-19020"/>
              <a:lumOff val="148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65F4E-683F-4A20-A7F8-0E444C111F2D}">
      <dsp:nvSpPr>
        <dsp:cNvPr id="0" name=""/>
        <dsp:cNvSpPr/>
      </dsp:nvSpPr>
      <dsp:spPr>
        <a:xfrm>
          <a:off x="0" y="1083732"/>
          <a:ext cx="8586821" cy="541072"/>
        </a:xfrm>
        <a:prstGeom prst="rect">
          <a:avLst/>
        </a:prstGeom>
        <a:noFill/>
        <a:ln>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cs typeface="Calibri"/>
            </a:rPr>
            <a:t>Training on how to teach students with different needs</a:t>
          </a:r>
        </a:p>
      </dsp:txBody>
      <dsp:txXfrm>
        <a:off x="0" y="1083732"/>
        <a:ext cx="8586821" cy="541072"/>
      </dsp:txXfrm>
    </dsp:sp>
    <dsp:sp modelId="{5E31971E-DAA0-4FAE-8319-CCE9431F28AE}">
      <dsp:nvSpPr>
        <dsp:cNvPr id="0" name=""/>
        <dsp:cNvSpPr/>
      </dsp:nvSpPr>
      <dsp:spPr>
        <a:xfrm>
          <a:off x="0" y="1624805"/>
          <a:ext cx="8586821" cy="0"/>
        </a:xfrm>
        <a:prstGeom prst="line">
          <a:avLst/>
        </a:prstGeom>
        <a:solidFill>
          <a:schemeClr val="accent2">
            <a:shade val="80000"/>
            <a:hueOff val="328008"/>
            <a:satOff val="-28530"/>
            <a:lumOff val="22231"/>
            <a:alphaOff val="0"/>
          </a:schemeClr>
        </a:solidFill>
        <a:ln w="12700" cap="flat" cmpd="sng" algn="ctr">
          <a:solidFill>
            <a:schemeClr val="accent2">
              <a:shade val="80000"/>
              <a:hueOff val="328008"/>
              <a:satOff val="-28530"/>
              <a:lumOff val="22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7B9DA-51B0-4201-9EAE-568BB16C1F6A}">
      <dsp:nvSpPr>
        <dsp:cNvPr id="0" name=""/>
        <dsp:cNvSpPr/>
      </dsp:nvSpPr>
      <dsp:spPr>
        <a:xfrm>
          <a:off x="0" y="1624805"/>
          <a:ext cx="8586821" cy="541072"/>
        </a:xfrm>
        <a:prstGeom prst="rect">
          <a:avLst/>
        </a:prstGeom>
        <a:noFill/>
        <a:ln>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cs typeface="Calibri"/>
            </a:rPr>
            <a:t>Training on methods to improve student behavior</a:t>
          </a:r>
        </a:p>
      </dsp:txBody>
      <dsp:txXfrm>
        <a:off x="0" y="1624805"/>
        <a:ext cx="8586821" cy="541072"/>
      </dsp:txXfrm>
    </dsp:sp>
    <dsp:sp modelId="{FFA111DC-1EB5-4C3B-97B2-C03BF1938BBD}">
      <dsp:nvSpPr>
        <dsp:cNvPr id="0" name=""/>
        <dsp:cNvSpPr/>
      </dsp:nvSpPr>
      <dsp:spPr>
        <a:xfrm>
          <a:off x="0" y="2165878"/>
          <a:ext cx="8586821" cy="0"/>
        </a:xfrm>
        <a:prstGeom prst="line">
          <a:avLst/>
        </a:prstGeom>
        <a:solidFill>
          <a:schemeClr val="accent2">
            <a:shade val="80000"/>
            <a:hueOff val="437344"/>
            <a:satOff val="-38040"/>
            <a:lumOff val="29641"/>
            <a:alphaOff val="0"/>
          </a:schemeClr>
        </a:solidFill>
        <a:ln w="12700" cap="flat" cmpd="sng" algn="ctr">
          <a:solidFill>
            <a:schemeClr val="accent2">
              <a:shade val="80000"/>
              <a:hueOff val="437344"/>
              <a:satOff val="-38040"/>
              <a:lumOff val="296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AB945-7E31-4172-B6A6-8606902DF1EB}">
      <dsp:nvSpPr>
        <dsp:cNvPr id="0" name=""/>
        <dsp:cNvSpPr/>
      </dsp:nvSpPr>
      <dsp:spPr>
        <a:xfrm>
          <a:off x="0" y="2165878"/>
          <a:ext cx="8586821" cy="541072"/>
        </a:xfrm>
        <a:prstGeom prst="rect">
          <a:avLst/>
        </a:prstGeom>
        <a:noFill/>
        <a:ln>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cs typeface="Calibri"/>
            </a:rPr>
            <a:t>Leadership training </a:t>
          </a:r>
        </a:p>
      </dsp:txBody>
      <dsp:txXfrm>
        <a:off x="0" y="2165878"/>
        <a:ext cx="8586821" cy="541072"/>
      </dsp:txXfrm>
    </dsp:sp>
    <dsp:sp modelId="{67B8F9F2-D7EB-4423-9DDC-9033762CD10E}">
      <dsp:nvSpPr>
        <dsp:cNvPr id="0" name=""/>
        <dsp:cNvSpPr/>
      </dsp:nvSpPr>
      <dsp:spPr>
        <a:xfrm>
          <a:off x="0" y="2706951"/>
          <a:ext cx="8586821" cy="0"/>
        </a:xfrm>
        <a:prstGeom prst="line">
          <a:avLst/>
        </a:prstGeom>
        <a:solidFill>
          <a:schemeClr val="accent2">
            <a:shade val="80000"/>
            <a:hueOff val="546681"/>
            <a:satOff val="-47550"/>
            <a:lumOff val="37051"/>
            <a:alphaOff val="0"/>
          </a:schemeClr>
        </a:solidFill>
        <a:ln w="12700" cap="flat" cmpd="sng" algn="ctr">
          <a:solidFill>
            <a:schemeClr val="accent2">
              <a:shade val="80000"/>
              <a:hueOff val="546681"/>
              <a:satOff val="-47550"/>
              <a:lumOff val="370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02B80-035B-494D-8F38-027607A08437}">
      <dsp:nvSpPr>
        <dsp:cNvPr id="0" name=""/>
        <dsp:cNvSpPr/>
      </dsp:nvSpPr>
      <dsp:spPr>
        <a:xfrm>
          <a:off x="0" y="2706951"/>
          <a:ext cx="8586821" cy="541072"/>
        </a:xfrm>
        <a:prstGeom prst="rect">
          <a:avLst/>
        </a:prstGeom>
        <a:noFill/>
        <a:ln>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cs typeface="Calibri"/>
            </a:rPr>
            <a:t>Training in the use of data and assessment</a:t>
          </a:r>
        </a:p>
      </dsp:txBody>
      <dsp:txXfrm>
        <a:off x="0" y="2706951"/>
        <a:ext cx="8586821" cy="5410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E674B-B2D1-4BDC-B5DD-7068EBA873EF}">
      <dsp:nvSpPr>
        <dsp:cNvPr id="0" name=""/>
        <dsp:cNvSpPr/>
      </dsp:nvSpPr>
      <dsp:spPr>
        <a:xfrm>
          <a:off x="2050726" y="896"/>
          <a:ext cx="2138183" cy="589063"/>
        </a:xfrm>
        <a:prstGeom prst="chevron">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altLang="en-US" sz="2000" b="1" kern="1200">
              <a:latin typeface="Calibri"/>
              <a:cs typeface="Calibri"/>
            </a:rPr>
            <a:t>Allowable</a:t>
          </a:r>
          <a:endParaRPr lang="en-US" sz="2000" kern="1200">
            <a:latin typeface="Calibri"/>
            <a:cs typeface="Calibri"/>
          </a:endParaRPr>
        </a:p>
      </dsp:txBody>
      <dsp:txXfrm>
        <a:off x="2345258" y="896"/>
        <a:ext cx="1549120" cy="589063"/>
      </dsp:txXfrm>
    </dsp:sp>
    <dsp:sp modelId="{422AE7A9-6181-48EB-A260-BB5D0EF039DC}">
      <dsp:nvSpPr>
        <dsp:cNvPr id="0" name=""/>
        <dsp:cNvSpPr/>
      </dsp:nvSpPr>
      <dsp:spPr>
        <a:xfrm>
          <a:off x="4046859" y="50967"/>
          <a:ext cx="6369809" cy="48892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altLang="en-US" sz="1700" kern="1200">
              <a:latin typeface="Calibri"/>
              <a:cs typeface="Calibri"/>
            </a:rPr>
            <a:t>under individual program rules.</a:t>
          </a:r>
          <a:endParaRPr lang="en-US" sz="1700" kern="1200">
            <a:latin typeface="Calibri" panose="020F0502020204030204" pitchFamily="34" charset="0"/>
            <a:cs typeface="Calibri" panose="020F0502020204030204" pitchFamily="34" charset="0"/>
          </a:endParaRPr>
        </a:p>
      </dsp:txBody>
      <dsp:txXfrm>
        <a:off x="4291320" y="50967"/>
        <a:ext cx="5880887" cy="488922"/>
      </dsp:txXfrm>
    </dsp:sp>
    <dsp:sp modelId="{5C29259A-5A0B-4520-A3D4-D317561E2FFA}">
      <dsp:nvSpPr>
        <dsp:cNvPr id="0" name=""/>
        <dsp:cNvSpPr/>
      </dsp:nvSpPr>
      <dsp:spPr>
        <a:xfrm>
          <a:off x="2050726" y="672429"/>
          <a:ext cx="2138183" cy="589063"/>
        </a:xfrm>
        <a:prstGeom prst="chevron">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altLang="en-US" sz="2000" b="1" kern="1200">
              <a:latin typeface="Calibri"/>
              <a:cs typeface="Calibri"/>
            </a:rPr>
            <a:t>Necessary</a:t>
          </a:r>
          <a:endParaRPr lang="en-US" altLang="en-US" sz="2000" kern="1200">
            <a:latin typeface="Calibri"/>
            <a:cs typeface="Calibri"/>
          </a:endParaRPr>
        </a:p>
      </dsp:txBody>
      <dsp:txXfrm>
        <a:off x="2345258" y="672429"/>
        <a:ext cx="1549120" cy="589063"/>
      </dsp:txXfrm>
    </dsp:sp>
    <dsp:sp modelId="{43E7C184-3E95-4318-AA30-FFEDEBFDE98E}">
      <dsp:nvSpPr>
        <dsp:cNvPr id="0" name=""/>
        <dsp:cNvSpPr/>
      </dsp:nvSpPr>
      <dsp:spPr>
        <a:xfrm>
          <a:off x="4046859" y="722499"/>
          <a:ext cx="6369809" cy="48892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altLang="en-US" sz="1700" kern="1200">
              <a:latin typeface="Calibri"/>
              <a:cs typeface="Calibri"/>
            </a:rPr>
            <a:t>for the proper and efficient performance of the program.</a:t>
          </a:r>
        </a:p>
      </dsp:txBody>
      <dsp:txXfrm>
        <a:off x="4291320" y="722499"/>
        <a:ext cx="5880887" cy="488922"/>
      </dsp:txXfrm>
    </dsp:sp>
    <dsp:sp modelId="{ABE74536-333B-45E9-95DD-60BF5DCBF8CE}">
      <dsp:nvSpPr>
        <dsp:cNvPr id="0" name=""/>
        <dsp:cNvSpPr/>
      </dsp:nvSpPr>
      <dsp:spPr>
        <a:xfrm>
          <a:off x="2050726" y="1343962"/>
          <a:ext cx="2226454" cy="589063"/>
        </a:xfrm>
        <a:prstGeom prst="chevron">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r" defTabSz="889000">
            <a:lnSpc>
              <a:spcPct val="90000"/>
            </a:lnSpc>
            <a:spcBef>
              <a:spcPct val="0"/>
            </a:spcBef>
            <a:spcAft>
              <a:spcPct val="35000"/>
            </a:spcAft>
            <a:buNone/>
          </a:pPr>
          <a:r>
            <a:rPr lang="en-US" altLang="en-US" sz="2000" b="1" kern="1200">
              <a:latin typeface="Calibri"/>
              <a:cs typeface="Calibri"/>
            </a:rPr>
            <a:t>Reasonable</a:t>
          </a:r>
          <a:endParaRPr lang="en-US" altLang="en-US" sz="2000" kern="1200">
            <a:latin typeface="Calibri"/>
            <a:cs typeface="Calibri"/>
          </a:endParaRPr>
        </a:p>
      </dsp:txBody>
      <dsp:txXfrm>
        <a:off x="2345258" y="1343962"/>
        <a:ext cx="1637391" cy="589063"/>
      </dsp:txXfrm>
    </dsp:sp>
    <dsp:sp modelId="{70168ED6-9F5E-41A7-A218-C54E8B545C8C}">
      <dsp:nvSpPr>
        <dsp:cNvPr id="0" name=""/>
        <dsp:cNvSpPr/>
      </dsp:nvSpPr>
      <dsp:spPr>
        <a:xfrm>
          <a:off x="4135130" y="1394032"/>
          <a:ext cx="6369809" cy="48892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altLang="en-US" sz="1700" kern="1200">
              <a:latin typeface="Calibri"/>
              <a:cs typeface="Calibri"/>
            </a:rPr>
            <a:t>in that it would be a cost that a prudent person would incur under similar circumstances.</a:t>
          </a:r>
        </a:p>
      </dsp:txBody>
      <dsp:txXfrm>
        <a:off x="4379591" y="1394032"/>
        <a:ext cx="5880887" cy="488922"/>
      </dsp:txXfrm>
    </dsp:sp>
    <dsp:sp modelId="{0E5A45B3-61C2-4082-ADA8-90D6FACBF835}">
      <dsp:nvSpPr>
        <dsp:cNvPr id="0" name=""/>
        <dsp:cNvSpPr/>
      </dsp:nvSpPr>
      <dsp:spPr>
        <a:xfrm>
          <a:off x="2050726" y="2015494"/>
          <a:ext cx="2179579" cy="589063"/>
        </a:xfrm>
        <a:prstGeom prst="chevron">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altLang="en-US" sz="2000" b="1" kern="1200">
              <a:latin typeface="Calibri"/>
              <a:cs typeface="Calibri"/>
            </a:rPr>
            <a:t>Consistent</a:t>
          </a:r>
          <a:endParaRPr lang="en-US" altLang="en-US" sz="2000" kern="1200">
            <a:latin typeface="Calibri" panose="020F0502020204030204" pitchFamily="34" charset="0"/>
            <a:cs typeface="Calibri" panose="020F0502020204030204" pitchFamily="34" charset="0"/>
          </a:endParaRPr>
        </a:p>
      </dsp:txBody>
      <dsp:txXfrm>
        <a:off x="2345258" y="2015494"/>
        <a:ext cx="1590516" cy="589063"/>
      </dsp:txXfrm>
    </dsp:sp>
    <dsp:sp modelId="{97381633-6949-48FF-A1FC-FD784A733413}">
      <dsp:nvSpPr>
        <dsp:cNvPr id="0" name=""/>
        <dsp:cNvSpPr/>
      </dsp:nvSpPr>
      <dsp:spPr>
        <a:xfrm>
          <a:off x="4088255" y="2065565"/>
          <a:ext cx="6369809" cy="48892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altLang="en-US" sz="1700" kern="1200">
              <a:latin typeface="Calibri"/>
              <a:cs typeface="Calibri"/>
            </a:rPr>
            <a:t>charged consistently as an indirect or direct cost across Federal awards.</a:t>
          </a:r>
        </a:p>
      </dsp:txBody>
      <dsp:txXfrm>
        <a:off x="4332716" y="2065565"/>
        <a:ext cx="5880887" cy="488922"/>
      </dsp:txXfrm>
    </dsp:sp>
    <dsp:sp modelId="{F15F62E9-B207-4074-9839-737712C1550D}">
      <dsp:nvSpPr>
        <dsp:cNvPr id="0" name=""/>
        <dsp:cNvSpPr/>
      </dsp:nvSpPr>
      <dsp:spPr>
        <a:xfrm>
          <a:off x="2050726" y="2687027"/>
          <a:ext cx="2234730" cy="589063"/>
        </a:xfrm>
        <a:prstGeom prst="chevron">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altLang="en-US" sz="2000" b="1" kern="1200">
              <a:latin typeface="Calibri"/>
              <a:cs typeface="Calibri"/>
            </a:rPr>
            <a:t>Allocable</a:t>
          </a:r>
          <a:endParaRPr lang="en-US" altLang="en-US" sz="2000" kern="1200">
            <a:latin typeface="Calibri"/>
            <a:cs typeface="Calibri"/>
          </a:endParaRPr>
        </a:p>
      </dsp:txBody>
      <dsp:txXfrm>
        <a:off x="2345258" y="2687027"/>
        <a:ext cx="1645667" cy="589063"/>
      </dsp:txXfrm>
    </dsp:sp>
    <dsp:sp modelId="{9E13E6BC-7335-4B21-AC36-3B4E69C7EC85}">
      <dsp:nvSpPr>
        <dsp:cNvPr id="0" name=""/>
        <dsp:cNvSpPr/>
      </dsp:nvSpPr>
      <dsp:spPr>
        <a:xfrm>
          <a:off x="4162744" y="2717760"/>
          <a:ext cx="6369809" cy="48892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altLang="en-US" sz="1700" kern="1200">
              <a:latin typeface="Calibri"/>
              <a:cs typeface="Calibri"/>
            </a:rPr>
            <a:t>to the program, such that the program must benefit in proportion to the amount charged to the federal program.</a:t>
          </a:r>
        </a:p>
      </dsp:txBody>
      <dsp:txXfrm>
        <a:off x="4407205" y="2717760"/>
        <a:ext cx="5880887" cy="488922"/>
      </dsp:txXfrm>
    </dsp:sp>
    <dsp:sp modelId="{44D34312-4D83-4320-878B-F8545584B912}">
      <dsp:nvSpPr>
        <dsp:cNvPr id="0" name=""/>
        <dsp:cNvSpPr/>
      </dsp:nvSpPr>
      <dsp:spPr>
        <a:xfrm>
          <a:off x="2050726" y="3358559"/>
          <a:ext cx="2221226" cy="589063"/>
        </a:xfrm>
        <a:prstGeom prst="chevron">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altLang="en-US" sz="2000" b="1" kern="1200">
              <a:latin typeface="Calibri"/>
              <a:cs typeface="Calibri"/>
            </a:rPr>
            <a:t>Authorized</a:t>
          </a:r>
          <a:endParaRPr lang="en-US" altLang="en-US" sz="2000" kern="1200">
            <a:latin typeface="Calibri"/>
            <a:cs typeface="Calibri"/>
          </a:endParaRPr>
        </a:p>
      </dsp:txBody>
      <dsp:txXfrm>
        <a:off x="2345258" y="3358559"/>
        <a:ext cx="1632163" cy="589063"/>
      </dsp:txXfrm>
    </dsp:sp>
    <dsp:sp modelId="{9AC25B5F-9244-41DB-855C-CF90E797258D}">
      <dsp:nvSpPr>
        <dsp:cNvPr id="0" name=""/>
        <dsp:cNvSpPr/>
      </dsp:nvSpPr>
      <dsp:spPr>
        <a:xfrm>
          <a:off x="4129902" y="3408630"/>
          <a:ext cx="6369809" cy="48892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altLang="en-US" sz="1700" kern="1200">
              <a:latin typeface="Calibri"/>
              <a:cs typeface="Calibri"/>
            </a:rPr>
            <a:t>or otherwise not prohibited, by federal, state or local rules.</a:t>
          </a:r>
        </a:p>
      </dsp:txBody>
      <dsp:txXfrm>
        <a:off x="4374363" y="3408630"/>
        <a:ext cx="5880887" cy="488922"/>
      </dsp:txXfrm>
    </dsp:sp>
    <dsp:sp modelId="{38D94FCE-DF9B-4F1C-94C7-24C8D3FB55A7}">
      <dsp:nvSpPr>
        <dsp:cNvPr id="0" name=""/>
        <dsp:cNvSpPr/>
      </dsp:nvSpPr>
      <dsp:spPr>
        <a:xfrm>
          <a:off x="2050726" y="4030092"/>
          <a:ext cx="2226454" cy="589063"/>
        </a:xfrm>
        <a:prstGeom prst="chevr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altLang="en-US" sz="2000" b="1" kern="1200">
              <a:latin typeface="Calibri"/>
              <a:cs typeface="Calibri"/>
            </a:rPr>
            <a:t>Documented</a:t>
          </a:r>
        </a:p>
      </dsp:txBody>
      <dsp:txXfrm>
        <a:off x="2345258" y="4030092"/>
        <a:ext cx="1637391" cy="589063"/>
      </dsp:txXfrm>
    </dsp:sp>
    <dsp:sp modelId="{C9C5CB20-8345-4E4C-8251-67AC4D51CDDB}">
      <dsp:nvSpPr>
        <dsp:cNvPr id="0" name=""/>
        <dsp:cNvSpPr/>
      </dsp:nvSpPr>
      <dsp:spPr>
        <a:xfrm>
          <a:off x="4135130" y="4080162"/>
          <a:ext cx="6369809" cy="48892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altLang="en-US" sz="1700" kern="1200">
              <a:latin typeface="Calibri"/>
              <a:cs typeface="Calibri"/>
            </a:rPr>
            <a:t>to justify all fiscal and program requirements</a:t>
          </a:r>
        </a:p>
      </dsp:txBody>
      <dsp:txXfrm>
        <a:off x="4379591" y="4080162"/>
        <a:ext cx="5880887" cy="48892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6A3DF-3593-4105-959D-D39BA13528BD}">
      <dsp:nvSpPr>
        <dsp:cNvPr id="0" name=""/>
        <dsp:cNvSpPr/>
      </dsp:nvSpPr>
      <dsp:spPr>
        <a:xfrm>
          <a:off x="488474" y="190920"/>
          <a:ext cx="5401960" cy="549982"/>
        </a:xfrm>
        <a:prstGeom prst="roundRect">
          <a:avLst>
            <a:gd name="adj" fmla="val 10000"/>
          </a:avLst>
        </a:prstGeom>
        <a:solidFill>
          <a:schemeClr val="tx2">
            <a:lumMod val="40000"/>
            <a:lumOff val="60000"/>
          </a:schemeClr>
        </a:solidFill>
        <a:ln w="28575" cap="flat" cmpd="sng" algn="ctr">
          <a:solidFill>
            <a:srgbClr val="1E49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1E497F"/>
              </a:solidFill>
              <a:latin typeface="Calibri" panose="020F0502020204030204" pitchFamily="34" charset="0"/>
              <a:cs typeface="Calibri" panose="020F0502020204030204" pitchFamily="34" charset="0"/>
            </a:rPr>
            <a:t>       It is likely funds are supplemental if:</a:t>
          </a:r>
        </a:p>
      </dsp:txBody>
      <dsp:txXfrm>
        <a:off x="504582" y="207028"/>
        <a:ext cx="5369744" cy="517766"/>
      </dsp:txXfrm>
    </dsp:sp>
    <dsp:sp modelId="{7780E781-C0DD-4AB2-9AE1-EB700E9043ED}">
      <dsp:nvSpPr>
        <dsp:cNvPr id="0" name=""/>
        <dsp:cNvSpPr/>
      </dsp:nvSpPr>
      <dsp:spPr>
        <a:xfrm>
          <a:off x="1561425" y="740902"/>
          <a:ext cx="1628029" cy="297435"/>
        </a:xfrm>
        <a:custGeom>
          <a:avLst/>
          <a:gdLst/>
          <a:ahLst/>
          <a:cxnLst/>
          <a:rect l="0" t="0" r="0" b="0"/>
          <a:pathLst>
            <a:path>
              <a:moveTo>
                <a:pt x="1628029" y="0"/>
              </a:moveTo>
              <a:lnTo>
                <a:pt x="1628029" y="148717"/>
              </a:lnTo>
              <a:lnTo>
                <a:pt x="0" y="148717"/>
              </a:lnTo>
              <a:lnTo>
                <a:pt x="0" y="297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5133F-03AA-46A2-B431-208E9D088020}">
      <dsp:nvSpPr>
        <dsp:cNvPr id="0" name=""/>
        <dsp:cNvSpPr/>
      </dsp:nvSpPr>
      <dsp:spPr>
        <a:xfrm>
          <a:off x="489917" y="1038337"/>
          <a:ext cx="2143017" cy="1317543"/>
        </a:xfrm>
        <a:prstGeom prst="roundRect">
          <a:avLst>
            <a:gd name="adj" fmla="val 10000"/>
          </a:avLst>
        </a:prstGeom>
        <a:solidFill>
          <a:schemeClr val="tx2">
            <a:lumMod val="40000"/>
            <a:lumOff val="60000"/>
          </a:schemeClr>
        </a:solidFill>
        <a:ln w="28575" cap="flat" cmpd="sng" algn="ctr">
          <a:solidFill>
            <a:srgbClr val="1E49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rgbClr val="1E497F"/>
              </a:solidFill>
              <a:latin typeface="Calibri" panose="020F0502020204030204" pitchFamily="34" charset="0"/>
              <a:cs typeface="Calibri" panose="020F0502020204030204" pitchFamily="34" charset="0"/>
            </a:rPr>
            <a:t>The activity is not required by federal, state or local laws</a:t>
          </a:r>
        </a:p>
      </dsp:txBody>
      <dsp:txXfrm>
        <a:off x="528507" y="1076927"/>
        <a:ext cx="2065837" cy="1240363"/>
      </dsp:txXfrm>
    </dsp:sp>
    <dsp:sp modelId="{50B8FF2C-6A6B-4056-B77C-21AFBBF08EDB}">
      <dsp:nvSpPr>
        <dsp:cNvPr id="0" name=""/>
        <dsp:cNvSpPr/>
      </dsp:nvSpPr>
      <dsp:spPr>
        <a:xfrm>
          <a:off x="3189454" y="740902"/>
          <a:ext cx="1505151" cy="306118"/>
        </a:xfrm>
        <a:custGeom>
          <a:avLst/>
          <a:gdLst/>
          <a:ahLst/>
          <a:cxnLst/>
          <a:rect l="0" t="0" r="0" b="0"/>
          <a:pathLst>
            <a:path>
              <a:moveTo>
                <a:pt x="0" y="0"/>
              </a:moveTo>
              <a:lnTo>
                <a:pt x="0" y="153059"/>
              </a:lnTo>
              <a:lnTo>
                <a:pt x="1505151" y="153059"/>
              </a:lnTo>
              <a:lnTo>
                <a:pt x="1505151" y="30611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71B8F2-F3E2-4F15-BF44-003A33233D09}">
      <dsp:nvSpPr>
        <dsp:cNvPr id="0" name=""/>
        <dsp:cNvSpPr/>
      </dsp:nvSpPr>
      <dsp:spPr>
        <a:xfrm>
          <a:off x="3481564" y="1047020"/>
          <a:ext cx="2426084" cy="1317543"/>
        </a:xfrm>
        <a:prstGeom prst="roundRect">
          <a:avLst>
            <a:gd name="adj" fmla="val 10000"/>
          </a:avLst>
        </a:prstGeom>
        <a:solidFill>
          <a:schemeClr val="tx2">
            <a:lumMod val="40000"/>
            <a:lumOff val="60000"/>
          </a:schemeClr>
        </a:solidFill>
        <a:ln w="28575" cap="flat" cmpd="sng" algn="ctr">
          <a:solidFill>
            <a:srgbClr val="1E49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rgbClr val="1E497F"/>
              </a:solidFill>
              <a:latin typeface="Calibri" panose="020F0502020204030204" pitchFamily="34" charset="0"/>
              <a:cs typeface="Calibri" panose="020F0502020204030204" pitchFamily="34" charset="0"/>
            </a:rPr>
            <a:t>The activity was not paid for with state, local, or other federal funds in the prior year.</a:t>
          </a:r>
        </a:p>
      </dsp:txBody>
      <dsp:txXfrm>
        <a:off x="3520154" y="1085610"/>
        <a:ext cx="2348904" cy="1240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305"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Attract</a:t>
          </a:r>
        </a:p>
      </dsp:txBody>
      <dsp:txXfrm>
        <a:off x="233730" y="5550"/>
        <a:ext cx="697274" cy="464849"/>
      </dsp:txXfrm>
    </dsp:sp>
    <dsp:sp modelId="{03078F20-557D-4830-923D-0F7F8291621B}">
      <dsp:nvSpPr>
        <dsp:cNvPr id="0" name=""/>
        <dsp:cNvSpPr/>
      </dsp:nvSpPr>
      <dsp:spPr>
        <a:xfrm>
          <a:off x="1047216"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Prepare</a:t>
          </a:r>
        </a:p>
      </dsp:txBody>
      <dsp:txXfrm>
        <a:off x="1279641" y="5550"/>
        <a:ext cx="697274" cy="464849"/>
      </dsp:txXfrm>
    </dsp:sp>
    <dsp:sp modelId="{CB4F72BE-0BC6-433E-A1C3-F5AE7063A4D9}">
      <dsp:nvSpPr>
        <dsp:cNvPr id="0" name=""/>
        <dsp:cNvSpPr/>
      </dsp:nvSpPr>
      <dsp:spPr>
        <a:xfrm>
          <a:off x="2093127"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Recruit &amp; Hire</a:t>
          </a:r>
        </a:p>
      </dsp:txBody>
      <dsp:txXfrm>
        <a:off x="2325552" y="5550"/>
        <a:ext cx="697274" cy="464849"/>
      </dsp:txXfrm>
    </dsp:sp>
    <dsp:sp modelId="{8CFC58D6-56F0-4D80-B33E-19AE62EC81F3}">
      <dsp:nvSpPr>
        <dsp:cNvPr id="0" name=""/>
        <dsp:cNvSpPr/>
      </dsp:nvSpPr>
      <dsp:spPr>
        <a:xfrm>
          <a:off x="3139038"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Support &amp; Grow</a:t>
          </a:r>
        </a:p>
      </dsp:txBody>
      <dsp:txXfrm>
        <a:off x="3371463" y="5550"/>
        <a:ext cx="697274" cy="464849"/>
      </dsp:txXfrm>
    </dsp:sp>
    <dsp:sp modelId="{163C36D5-3DC6-4DC4-91DC-455D7B7131E6}">
      <dsp:nvSpPr>
        <dsp:cNvPr id="0" name=""/>
        <dsp:cNvSpPr/>
      </dsp:nvSpPr>
      <dsp:spPr>
        <a:xfrm>
          <a:off x="4186254"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Retain</a:t>
          </a:r>
        </a:p>
      </dsp:txBody>
      <dsp:txXfrm>
        <a:off x="4418679" y="5550"/>
        <a:ext cx="697274" cy="464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410"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Attract</a:t>
          </a:r>
        </a:p>
      </dsp:txBody>
      <dsp:txXfrm>
        <a:off x="252508" y="204504"/>
        <a:ext cx="753294" cy="502196"/>
      </dsp:txXfrm>
    </dsp:sp>
    <dsp:sp modelId="{03078F20-557D-4830-923D-0F7F8291621B}">
      <dsp:nvSpPr>
        <dsp:cNvPr id="0" name=""/>
        <dsp:cNvSpPr/>
      </dsp:nvSpPr>
      <dsp:spPr>
        <a:xfrm>
          <a:off x="1131352"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Prepare</a:t>
          </a:r>
        </a:p>
      </dsp:txBody>
      <dsp:txXfrm>
        <a:off x="1382450" y="204504"/>
        <a:ext cx="753294" cy="502196"/>
      </dsp:txXfrm>
    </dsp:sp>
    <dsp:sp modelId="{CB4F72BE-0BC6-433E-A1C3-F5AE7063A4D9}">
      <dsp:nvSpPr>
        <dsp:cNvPr id="0" name=""/>
        <dsp:cNvSpPr/>
      </dsp:nvSpPr>
      <dsp:spPr>
        <a:xfrm>
          <a:off x="2261293"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Recruit &amp; Hire</a:t>
          </a:r>
        </a:p>
      </dsp:txBody>
      <dsp:txXfrm>
        <a:off x="2512391" y="204504"/>
        <a:ext cx="753294" cy="502196"/>
      </dsp:txXfrm>
    </dsp:sp>
    <dsp:sp modelId="{8CFC58D6-56F0-4D80-B33E-19AE62EC81F3}">
      <dsp:nvSpPr>
        <dsp:cNvPr id="0" name=""/>
        <dsp:cNvSpPr/>
      </dsp:nvSpPr>
      <dsp:spPr>
        <a:xfrm>
          <a:off x="3391235"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Support &amp; Grow</a:t>
          </a:r>
        </a:p>
      </dsp:txBody>
      <dsp:txXfrm>
        <a:off x="3642333" y="204504"/>
        <a:ext cx="753294" cy="502196"/>
      </dsp:txXfrm>
    </dsp:sp>
    <dsp:sp modelId="{163C36D5-3DC6-4DC4-91DC-455D7B7131E6}">
      <dsp:nvSpPr>
        <dsp:cNvPr id="0" name=""/>
        <dsp:cNvSpPr/>
      </dsp:nvSpPr>
      <dsp:spPr>
        <a:xfrm>
          <a:off x="4522587"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Retain</a:t>
          </a:r>
        </a:p>
      </dsp:txBody>
      <dsp:txXfrm>
        <a:off x="4773685" y="204504"/>
        <a:ext cx="753294" cy="502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60F05-67B2-4C6E-93E6-1132B471E191}">
      <dsp:nvSpPr>
        <dsp:cNvPr id="0" name=""/>
        <dsp:cNvSpPr/>
      </dsp:nvSpPr>
      <dsp:spPr>
        <a:xfrm>
          <a:off x="0" y="1934"/>
          <a:ext cx="576457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67FCF0-2F3A-498B-95FB-444A81C0E461}">
      <dsp:nvSpPr>
        <dsp:cNvPr id="0" name=""/>
        <dsp:cNvSpPr/>
      </dsp:nvSpPr>
      <dsp:spPr>
        <a:xfrm>
          <a:off x="0" y="1934"/>
          <a:ext cx="5764577" cy="131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The federal </a:t>
          </a:r>
          <a:r>
            <a:rPr lang="en-US" sz="2000" b="1" kern="1200">
              <a:latin typeface="Calibri"/>
              <a:cs typeface="Calibri"/>
            </a:rPr>
            <a:t>Elementary and Secondary Education Act (ESEA)</a:t>
          </a:r>
          <a:r>
            <a:rPr lang="en-US" sz="2000" kern="1200">
              <a:latin typeface="Calibri"/>
              <a:cs typeface="Calibri"/>
            </a:rPr>
            <a:t> requires LEAs to have an approved LEA Plan on file with the state to access their federal funds. </a:t>
          </a:r>
        </a:p>
      </dsp:txBody>
      <dsp:txXfrm>
        <a:off x="0" y="1934"/>
        <a:ext cx="5764577" cy="1319549"/>
      </dsp:txXfrm>
    </dsp:sp>
    <dsp:sp modelId="{E6A838DD-2523-479C-B00C-9781384170F5}">
      <dsp:nvSpPr>
        <dsp:cNvPr id="0" name=""/>
        <dsp:cNvSpPr/>
      </dsp:nvSpPr>
      <dsp:spPr>
        <a:xfrm>
          <a:off x="0" y="1321483"/>
          <a:ext cx="576457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BC79D1-989A-4207-8424-406F5672744D}">
      <dsp:nvSpPr>
        <dsp:cNvPr id="0" name=""/>
        <dsp:cNvSpPr/>
      </dsp:nvSpPr>
      <dsp:spPr>
        <a:xfrm>
          <a:off x="0" y="1321483"/>
          <a:ext cx="5764577" cy="131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a:latin typeface="Calibri"/>
              <a:cs typeface="Calibri"/>
            </a:rPr>
            <a:t>The Consolidated Resource Plan(CRP) </a:t>
          </a:r>
          <a:r>
            <a:rPr lang="en-US" sz="2000" kern="1200">
              <a:latin typeface="Calibri"/>
              <a:cs typeface="Calibri"/>
            </a:rPr>
            <a:t>has served as the LEA Plan. The CRP provides an opportunity to maximize and coordinate federal resources to improve student </a:t>
          </a:r>
          <a:r>
            <a:rPr lang="en-US" sz="2000" kern="1200">
              <a:latin typeface="Calibri" panose="020F0502020204030204" pitchFamily="34" charset="0"/>
              <a:cs typeface="Calibri" panose="020F0502020204030204" pitchFamily="34" charset="0"/>
            </a:rPr>
            <a:t>achievement. </a:t>
          </a:r>
          <a:endParaRPr lang="en-US" sz="2000" kern="1200">
            <a:highlight>
              <a:srgbClr val="FFFF00"/>
            </a:highlight>
            <a:latin typeface="Calibri" panose="020F0502020204030204" pitchFamily="34" charset="0"/>
            <a:cs typeface="Calibri" panose="020F0502020204030204" pitchFamily="34" charset="0"/>
          </a:endParaRPr>
        </a:p>
      </dsp:txBody>
      <dsp:txXfrm>
        <a:off x="0" y="1321483"/>
        <a:ext cx="5764577" cy="1319549"/>
      </dsp:txXfrm>
    </dsp:sp>
    <dsp:sp modelId="{7FFF76C8-26B8-45DE-BC5F-2683DDAE6224}">
      <dsp:nvSpPr>
        <dsp:cNvPr id="0" name=""/>
        <dsp:cNvSpPr/>
      </dsp:nvSpPr>
      <dsp:spPr>
        <a:xfrm>
          <a:off x="0" y="2641033"/>
          <a:ext cx="576457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721ACE-0795-4E1E-870A-3B6003DF3317}">
      <dsp:nvSpPr>
        <dsp:cNvPr id="0" name=""/>
        <dsp:cNvSpPr/>
      </dsp:nvSpPr>
      <dsp:spPr>
        <a:xfrm>
          <a:off x="0" y="2641033"/>
          <a:ext cx="5764577" cy="131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The State </a:t>
          </a:r>
          <a:r>
            <a:rPr lang="en-US" sz="2000" b="1" kern="1200">
              <a:latin typeface="Calibri"/>
              <a:cs typeface="Calibri"/>
            </a:rPr>
            <a:t>Educational Accountability Act of 2019 (EAA) </a:t>
          </a:r>
          <a:r>
            <a:rPr lang="en-US" sz="2000" kern="1200">
              <a:latin typeface="Calibri"/>
              <a:cs typeface="Calibri"/>
            </a:rPr>
            <a:t>also requires LEAs to create an LEA Strategic Plan.  RIDE has finalized resources such as templates, samples and FAQs to help LEAs and schools meet the EAA requirements.</a:t>
          </a:r>
        </a:p>
      </dsp:txBody>
      <dsp:txXfrm>
        <a:off x="0" y="2641033"/>
        <a:ext cx="5764577" cy="1319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F2AC4-F413-4697-92A4-A299A62E498F}">
      <dsp:nvSpPr>
        <dsp:cNvPr id="0" name=""/>
        <dsp:cNvSpPr/>
      </dsp:nvSpPr>
      <dsp:spPr>
        <a:xfrm>
          <a:off x="0" y="1905703"/>
          <a:ext cx="8648360" cy="0"/>
        </a:xfrm>
        <a:prstGeom prst="line">
          <a:avLst/>
        </a:prstGeom>
        <a:solidFill>
          <a:srgbClr val="FFFFFF">
            <a:alpha val="90000"/>
            <a:hueOff val="0"/>
            <a:satOff val="0"/>
            <a:lumOff val="0"/>
            <a:alphaOff val="0"/>
          </a:srgbClr>
        </a:solidFill>
        <a:ln w="19050" cap="flat" cmpd="sng" algn="ctr">
          <a:solidFill>
            <a:srgbClr val="0070C0"/>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0553824-C512-4E21-ABAD-FDC04AFEFE0B}">
      <dsp:nvSpPr>
        <dsp:cNvPr id="0" name=""/>
        <dsp:cNvSpPr/>
      </dsp:nvSpPr>
      <dsp:spPr>
        <a:xfrm rot="8100000">
          <a:off x="60395" y="439190"/>
          <a:ext cx="280287" cy="280287"/>
        </a:xfrm>
        <a:prstGeom prst="teardrop">
          <a:avLst>
            <a:gd name="adj" fmla="val 115000"/>
          </a:avLst>
        </a:prstGeom>
        <a:solidFill>
          <a:srgbClr val="0070C0"/>
        </a:solidFill>
        <a:ln w="158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5FDB7-DDF7-437B-AD3A-3B4109163A78}">
      <dsp:nvSpPr>
        <dsp:cNvPr id="0" name=""/>
        <dsp:cNvSpPr/>
      </dsp:nvSpPr>
      <dsp:spPr>
        <a:xfrm>
          <a:off x="91533" y="470327"/>
          <a:ext cx="218012" cy="218012"/>
        </a:xfrm>
        <a:prstGeom prst="ellipse">
          <a:avLst/>
        </a:prstGeom>
        <a:solidFill>
          <a:srgbClr val="FFFFFF">
            <a:alpha val="90000"/>
            <a:hueOff val="0"/>
            <a:satOff val="0"/>
            <a:lumOff val="0"/>
            <a:alphaOff val="0"/>
          </a:srgbClr>
        </a:solidFill>
        <a:ln w="19050" cap="rnd" cmpd="sng" algn="ctr">
          <a:noFill/>
          <a:prstDash val="solid"/>
          <a:miter lim="800000"/>
        </a:ln>
        <a:effectLst/>
      </dsp:spPr>
      <dsp:style>
        <a:lnRef idx="2">
          <a:scrgbClr r="0" g="0" b="0"/>
        </a:lnRef>
        <a:fillRef idx="1">
          <a:scrgbClr r="0" g="0" b="0"/>
        </a:fillRef>
        <a:effectRef idx="0">
          <a:scrgbClr r="0" g="0" b="0"/>
        </a:effectRef>
        <a:fontRef idx="minor"/>
      </dsp:style>
    </dsp:sp>
    <dsp:sp modelId="{ED849748-220C-4F06-BB96-108388552DC5}">
      <dsp:nvSpPr>
        <dsp:cNvPr id="0" name=""/>
        <dsp:cNvSpPr/>
      </dsp:nvSpPr>
      <dsp:spPr>
        <a:xfrm>
          <a:off x="398732" y="777526"/>
          <a:ext cx="2398009" cy="112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a:ea typeface="+mn-ea"/>
              <a:cs typeface="Calibri"/>
            </a:rPr>
            <a:t>CRP Application Opens</a:t>
          </a:r>
        </a:p>
        <a:p>
          <a:pPr marL="0" lvl="0" indent="0" algn="l"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a:ea typeface="+mn-ea"/>
              <a:cs typeface="Calibri"/>
            </a:rPr>
            <a:t>Preliminary Funding Released </a:t>
          </a:r>
        </a:p>
      </dsp:txBody>
      <dsp:txXfrm>
        <a:off x="398732" y="777526"/>
        <a:ext cx="2398009" cy="1128176"/>
      </dsp:txXfrm>
    </dsp:sp>
    <dsp:sp modelId="{382C2A19-8D3E-4570-86F6-83982B08F7A5}">
      <dsp:nvSpPr>
        <dsp:cNvPr id="0" name=""/>
        <dsp:cNvSpPr/>
      </dsp:nvSpPr>
      <dsp:spPr>
        <a:xfrm>
          <a:off x="398732" y="381140"/>
          <a:ext cx="2398009" cy="39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a:solidFill>
                <a:sysClr val="windowText" lastClr="000000">
                  <a:hueOff val="0"/>
                  <a:satOff val="0"/>
                  <a:lumOff val="0"/>
                  <a:alphaOff val="0"/>
                </a:sysClr>
              </a:solidFill>
              <a:latin typeface="Calibri"/>
              <a:ea typeface="+mn-ea"/>
              <a:cs typeface="Calibri"/>
            </a:rPr>
            <a:t>April–May</a:t>
          </a:r>
        </a:p>
      </dsp:txBody>
      <dsp:txXfrm>
        <a:off x="398732" y="381140"/>
        <a:ext cx="2398009" cy="396386"/>
      </dsp:txXfrm>
    </dsp:sp>
    <dsp:sp modelId="{D166C1D5-A2BB-4AEC-9EC1-D75EB2EA592E}">
      <dsp:nvSpPr>
        <dsp:cNvPr id="0" name=""/>
        <dsp:cNvSpPr/>
      </dsp:nvSpPr>
      <dsp:spPr>
        <a:xfrm>
          <a:off x="200539" y="777526"/>
          <a:ext cx="0" cy="1128176"/>
        </a:xfrm>
        <a:prstGeom prst="line">
          <a:avLst/>
        </a:prstGeom>
        <a:noFill/>
        <a:ln w="12700" cap="rnd" cmpd="sng" algn="ctr">
          <a:solidFill>
            <a:srgbClr val="7CCA62">
              <a:hueOff val="-653972"/>
              <a:satOff val="3891"/>
              <a:lumOff val="1568"/>
              <a:alphaOff val="0"/>
            </a:srgbClr>
          </a:solidFill>
          <a:prstDash val="dash"/>
          <a:miter lim="800000"/>
        </a:ln>
        <a:effectLst/>
      </dsp:spPr>
      <dsp:style>
        <a:lnRef idx="1">
          <a:scrgbClr r="0" g="0" b="0"/>
        </a:lnRef>
        <a:fillRef idx="0">
          <a:scrgbClr r="0" g="0" b="0"/>
        </a:fillRef>
        <a:effectRef idx="0">
          <a:scrgbClr r="0" g="0" b="0"/>
        </a:effectRef>
        <a:fontRef idx="minor"/>
      </dsp:style>
    </dsp:sp>
    <dsp:sp modelId="{90D7CA64-FDD4-451C-BCB9-F3515C0C1BC3}">
      <dsp:nvSpPr>
        <dsp:cNvPr id="0" name=""/>
        <dsp:cNvSpPr/>
      </dsp:nvSpPr>
      <dsp:spPr>
        <a:xfrm>
          <a:off x="164864" y="1870028"/>
          <a:ext cx="71349" cy="71349"/>
        </a:xfrm>
        <a:prstGeom prst="ellipse">
          <a:avLst/>
        </a:prstGeom>
        <a:solidFill>
          <a:srgbClr val="7CCA62">
            <a:hueOff val="-653972"/>
            <a:satOff val="3891"/>
            <a:lumOff val="1568"/>
            <a:alphaOff val="0"/>
          </a:srgbClr>
        </a:solidFill>
        <a:ln w="6350" cap="rnd"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FAC34-F601-463E-A8EF-CA1E9150B5B9}">
      <dsp:nvSpPr>
        <dsp:cNvPr id="0" name=""/>
        <dsp:cNvSpPr/>
      </dsp:nvSpPr>
      <dsp:spPr>
        <a:xfrm rot="18900000">
          <a:off x="1499020" y="3075288"/>
          <a:ext cx="280287" cy="280287"/>
        </a:xfrm>
        <a:prstGeom prst="teardrop">
          <a:avLst>
            <a:gd name="adj" fmla="val 115000"/>
          </a:avLst>
        </a:prstGeom>
        <a:solidFill>
          <a:srgbClr val="0070C0"/>
        </a:solidFill>
        <a:ln w="158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F2BD7-81B3-44DF-AE2E-A0CD7DC37488}">
      <dsp:nvSpPr>
        <dsp:cNvPr id="0" name=""/>
        <dsp:cNvSpPr/>
      </dsp:nvSpPr>
      <dsp:spPr>
        <a:xfrm>
          <a:off x="1530158" y="3106425"/>
          <a:ext cx="218012" cy="218012"/>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A5D813F-8E6B-456A-81DD-5CB0FE81D907}">
      <dsp:nvSpPr>
        <dsp:cNvPr id="0" name=""/>
        <dsp:cNvSpPr/>
      </dsp:nvSpPr>
      <dsp:spPr>
        <a:xfrm>
          <a:off x="1834911" y="1854437"/>
          <a:ext cx="2398009" cy="1317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a:ea typeface="+mn-ea"/>
              <a:cs typeface="Calibri"/>
            </a:rPr>
            <a:t>CRP Applications Due (with summer or year-round expenses)</a:t>
          </a:r>
        </a:p>
        <a:p>
          <a:pPr marL="0" lvl="0" indent="0" algn="l"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a:ea typeface="+mn-ea"/>
              <a:cs typeface="Calibri"/>
            </a:rPr>
            <a:t>Signed CRP Assurances and Related Documents Due</a:t>
          </a:r>
        </a:p>
      </dsp:txBody>
      <dsp:txXfrm>
        <a:off x="1834911" y="1854437"/>
        <a:ext cx="2398009" cy="1317619"/>
      </dsp:txXfrm>
    </dsp:sp>
    <dsp:sp modelId="{15C6C546-1A42-4921-8973-46FDE0D24EF0}">
      <dsp:nvSpPr>
        <dsp:cNvPr id="0" name=""/>
        <dsp:cNvSpPr/>
      </dsp:nvSpPr>
      <dsp:spPr>
        <a:xfrm>
          <a:off x="1834911" y="3044054"/>
          <a:ext cx="2398009" cy="46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a:solidFill>
                <a:sysClr val="windowText" lastClr="000000">
                  <a:hueOff val="0"/>
                  <a:satOff val="0"/>
                  <a:lumOff val="0"/>
                  <a:alphaOff val="0"/>
                </a:sysClr>
              </a:solidFill>
              <a:latin typeface="Calibri"/>
              <a:ea typeface="+mn-ea"/>
              <a:cs typeface="Calibri"/>
            </a:rPr>
            <a:t>End of May</a:t>
          </a:r>
        </a:p>
      </dsp:txBody>
      <dsp:txXfrm>
        <a:off x="1834911" y="3044054"/>
        <a:ext cx="2398009" cy="462947"/>
      </dsp:txXfrm>
    </dsp:sp>
    <dsp:sp modelId="{AB62B453-6112-4AE7-876D-B6A87A8C21BA}">
      <dsp:nvSpPr>
        <dsp:cNvPr id="0" name=""/>
        <dsp:cNvSpPr/>
      </dsp:nvSpPr>
      <dsp:spPr>
        <a:xfrm>
          <a:off x="1639164" y="1889062"/>
          <a:ext cx="0" cy="1128176"/>
        </a:xfrm>
        <a:prstGeom prst="line">
          <a:avLst/>
        </a:prstGeom>
        <a:noFill/>
        <a:ln w="12700" cap="flat" cmpd="sng" algn="ctr">
          <a:solidFill>
            <a:srgbClr val="7CCA62">
              <a:hueOff val="-3676672"/>
              <a:satOff val="-5114"/>
              <a:lumOff val="-1961"/>
              <a:alphaOff val="0"/>
            </a:srgbClr>
          </a:solidFill>
          <a:prstDash val="dash"/>
          <a:miter lim="800000"/>
        </a:ln>
        <a:effectLst/>
      </dsp:spPr>
      <dsp:style>
        <a:lnRef idx="1">
          <a:scrgbClr r="0" g="0" b="0"/>
        </a:lnRef>
        <a:fillRef idx="0">
          <a:scrgbClr r="0" g="0" b="0"/>
        </a:fillRef>
        <a:effectRef idx="0">
          <a:scrgbClr r="0" g="0" b="0"/>
        </a:effectRef>
        <a:fontRef idx="minor"/>
      </dsp:style>
    </dsp:sp>
    <dsp:sp modelId="{A6CB8528-1B88-441F-A9D2-8F9407E3CC6A}">
      <dsp:nvSpPr>
        <dsp:cNvPr id="0" name=""/>
        <dsp:cNvSpPr/>
      </dsp:nvSpPr>
      <dsp:spPr>
        <a:xfrm>
          <a:off x="1603489" y="1853387"/>
          <a:ext cx="71349" cy="71349"/>
        </a:xfrm>
        <a:prstGeom prst="ellipse">
          <a:avLst/>
        </a:prstGeom>
        <a:solidFill>
          <a:srgbClr val="7CCA62">
            <a:hueOff val="-3676672"/>
            <a:satOff val="-5114"/>
            <a:lumOff val="-1961"/>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C9CCA-0E7D-4A6C-AB65-F6A36CB55268}">
      <dsp:nvSpPr>
        <dsp:cNvPr id="0" name=""/>
        <dsp:cNvSpPr/>
      </dsp:nvSpPr>
      <dsp:spPr>
        <a:xfrm rot="8100000">
          <a:off x="2937645" y="439190"/>
          <a:ext cx="280287" cy="280287"/>
        </a:xfrm>
        <a:prstGeom prst="teardrop">
          <a:avLst>
            <a:gd name="adj" fmla="val 115000"/>
          </a:avLst>
        </a:prstGeom>
        <a:solidFill>
          <a:srgbClr val="0070C0"/>
        </a:solidFill>
        <a:ln w="158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380E3-FC35-4BF2-A0F5-A0FC5A6C7E86}">
      <dsp:nvSpPr>
        <dsp:cNvPr id="0" name=""/>
        <dsp:cNvSpPr/>
      </dsp:nvSpPr>
      <dsp:spPr>
        <a:xfrm>
          <a:off x="2968783" y="470327"/>
          <a:ext cx="218012" cy="218012"/>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AFEE9FC-D215-43BE-9EB5-89520F77186B}">
      <dsp:nvSpPr>
        <dsp:cNvPr id="0" name=""/>
        <dsp:cNvSpPr/>
      </dsp:nvSpPr>
      <dsp:spPr>
        <a:xfrm>
          <a:off x="3221667" y="705099"/>
          <a:ext cx="2398009" cy="112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accent1"/>
              </a:solidFill>
              <a:latin typeface="Calibri"/>
              <a:ea typeface="+mn-ea"/>
              <a:cs typeface="Calibri"/>
            </a:rPr>
            <a:t>June 1: LEA Strategic Plans Due</a:t>
          </a:r>
          <a:endParaRPr lang="en-US" sz="1400" kern="1200">
            <a:solidFill>
              <a:sysClr val="windowText" lastClr="000000">
                <a:hueOff val="0"/>
                <a:satOff val="0"/>
                <a:lumOff val="0"/>
                <a:alphaOff val="0"/>
              </a:sysClr>
            </a:solidFill>
            <a:latin typeface="Calibri"/>
            <a:ea typeface="+mn-ea"/>
            <a:cs typeface="Calibri"/>
          </a:endParaRPr>
        </a:p>
        <a:p>
          <a:pPr marL="0" lvl="0" indent="0" algn="l" defTabSz="6223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a:ea typeface="+mn-ea"/>
              <a:cs typeface="Calibri"/>
            </a:rPr>
            <a:t>CRP Applications Due (needing school year only approval)</a:t>
          </a:r>
        </a:p>
        <a:p>
          <a:pPr marL="0" lvl="0" indent="0" algn="l" defTabSz="533400">
            <a:lnSpc>
              <a:spcPct val="90000"/>
            </a:lnSpc>
            <a:spcBef>
              <a:spcPct val="0"/>
            </a:spcBef>
            <a:spcAft>
              <a:spcPct val="35000"/>
            </a:spcAft>
            <a:buNone/>
          </a:pPr>
          <a:r>
            <a:rPr lang="en-US" sz="1200" kern="1200">
              <a:solidFill>
                <a:sysClr val="windowText" lastClr="000000">
                  <a:hueOff val="0"/>
                  <a:satOff val="0"/>
                  <a:lumOff val="0"/>
                  <a:alphaOff val="0"/>
                </a:sysClr>
              </a:solidFill>
              <a:latin typeface="Calibri"/>
              <a:ea typeface="+mn-ea"/>
              <a:cs typeface="Calibri"/>
            </a:rPr>
            <a:t>Signed CRP Assurances and Related Documents Due</a:t>
          </a:r>
        </a:p>
      </dsp:txBody>
      <dsp:txXfrm>
        <a:off x="3221667" y="705099"/>
        <a:ext cx="2398009" cy="1128176"/>
      </dsp:txXfrm>
    </dsp:sp>
    <dsp:sp modelId="{045700A7-C1C9-477F-97F4-B6486D500EF0}">
      <dsp:nvSpPr>
        <dsp:cNvPr id="0" name=""/>
        <dsp:cNvSpPr/>
      </dsp:nvSpPr>
      <dsp:spPr>
        <a:xfrm>
          <a:off x="3221667" y="308712"/>
          <a:ext cx="2398009" cy="39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a:solidFill>
                <a:sysClr val="windowText" lastClr="000000">
                  <a:hueOff val="0"/>
                  <a:satOff val="0"/>
                  <a:lumOff val="0"/>
                  <a:alphaOff val="0"/>
                </a:sysClr>
              </a:solidFill>
              <a:latin typeface="Calibri"/>
              <a:ea typeface="+mn-ea"/>
              <a:cs typeface="Calibri"/>
            </a:rPr>
            <a:t>June </a:t>
          </a:r>
        </a:p>
      </dsp:txBody>
      <dsp:txXfrm>
        <a:off x="3221667" y="308712"/>
        <a:ext cx="2398009" cy="396386"/>
      </dsp:txXfrm>
    </dsp:sp>
    <dsp:sp modelId="{3B9CD0F8-2CFA-4ED2-90B3-64E9FC7389E0}">
      <dsp:nvSpPr>
        <dsp:cNvPr id="0" name=""/>
        <dsp:cNvSpPr/>
      </dsp:nvSpPr>
      <dsp:spPr>
        <a:xfrm>
          <a:off x="3077789" y="777526"/>
          <a:ext cx="0" cy="1128176"/>
        </a:xfrm>
        <a:prstGeom prst="line">
          <a:avLst/>
        </a:prstGeom>
        <a:noFill/>
        <a:ln w="12700" cap="flat" cmpd="sng" algn="ctr">
          <a:solidFill>
            <a:srgbClr val="7CCA62">
              <a:hueOff val="-7353344"/>
              <a:satOff val="-10228"/>
              <a:lumOff val="-3922"/>
              <a:alphaOff val="0"/>
            </a:srgbClr>
          </a:solidFill>
          <a:prstDash val="dash"/>
          <a:miter lim="800000"/>
        </a:ln>
        <a:effectLst/>
      </dsp:spPr>
      <dsp:style>
        <a:lnRef idx="1">
          <a:scrgbClr r="0" g="0" b="0"/>
        </a:lnRef>
        <a:fillRef idx="0">
          <a:scrgbClr r="0" g="0" b="0"/>
        </a:fillRef>
        <a:effectRef idx="0">
          <a:scrgbClr r="0" g="0" b="0"/>
        </a:effectRef>
        <a:fontRef idx="minor"/>
      </dsp:style>
    </dsp:sp>
    <dsp:sp modelId="{2771A8A7-057B-4F01-B2A5-7F5E77321FDE}">
      <dsp:nvSpPr>
        <dsp:cNvPr id="0" name=""/>
        <dsp:cNvSpPr/>
      </dsp:nvSpPr>
      <dsp:spPr>
        <a:xfrm>
          <a:off x="3042114" y="1870028"/>
          <a:ext cx="71349" cy="71349"/>
        </a:xfrm>
        <a:prstGeom prst="ellipse">
          <a:avLst/>
        </a:prstGeom>
        <a:solidFill>
          <a:srgbClr val="7CCA62">
            <a:hueOff val="-7353344"/>
            <a:satOff val="-10228"/>
            <a:lumOff val="-3922"/>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6E030-18AE-4B33-90CC-E0FEDC914F1D}">
      <dsp:nvSpPr>
        <dsp:cNvPr id="0" name=""/>
        <dsp:cNvSpPr/>
      </dsp:nvSpPr>
      <dsp:spPr>
        <a:xfrm rot="18900000">
          <a:off x="4376270" y="3091928"/>
          <a:ext cx="280287" cy="280287"/>
        </a:xfrm>
        <a:prstGeom prst="teardrop">
          <a:avLst>
            <a:gd name="adj" fmla="val 115000"/>
          </a:avLst>
        </a:prstGeom>
        <a:solidFill>
          <a:srgbClr val="0070C0"/>
        </a:solidFill>
        <a:ln w="12700" cap="flat" cmpd="sng" algn="ctr">
          <a:solidFill>
            <a:schemeClr val="accent5">
              <a:hueOff val="-1312708"/>
              <a:satOff val="-35002"/>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02A26-5512-40C4-95B4-2926A3EEB161}">
      <dsp:nvSpPr>
        <dsp:cNvPr id="0" name=""/>
        <dsp:cNvSpPr/>
      </dsp:nvSpPr>
      <dsp:spPr>
        <a:xfrm>
          <a:off x="4407407" y="3123066"/>
          <a:ext cx="218012" cy="218012"/>
        </a:xfrm>
        <a:prstGeom prst="ellipse">
          <a:avLst/>
        </a:prstGeom>
        <a:solidFill>
          <a:schemeClr val="accent3">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845F9E-17BA-4BE2-9843-98AB9A078769}">
      <dsp:nvSpPr>
        <dsp:cNvPr id="0" name=""/>
        <dsp:cNvSpPr/>
      </dsp:nvSpPr>
      <dsp:spPr>
        <a:xfrm>
          <a:off x="4681502" y="1905703"/>
          <a:ext cx="2464218" cy="112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solidFill>
                <a:schemeClr val="accent1"/>
              </a:solidFill>
              <a:latin typeface="Calibri"/>
              <a:ea typeface="+mn-ea"/>
              <a:cs typeface="Calibri"/>
            </a:rPr>
            <a:t>School Improvement Plans Due</a:t>
          </a:r>
        </a:p>
      </dsp:txBody>
      <dsp:txXfrm>
        <a:off x="4681502" y="1905703"/>
        <a:ext cx="2464218" cy="1128176"/>
      </dsp:txXfrm>
    </dsp:sp>
    <dsp:sp modelId="{F4038B15-E909-4665-BA68-DCDC6EEDA468}">
      <dsp:nvSpPr>
        <dsp:cNvPr id="0" name=""/>
        <dsp:cNvSpPr/>
      </dsp:nvSpPr>
      <dsp:spPr>
        <a:xfrm>
          <a:off x="4681502" y="3033879"/>
          <a:ext cx="2464218" cy="39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solidFill>
                <a:sysClr val="windowText" lastClr="000000">
                  <a:hueOff val="0"/>
                  <a:satOff val="0"/>
                  <a:lumOff val="0"/>
                  <a:alphaOff val="0"/>
                </a:sysClr>
              </a:solidFill>
              <a:latin typeface="Calibri"/>
              <a:ea typeface="+mn-ea"/>
              <a:cs typeface="Calibri"/>
            </a:rPr>
            <a:t>July 1</a:t>
          </a:r>
          <a:r>
            <a:rPr lang="en-US" sz="1600" kern="1200" baseline="30000">
              <a:solidFill>
                <a:sysClr val="windowText" lastClr="000000">
                  <a:hueOff val="0"/>
                  <a:satOff val="0"/>
                  <a:lumOff val="0"/>
                  <a:alphaOff val="0"/>
                </a:sysClr>
              </a:solidFill>
              <a:latin typeface="Calibri"/>
              <a:ea typeface="+mn-ea"/>
              <a:cs typeface="Calibri"/>
            </a:rPr>
            <a:t>st</a:t>
          </a:r>
          <a:endParaRPr lang="en-US" sz="1600" kern="1200">
            <a:solidFill>
              <a:sysClr val="windowText" lastClr="000000">
                <a:hueOff val="0"/>
                <a:satOff val="0"/>
                <a:lumOff val="0"/>
                <a:alphaOff val="0"/>
              </a:sysClr>
            </a:solidFill>
            <a:latin typeface="Calibri"/>
            <a:ea typeface="+mn-ea"/>
            <a:cs typeface="Calibri"/>
          </a:endParaRPr>
        </a:p>
      </dsp:txBody>
      <dsp:txXfrm>
        <a:off x="4681502" y="3033879"/>
        <a:ext cx="2464218" cy="396386"/>
      </dsp:txXfrm>
    </dsp:sp>
    <dsp:sp modelId="{DA7746D3-BF74-4D2E-ADBD-B73164935E12}">
      <dsp:nvSpPr>
        <dsp:cNvPr id="0" name=""/>
        <dsp:cNvSpPr/>
      </dsp:nvSpPr>
      <dsp:spPr>
        <a:xfrm>
          <a:off x="4516414" y="1905703"/>
          <a:ext cx="0" cy="1128176"/>
        </a:xfrm>
        <a:prstGeom prst="line">
          <a:avLst/>
        </a:prstGeom>
        <a:noFill/>
        <a:ln w="12700" cap="flat" cmpd="sng" algn="ctr">
          <a:solidFill>
            <a:schemeClr val="accent5">
              <a:hueOff val="0"/>
              <a:satOff val="0"/>
              <a:lumOff val="10882"/>
              <a:alphaOff val="0"/>
            </a:schemeClr>
          </a:solidFill>
          <a:prstDash val="dash"/>
          <a:miter lim="800000"/>
        </a:ln>
        <a:effectLst/>
      </dsp:spPr>
      <dsp:style>
        <a:lnRef idx="1">
          <a:scrgbClr r="0" g="0" b="0"/>
        </a:lnRef>
        <a:fillRef idx="0">
          <a:scrgbClr r="0" g="0" b="0"/>
        </a:fillRef>
        <a:effectRef idx="0">
          <a:scrgbClr r="0" g="0" b="0"/>
        </a:effectRef>
        <a:fontRef idx="minor"/>
      </dsp:style>
    </dsp:sp>
    <dsp:sp modelId="{1140F3ED-46E0-4281-81AF-823B804D31C2}">
      <dsp:nvSpPr>
        <dsp:cNvPr id="0" name=""/>
        <dsp:cNvSpPr/>
      </dsp:nvSpPr>
      <dsp:spPr>
        <a:xfrm>
          <a:off x="4480739" y="1870028"/>
          <a:ext cx="71349" cy="71349"/>
        </a:xfrm>
        <a:prstGeom prst="ellipse">
          <a:avLst/>
        </a:prstGeom>
        <a:solidFill>
          <a:schemeClr val="accent5">
            <a:hueOff val="0"/>
            <a:satOff val="0"/>
            <a:lumOff val="1088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78ABF-1A67-4729-9390-AAE5E3BFA520}">
      <dsp:nvSpPr>
        <dsp:cNvPr id="0" name=""/>
        <dsp:cNvSpPr/>
      </dsp:nvSpPr>
      <dsp:spPr>
        <a:xfrm rot="8100000">
          <a:off x="5814895" y="439190"/>
          <a:ext cx="280287" cy="280287"/>
        </a:xfrm>
        <a:prstGeom prst="teardrop">
          <a:avLst>
            <a:gd name="adj" fmla="val 115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DE9DD-AE3F-4E5B-ACFB-4365E219B532}">
      <dsp:nvSpPr>
        <dsp:cNvPr id="0" name=""/>
        <dsp:cNvSpPr/>
      </dsp:nvSpPr>
      <dsp:spPr>
        <a:xfrm>
          <a:off x="5846032" y="470327"/>
          <a:ext cx="218012" cy="218012"/>
        </a:xfrm>
        <a:prstGeom prst="ellipse">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sp>
    <dsp:sp modelId="{97E7C663-ADD1-4A55-AE44-64E4504BD9A4}">
      <dsp:nvSpPr>
        <dsp:cNvPr id="0" name=""/>
        <dsp:cNvSpPr/>
      </dsp:nvSpPr>
      <dsp:spPr>
        <a:xfrm>
          <a:off x="6153232" y="777526"/>
          <a:ext cx="2398009" cy="112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latin typeface="Calibri"/>
              <a:cs typeface="Calibri"/>
            </a:rPr>
            <a:t>CRP Amendment Period</a:t>
          </a:r>
        </a:p>
        <a:p>
          <a:pPr marL="0" lvl="0" indent="0" algn="l" defTabSz="533400">
            <a:lnSpc>
              <a:spcPct val="90000"/>
            </a:lnSpc>
            <a:spcBef>
              <a:spcPct val="0"/>
            </a:spcBef>
            <a:spcAft>
              <a:spcPct val="35000"/>
            </a:spcAft>
            <a:buNone/>
          </a:pPr>
          <a:r>
            <a:rPr lang="en-US" sz="1200" kern="1200">
              <a:latin typeface="Calibri"/>
              <a:cs typeface="Calibri"/>
            </a:rPr>
            <a:t>Final Allocations Available</a:t>
          </a:r>
        </a:p>
        <a:p>
          <a:pPr marL="0" lvl="0" indent="0" algn="l" defTabSz="533400">
            <a:lnSpc>
              <a:spcPct val="90000"/>
            </a:lnSpc>
            <a:spcBef>
              <a:spcPct val="0"/>
            </a:spcBef>
            <a:spcAft>
              <a:spcPct val="35000"/>
            </a:spcAft>
            <a:buNone/>
          </a:pPr>
          <a:r>
            <a:rPr lang="en-US" sz="1200" kern="1200">
              <a:latin typeface="Calibri"/>
              <a:cs typeface="Calibri"/>
            </a:rPr>
            <a:t>Equitable Services (Private School) Consultation Begins for Next CRP </a:t>
          </a:r>
        </a:p>
      </dsp:txBody>
      <dsp:txXfrm>
        <a:off x="6153232" y="777526"/>
        <a:ext cx="2398009" cy="1128176"/>
      </dsp:txXfrm>
    </dsp:sp>
    <dsp:sp modelId="{0DE8FDF0-1069-4D4C-BA8B-713A2E75AAC8}">
      <dsp:nvSpPr>
        <dsp:cNvPr id="0" name=""/>
        <dsp:cNvSpPr/>
      </dsp:nvSpPr>
      <dsp:spPr>
        <a:xfrm>
          <a:off x="6153232" y="381140"/>
          <a:ext cx="2398009" cy="39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a:latin typeface="Calibri"/>
              <a:cs typeface="Calibri"/>
            </a:rPr>
            <a:t>Jan–March</a:t>
          </a:r>
        </a:p>
      </dsp:txBody>
      <dsp:txXfrm>
        <a:off x="6153232" y="381140"/>
        <a:ext cx="2398009" cy="396386"/>
      </dsp:txXfrm>
    </dsp:sp>
    <dsp:sp modelId="{40C7E5B8-1F04-4DB6-B019-6328D92D4A18}">
      <dsp:nvSpPr>
        <dsp:cNvPr id="0" name=""/>
        <dsp:cNvSpPr/>
      </dsp:nvSpPr>
      <dsp:spPr>
        <a:xfrm>
          <a:off x="5955039" y="777526"/>
          <a:ext cx="0" cy="1128176"/>
        </a:xfrm>
        <a:prstGeom prst="line">
          <a:avLst/>
        </a:prstGeom>
        <a:noFill/>
        <a:ln w="12700" cap="flat" cmpd="sng" algn="ctr">
          <a:solidFill>
            <a:srgbClr val="0070C0"/>
          </a:solidFill>
          <a:prstDash val="dash"/>
          <a:miter lim="800000"/>
        </a:ln>
        <a:effectLst/>
      </dsp:spPr>
      <dsp:style>
        <a:lnRef idx="1">
          <a:scrgbClr r="0" g="0" b="0"/>
        </a:lnRef>
        <a:fillRef idx="0">
          <a:scrgbClr r="0" g="0" b="0"/>
        </a:fillRef>
        <a:effectRef idx="0">
          <a:scrgbClr r="0" g="0" b="0"/>
        </a:effectRef>
        <a:fontRef idx="minor"/>
      </dsp:style>
    </dsp:sp>
    <dsp:sp modelId="{EF7D1EF5-3383-4A29-8C60-DE752CB7F732}">
      <dsp:nvSpPr>
        <dsp:cNvPr id="0" name=""/>
        <dsp:cNvSpPr/>
      </dsp:nvSpPr>
      <dsp:spPr>
        <a:xfrm>
          <a:off x="5919364" y="1870028"/>
          <a:ext cx="71349" cy="71349"/>
        </a:xfrm>
        <a:prstGeom prst="ellipse">
          <a:avLst/>
        </a:prstGeom>
        <a:solidFill>
          <a:schemeClr val="accent5">
            <a:hueOff val="0"/>
            <a:satOff val="0"/>
            <a:lumOff val="1451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A2C9B-2083-490C-82BD-7C1755AF6A86}">
      <dsp:nvSpPr>
        <dsp:cNvPr id="0" name=""/>
        <dsp:cNvSpPr/>
      </dsp:nvSpPr>
      <dsp:spPr>
        <a:xfrm>
          <a:off x="0" y="632533"/>
          <a:ext cx="78867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E3EE77-9103-4128-BBF7-86B3824963BA}">
      <dsp:nvSpPr>
        <dsp:cNvPr id="0" name=""/>
        <dsp:cNvSpPr/>
      </dsp:nvSpPr>
      <dsp:spPr>
        <a:xfrm>
          <a:off x="394335" y="110835"/>
          <a:ext cx="5520690" cy="7726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baseline="0"/>
            <a:t>Based on comprehensive needs assessment </a:t>
          </a:r>
        </a:p>
      </dsp:txBody>
      <dsp:txXfrm>
        <a:off x="432051" y="148551"/>
        <a:ext cx="5445258" cy="697185"/>
      </dsp:txXfrm>
    </dsp:sp>
    <dsp:sp modelId="{B076368D-43D0-46A8-B0FA-4BCF4BF22E6A}">
      <dsp:nvSpPr>
        <dsp:cNvPr id="0" name=""/>
        <dsp:cNvSpPr/>
      </dsp:nvSpPr>
      <dsp:spPr>
        <a:xfrm>
          <a:off x="0" y="1564257"/>
          <a:ext cx="78867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0A3D8-647F-467B-BC4A-8077BA2183CB}">
      <dsp:nvSpPr>
        <dsp:cNvPr id="0" name=""/>
        <dsp:cNvSpPr/>
      </dsp:nvSpPr>
      <dsp:spPr>
        <a:xfrm>
          <a:off x="394335" y="1152733"/>
          <a:ext cx="5520690" cy="662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baseline="0"/>
            <a:t>Addresses academic achievement of </a:t>
          </a:r>
          <a:r>
            <a:rPr lang="en-US" sz="1800" i="1" kern="1200" baseline="0"/>
            <a:t>students</a:t>
          </a:r>
          <a:r>
            <a:rPr lang="en-US" sz="1800" kern="1200" baseline="0"/>
            <a:t> in relation to State academic standards </a:t>
          </a:r>
        </a:p>
      </dsp:txBody>
      <dsp:txXfrm>
        <a:off x="426673" y="1185071"/>
        <a:ext cx="5456014" cy="597767"/>
      </dsp:txXfrm>
    </dsp:sp>
    <dsp:sp modelId="{56E060B9-D157-4292-B8A0-D3E16642D56F}">
      <dsp:nvSpPr>
        <dsp:cNvPr id="0" name=""/>
        <dsp:cNvSpPr/>
      </dsp:nvSpPr>
      <dsp:spPr>
        <a:xfrm>
          <a:off x="0" y="2624707"/>
          <a:ext cx="78867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1B320-B0FF-4D56-9F7D-7C8681F3D7A0}">
      <dsp:nvSpPr>
        <dsp:cNvPr id="0" name=""/>
        <dsp:cNvSpPr/>
      </dsp:nvSpPr>
      <dsp:spPr>
        <a:xfrm>
          <a:off x="407036" y="2143338"/>
          <a:ext cx="5520690" cy="791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baseline="0"/>
            <a:t>How to meet those standards </a:t>
          </a:r>
        </a:p>
      </dsp:txBody>
      <dsp:txXfrm>
        <a:off x="445658" y="2181960"/>
        <a:ext cx="5443446" cy="713926"/>
      </dsp:txXfrm>
    </dsp:sp>
    <dsp:sp modelId="{C14555DD-4F15-44E5-9E41-72DA618FB345}">
      <dsp:nvSpPr>
        <dsp:cNvPr id="0" name=""/>
        <dsp:cNvSpPr/>
      </dsp:nvSpPr>
      <dsp:spPr>
        <a:xfrm>
          <a:off x="0" y="3677164"/>
          <a:ext cx="78867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D577C-C3C1-4231-9D9C-1A95EB11DE41}">
      <dsp:nvSpPr>
        <dsp:cNvPr id="0" name=""/>
        <dsp:cNvSpPr/>
      </dsp:nvSpPr>
      <dsp:spPr>
        <a:xfrm>
          <a:off x="394335" y="3144907"/>
          <a:ext cx="5520690" cy="7831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baseline="0"/>
            <a:t>How to meet any other factors as determined by the LEA</a:t>
          </a:r>
        </a:p>
      </dsp:txBody>
      <dsp:txXfrm>
        <a:off x="432567" y="3183139"/>
        <a:ext cx="5444226" cy="7067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0449C-77AB-4382-BC26-C9D4C55A7078}">
      <dsp:nvSpPr>
        <dsp:cNvPr id="0" name=""/>
        <dsp:cNvSpPr/>
      </dsp:nvSpPr>
      <dsp:spPr>
        <a:xfrm>
          <a:off x="916" y="430049"/>
          <a:ext cx="3573269" cy="14405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u="sng" kern="1200"/>
            <a:t>Increase </a:t>
          </a:r>
          <a:r>
            <a:rPr lang="en-US" sz="1800" b="0" kern="1200"/>
            <a:t>student achievement </a:t>
          </a:r>
          <a:r>
            <a:rPr lang="en-US" sz="1800" kern="1200"/>
            <a:t>consistent with the challenging state academic standards</a:t>
          </a:r>
        </a:p>
      </dsp:txBody>
      <dsp:txXfrm>
        <a:off x="916" y="430049"/>
        <a:ext cx="3573269" cy="1440570"/>
      </dsp:txXfrm>
    </dsp:sp>
    <dsp:sp modelId="{609E322B-C6C9-4490-BC8D-F4D977312874}">
      <dsp:nvSpPr>
        <dsp:cNvPr id="0" name=""/>
        <dsp:cNvSpPr/>
      </dsp:nvSpPr>
      <dsp:spPr>
        <a:xfrm>
          <a:off x="3931512" y="446375"/>
          <a:ext cx="3573269" cy="1407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u="sng" kern="1200"/>
            <a:t>Improve</a:t>
          </a:r>
          <a:r>
            <a:rPr lang="en-US" sz="1800" kern="1200"/>
            <a:t> the quality and effectiveness of teachers, principals, and other school leaders; </a:t>
          </a:r>
        </a:p>
      </dsp:txBody>
      <dsp:txXfrm>
        <a:off x="3931512" y="446375"/>
        <a:ext cx="3573269" cy="1407918"/>
      </dsp:txXfrm>
    </dsp:sp>
    <dsp:sp modelId="{23BE1DD6-750F-4000-8C72-EE2618FCC826}">
      <dsp:nvSpPr>
        <dsp:cNvPr id="0" name=""/>
        <dsp:cNvSpPr/>
      </dsp:nvSpPr>
      <dsp:spPr>
        <a:xfrm>
          <a:off x="916" y="2227946"/>
          <a:ext cx="3573269" cy="1457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u="sng" kern="1200"/>
            <a:t>Increase</a:t>
          </a:r>
          <a:r>
            <a:rPr lang="en-US" sz="2000" i="1" kern="1200"/>
            <a:t> </a:t>
          </a:r>
          <a:r>
            <a:rPr lang="en-US" sz="1800" kern="1200"/>
            <a:t>the number of teachers, principals, and other school leaders who are effective in improving student academic achievement in schools</a:t>
          </a:r>
        </a:p>
      </dsp:txBody>
      <dsp:txXfrm>
        <a:off x="916" y="2227946"/>
        <a:ext cx="3573269" cy="1457936"/>
      </dsp:txXfrm>
    </dsp:sp>
    <dsp:sp modelId="{0BC2BCC5-FC0C-417E-A13C-602C731BAADA}">
      <dsp:nvSpPr>
        <dsp:cNvPr id="0" name=""/>
        <dsp:cNvSpPr/>
      </dsp:nvSpPr>
      <dsp:spPr>
        <a:xfrm>
          <a:off x="3931512" y="2227946"/>
          <a:ext cx="3573269" cy="1457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u="sng" kern="1200"/>
            <a:t>Provide</a:t>
          </a:r>
          <a:r>
            <a:rPr lang="en-US" sz="2000" kern="1200"/>
            <a:t> low-income and minority students greater access to effective teachers, principals, and other school leaders </a:t>
          </a:r>
        </a:p>
      </dsp:txBody>
      <dsp:txXfrm>
        <a:off x="3931512" y="2227946"/>
        <a:ext cx="3573269" cy="14579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117961" cy="1961688"/>
          </a:xfrm>
          <a:prstGeom prst="rect">
            <a:avLst/>
          </a:prstGeom>
        </p:spPr>
        <p:txBody>
          <a:bodyPr vert="horz" lIns="178229" tIns="89115" rIns="178229" bIns="89115" rtlCol="0"/>
          <a:lstStyle>
            <a:lvl1pPr algn="l">
              <a:defRPr sz="2300"/>
            </a:lvl1pPr>
          </a:lstStyle>
          <a:p>
            <a:endParaRPr lang="en-US"/>
          </a:p>
        </p:txBody>
      </p:sp>
      <p:sp>
        <p:nvSpPr>
          <p:cNvPr id="3" name="Date Placeholder 2"/>
          <p:cNvSpPr>
            <a:spLocks noGrp="1"/>
          </p:cNvSpPr>
          <p:nvPr>
            <p:ph type="dt" sz="quarter" idx="1"/>
          </p:nvPr>
        </p:nvSpPr>
        <p:spPr>
          <a:xfrm>
            <a:off x="5382826" y="0"/>
            <a:ext cx="4117961" cy="1961688"/>
          </a:xfrm>
          <a:prstGeom prst="rect">
            <a:avLst/>
          </a:prstGeom>
        </p:spPr>
        <p:txBody>
          <a:bodyPr vert="horz" lIns="178229" tIns="89115" rIns="178229" bIns="89115" rtlCol="0"/>
          <a:lstStyle>
            <a:lvl1pPr algn="r">
              <a:defRPr sz="2300"/>
            </a:lvl1pPr>
          </a:lstStyle>
          <a:p>
            <a:fld id="{90C4225E-D59B-43F6-B16F-BD0C82684D1C}" type="datetimeFigureOut">
              <a:rPr lang="en-US" smtClean="0"/>
              <a:t>2/8/2023</a:t>
            </a:fld>
            <a:endParaRPr lang="en-US"/>
          </a:p>
        </p:txBody>
      </p:sp>
      <p:sp>
        <p:nvSpPr>
          <p:cNvPr id="4" name="Footer Placeholder 3"/>
          <p:cNvSpPr>
            <a:spLocks noGrp="1"/>
          </p:cNvSpPr>
          <p:nvPr>
            <p:ph type="ftr" sz="quarter" idx="2"/>
          </p:nvPr>
        </p:nvSpPr>
        <p:spPr>
          <a:xfrm>
            <a:off x="2" y="37136325"/>
            <a:ext cx="4117961" cy="1961684"/>
          </a:xfrm>
          <a:prstGeom prst="rect">
            <a:avLst/>
          </a:prstGeom>
        </p:spPr>
        <p:txBody>
          <a:bodyPr vert="horz" lIns="178229" tIns="89115" rIns="178229" bIns="89115" rtlCol="0" anchor="b"/>
          <a:lstStyle>
            <a:lvl1pPr algn="l">
              <a:defRPr sz="2300"/>
            </a:lvl1pPr>
          </a:lstStyle>
          <a:p>
            <a:endParaRPr lang="en-US"/>
          </a:p>
        </p:txBody>
      </p:sp>
      <p:sp>
        <p:nvSpPr>
          <p:cNvPr id="5" name="Slide Number Placeholder 4"/>
          <p:cNvSpPr>
            <a:spLocks noGrp="1"/>
          </p:cNvSpPr>
          <p:nvPr>
            <p:ph type="sldNum" sz="quarter" idx="3"/>
          </p:nvPr>
        </p:nvSpPr>
        <p:spPr>
          <a:xfrm>
            <a:off x="5382826" y="37136325"/>
            <a:ext cx="4117961" cy="1961684"/>
          </a:xfrm>
          <a:prstGeom prst="rect">
            <a:avLst/>
          </a:prstGeom>
        </p:spPr>
        <p:txBody>
          <a:bodyPr vert="horz" lIns="178229" tIns="89115" rIns="178229" bIns="89115" rtlCol="0" anchor="b"/>
          <a:lstStyle>
            <a:lvl1pPr algn="r">
              <a:defRPr sz="2300"/>
            </a:lvl1pPr>
          </a:lstStyle>
          <a:p>
            <a:fld id="{91335E9D-EFFB-4E61-8613-54A357AFF907}" type="slidenum">
              <a:rPr lang="en-US" smtClean="0"/>
              <a:t>‹#›</a:t>
            </a:fld>
            <a:endParaRPr lang="en-US"/>
          </a:p>
        </p:txBody>
      </p:sp>
    </p:spTree>
    <p:extLst>
      <p:ext uri="{BB962C8B-B14F-4D97-AF65-F5344CB8AC3E}">
        <p14:creationId xmlns:p14="http://schemas.microsoft.com/office/powerpoint/2010/main" val="406420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117961" cy="1961688"/>
          </a:xfrm>
          <a:prstGeom prst="rect">
            <a:avLst/>
          </a:prstGeom>
        </p:spPr>
        <p:txBody>
          <a:bodyPr vert="horz" lIns="178229" tIns="89115" rIns="178229" bIns="89115" rtlCol="0"/>
          <a:lstStyle>
            <a:lvl1pPr algn="l">
              <a:defRPr sz="2300"/>
            </a:lvl1pPr>
          </a:lstStyle>
          <a:p>
            <a:endParaRPr lang="en-US"/>
          </a:p>
        </p:txBody>
      </p:sp>
      <p:sp>
        <p:nvSpPr>
          <p:cNvPr id="3" name="Date Placeholder 2"/>
          <p:cNvSpPr>
            <a:spLocks noGrp="1"/>
          </p:cNvSpPr>
          <p:nvPr>
            <p:ph type="dt" idx="1"/>
          </p:nvPr>
        </p:nvSpPr>
        <p:spPr>
          <a:xfrm>
            <a:off x="5382826" y="0"/>
            <a:ext cx="4117961" cy="1961688"/>
          </a:xfrm>
          <a:prstGeom prst="rect">
            <a:avLst/>
          </a:prstGeom>
        </p:spPr>
        <p:txBody>
          <a:bodyPr vert="horz" lIns="178229" tIns="89115" rIns="178229" bIns="89115" rtlCol="0"/>
          <a:lstStyle>
            <a:lvl1pPr algn="r">
              <a:defRPr sz="2300"/>
            </a:lvl1pPr>
          </a:lstStyle>
          <a:p>
            <a:fld id="{4BCDEFE4-44F1-4378-A753-8719BFEC2A66}" type="datetimeFigureOut">
              <a:rPr lang="en-US" smtClean="0"/>
              <a:t>2/8/2023</a:t>
            </a:fld>
            <a:endParaRPr lang="en-US"/>
          </a:p>
        </p:txBody>
      </p:sp>
      <p:sp>
        <p:nvSpPr>
          <p:cNvPr id="4" name="Slide Image Placeholder 3"/>
          <p:cNvSpPr>
            <a:spLocks noGrp="1" noRot="1" noChangeAspect="1"/>
          </p:cNvSpPr>
          <p:nvPr>
            <p:ph type="sldImg" idx="2"/>
          </p:nvPr>
        </p:nvSpPr>
        <p:spPr>
          <a:xfrm>
            <a:off x="-4040188" y="4887913"/>
            <a:ext cx="17589501" cy="13192125"/>
          </a:xfrm>
          <a:prstGeom prst="rect">
            <a:avLst/>
          </a:prstGeom>
          <a:noFill/>
          <a:ln w="12700">
            <a:solidFill>
              <a:prstClr val="black"/>
            </a:solidFill>
          </a:ln>
        </p:spPr>
        <p:txBody>
          <a:bodyPr vert="horz" lIns="178229" tIns="89115" rIns="178229" bIns="89115" rtlCol="0" anchor="ctr"/>
          <a:lstStyle/>
          <a:p>
            <a:endParaRPr lang="en-US"/>
          </a:p>
        </p:txBody>
      </p:sp>
      <p:sp>
        <p:nvSpPr>
          <p:cNvPr id="5" name="Notes Placeholder 4"/>
          <p:cNvSpPr>
            <a:spLocks noGrp="1"/>
          </p:cNvSpPr>
          <p:nvPr>
            <p:ph type="body" sz="quarter" idx="3"/>
          </p:nvPr>
        </p:nvSpPr>
        <p:spPr>
          <a:xfrm>
            <a:off x="950303" y="18815912"/>
            <a:ext cx="7602388" cy="15394841"/>
          </a:xfrm>
          <a:prstGeom prst="rect">
            <a:avLst/>
          </a:prstGeom>
        </p:spPr>
        <p:txBody>
          <a:bodyPr vert="horz" lIns="178229" tIns="89115" rIns="178229" bIns="89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37136325"/>
            <a:ext cx="4117961" cy="1961684"/>
          </a:xfrm>
          <a:prstGeom prst="rect">
            <a:avLst/>
          </a:prstGeom>
        </p:spPr>
        <p:txBody>
          <a:bodyPr vert="horz" lIns="178229" tIns="89115" rIns="178229" bIns="89115" rtlCol="0" anchor="b"/>
          <a:lstStyle>
            <a:lvl1pPr algn="l">
              <a:defRPr sz="2300"/>
            </a:lvl1pPr>
          </a:lstStyle>
          <a:p>
            <a:endParaRPr lang="en-US"/>
          </a:p>
        </p:txBody>
      </p:sp>
      <p:sp>
        <p:nvSpPr>
          <p:cNvPr id="7" name="Slide Number Placeholder 6"/>
          <p:cNvSpPr>
            <a:spLocks noGrp="1"/>
          </p:cNvSpPr>
          <p:nvPr>
            <p:ph type="sldNum" sz="quarter" idx="5"/>
          </p:nvPr>
        </p:nvSpPr>
        <p:spPr>
          <a:xfrm>
            <a:off x="5382826" y="37136325"/>
            <a:ext cx="4117961" cy="1961684"/>
          </a:xfrm>
          <a:prstGeom prst="rect">
            <a:avLst/>
          </a:prstGeom>
        </p:spPr>
        <p:txBody>
          <a:bodyPr vert="horz" lIns="178229" tIns="89115" rIns="178229" bIns="89115" rtlCol="0" anchor="b"/>
          <a:lstStyle>
            <a:lvl1pPr algn="r">
              <a:defRPr sz="2300"/>
            </a:lvl1pPr>
          </a:lstStyle>
          <a:p>
            <a:fld id="{064EDB0E-DE54-428A-AFBB-B19D5E9D46B3}" type="slidenum">
              <a:rPr lang="en-US" smtClean="0"/>
              <a:t>‹#›</a:t>
            </a:fld>
            <a:endParaRPr lang="en-US"/>
          </a:p>
        </p:txBody>
      </p:sp>
    </p:spTree>
    <p:extLst>
      <p:ext uri="{BB962C8B-B14F-4D97-AF65-F5344CB8AC3E}">
        <p14:creationId xmlns:p14="http://schemas.microsoft.com/office/powerpoint/2010/main" val="20504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rive.google.com/file/d/10BtzaG_-FlOlKrbWo6ivwRpcmUCVq1VJ/view?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vimeo.com/79572540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Mary to introduce</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1</a:t>
            </a:fld>
            <a:endParaRPr lang="en-US"/>
          </a:p>
        </p:txBody>
      </p:sp>
    </p:spTree>
    <p:extLst>
      <p:ext uri="{BB962C8B-B14F-4D97-AF65-F5344CB8AC3E}">
        <p14:creationId xmlns:p14="http://schemas.microsoft.com/office/powerpoint/2010/main" val="189235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a:cs typeface="Calibri"/>
              </a:rPr>
              <a:t>MK 2mins</a:t>
            </a:r>
          </a:p>
          <a:p>
            <a:r>
              <a:rPr lang="en-US"/>
              <a:t>Title II, Part A’s Non-Regulatory Guidance for Title II, Part A: Building Systems of Support for Excellent Teaching and Leading, September 2016 states  “(w)</a:t>
            </a:r>
            <a:r>
              <a:rPr lang="en-US" err="1"/>
              <a:t>hile</a:t>
            </a:r>
            <a:r>
              <a:rPr lang="en-US"/>
              <a:t> Title II, Part A of the ESEA ,as amended by ESSA, does not require a needs assessment…, such an assessment may help ensure that Title II, Part A funds are used strategically, to maximize educator effectiveness and student outcomes.” (p.31). </a:t>
            </a:r>
            <a:endParaRPr lang="en-US">
              <a:cs typeface="Calibri"/>
            </a:endParaRPr>
          </a:p>
          <a:p>
            <a:r>
              <a:rPr lang="en-US"/>
              <a:t> It is, however required that stakeholders are engaged yearly to “examine relevant data to understand students’ and educators’ most pressing needs, including the potential root causes of those needs given local context” (p.30).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a:ea typeface="+mn-lt"/>
                <a:cs typeface="+mn-lt"/>
              </a:rPr>
              <a:t>Particularly the needs of those children who are </a:t>
            </a:r>
            <a:r>
              <a:rPr lang="en-US" i="1">
                <a:ea typeface="+mn-lt"/>
                <a:cs typeface="+mn-lt"/>
              </a:rPr>
              <a:t>failing or at risk of failing)</a:t>
            </a:r>
            <a:endParaRPr lang="en-US" i="1">
              <a:cs typeface="Calibri"/>
            </a:endParaRPr>
          </a:p>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11</a:t>
            </a:fld>
            <a:endParaRPr lang="en-US"/>
          </a:p>
        </p:txBody>
      </p:sp>
    </p:spTree>
    <p:extLst>
      <p:ext uri="{BB962C8B-B14F-4D97-AF65-F5344CB8AC3E}">
        <p14:creationId xmlns:p14="http://schemas.microsoft.com/office/powerpoint/2010/main" val="108352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82297">
              <a:defRPr/>
            </a:pPr>
            <a:r>
              <a:rPr lang="en-US">
                <a:cs typeface="Calibri"/>
              </a:rPr>
              <a:t>MK – 3 minutes</a:t>
            </a:r>
            <a:endParaRPr lang="en-US"/>
          </a:p>
          <a:p>
            <a:pPr defTabSz="1782297">
              <a:defRPr/>
            </a:pPr>
            <a:endParaRPr lang="en-US"/>
          </a:p>
          <a:p>
            <a:pPr defTabSz="1782297">
              <a:defRPr/>
            </a:pPr>
            <a:r>
              <a:rPr lang="en-US"/>
              <a:t>Ask the coordinators the purpose of Title II</a:t>
            </a:r>
            <a:endParaRPr lang="en-US">
              <a:cs typeface="Calibri" panose="020F0502020204030204"/>
            </a:endParaRPr>
          </a:p>
          <a:p>
            <a:pPr defTabSz="1782297">
              <a:defRPr/>
            </a:pPr>
            <a:r>
              <a:rPr lang="en-US"/>
              <a:t>Add</a:t>
            </a:r>
            <a:r>
              <a:rPr lang="en-US" baseline="0"/>
              <a:t> responses to the chat</a:t>
            </a:r>
            <a:endParaRPr lang="en-US" baseline="0">
              <a:cs typeface="Calibri" panose="020F0502020204030204"/>
            </a:endParaRPr>
          </a:p>
          <a:p>
            <a:pPr defTabSz="1782297">
              <a:defRPr/>
            </a:pPr>
            <a:r>
              <a:rPr lang="en-US" baseline="0"/>
              <a:t>Then show image</a:t>
            </a:r>
            <a:endParaRPr lang="en-US">
              <a:cs typeface="Calibri" panose="020F0502020204030204"/>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12</a:t>
            </a:fld>
            <a:endParaRPr lang="en-US"/>
          </a:p>
        </p:txBody>
      </p:sp>
    </p:spTree>
    <p:extLst>
      <p:ext uri="{BB962C8B-B14F-4D97-AF65-F5344CB8AC3E}">
        <p14:creationId xmlns:p14="http://schemas.microsoft.com/office/powerpoint/2010/main" val="64681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3 mins</a:t>
            </a:r>
            <a:endParaRPr lang="en-US"/>
          </a:p>
          <a:p>
            <a:endParaRPr lang="en-US"/>
          </a:p>
          <a:p>
            <a:r>
              <a:rPr lang="en-US"/>
              <a:t>Support</a:t>
            </a:r>
            <a:r>
              <a:rPr lang="en-US" baseline="0"/>
              <a:t> the </a:t>
            </a:r>
            <a:r>
              <a:rPr lang="en-US"/>
              <a:t>Purpose</a:t>
            </a:r>
            <a:endParaRPr lang="en-US">
              <a:cs typeface="Calibri" panose="020F0502020204030204"/>
            </a:endParaRPr>
          </a:p>
          <a:p>
            <a:r>
              <a:rPr lang="en-US"/>
              <a:t>R,</a:t>
            </a:r>
            <a:r>
              <a:rPr lang="en-US" baseline="0"/>
              <a:t> N and A</a:t>
            </a:r>
            <a:endParaRPr lang="en-US" baseline="0">
              <a:cs typeface="Calibri" panose="020F0502020204030204"/>
            </a:endParaRPr>
          </a:p>
          <a:p>
            <a:r>
              <a:rPr lang="en-US" baseline="0"/>
              <a:t>Sustainable- cannot be one day workshops sustained over time</a:t>
            </a:r>
            <a:endParaRPr lang="en-US">
              <a:cs typeface="Calibri" panose="020F0502020204030204"/>
            </a:endParaRPr>
          </a:p>
          <a:p>
            <a:r>
              <a:rPr lang="en-US"/>
              <a:t>ALL Learners</a:t>
            </a:r>
            <a:endParaRPr lang="en-US">
              <a:cs typeface="Calibri" panose="020F0502020204030204"/>
            </a:endParaRPr>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13</a:t>
            </a:fld>
            <a:endParaRPr lang="en-US"/>
          </a:p>
        </p:txBody>
      </p:sp>
    </p:spTree>
    <p:extLst>
      <p:ext uri="{BB962C8B-B14F-4D97-AF65-F5344CB8AC3E}">
        <p14:creationId xmlns:p14="http://schemas.microsoft.com/office/powerpoint/2010/main" val="33972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a:t>
            </a:r>
          </a:p>
          <a:p>
            <a:r>
              <a:rPr lang="en-US"/>
              <a:t>4 min</a:t>
            </a:r>
          </a:p>
        </p:txBody>
      </p:sp>
      <p:sp>
        <p:nvSpPr>
          <p:cNvPr id="4" name="Slide Number Placeholder 3"/>
          <p:cNvSpPr>
            <a:spLocks noGrp="1"/>
          </p:cNvSpPr>
          <p:nvPr>
            <p:ph type="sldNum" sz="quarter" idx="5"/>
          </p:nvPr>
        </p:nvSpPr>
        <p:spPr/>
        <p:txBody>
          <a:bodyPr/>
          <a:lstStyle/>
          <a:p>
            <a:fld id="{064EDB0E-DE54-428A-AFBB-B19D5E9D46B3}" type="slidenum">
              <a:rPr lang="en-US" smtClean="0"/>
              <a:t>14</a:t>
            </a:fld>
            <a:endParaRPr lang="en-US"/>
          </a:p>
        </p:txBody>
      </p:sp>
    </p:spTree>
    <p:extLst>
      <p:ext uri="{BB962C8B-B14F-4D97-AF65-F5344CB8AC3E}">
        <p14:creationId xmlns:p14="http://schemas.microsoft.com/office/powerpoint/2010/main" val="3934690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a:t>
            </a:r>
          </a:p>
        </p:txBody>
      </p:sp>
      <p:sp>
        <p:nvSpPr>
          <p:cNvPr id="4" name="Slide Number Placeholder 3"/>
          <p:cNvSpPr>
            <a:spLocks noGrp="1"/>
          </p:cNvSpPr>
          <p:nvPr>
            <p:ph type="sldNum" sz="quarter" idx="10"/>
          </p:nvPr>
        </p:nvSpPr>
        <p:spPr/>
        <p:txBody>
          <a:bodyPr/>
          <a:lstStyle/>
          <a:p>
            <a:fld id="{064EDB0E-DE54-428A-AFBB-B19D5E9D46B3}" type="slidenum">
              <a:rPr lang="en-US" smtClean="0"/>
              <a:t>15</a:t>
            </a:fld>
            <a:endParaRPr lang="en-US"/>
          </a:p>
        </p:txBody>
      </p:sp>
    </p:spTree>
    <p:extLst>
      <p:ext uri="{BB962C8B-B14F-4D97-AF65-F5344CB8AC3E}">
        <p14:creationId xmlns:p14="http://schemas.microsoft.com/office/powerpoint/2010/main" val="424127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3 mins</a:t>
            </a:r>
          </a:p>
          <a:p>
            <a:r>
              <a:rPr lang="en-US"/>
              <a:t>When you are citing sources of data you must also include the specific data results</a:t>
            </a:r>
            <a:endParaRPr lang="en-US">
              <a:cs typeface="Calibri"/>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16</a:t>
            </a:fld>
            <a:endParaRPr lang="en-US"/>
          </a:p>
        </p:txBody>
      </p:sp>
    </p:spTree>
    <p:extLst>
      <p:ext uri="{BB962C8B-B14F-4D97-AF65-F5344CB8AC3E}">
        <p14:creationId xmlns:p14="http://schemas.microsoft.com/office/powerpoint/2010/main" val="135252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a:t>
            </a:r>
          </a:p>
          <a:p>
            <a:endParaRPr lang="en-US">
              <a:cs typeface="Calibri"/>
            </a:endParaRPr>
          </a:p>
          <a:p>
            <a:r>
              <a:rPr lang="en-US">
                <a:cs typeface="Calibri"/>
              </a:rPr>
              <a:t>Video: 7 min </a:t>
            </a:r>
            <a:r>
              <a:rPr lang="en-US">
                <a:hlinkClick r:id="rId3"/>
              </a:rPr>
              <a:t>https://drive.google.com/file/d/10BtzaG_-FlOlKrbWo6ivwRpcmUCVq1VJ/view?usp=sharing</a:t>
            </a:r>
            <a:r>
              <a:rPr lang="en-US"/>
              <a:t> OR </a:t>
            </a:r>
            <a:r>
              <a:rPr lang="en-US">
                <a:hlinkClick r:id="rId4"/>
              </a:rPr>
              <a:t>https://vimeo.com/795725400</a:t>
            </a:r>
            <a:r>
              <a:rPr lang="en-US"/>
              <a:t> </a:t>
            </a:r>
            <a:endParaRPr lang="en-US">
              <a:cs typeface="Calibri"/>
            </a:endParaRPr>
          </a:p>
          <a:p>
            <a:r>
              <a:rPr lang="en-US">
                <a:cs typeface="Calibri"/>
              </a:rPr>
              <a:t>Debrief the video: 5 min</a:t>
            </a:r>
            <a:endParaRPr lang="en-US"/>
          </a:p>
          <a:p>
            <a:r>
              <a:rPr lang="en-US">
                <a:cs typeface="Calibri"/>
              </a:rPr>
              <a:t>This is an area where we are struggling with across the board. We are doing this because we want to provide you with a video you can take back with you. </a:t>
            </a:r>
          </a:p>
          <a:p>
            <a:r>
              <a:rPr lang="en-US">
                <a:cs typeface="Calibri"/>
              </a:rPr>
              <a:t>Were there any </a:t>
            </a:r>
            <a:r>
              <a:rPr lang="en-US" err="1">
                <a:cs typeface="Calibri"/>
              </a:rPr>
              <a:t>Aha's</a:t>
            </a:r>
            <a:r>
              <a:rPr lang="en-US">
                <a:cs typeface="Calibri"/>
              </a:rPr>
              <a:t> from the video? Were there any parts from the video that affirm what your team has already been doing? </a:t>
            </a:r>
          </a:p>
        </p:txBody>
      </p:sp>
      <p:sp>
        <p:nvSpPr>
          <p:cNvPr id="4" name="Slide Number Placeholder 3"/>
          <p:cNvSpPr>
            <a:spLocks noGrp="1"/>
          </p:cNvSpPr>
          <p:nvPr>
            <p:ph type="sldNum" sz="quarter" idx="5"/>
          </p:nvPr>
        </p:nvSpPr>
        <p:spPr/>
        <p:txBody>
          <a:bodyPr/>
          <a:lstStyle/>
          <a:p>
            <a:fld id="{064EDB0E-DE54-428A-AFBB-B19D5E9D46B3}" type="slidenum">
              <a:rPr lang="en-US" smtClean="0"/>
              <a:t>17</a:t>
            </a:fld>
            <a:endParaRPr lang="en-US"/>
          </a:p>
        </p:txBody>
      </p:sp>
    </p:spTree>
    <p:extLst>
      <p:ext uri="{BB962C8B-B14F-4D97-AF65-F5344CB8AC3E}">
        <p14:creationId xmlns:p14="http://schemas.microsoft.com/office/powerpoint/2010/main" val="212009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2 Mins</a:t>
            </a:r>
          </a:p>
          <a:p>
            <a:r>
              <a:rPr lang="en-US"/>
              <a:t>Mary will post a quick poll on the comfort level of find EBR articles with each PL activity</a:t>
            </a:r>
          </a:p>
          <a:p>
            <a:r>
              <a:rPr lang="en-US"/>
              <a:t>Dalila will share link :</a:t>
            </a:r>
          </a:p>
          <a:p>
            <a:r>
              <a:rPr lang="en-US"/>
              <a:t>file:///C:/Users/keenma/Downloads/Evidence-Based%20Tiers%20(1).pdf</a:t>
            </a:r>
          </a:p>
          <a:p>
            <a:endParaRPr lang="en-US"/>
          </a:p>
          <a:p>
            <a:pPr marL="334181" indent="-334181">
              <a:buFont typeface="Arial" panose="020B0604020202020204" pitchFamily="34" charset="0"/>
              <a:buChar char="•"/>
            </a:pPr>
            <a:r>
              <a:rPr lang="en-US"/>
              <a:t>ESSA</a:t>
            </a:r>
            <a:r>
              <a:rPr lang="en-US" baseline="0"/>
              <a:t> includes a requirement that Title II dollars be spent in ways that are back by evidence.  Effort to both increase the impact of federal dollars and move the field generally to a more evidence-backed approach.  </a:t>
            </a:r>
          </a:p>
          <a:p>
            <a:pPr marL="334181" indent="-334181">
              <a:buFont typeface="Arial" panose="020B0604020202020204" pitchFamily="34" charset="0"/>
              <a:buChar char="•"/>
            </a:pPr>
            <a:r>
              <a:rPr lang="en-US" baseline="0"/>
              <a:t>Important given existing threats to Title II funding.</a:t>
            </a:r>
          </a:p>
          <a:p>
            <a:pPr marL="334181" indent="-334181">
              <a:buFont typeface="Arial" panose="020B0604020202020204" pitchFamily="34" charset="0"/>
              <a:buChar char="•"/>
            </a:pPr>
            <a:r>
              <a:rPr lang="en-US" baseline="0"/>
              <a:t>ESSA defines evidence-based as a research study that falls into one of four tiers.  </a:t>
            </a:r>
          </a:p>
          <a:p>
            <a:pPr marL="334181" indent="-334181">
              <a:buFont typeface="Arial" panose="020B0604020202020204" pitchFamily="34" charset="0"/>
              <a:buChar char="•"/>
            </a:pPr>
            <a:r>
              <a:rPr lang="en-US" baseline="0"/>
              <a:t>You can use a study that falls into any of the four tiers for an activity funded with Title II dollars, but this is not the case for all Titles.</a:t>
            </a:r>
          </a:p>
          <a:p>
            <a:pPr marL="334181" indent="-334181">
              <a:buFont typeface="Arial" panose="020B0604020202020204" pitchFamily="34" charset="0"/>
              <a:buChar char="•"/>
            </a:pPr>
            <a:r>
              <a:rPr lang="en-US" baseline="0"/>
              <a:t>In order to comply with our requirements under ESSA, RIDE is requiring all LEAs to collect and document evidence, and make this evidence available upon request.  Note that there is a document in the document library to help with the organization of evidence.</a:t>
            </a:r>
          </a:p>
          <a:p>
            <a:pPr marL="334181" indent="-334181">
              <a:buFont typeface="Arial" panose="020B0604020202020204" pitchFamily="34" charset="0"/>
              <a:buChar char="•"/>
            </a:pPr>
            <a:r>
              <a:rPr lang="en-US" baseline="0"/>
              <a:t>Review of evidence is included in our monitoring procedures moving forward.</a:t>
            </a:r>
          </a:p>
          <a:p>
            <a:pPr marL="334181" indent="-334181">
              <a:buFont typeface="Arial" panose="020B0604020202020204" pitchFamily="34" charset="0"/>
              <a:buChar char="•"/>
            </a:pPr>
            <a:endParaRPr lang="en-US" baseline="0"/>
          </a:p>
          <a:p>
            <a:pPr marL="334181" indent="-334181">
              <a:buFont typeface="Arial" panose="020B0604020202020204" pitchFamily="34" charset="0"/>
              <a:buChar char="•"/>
            </a:pPr>
            <a:r>
              <a:rPr lang="en-US" baseline="0"/>
              <a:t>Document Library- slide deck Evidence Based </a:t>
            </a:r>
          </a:p>
        </p:txBody>
      </p:sp>
      <p:sp>
        <p:nvSpPr>
          <p:cNvPr id="4" name="Slide Number Placeholder 3"/>
          <p:cNvSpPr>
            <a:spLocks noGrp="1"/>
          </p:cNvSpPr>
          <p:nvPr>
            <p:ph type="sldNum" sz="quarter" idx="10"/>
          </p:nvPr>
        </p:nvSpPr>
        <p:spPr/>
        <p:txBody>
          <a:bodyPr/>
          <a:lstStyle/>
          <a:p>
            <a:fld id="{064EDB0E-DE54-428A-AFBB-B19D5E9D46B3}" type="slidenum">
              <a:rPr lang="en-US" smtClean="0"/>
              <a:t>18</a:t>
            </a:fld>
            <a:endParaRPr lang="en-US"/>
          </a:p>
        </p:txBody>
      </p:sp>
    </p:spTree>
    <p:extLst>
      <p:ext uri="{BB962C8B-B14F-4D97-AF65-F5344CB8AC3E}">
        <p14:creationId xmlns:p14="http://schemas.microsoft.com/office/powerpoint/2010/main" val="389687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19</a:t>
            </a:fld>
            <a:endParaRPr lang="en-US"/>
          </a:p>
        </p:txBody>
      </p:sp>
    </p:spTree>
    <p:extLst>
      <p:ext uri="{BB962C8B-B14F-4D97-AF65-F5344CB8AC3E}">
        <p14:creationId xmlns:p14="http://schemas.microsoft.com/office/powerpoint/2010/main" val="174541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a:t>
            </a:r>
            <a:endParaRPr lang="en-US"/>
          </a:p>
          <a:p>
            <a:r>
              <a:rPr lang="en-US">
                <a:cs typeface="Calibri"/>
              </a:rPr>
              <a:t>LEA: EBR article- 10 min</a:t>
            </a:r>
          </a:p>
          <a:p>
            <a:r>
              <a:rPr lang="en-US">
                <a:cs typeface="Calibri"/>
              </a:rPr>
              <a:t>Coordinators will review the article looking for tier criteria</a:t>
            </a:r>
          </a:p>
        </p:txBody>
      </p:sp>
      <p:sp>
        <p:nvSpPr>
          <p:cNvPr id="4" name="Slide Number Placeholder 3"/>
          <p:cNvSpPr>
            <a:spLocks noGrp="1"/>
          </p:cNvSpPr>
          <p:nvPr>
            <p:ph type="sldNum" sz="quarter" idx="5"/>
          </p:nvPr>
        </p:nvSpPr>
        <p:spPr/>
        <p:txBody>
          <a:bodyPr/>
          <a:lstStyle/>
          <a:p>
            <a:fld id="{064EDB0E-DE54-428A-AFBB-B19D5E9D46B3}" type="slidenum">
              <a:rPr lang="en-US" smtClean="0"/>
              <a:t>20</a:t>
            </a:fld>
            <a:endParaRPr lang="en-US"/>
          </a:p>
        </p:txBody>
      </p:sp>
    </p:spTree>
    <p:extLst>
      <p:ext uri="{BB962C8B-B14F-4D97-AF65-F5344CB8AC3E}">
        <p14:creationId xmlns:p14="http://schemas.microsoft.com/office/powerpoint/2010/main" val="204297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5 min</a:t>
            </a:r>
          </a:p>
          <a:p>
            <a:r>
              <a:rPr lang="en-US"/>
              <a:t>Mk will Introduce</a:t>
            </a:r>
          </a:p>
          <a:p>
            <a:r>
              <a:rPr lang="en-US"/>
              <a:t>Dalila Townes</a:t>
            </a:r>
          </a:p>
          <a:p>
            <a:r>
              <a:rPr lang="en-US">
                <a:cs typeface="Calibri"/>
              </a:rPr>
              <a:t>Hilda Potrzeba</a:t>
            </a:r>
          </a:p>
          <a:p>
            <a:r>
              <a:rPr lang="en-US">
                <a:cs typeface="Calibri"/>
              </a:rPr>
              <a:t>Mary Keenan</a:t>
            </a:r>
            <a:endParaRPr lang="en-US"/>
          </a:p>
          <a:p>
            <a:r>
              <a:rPr lang="en-US">
                <a:cs typeface="Calibri" panose="020F0502020204030204"/>
              </a:rPr>
              <a:t>David Luther</a:t>
            </a:r>
          </a:p>
          <a:p>
            <a:endParaRPr lang="en-US">
              <a:cs typeface="Calibri" panose="020F0502020204030204"/>
            </a:endParaRPr>
          </a:p>
          <a:p>
            <a:r>
              <a:rPr lang="en-US">
                <a:cs typeface="Calibri" panose="020F0502020204030204"/>
              </a:rPr>
              <a:t>5 mins</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3</a:t>
            </a:fld>
            <a:endParaRPr lang="en-US"/>
          </a:p>
        </p:txBody>
      </p:sp>
    </p:spTree>
    <p:extLst>
      <p:ext uri="{BB962C8B-B14F-4D97-AF65-F5344CB8AC3E}">
        <p14:creationId xmlns:p14="http://schemas.microsoft.com/office/powerpoint/2010/main" val="483692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5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(database, online journal, or What Works Clearinghouse,..) </a:t>
            </a:r>
          </a:p>
          <a:p>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21</a:t>
            </a:fld>
            <a:endParaRPr lang="en-US"/>
          </a:p>
        </p:txBody>
      </p:sp>
    </p:spTree>
    <p:extLst>
      <p:ext uri="{BB962C8B-B14F-4D97-AF65-F5344CB8AC3E}">
        <p14:creationId xmlns:p14="http://schemas.microsoft.com/office/powerpoint/2010/main" val="454171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SIENKO – Why is this the only one on this slide format?</a:t>
            </a:r>
          </a:p>
        </p:txBody>
      </p:sp>
      <p:sp>
        <p:nvSpPr>
          <p:cNvPr id="4" name="Slide Number Placeholder 3"/>
          <p:cNvSpPr>
            <a:spLocks noGrp="1"/>
          </p:cNvSpPr>
          <p:nvPr>
            <p:ph type="sldNum" sz="quarter" idx="10"/>
          </p:nvPr>
        </p:nvSpPr>
        <p:spPr/>
        <p:txBody>
          <a:bodyPr/>
          <a:lstStyle/>
          <a:p>
            <a:pPr defTabSz="931774"/>
            <a:fld id="{064EDB0E-DE54-428A-AFBB-B19D5E9D46B3}" type="slidenum">
              <a:rPr lang="en-US">
                <a:solidFill>
                  <a:prstClr val="black"/>
                </a:solidFill>
                <a:latin typeface="Calibri" panose="020F0502020204030204"/>
              </a:rPr>
              <a:pPr defTabSz="931774"/>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533461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4 Mins</a:t>
            </a:r>
          </a:p>
          <a:p>
            <a:endParaRPr lang="en-US">
              <a:cs typeface="Calibri"/>
            </a:endParaRPr>
          </a:p>
          <a:p>
            <a:r>
              <a:rPr lang="en-US">
                <a:cs typeface="Calibri"/>
              </a:rPr>
              <a:t>Where? Application at SEA and Federal level</a:t>
            </a:r>
            <a:endParaRPr lang="en-US"/>
          </a:p>
        </p:txBody>
      </p:sp>
      <p:sp>
        <p:nvSpPr>
          <p:cNvPr id="4" name="Slide Number Placeholder 3"/>
          <p:cNvSpPr>
            <a:spLocks noGrp="1"/>
          </p:cNvSpPr>
          <p:nvPr>
            <p:ph type="sldNum" sz="quarter" idx="10"/>
          </p:nvPr>
        </p:nvSpPr>
        <p:spPr/>
        <p:txBody>
          <a:bodyPr/>
          <a:lstStyle/>
          <a:p>
            <a:pPr defTabSz="1749064">
              <a:defRPr/>
            </a:pPr>
            <a:fld id="{064EDB0E-DE54-428A-AFBB-B19D5E9D46B3}" type="slidenum">
              <a:rPr lang="en-US">
                <a:solidFill>
                  <a:prstClr val="black"/>
                </a:solidFill>
                <a:latin typeface="Calibri" panose="020F0502020204030204"/>
              </a:rPr>
              <a:pPr defTabSz="174906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22256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a:t>
            </a:r>
          </a:p>
        </p:txBody>
      </p:sp>
      <p:sp>
        <p:nvSpPr>
          <p:cNvPr id="4" name="Slide Number Placeholder 3"/>
          <p:cNvSpPr>
            <a:spLocks noGrp="1"/>
          </p:cNvSpPr>
          <p:nvPr>
            <p:ph type="sldNum" sz="quarter" idx="5"/>
          </p:nvPr>
        </p:nvSpPr>
        <p:spPr/>
        <p:txBody>
          <a:bodyPr/>
          <a:lstStyle/>
          <a:p>
            <a:fld id="{064EDB0E-DE54-428A-AFBB-B19D5E9D46B3}" type="slidenum">
              <a:rPr lang="en-US" smtClean="0"/>
              <a:t>24</a:t>
            </a:fld>
            <a:endParaRPr lang="en-US"/>
          </a:p>
        </p:txBody>
      </p:sp>
    </p:spTree>
    <p:extLst>
      <p:ext uri="{BB962C8B-B14F-4D97-AF65-F5344CB8AC3E}">
        <p14:creationId xmlns:p14="http://schemas.microsoft.com/office/powerpoint/2010/main" val="759936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4 Mins</a:t>
            </a:r>
            <a:endParaRPr lang="en-US"/>
          </a:p>
          <a:p>
            <a:endParaRPr lang="en-US"/>
          </a:p>
          <a:p>
            <a:r>
              <a:rPr lang="en-US"/>
              <a:t>Add link of allowable areas:</a:t>
            </a:r>
          </a:p>
          <a:p>
            <a:r>
              <a:rPr lang="en-US"/>
              <a:t>https://ridoe.sharepoint.com/:w:/r/OFFICES/TC/Internal/Shared%20Documents/Title%20IIa/11_2021-2022/Allowable%20Uses%20chart%202022.docx?d=w47066aec284d4b249657a27726cb7804&amp;csf=1&amp;web=1&amp;e=FGccrv    </a:t>
            </a:r>
          </a:p>
          <a:p>
            <a:endParaRPr lang="en-US"/>
          </a:p>
          <a:p>
            <a:r>
              <a:rPr lang="en-US"/>
              <a:t>The term 'professional development' means activities that are: </a:t>
            </a:r>
          </a:p>
          <a:p>
            <a:r>
              <a:rPr lang="en-US"/>
              <a:t>	sustained (not stand-alone, 1-day, or short-term workshops) </a:t>
            </a:r>
            <a:endParaRPr lang="en-US">
              <a:cs typeface="Calibri" panose="020F0502020204030204"/>
            </a:endParaRPr>
          </a:p>
          <a:p>
            <a:r>
              <a:rPr lang="en-US"/>
              <a:t>	intensive, </a:t>
            </a:r>
            <a:endParaRPr lang="en-US">
              <a:cs typeface="Calibri" panose="020F0502020204030204"/>
            </a:endParaRPr>
          </a:p>
          <a:p>
            <a:r>
              <a:rPr lang="en-US"/>
              <a:t>	collaborative, </a:t>
            </a:r>
            <a:endParaRPr lang="en-US">
              <a:cs typeface="Calibri" panose="020F0502020204030204"/>
            </a:endParaRPr>
          </a:p>
          <a:p>
            <a:r>
              <a:rPr lang="en-US"/>
              <a:t>	job-embedded, </a:t>
            </a:r>
            <a:endParaRPr lang="en-US">
              <a:cs typeface="Calibri" panose="020F0502020204030204"/>
            </a:endParaRPr>
          </a:p>
          <a:p>
            <a:r>
              <a:rPr lang="en-US"/>
              <a:t>	data-driven, and </a:t>
            </a:r>
            <a:endParaRPr lang="en-US">
              <a:cs typeface="Calibri" panose="020F0502020204030204"/>
            </a:endParaRPr>
          </a:p>
          <a:p>
            <a:r>
              <a:rPr lang="en-US"/>
              <a:t>	classroom focused.” </a:t>
            </a:r>
            <a:endParaRPr lang="en-US">
              <a:cs typeface="Calibri" panose="020F0502020204030204"/>
            </a:endParaRPr>
          </a:p>
          <a:p>
            <a:r>
              <a:rPr lang="en-US"/>
              <a:t>AND</a:t>
            </a:r>
            <a:endParaRPr lang="en-US">
              <a:cs typeface="Calibri" panose="020F0502020204030204"/>
            </a:endParaRPr>
          </a:p>
          <a:p>
            <a:r>
              <a:rPr lang="en-US"/>
              <a:t>Provide the knowledge and skills necessary to enable students to succeed in a well rounded education and to meet challenging state standards.</a:t>
            </a:r>
            <a:endParaRPr lang="en-US">
              <a:cs typeface="Calibri" panose="020F0502020204030204"/>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25</a:t>
            </a:fld>
            <a:endParaRPr lang="en-US"/>
          </a:p>
        </p:txBody>
      </p:sp>
    </p:spTree>
    <p:extLst>
      <p:ext uri="{BB962C8B-B14F-4D97-AF65-F5344CB8AC3E}">
        <p14:creationId xmlns:p14="http://schemas.microsoft.com/office/powerpoint/2010/main" val="633290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27</a:t>
            </a:fld>
            <a:endParaRPr lang="en-US"/>
          </a:p>
        </p:txBody>
      </p:sp>
    </p:spTree>
    <p:extLst>
      <p:ext uri="{BB962C8B-B14F-4D97-AF65-F5344CB8AC3E}">
        <p14:creationId xmlns:p14="http://schemas.microsoft.com/office/powerpoint/2010/main" val="2478474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28</a:t>
            </a:fld>
            <a:endParaRPr lang="en-US"/>
          </a:p>
        </p:txBody>
      </p:sp>
    </p:spTree>
    <p:extLst>
      <p:ext uri="{BB962C8B-B14F-4D97-AF65-F5344CB8AC3E}">
        <p14:creationId xmlns:p14="http://schemas.microsoft.com/office/powerpoint/2010/main" val="4026655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a:t>
            </a:r>
          </a:p>
        </p:txBody>
      </p:sp>
      <p:sp>
        <p:nvSpPr>
          <p:cNvPr id="4" name="Slide Number Placeholder 3"/>
          <p:cNvSpPr>
            <a:spLocks noGrp="1"/>
          </p:cNvSpPr>
          <p:nvPr>
            <p:ph type="sldNum" sz="quarter" idx="5"/>
          </p:nvPr>
        </p:nvSpPr>
        <p:spPr/>
        <p:txBody>
          <a:bodyPr/>
          <a:lstStyle/>
          <a:p>
            <a:fld id="{064EDB0E-DE54-428A-AFBB-B19D5E9D46B3}" type="slidenum">
              <a:rPr lang="en-US" smtClean="0"/>
              <a:t>29</a:t>
            </a:fld>
            <a:endParaRPr lang="en-US"/>
          </a:p>
        </p:txBody>
      </p:sp>
    </p:spTree>
    <p:extLst>
      <p:ext uri="{BB962C8B-B14F-4D97-AF65-F5344CB8AC3E}">
        <p14:creationId xmlns:p14="http://schemas.microsoft.com/office/powerpoint/2010/main" val="161393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a:t>
            </a:r>
          </a:p>
        </p:txBody>
      </p:sp>
      <p:sp>
        <p:nvSpPr>
          <p:cNvPr id="4" name="Slide Number Placeholder 3"/>
          <p:cNvSpPr>
            <a:spLocks noGrp="1"/>
          </p:cNvSpPr>
          <p:nvPr>
            <p:ph type="sldNum" sz="quarter" idx="5"/>
          </p:nvPr>
        </p:nvSpPr>
        <p:spPr/>
        <p:txBody>
          <a:bodyPr/>
          <a:lstStyle/>
          <a:p>
            <a:fld id="{064EDB0E-DE54-428A-AFBB-B19D5E9D46B3}" type="slidenum">
              <a:rPr lang="en-US" smtClean="0"/>
              <a:t>30</a:t>
            </a:fld>
            <a:endParaRPr lang="en-US"/>
          </a:p>
        </p:txBody>
      </p:sp>
    </p:spTree>
    <p:extLst>
      <p:ext uri="{BB962C8B-B14F-4D97-AF65-F5344CB8AC3E}">
        <p14:creationId xmlns:p14="http://schemas.microsoft.com/office/powerpoint/2010/main" val="399773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a:t>
            </a:r>
          </a:p>
        </p:txBody>
      </p:sp>
      <p:sp>
        <p:nvSpPr>
          <p:cNvPr id="4" name="Slide Number Placeholder 3"/>
          <p:cNvSpPr>
            <a:spLocks noGrp="1"/>
          </p:cNvSpPr>
          <p:nvPr>
            <p:ph type="sldNum" sz="quarter" idx="5"/>
          </p:nvPr>
        </p:nvSpPr>
        <p:spPr/>
        <p:txBody>
          <a:bodyPr/>
          <a:lstStyle/>
          <a:p>
            <a:fld id="{064EDB0E-DE54-428A-AFBB-B19D5E9D46B3}" type="slidenum">
              <a:rPr lang="en-US" smtClean="0"/>
              <a:t>31</a:t>
            </a:fld>
            <a:endParaRPr lang="en-US"/>
          </a:p>
        </p:txBody>
      </p:sp>
    </p:spTree>
    <p:extLst>
      <p:ext uri="{BB962C8B-B14F-4D97-AF65-F5344CB8AC3E}">
        <p14:creationId xmlns:p14="http://schemas.microsoft.com/office/powerpoint/2010/main" val="3279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2 minutes</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4</a:t>
            </a:fld>
            <a:endParaRPr lang="en-US"/>
          </a:p>
        </p:txBody>
      </p:sp>
    </p:spTree>
    <p:extLst>
      <p:ext uri="{BB962C8B-B14F-4D97-AF65-F5344CB8AC3E}">
        <p14:creationId xmlns:p14="http://schemas.microsoft.com/office/powerpoint/2010/main" val="3866063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a:t>
            </a:r>
          </a:p>
        </p:txBody>
      </p:sp>
      <p:sp>
        <p:nvSpPr>
          <p:cNvPr id="4" name="Slide Number Placeholder 3"/>
          <p:cNvSpPr>
            <a:spLocks noGrp="1"/>
          </p:cNvSpPr>
          <p:nvPr>
            <p:ph type="sldNum" sz="quarter" idx="5"/>
          </p:nvPr>
        </p:nvSpPr>
        <p:spPr/>
        <p:txBody>
          <a:bodyPr/>
          <a:lstStyle/>
          <a:p>
            <a:fld id="{064EDB0E-DE54-428A-AFBB-B19D5E9D46B3}" type="slidenum">
              <a:rPr lang="en-US" smtClean="0"/>
              <a:t>32</a:t>
            </a:fld>
            <a:endParaRPr lang="en-US"/>
          </a:p>
        </p:txBody>
      </p:sp>
    </p:spTree>
    <p:extLst>
      <p:ext uri="{BB962C8B-B14F-4D97-AF65-F5344CB8AC3E}">
        <p14:creationId xmlns:p14="http://schemas.microsoft.com/office/powerpoint/2010/main" val="3651329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HP:</a:t>
            </a:r>
          </a:p>
          <a:p>
            <a:r>
              <a:rPr lang="en-US"/>
              <a:t>Note: Payment for consultants and contractors should not be included in this section.</a:t>
            </a:r>
          </a:p>
          <a:p>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33</a:t>
            </a:fld>
            <a:endParaRPr lang="en-US"/>
          </a:p>
        </p:txBody>
      </p:sp>
    </p:spTree>
    <p:extLst>
      <p:ext uri="{BB962C8B-B14F-4D97-AF65-F5344CB8AC3E}">
        <p14:creationId xmlns:p14="http://schemas.microsoft.com/office/powerpoint/2010/main" val="3500766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a:t>
            </a:r>
          </a:p>
          <a:p>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34</a:t>
            </a:fld>
            <a:endParaRPr lang="en-US"/>
          </a:p>
        </p:txBody>
      </p:sp>
    </p:spTree>
    <p:extLst>
      <p:ext uri="{BB962C8B-B14F-4D97-AF65-F5344CB8AC3E}">
        <p14:creationId xmlns:p14="http://schemas.microsoft.com/office/powerpoint/2010/main" val="1543555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a:t>
            </a:r>
          </a:p>
          <a:p>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35</a:t>
            </a:fld>
            <a:endParaRPr lang="en-US"/>
          </a:p>
        </p:txBody>
      </p:sp>
    </p:spTree>
    <p:extLst>
      <p:ext uri="{BB962C8B-B14F-4D97-AF65-F5344CB8AC3E}">
        <p14:creationId xmlns:p14="http://schemas.microsoft.com/office/powerpoint/2010/main" val="1516152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a:t>
            </a:r>
          </a:p>
        </p:txBody>
      </p:sp>
      <p:sp>
        <p:nvSpPr>
          <p:cNvPr id="4" name="Slide Number Placeholder 3"/>
          <p:cNvSpPr>
            <a:spLocks noGrp="1"/>
          </p:cNvSpPr>
          <p:nvPr>
            <p:ph type="sldNum" sz="quarter" idx="5"/>
          </p:nvPr>
        </p:nvSpPr>
        <p:spPr/>
        <p:txBody>
          <a:bodyPr/>
          <a:lstStyle/>
          <a:p>
            <a:fld id="{064EDB0E-DE54-428A-AFBB-B19D5E9D46B3}" type="slidenum">
              <a:rPr lang="en-US" smtClean="0"/>
              <a:t>36</a:t>
            </a:fld>
            <a:endParaRPr lang="en-US"/>
          </a:p>
        </p:txBody>
      </p:sp>
    </p:spTree>
    <p:extLst>
      <p:ext uri="{BB962C8B-B14F-4D97-AF65-F5344CB8AC3E}">
        <p14:creationId xmlns:p14="http://schemas.microsoft.com/office/powerpoint/2010/main" val="4153010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 mins</a:t>
            </a:r>
            <a:endParaRPr lang="en-US"/>
          </a:p>
          <a:p>
            <a:endParaRPr lang="en-US"/>
          </a:p>
          <a:p>
            <a:r>
              <a:rPr lang="en-US"/>
              <a:t>What</a:t>
            </a:r>
            <a:r>
              <a:rPr lang="en-US" baseline="0"/>
              <a:t> does Equitable Access mean to you?</a:t>
            </a:r>
            <a:endParaRPr lang="en-US">
              <a:cs typeface="Calibri"/>
            </a:endParaRPr>
          </a:p>
          <a:p>
            <a:r>
              <a:rPr lang="en-US" baseline="0"/>
              <a:t>STATE:</a:t>
            </a:r>
          </a:p>
          <a:p>
            <a:r>
              <a:rPr lang="en-US" baseline="0"/>
              <a:t>Under ESSA Equity Gaps must be addressed to identify the root causes for the disproportionate rates at which low income and minority students are being served by ineffective, out of </a:t>
            </a:r>
            <a:r>
              <a:rPr lang="en-US"/>
              <a:t>field</a:t>
            </a:r>
            <a:r>
              <a:rPr lang="en-US" baseline="0"/>
              <a:t> and inexperienced T,P and OSL</a:t>
            </a:r>
            <a:endParaRPr lang="en-US" baseline="0">
              <a:cs typeface="Calibri"/>
            </a:endParaRPr>
          </a:p>
          <a:p>
            <a:r>
              <a:rPr lang="en-US" baseline="0"/>
              <a:t>2 options</a:t>
            </a:r>
          </a:p>
          <a:p>
            <a:pPr marL="445573" indent="-445573">
              <a:buAutoNum type="arabicPeriod"/>
            </a:pPr>
            <a:r>
              <a:rPr lang="en-US" baseline="0"/>
              <a:t>% of funds</a:t>
            </a:r>
          </a:p>
          <a:p>
            <a:pPr marL="445573" indent="-445573">
              <a:buAutoNum type="arabicPeriod"/>
            </a:pPr>
            <a:r>
              <a:rPr lang="en-US" baseline="0"/>
              <a:t> Description of how funds are used</a:t>
            </a:r>
          </a:p>
          <a:p>
            <a:endParaRPr lang="en-US" baseline="0"/>
          </a:p>
          <a:p>
            <a:r>
              <a:rPr lang="en-US"/>
              <a:t>Under ESEA sections 1111(g)(1)(B) and 1112(b)(2), </a:t>
            </a:r>
          </a:p>
          <a:p>
            <a:r>
              <a:rPr lang="en-US"/>
              <a:t>SEAs must :</a:t>
            </a:r>
          </a:p>
          <a:p>
            <a:r>
              <a:rPr lang="en-US"/>
              <a:t>describe </a:t>
            </a:r>
          </a:p>
          <a:p>
            <a:r>
              <a:rPr lang="en-US"/>
              <a:t>how low-income and minority children are not served at disproportionate rates by ineffective, out-of-field or inexperienced teachers</a:t>
            </a:r>
          </a:p>
          <a:p>
            <a:r>
              <a:rPr lang="en-US"/>
              <a:t>And </a:t>
            </a:r>
          </a:p>
          <a:p>
            <a:r>
              <a:rPr lang="en-US"/>
              <a:t>identify and address any disparities that exist in the rates at which these students are taught by teachers in these categories. </a:t>
            </a:r>
          </a:p>
          <a:p>
            <a:endParaRPr lang="en-US"/>
          </a:p>
          <a:p>
            <a:r>
              <a:rPr lang="en-US"/>
              <a:t>To eliminate any such disparities,</a:t>
            </a:r>
          </a:p>
          <a:p>
            <a:r>
              <a:rPr lang="en-US"/>
              <a:t> develop and implement strategies that are responsive to the root causes of those disproportionate rates; </a:t>
            </a:r>
          </a:p>
          <a:p>
            <a:r>
              <a:rPr lang="en-US"/>
              <a:t>Title II, Part A funds can be used </a:t>
            </a:r>
          </a:p>
          <a:p>
            <a:pPr marL="334181" indent="-334181">
              <a:buFontTx/>
              <a:buChar char="-"/>
            </a:pPr>
            <a:r>
              <a:rPr lang="en-US"/>
              <a:t>to provide students from low-income families and minority students with greater access to effective teachers, principals, and other school leaders</a:t>
            </a:r>
          </a:p>
          <a:p>
            <a:pPr marL="334181" indent="-334181">
              <a:buFontTx/>
              <a:buChar char="-"/>
            </a:pPr>
            <a:endParaRPr lang="en-US"/>
          </a:p>
          <a:p>
            <a:endParaRPr lang="en-US"/>
          </a:p>
          <a:p>
            <a:r>
              <a:rPr lang="en-US"/>
              <a:t>Ensuring all students have access to high quality learning.  Doesn’t mean everyone gets the same thing.</a:t>
            </a:r>
          </a:p>
          <a:p>
            <a:r>
              <a:rPr lang="en-US"/>
              <a:t>Must address root causes of disproportionate rates of</a:t>
            </a:r>
            <a:r>
              <a:rPr lang="en-US" baseline="0"/>
              <a:t> ineffective, out of field and inexperienced t, principals and other school leaders</a:t>
            </a:r>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37</a:t>
            </a:fld>
            <a:endParaRPr lang="en-US"/>
          </a:p>
        </p:txBody>
      </p:sp>
    </p:spTree>
    <p:extLst>
      <p:ext uri="{BB962C8B-B14F-4D97-AF65-F5344CB8AC3E}">
        <p14:creationId xmlns:p14="http://schemas.microsoft.com/office/powerpoint/2010/main" val="3029441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 mins</a:t>
            </a:r>
          </a:p>
        </p:txBody>
      </p:sp>
      <p:sp>
        <p:nvSpPr>
          <p:cNvPr id="4" name="Slide Number Placeholder 3"/>
          <p:cNvSpPr>
            <a:spLocks noGrp="1"/>
          </p:cNvSpPr>
          <p:nvPr>
            <p:ph type="sldNum" sz="quarter" idx="5"/>
          </p:nvPr>
        </p:nvSpPr>
        <p:spPr/>
        <p:txBody>
          <a:bodyPr/>
          <a:lstStyle/>
          <a:p>
            <a:fld id="{064EDB0E-DE54-428A-AFBB-B19D5E9D46B3}" type="slidenum">
              <a:rPr lang="en-US" smtClean="0"/>
              <a:t>38</a:t>
            </a:fld>
            <a:endParaRPr lang="en-US"/>
          </a:p>
        </p:txBody>
      </p:sp>
    </p:spTree>
    <p:extLst>
      <p:ext uri="{BB962C8B-B14F-4D97-AF65-F5344CB8AC3E}">
        <p14:creationId xmlns:p14="http://schemas.microsoft.com/office/powerpoint/2010/main" val="2635646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2 mins</a:t>
            </a:r>
          </a:p>
          <a:p>
            <a:r>
              <a:rPr lang="en-US"/>
              <a:t>Budgeted activity</a:t>
            </a:r>
            <a:r>
              <a:rPr lang="en-US" baseline="0"/>
              <a:t> in person started virtual minimum screen time low impact </a:t>
            </a:r>
          </a:p>
          <a:p>
            <a:r>
              <a:rPr lang="en-US" baseline="0"/>
              <a:t>Feedback by participants was that no useful </a:t>
            </a:r>
          </a:p>
          <a:p>
            <a:r>
              <a:rPr lang="en-US" baseline="0"/>
              <a:t>Amendment- adjust and add new activity</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39</a:t>
            </a:fld>
            <a:endParaRPr lang="en-US"/>
          </a:p>
        </p:txBody>
      </p:sp>
    </p:spTree>
    <p:extLst>
      <p:ext uri="{BB962C8B-B14F-4D97-AF65-F5344CB8AC3E}">
        <p14:creationId xmlns:p14="http://schemas.microsoft.com/office/powerpoint/2010/main" val="2367941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 mins</a:t>
            </a:r>
            <a:endParaRPr lang="en-US" baseline="0">
              <a:cs typeface="Calibri"/>
            </a:endParaRPr>
          </a:p>
          <a:p>
            <a:pPr marL="334181" indent="-334181">
              <a:buFont typeface="Arial" panose="020B0604020202020204" pitchFamily="34" charset="0"/>
              <a:buChar char="•"/>
            </a:pPr>
            <a:r>
              <a:rPr lang="en-US" baseline="0"/>
              <a:t>Generally, everyone wants to do PL for the right reasons.  We want this to positively impact students and educators.</a:t>
            </a:r>
          </a:p>
          <a:p>
            <a:pPr marL="334023" indent="-334023">
              <a:buFont typeface="Arial" panose="020B0604020202020204" pitchFamily="34" charset="0"/>
              <a:buChar char="•"/>
            </a:pPr>
            <a:r>
              <a:rPr lang="en-US" baseline="0"/>
              <a:t>Have to </a:t>
            </a:r>
            <a:r>
              <a:rPr lang="en-US"/>
              <a:t>be thoughtful </a:t>
            </a:r>
            <a:r>
              <a:rPr lang="en-US" baseline="0"/>
              <a:t> about how </a:t>
            </a:r>
            <a:r>
              <a:rPr lang="en-US"/>
              <a:t>to evaluate</a:t>
            </a:r>
            <a:r>
              <a:rPr lang="en-US" baseline="0"/>
              <a:t> it so we know if what we are doing is working, and so we can change it if it’s not.</a:t>
            </a:r>
            <a:endParaRPr lang="en-US" baseline="0">
              <a:cs typeface="Calibri"/>
            </a:endParaRPr>
          </a:p>
          <a:p>
            <a:pPr marL="334181" indent="-334181">
              <a:buFont typeface="Arial" panose="020B0604020202020204" pitchFamily="34" charset="0"/>
              <a:buChar char="•"/>
            </a:pPr>
            <a:r>
              <a:rPr lang="en-US"/>
              <a:t>Important to make the case about what PL is doing effectively.  Title II funding is constantly at risk, as well as PL in local budgets.</a:t>
            </a:r>
          </a:p>
          <a:p>
            <a:pPr marL="334181" indent="-334181">
              <a:buFont typeface="Arial" panose="020B0604020202020204" pitchFamily="34" charset="0"/>
              <a:buChar char="•"/>
            </a:pPr>
            <a:r>
              <a:rPr lang="en-US"/>
              <a:t>ESSA requires a description of how data</a:t>
            </a:r>
            <a:r>
              <a:rPr lang="en-US" baseline="0"/>
              <a:t> will be used to improve PL activities</a:t>
            </a:r>
          </a:p>
          <a:p>
            <a:pPr marL="334181" indent="-334181">
              <a:buFont typeface="Arial" panose="020B0604020202020204" pitchFamily="34" charset="0"/>
              <a:buChar char="•"/>
            </a:pPr>
            <a:r>
              <a:rPr lang="en-US" baseline="0"/>
              <a:t>Hard to use data to improve PL activities if you don’t have any data on the effectiveness of those activities</a:t>
            </a:r>
          </a:p>
        </p:txBody>
      </p:sp>
      <p:sp>
        <p:nvSpPr>
          <p:cNvPr id="4" name="Slide Number Placeholder 3"/>
          <p:cNvSpPr>
            <a:spLocks noGrp="1"/>
          </p:cNvSpPr>
          <p:nvPr>
            <p:ph type="sldNum" sz="quarter" idx="10"/>
          </p:nvPr>
        </p:nvSpPr>
        <p:spPr/>
        <p:txBody>
          <a:bodyPr/>
          <a:lstStyle/>
          <a:p>
            <a:fld id="{064EDB0E-DE54-428A-AFBB-B19D5E9D46B3}" type="slidenum">
              <a:rPr lang="en-US" smtClean="0"/>
              <a:t>40</a:t>
            </a:fld>
            <a:endParaRPr lang="en-US"/>
          </a:p>
        </p:txBody>
      </p:sp>
    </p:spTree>
    <p:extLst>
      <p:ext uri="{BB962C8B-B14F-4D97-AF65-F5344CB8AC3E}">
        <p14:creationId xmlns:p14="http://schemas.microsoft.com/office/powerpoint/2010/main" val="123874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SIENKO – Why is this the only one on this slide format?</a:t>
            </a:r>
          </a:p>
        </p:txBody>
      </p:sp>
      <p:sp>
        <p:nvSpPr>
          <p:cNvPr id="4" name="Slide Number Placeholder 3"/>
          <p:cNvSpPr>
            <a:spLocks noGrp="1"/>
          </p:cNvSpPr>
          <p:nvPr>
            <p:ph type="sldNum" sz="quarter" idx="10"/>
          </p:nvPr>
        </p:nvSpPr>
        <p:spPr/>
        <p:txBody>
          <a:bodyPr/>
          <a:lstStyle/>
          <a:p>
            <a:pPr defTabSz="931774"/>
            <a:fld id="{064EDB0E-DE54-428A-AFBB-B19D5E9D46B3}" type="slidenum">
              <a:rPr lang="en-US">
                <a:solidFill>
                  <a:prstClr val="black"/>
                </a:solidFill>
                <a:latin typeface="Calibri" panose="020F0502020204030204"/>
              </a:rPr>
              <a:pPr defTabSz="931774"/>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355509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Agenda Minutes:</a:t>
            </a:r>
          </a:p>
          <a:p>
            <a:endParaRPr lang="en-US" baseline="0"/>
          </a:p>
          <a:p>
            <a:endParaRPr lang="en-US" baseline="0"/>
          </a:p>
        </p:txBody>
      </p:sp>
      <p:sp>
        <p:nvSpPr>
          <p:cNvPr id="4" name="Slide Number Placeholder 3"/>
          <p:cNvSpPr>
            <a:spLocks noGrp="1"/>
          </p:cNvSpPr>
          <p:nvPr>
            <p:ph type="sldNum" sz="quarter" idx="10"/>
          </p:nvPr>
        </p:nvSpPr>
        <p:spPr/>
        <p:txBody>
          <a:bodyPr/>
          <a:lstStyle/>
          <a:p>
            <a:fld id="{064EDB0E-DE54-428A-AFBB-B19D5E9D46B3}" type="slidenum">
              <a:rPr lang="en-US" smtClean="0"/>
              <a:t>5</a:t>
            </a:fld>
            <a:endParaRPr lang="en-US"/>
          </a:p>
        </p:txBody>
      </p:sp>
    </p:spTree>
    <p:extLst>
      <p:ext uri="{BB962C8B-B14F-4D97-AF65-F5344CB8AC3E}">
        <p14:creationId xmlns:p14="http://schemas.microsoft.com/office/powerpoint/2010/main" val="1262144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and adjust as needed</a:t>
            </a:r>
          </a:p>
          <a:p>
            <a:endParaRPr lang="en-US">
              <a:cs typeface="Calibri"/>
            </a:endParaRPr>
          </a:p>
          <a:p>
            <a:r>
              <a:rPr lang="en-US">
                <a:cs typeface="Calibri"/>
              </a:rPr>
              <a:t>Mary will say it’s a 3 min stretch break and give time to come back</a:t>
            </a:r>
          </a:p>
        </p:txBody>
      </p:sp>
      <p:sp>
        <p:nvSpPr>
          <p:cNvPr id="4" name="Slide Number Placeholder 3"/>
          <p:cNvSpPr>
            <a:spLocks noGrp="1"/>
          </p:cNvSpPr>
          <p:nvPr>
            <p:ph type="sldNum" sz="quarter" idx="10"/>
          </p:nvPr>
        </p:nvSpPr>
        <p:spPr/>
        <p:txBody>
          <a:bodyPr/>
          <a:lstStyle/>
          <a:p>
            <a:fld id="{064EDB0E-DE54-428A-AFBB-B19D5E9D46B3}" type="slidenum">
              <a:rPr lang="en-US" smtClean="0"/>
              <a:t>46</a:t>
            </a:fld>
            <a:endParaRPr lang="en-US"/>
          </a:p>
        </p:txBody>
      </p:sp>
    </p:spTree>
    <p:extLst>
      <p:ext uri="{BB962C8B-B14F-4D97-AF65-F5344CB8AC3E}">
        <p14:creationId xmlns:p14="http://schemas.microsoft.com/office/powerpoint/2010/main" val="3761892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 Poll:</a:t>
            </a:r>
          </a:p>
          <a:p>
            <a:r>
              <a:rPr lang="en-US"/>
              <a:t>Quick poll to gauge relationship and communication with private schools</a:t>
            </a:r>
          </a:p>
        </p:txBody>
      </p:sp>
      <p:sp>
        <p:nvSpPr>
          <p:cNvPr id="4" name="Slide Number Placeholder 3"/>
          <p:cNvSpPr>
            <a:spLocks noGrp="1"/>
          </p:cNvSpPr>
          <p:nvPr>
            <p:ph type="sldNum" sz="quarter" idx="10"/>
          </p:nvPr>
        </p:nvSpPr>
        <p:spPr/>
        <p:txBody>
          <a:bodyPr/>
          <a:lstStyle/>
          <a:p>
            <a:fld id="{064EDB0E-DE54-428A-AFBB-B19D5E9D46B3}" type="slidenum">
              <a:rPr lang="en-US" smtClean="0"/>
              <a:t>47</a:t>
            </a:fld>
            <a:endParaRPr lang="en-US"/>
          </a:p>
        </p:txBody>
      </p:sp>
    </p:spTree>
    <p:extLst>
      <p:ext uri="{BB962C8B-B14F-4D97-AF65-F5344CB8AC3E}">
        <p14:creationId xmlns:p14="http://schemas.microsoft.com/office/powerpoint/2010/main" val="734218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48</a:t>
            </a:fld>
            <a:endParaRPr lang="en-US"/>
          </a:p>
        </p:txBody>
      </p:sp>
    </p:spTree>
    <p:extLst>
      <p:ext uri="{BB962C8B-B14F-4D97-AF65-F5344CB8AC3E}">
        <p14:creationId xmlns:p14="http://schemas.microsoft.com/office/powerpoint/2010/main" val="3203504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49</a:t>
            </a:fld>
            <a:endParaRPr lang="en-US"/>
          </a:p>
        </p:txBody>
      </p:sp>
    </p:spTree>
    <p:extLst>
      <p:ext uri="{BB962C8B-B14F-4D97-AF65-F5344CB8AC3E}">
        <p14:creationId xmlns:p14="http://schemas.microsoft.com/office/powerpoint/2010/main" val="1366405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MK</a:t>
            </a:r>
            <a:endParaRPr lang="en-US"/>
          </a:p>
          <a:p>
            <a:r>
              <a:rPr lang="en-US" b="1"/>
              <a:t>the goal is to reach agreement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Varies slightly from program to program.</a:t>
            </a:r>
            <a:endParaRPr lang="en-US">
              <a:cs typeface="Calibri"/>
            </a:endParaRPr>
          </a:p>
          <a:p>
            <a:endParaRPr lang="en-US" b="1"/>
          </a:p>
        </p:txBody>
      </p:sp>
      <p:sp>
        <p:nvSpPr>
          <p:cNvPr id="4" name="Slide Number Placeholder 3"/>
          <p:cNvSpPr>
            <a:spLocks noGrp="1"/>
          </p:cNvSpPr>
          <p:nvPr>
            <p:ph type="sldNum" sz="quarter" idx="10"/>
          </p:nvPr>
        </p:nvSpPr>
        <p:spPr/>
        <p:txBody>
          <a:bodyPr/>
          <a:lstStyle/>
          <a:p>
            <a:pPr defTabSz="931774">
              <a:defRPr/>
            </a:pPr>
            <a:fld id="{064EDB0E-DE54-428A-AFBB-B19D5E9D46B3}" type="slidenum">
              <a:rPr lang="en-US">
                <a:solidFill>
                  <a:prstClr val="black"/>
                </a:solidFill>
                <a:latin typeface="Calibri" panose="020F0502020204030204"/>
              </a:rPr>
              <a:pPr defTabSz="931774">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542347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53</a:t>
            </a:fld>
            <a:endParaRPr lang="en-US"/>
          </a:p>
        </p:txBody>
      </p:sp>
    </p:spTree>
    <p:extLst>
      <p:ext uri="{BB962C8B-B14F-4D97-AF65-F5344CB8AC3E}">
        <p14:creationId xmlns:p14="http://schemas.microsoft.com/office/powerpoint/2010/main" val="1023358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3 mins</a:t>
            </a:r>
            <a:endParaRPr lang="en-US"/>
          </a:p>
          <a:p>
            <a:r>
              <a:rPr lang="en-US"/>
              <a:t>HP add link to chat when prompted</a:t>
            </a:r>
          </a:p>
          <a:p>
            <a:r>
              <a:rPr lang="en-US"/>
              <a:t>Link: https://ridoe.sharepoint.com/OFFICES/TC/Internal/Shared%20Documents/Title%20IIa/10_2020-2021/Detailed%20Consultation%20Timeline.docx?web=1 </a:t>
            </a:r>
          </a:p>
          <a:p>
            <a:endParaRPr lang="en-US"/>
          </a:p>
          <a:p>
            <a:r>
              <a:rPr lang="en-US"/>
              <a:t>Consultation:</a:t>
            </a:r>
            <a:endParaRPr lang="en-US">
              <a:cs typeface="Calibri" panose="020F0502020204030204"/>
            </a:endParaRPr>
          </a:p>
          <a:p>
            <a:r>
              <a:rPr lang="en-US"/>
              <a:t>Involves communication and discussions on key issues relevant to the equitable participation of private school students, teachers, and other educational personnel in Federal education programs.  </a:t>
            </a:r>
          </a:p>
          <a:p>
            <a:endParaRPr lang="en-US">
              <a:cs typeface="Calibri" panose="020F0502020204030204"/>
            </a:endParaRPr>
          </a:p>
          <a:p>
            <a:r>
              <a:rPr lang="en-US"/>
              <a:t>LEA must engage in timely and meaningful consultation with private school officials</a:t>
            </a:r>
            <a:endParaRPr lang="en-US">
              <a:cs typeface="Calibri"/>
            </a:endParaRPr>
          </a:p>
          <a:p>
            <a:r>
              <a:rPr lang="en-US"/>
              <a:t>BEFORE making a decision (such as on ordering materials or hiring staff) that affects the opportunities of private school participate in programs requiring their equitable participation </a:t>
            </a:r>
            <a:endParaRPr lang="en-US">
              <a:cs typeface="Calibri"/>
            </a:endParaRPr>
          </a:p>
          <a:p>
            <a:r>
              <a:rPr lang="en-US"/>
              <a:t>DURING the design and development of programs (including the process of developing a competitive grant application) and</a:t>
            </a:r>
            <a:endParaRPr lang="en-US">
              <a:cs typeface="Calibri"/>
            </a:endParaRPr>
          </a:p>
          <a:p>
            <a:r>
              <a:rPr lang="en-US"/>
              <a:t>THROUGHOUT the implementation and assessment of programs</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55</a:t>
            </a:fld>
            <a:endParaRPr lang="en-US"/>
          </a:p>
        </p:txBody>
      </p:sp>
    </p:spTree>
    <p:extLst>
      <p:ext uri="{BB962C8B-B14F-4D97-AF65-F5344CB8AC3E}">
        <p14:creationId xmlns:p14="http://schemas.microsoft.com/office/powerpoint/2010/main" val="938987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58</a:t>
            </a:fld>
            <a:endParaRPr lang="en-US"/>
          </a:p>
        </p:txBody>
      </p:sp>
    </p:spTree>
    <p:extLst>
      <p:ext uri="{BB962C8B-B14F-4D97-AF65-F5344CB8AC3E}">
        <p14:creationId xmlns:p14="http://schemas.microsoft.com/office/powerpoint/2010/main" val="3139177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t>If the conference contains both secular and non-secular events, the attending teacher, principal or other school leader must provide the LEA with information clearly delineating secular and non-secular activities prior to attending the conference. The LEA will determine the percentage of the conference representing secular professional development in which the teacher participated. The LEA should consider all expenses related to attending the conference (e.g., airfare, hotel registration) to determine the amount to reimburse the teacher for attending the conference.</a:t>
            </a:r>
          </a:p>
        </p:txBody>
      </p:sp>
      <p:sp>
        <p:nvSpPr>
          <p:cNvPr id="4" name="Slide Number Placeholder 3"/>
          <p:cNvSpPr>
            <a:spLocks noGrp="1"/>
          </p:cNvSpPr>
          <p:nvPr>
            <p:ph type="sldNum" sz="quarter" idx="5"/>
          </p:nvPr>
        </p:nvSpPr>
        <p:spPr/>
        <p:txBody>
          <a:bodyPr/>
          <a:lstStyle/>
          <a:p>
            <a:fld id="{9103A7AC-32B6-48A9-A6CA-5398B410172F}" type="slidenum">
              <a:rPr lang="en-US" smtClean="0"/>
              <a:t>59</a:t>
            </a:fld>
            <a:endParaRPr lang="en-US"/>
          </a:p>
        </p:txBody>
      </p:sp>
    </p:spTree>
    <p:extLst>
      <p:ext uri="{BB962C8B-B14F-4D97-AF65-F5344CB8AC3E}">
        <p14:creationId xmlns:p14="http://schemas.microsoft.com/office/powerpoint/2010/main" val="1155244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nSpc>
                <a:spcPct val="123000"/>
              </a:lnSpc>
              <a:spcBef>
                <a:spcPts val="600"/>
              </a:spcBef>
              <a:spcAft>
                <a:spcPts val="600"/>
              </a:spcAft>
            </a:pPr>
            <a:r>
              <a:rPr lang="en-US" sz="2400">
                <a:solidFill>
                  <a:schemeClr val="bg1"/>
                </a:solidFill>
              </a:rPr>
              <a:t>MK:</a:t>
            </a:r>
            <a:endParaRPr lang="en-US"/>
          </a:p>
          <a:p>
            <a:pPr algn="l">
              <a:lnSpc>
                <a:spcPct val="123000"/>
              </a:lnSpc>
              <a:spcBef>
                <a:spcPts val="600"/>
              </a:spcBef>
              <a:spcAft>
                <a:spcPts val="600"/>
              </a:spcAft>
            </a:pPr>
            <a:r>
              <a:rPr lang="en-US" sz="2400">
                <a:solidFill>
                  <a:schemeClr val="bg1"/>
                </a:solidFill>
              </a:rPr>
              <a:t>Activities</a:t>
            </a:r>
            <a:r>
              <a:rPr lang="en-US" sz="2400" b="0">
                <a:solidFill>
                  <a:schemeClr val="bg1"/>
                </a:solidFill>
              </a:rPr>
              <a:t> must be </a:t>
            </a:r>
            <a:r>
              <a:rPr lang="en-US" sz="2000" b="0">
                <a:solidFill>
                  <a:schemeClr val="bg1"/>
                </a:solidFill>
              </a:rPr>
              <a:t>supplemental, based on results of needs assessment, with input from stakeholders</a:t>
            </a:r>
            <a:endParaRPr lang="en-US"/>
          </a:p>
          <a:p>
            <a:pPr>
              <a:lnSpc>
                <a:spcPct val="123000"/>
              </a:lnSpc>
              <a:spcBef>
                <a:spcPts val="600"/>
              </a:spcBef>
              <a:spcAft>
                <a:spcPts val="600"/>
              </a:spcAft>
            </a:pPr>
            <a:r>
              <a:rPr lang="en-US"/>
              <a:t>including students with disabilities or limited English proficiency, and gifted and talented students. </a:t>
            </a:r>
            <a:endParaRPr lang="en-US">
              <a:cs typeface="Calibri"/>
            </a:endParaRPr>
          </a:p>
          <a:p>
            <a:pPr>
              <a:lnSpc>
                <a:spcPct val="123000"/>
              </a:lnSpc>
              <a:spcBef>
                <a:spcPts val="600"/>
              </a:spcBef>
              <a:spcAft>
                <a:spcPts val="600"/>
              </a:spcAft>
            </a:pPr>
            <a:r>
              <a:rPr lang="en-US"/>
              <a:t>Leadership development and management training to improve the quality of principals and superintendents</a:t>
            </a:r>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170101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a:t>
            </a:r>
          </a:p>
          <a:p>
            <a:r>
              <a:rPr lang="en-US"/>
              <a:t>Frame the days session</a:t>
            </a:r>
          </a:p>
          <a:p>
            <a:r>
              <a:rPr lang="en-US"/>
              <a:t>Purpose areas and priority/Focus</a:t>
            </a:r>
            <a:r>
              <a:rPr lang="en-US" baseline="0"/>
              <a:t> areas</a:t>
            </a:r>
            <a:endParaRPr lang="en-US">
              <a:cs typeface="Calibri"/>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6</a:t>
            </a:fld>
            <a:endParaRPr lang="en-US"/>
          </a:p>
        </p:txBody>
      </p:sp>
    </p:spTree>
    <p:extLst>
      <p:ext uri="{BB962C8B-B14F-4D97-AF65-F5344CB8AC3E}">
        <p14:creationId xmlns:p14="http://schemas.microsoft.com/office/powerpoint/2010/main" val="839842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 1min</a:t>
            </a:r>
          </a:p>
        </p:txBody>
      </p:sp>
      <p:sp>
        <p:nvSpPr>
          <p:cNvPr id="4" name="Slide Number Placeholder 3"/>
          <p:cNvSpPr>
            <a:spLocks noGrp="1"/>
          </p:cNvSpPr>
          <p:nvPr>
            <p:ph type="sldNum" sz="quarter" idx="5"/>
          </p:nvPr>
        </p:nvSpPr>
        <p:spPr/>
        <p:txBody>
          <a:bodyPr/>
          <a:lstStyle/>
          <a:p>
            <a:fld id="{064EDB0E-DE54-428A-AFBB-B19D5E9D46B3}" type="slidenum">
              <a:rPr lang="en-US" smtClean="0"/>
              <a:t>61</a:t>
            </a:fld>
            <a:endParaRPr lang="en-US"/>
          </a:p>
        </p:txBody>
      </p:sp>
    </p:spTree>
    <p:extLst>
      <p:ext uri="{BB962C8B-B14F-4D97-AF65-F5344CB8AC3E}">
        <p14:creationId xmlns:p14="http://schemas.microsoft.com/office/powerpoint/2010/main" val="12023627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HP:</a:t>
            </a:r>
            <a:endParaRPr lang="en-US" b="1"/>
          </a:p>
          <a:p>
            <a:r>
              <a:rPr lang="en-US"/>
              <a:t>the state is  required to designate an ombudsman to monitor and enforce the Title I equitable services requirements.</a:t>
            </a:r>
            <a:endParaRPr lang="en-US">
              <a:cs typeface="Calibri"/>
            </a:endParaRPr>
          </a:p>
          <a:p>
            <a:endParaRPr lang="en-US"/>
          </a:p>
          <a:p>
            <a:endParaRPr lang="en-US"/>
          </a:p>
          <a:p>
            <a:r>
              <a:rPr lang="en-US"/>
              <a:t>A private school official has the right to complain to the SEA that the LEA </a:t>
            </a:r>
            <a:r>
              <a:rPr lang="en-US" u="sng"/>
              <a:t>did not engage in timely and meaningful consultation </a:t>
            </a:r>
            <a:r>
              <a:rPr lang="en-US"/>
              <a:t>or </a:t>
            </a:r>
            <a:r>
              <a:rPr lang="en-US" u="sng"/>
              <a:t>did not give due consideration to the views of the private school official. </a:t>
            </a:r>
            <a:endParaRPr lang="en-US" u="sng">
              <a:cs typeface="Calibri"/>
            </a:endParaRPr>
          </a:p>
          <a:p>
            <a:endParaRPr lang="en-US"/>
          </a:p>
          <a:p>
            <a:r>
              <a:rPr lang="en-US"/>
              <a:t> The ombudsman is positioned to </a:t>
            </a:r>
            <a:r>
              <a:rPr lang="en-US" u="sng"/>
              <a:t>assist the LEA and private school officials to resolve a concern before it becomes an official complaint</a:t>
            </a:r>
            <a:r>
              <a:rPr lang="en-US"/>
              <a:t>.</a:t>
            </a:r>
            <a:endParaRPr lang="en-US">
              <a:cs typeface="Calibri"/>
            </a:endParaRPr>
          </a:p>
          <a:p>
            <a:endParaRPr lang="en-US"/>
          </a:p>
          <a:p>
            <a:pPr defTabSz="931774">
              <a:defRPr/>
            </a:pPr>
            <a:r>
              <a:rPr lang="en-US"/>
              <a:t>  The ombudsman serves as the primary point of contact for responding to and resolving any complaints regarding equitable services that the SEA receives under its ESEA complaint procedures. ESEA Sections 1117(a)(3)(B), 8501(a)(3)(B), and 8503 ESSA Fiscal Guidance, FAQs N-1 through N-5</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62</a:t>
            </a:fld>
            <a:endParaRPr lang="en-US"/>
          </a:p>
        </p:txBody>
      </p:sp>
    </p:spTree>
    <p:extLst>
      <p:ext uri="{BB962C8B-B14F-4D97-AF65-F5344CB8AC3E}">
        <p14:creationId xmlns:p14="http://schemas.microsoft.com/office/powerpoint/2010/main" val="3437400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HP1 min</a:t>
            </a:r>
            <a:endParaRPr lang="en-US"/>
          </a:p>
          <a:p>
            <a:endParaRPr lang="en-US"/>
          </a:p>
          <a:p>
            <a:r>
              <a:rPr lang="en-US"/>
              <a:t>If private school officials believe the district did not meet consultation or other requirements, they may file a complaint with RIDE if:</a:t>
            </a:r>
            <a:endParaRPr lang="en-US">
              <a:cs typeface="Calibri" panose="020F0502020204030204"/>
            </a:endParaRPr>
          </a:p>
          <a:p>
            <a:r>
              <a:rPr lang="en-US"/>
              <a:t>consultation was not meaningful or timely;</a:t>
            </a:r>
            <a:endParaRPr lang="en-US">
              <a:cs typeface="Calibri" panose="020F0502020204030204"/>
            </a:endParaRPr>
          </a:p>
          <a:p>
            <a:r>
              <a:rPr lang="en-US"/>
              <a:t>the district did not give due consideration to the views of the private school official; or</a:t>
            </a:r>
            <a:endParaRPr lang="en-US">
              <a:cs typeface="Calibri" panose="020F0502020204030204"/>
            </a:endParaRPr>
          </a:p>
          <a:p>
            <a:r>
              <a:rPr lang="en-US"/>
              <a:t>the district failed to make decisions that treat the private school or its students equitably.</a:t>
            </a:r>
            <a:endParaRPr lang="en-US">
              <a:cs typeface="Calibri" panose="020F0502020204030204"/>
            </a:endParaRPr>
          </a:p>
          <a:p>
            <a:r>
              <a:rPr lang="en-US"/>
              <a:t>A formal written complaint must include: </a:t>
            </a:r>
            <a:endParaRPr lang="en-US">
              <a:cs typeface="Calibri" panose="020F0502020204030204"/>
            </a:endParaRPr>
          </a:p>
          <a:p>
            <a:r>
              <a:rPr lang="en-US"/>
              <a:t>a statement that the SEA (RIDE), the LEA, or other entity receiving federal financial assistance has violated a requirement of a federal statute or regulation that applies to a program requiring equitable participation;</a:t>
            </a:r>
            <a:endParaRPr lang="en-US">
              <a:cs typeface="Calibri" panose="020F0502020204030204"/>
            </a:endParaRPr>
          </a:p>
          <a:p>
            <a:r>
              <a:rPr lang="en-US"/>
              <a:t>the facts on which the statement is based and the specific statutory or regulatory requirement allegedly violated; and</a:t>
            </a:r>
            <a:endParaRPr lang="en-US">
              <a:cs typeface="Calibri" panose="020F0502020204030204"/>
            </a:endParaRPr>
          </a:p>
          <a:p>
            <a:r>
              <a:rPr lang="en-US"/>
              <a:t>the signature of the complainant.</a:t>
            </a:r>
            <a:endParaRPr lang="en-US">
              <a:cs typeface="Calibri" panose="020F0502020204030204"/>
            </a:endParaRPr>
          </a:p>
          <a:p>
            <a:endParaRPr lang="en-US"/>
          </a:p>
          <a:p>
            <a:r>
              <a:rPr lang="en-US"/>
              <a:t>ESSA sections 1117(a)(3)(B) and 8501(a)(3)(B)</a:t>
            </a:r>
            <a:endParaRPr lang="en-US">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63</a:t>
            </a:fld>
            <a:endParaRPr lang="en-US"/>
          </a:p>
        </p:txBody>
      </p:sp>
    </p:spTree>
    <p:extLst>
      <p:ext uri="{BB962C8B-B14F-4D97-AF65-F5344CB8AC3E}">
        <p14:creationId xmlns:p14="http://schemas.microsoft.com/office/powerpoint/2010/main" val="3411450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defTabSz="931774"/>
            <a:fld id="{064EDB0E-DE54-428A-AFBB-B19D5E9D46B3}" type="slidenum">
              <a:rPr lang="en-US">
                <a:solidFill>
                  <a:prstClr val="black"/>
                </a:solidFill>
                <a:latin typeface="Calibri" panose="020F0502020204030204"/>
              </a:rPr>
              <a:pPr defTabSz="931774"/>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3179912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1 min</a:t>
            </a:r>
            <a:endParaRPr lang="en-US"/>
          </a:p>
          <a:p>
            <a:endParaRPr lang="en-US"/>
          </a:p>
          <a:p>
            <a:r>
              <a:rPr lang="en-US"/>
              <a:t>I'll start the fiscal overview with some high level discussion on key items that impact your CRP and then I'll go over some fiscal items that are specific to Title II. I start with going over the items that impact your overall CRP because even if the Title II portion of your application is programmatically and fiscally approvable, it is still just a piece of your overall CRP application - there are general items that would impact all programs and that need to be addressed in order for final approval of the entire application.</a:t>
            </a:r>
            <a:endParaRPr lang="en-US">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65</a:t>
            </a:fld>
            <a:endParaRPr lang="en-US"/>
          </a:p>
        </p:txBody>
      </p:sp>
    </p:spTree>
    <p:extLst>
      <p:ext uri="{BB962C8B-B14F-4D97-AF65-F5344CB8AC3E}">
        <p14:creationId xmlns:p14="http://schemas.microsoft.com/office/powerpoint/2010/main" val="1812088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I'll start with a discussion on allowability. Per 2 CFR 200.403 all costs must meet the general criteria on this slide in order to be allowable under Federal awards</a:t>
            </a:r>
          </a:p>
          <a:p>
            <a:endParaRPr lang="en-US">
              <a:cs typeface="Calibri"/>
            </a:endParaRPr>
          </a:p>
          <a:p>
            <a:pPr marL="171450" indent="-171450">
              <a:buFont typeface="Arial"/>
              <a:buChar char="•"/>
            </a:pPr>
            <a:r>
              <a:rPr lang="en-US">
                <a:cs typeface="Calibri"/>
              </a:rPr>
              <a:t>Allowable – The cost must be allowable under the individual program rules (Title II, for example) and it must be allowable under the Uniform Administrative Requirements and Cost Principles for Federal Awards (the 2 CFR 200 series). 2 CFR 200 applies to all Federal programs.</a:t>
            </a:r>
          </a:p>
          <a:p>
            <a:pPr marL="171450" indent="-171450">
              <a:buFont typeface="Arial"/>
              <a:buChar char="•"/>
            </a:pPr>
            <a:r>
              <a:rPr lang="en-US">
                <a:cs typeface="Calibri"/>
              </a:rPr>
              <a:t>Necessary – The cost must be necessary to fulfill the regulatory requirements for proper and efficient administration of the program. You should consider whether or not this cost is necessary for the operation of the program.</a:t>
            </a:r>
          </a:p>
          <a:p>
            <a:pPr marL="171450" indent="-171450">
              <a:buFont typeface="Arial"/>
              <a:buChar char="•"/>
            </a:pPr>
            <a:r>
              <a:rPr lang="en-US">
                <a:cs typeface="Calibri"/>
              </a:rPr>
              <a:t>Reasonable – this represents an amount that does not exceed what a prudent person would pay under the same circumstances. </a:t>
            </a:r>
          </a:p>
          <a:p>
            <a:pPr marL="171450" indent="-171450">
              <a:buFont typeface="Arial"/>
              <a:buChar char="•"/>
            </a:pPr>
            <a:r>
              <a:rPr lang="en-US">
                <a:cs typeface="Calibri"/>
              </a:rPr>
              <a:t>Consistent – Costs must be accorded consistent treatment – a cost must not be assigned to a Federal award as a direct cost if any other cost incurred for the same purpose in like circumstances has been allocated to another Federal award as an indirect cost. Furthermore, if a cost is part of your indirect cost pool that is used in your indirect cost calc, you cannot directly charge that cost.</a:t>
            </a:r>
          </a:p>
          <a:p>
            <a:pPr marL="171450" indent="-171450">
              <a:buFont typeface="Arial"/>
              <a:buChar char="•"/>
            </a:pPr>
            <a:r>
              <a:rPr lang="en-US">
                <a:cs typeface="Calibri"/>
              </a:rPr>
              <a:t>Allocable – costs are allocated in accordance to the relative benefits received, you can only charge the program its fair share. You must have a reasonable allocation method.</a:t>
            </a:r>
          </a:p>
          <a:p>
            <a:pPr marL="171450" indent="-171450">
              <a:buFont typeface="Arial"/>
              <a:buChar char="•"/>
            </a:pPr>
            <a:r>
              <a:rPr lang="en-US">
                <a:cs typeface="Calibri"/>
              </a:rPr>
              <a:t>Authorized – the cost must be authorized or otherwise not prohibited by federal, state, or local rules</a:t>
            </a:r>
          </a:p>
          <a:p>
            <a:pPr marL="171450" indent="-171450">
              <a:buFont typeface="Arial"/>
              <a:buChar char="•"/>
            </a:pPr>
            <a:r>
              <a:rPr lang="en-US">
                <a:cs typeface="Calibri"/>
              </a:rPr>
              <a:t>Lastly, the cost must be adequately documented to justify all fiscal and program requirements.</a:t>
            </a: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103A7AC-32B6-48A9-A6CA-5398B410172F}" type="slidenum">
              <a:rPr lang="en-US" smtClean="0"/>
              <a:t>66</a:t>
            </a:fld>
            <a:endParaRPr lang="en-US"/>
          </a:p>
        </p:txBody>
      </p:sp>
    </p:spTree>
    <p:extLst>
      <p:ext uri="{BB962C8B-B14F-4D97-AF65-F5344CB8AC3E}">
        <p14:creationId xmlns:p14="http://schemas.microsoft.com/office/powerpoint/2010/main" val="1297405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2 mins</a:t>
            </a:r>
          </a:p>
          <a:p>
            <a:endParaRPr lang="en-US">
              <a:cs typeface="Calibri"/>
            </a:endParaRPr>
          </a:p>
          <a:p>
            <a:r>
              <a:rPr lang="en-US">
                <a:cs typeface="Calibri"/>
              </a:rPr>
              <a:t>On this slide I will talk about the submission of the CRP application - the items on this slide are applicable to all CRP programs and not just Title II.</a:t>
            </a:r>
          </a:p>
          <a:p>
            <a:endParaRPr lang="en-US">
              <a:cs typeface="Calibri"/>
            </a:endParaRPr>
          </a:p>
          <a:p>
            <a:pPr marL="171450" indent="-171450">
              <a:buFont typeface="Arial"/>
              <a:buChar char="•"/>
            </a:pPr>
            <a:r>
              <a:rPr lang="en-US">
                <a:cs typeface="Calibri"/>
              </a:rPr>
              <a:t>An LEA cannot obligate funds until the later of the date the funds become available or the date that LEA submits application to RIDE in substantially approvable form</a:t>
            </a:r>
          </a:p>
          <a:p>
            <a:pPr marL="171450" indent="-171450">
              <a:buFont typeface="Arial"/>
              <a:buChar char="•"/>
            </a:pPr>
            <a:r>
              <a:rPr lang="en-US">
                <a:cs typeface="Calibri"/>
              </a:rPr>
              <a:t>Typically applications are due no later than June 30th or if you have summer activities the due date is mid May</a:t>
            </a:r>
          </a:p>
          <a:p>
            <a:pPr marL="171450" indent="-171450">
              <a:buFont typeface="Arial"/>
              <a:buChar char="•"/>
            </a:pPr>
            <a:r>
              <a:rPr lang="en-US">
                <a:cs typeface="Calibri"/>
              </a:rPr>
              <a:t>The project period doesn’t start until you submit your application so its very </a:t>
            </a:r>
            <a:r>
              <a:rPr lang="en-US" err="1">
                <a:cs typeface="Calibri"/>
              </a:rPr>
              <a:t>very</a:t>
            </a:r>
            <a:r>
              <a:rPr lang="en-US">
                <a:cs typeface="Calibri"/>
              </a:rPr>
              <a:t> important to get your application in on time. For example, lets say funds become available on 7/1 but you don’t submit your application until 10/1, those expenditures between 7/1 and 10/1 would not be allowable and you would have to fund them with local dollars. Again, the </a:t>
            </a:r>
            <a:r>
              <a:rPr lang="en-US" err="1">
                <a:cs typeface="Calibri"/>
              </a:rPr>
              <a:t>takeway</a:t>
            </a:r>
            <a:r>
              <a:rPr lang="en-US">
                <a:cs typeface="Calibri"/>
              </a:rPr>
              <a:t> here is ensure you are submitting a timely application.</a:t>
            </a:r>
          </a:p>
          <a:p>
            <a:pPr marL="171450" indent="-171450">
              <a:buFont typeface="Arial"/>
              <a:buChar char="•"/>
            </a:pPr>
            <a:r>
              <a:rPr lang="en-US">
                <a:cs typeface="Calibri"/>
              </a:rPr>
              <a:t>A key item to remember is that an application is not considered submitted until its in District Superintendent Approved status which means its gone through all of the LEA levels of approval. Simply having an application in Draft Started or any approval level below Superintendent Approved does not mean the application has been submitted. </a:t>
            </a:r>
          </a:p>
          <a:p>
            <a:pPr marL="171450" indent="-171450">
              <a:buFont typeface="Arial"/>
              <a:buChar char="•"/>
            </a:pPr>
            <a:r>
              <a:rPr lang="en-US">
                <a:cs typeface="Calibri"/>
              </a:rPr>
              <a:t>Also remember that when the application is opened its in "Not started" status, in order to begin making changes you need to move it to "Draft started" to make changes</a:t>
            </a:r>
          </a:p>
          <a:p>
            <a:pPr marL="171450" indent="-171450">
              <a:buFont typeface="Arial"/>
              <a:buChar char="•"/>
            </a:pPr>
            <a:r>
              <a:rPr lang="en-US">
                <a:cs typeface="Calibri"/>
              </a:rPr>
              <a:t>While you may obligate funds before the application is in final approved status, you cannot submit for reimbursement until the application is final approved by RIDE.</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67</a:t>
            </a:fld>
            <a:endParaRPr lang="en-US"/>
          </a:p>
        </p:txBody>
      </p:sp>
    </p:spTree>
    <p:extLst>
      <p:ext uri="{BB962C8B-B14F-4D97-AF65-F5344CB8AC3E}">
        <p14:creationId xmlns:p14="http://schemas.microsoft.com/office/powerpoint/2010/main" val="6327386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2 mins</a:t>
            </a:r>
          </a:p>
          <a:p>
            <a:endParaRPr lang="en-US">
              <a:cs typeface="Calibri"/>
            </a:endParaRPr>
          </a:p>
          <a:p>
            <a:r>
              <a:rPr lang="en-US">
                <a:cs typeface="Calibri"/>
              </a:rPr>
              <a:t>In order to prevent delays in the RIDE approval process, don't forget to submit all the required documents. These required documents aren't specific to Title II and apply to your overall CRP application.</a:t>
            </a:r>
          </a:p>
          <a:p>
            <a:br>
              <a:rPr lang="en-US">
                <a:cs typeface="+mn-lt"/>
              </a:rPr>
            </a:br>
            <a:r>
              <a:rPr lang="en-US">
                <a:cs typeface="Calibri"/>
              </a:rPr>
              <a:t>Within the document library (which Mary showed you how to get to a few slides back), there is a section called FY23 CRP- Overview, Guidance and Required Forms. Within this section there is a Instructions for CRP submission document which mentions the three documents on this slide and where to send the documents</a:t>
            </a:r>
          </a:p>
          <a:p>
            <a:endParaRPr lang="en-US">
              <a:cs typeface="Calibri"/>
            </a:endParaRPr>
          </a:p>
          <a:p>
            <a:pPr marL="171450" indent="-171450">
              <a:buFont typeface="Arial"/>
              <a:buChar char="•"/>
            </a:pPr>
            <a:r>
              <a:rPr lang="en-US">
                <a:cs typeface="Calibri"/>
              </a:rPr>
              <a:t>The Assurances Affirmations – In this document you are making various assurances that apply to your overall CRP and each individual program in order to ensure compliance with the applicable Federal statutes, regulations </a:t>
            </a:r>
            <a:r>
              <a:rPr lang="en-US" err="1">
                <a:cs typeface="Calibri"/>
              </a:rPr>
              <a:t>etc</a:t>
            </a:r>
            <a:endParaRPr lang="en-US">
              <a:cs typeface="Calibri"/>
            </a:endParaRPr>
          </a:p>
          <a:p>
            <a:pPr marL="171450" indent="-171450">
              <a:buFont typeface="Arial"/>
              <a:buChar char="•"/>
            </a:pPr>
            <a:r>
              <a:rPr lang="en-US">
                <a:cs typeface="Calibri"/>
              </a:rPr>
              <a:t>The Request to Obligate Federal Funds -  on this form you indicate whether you have summer activities and for which programs. Its really important to submit this timely so that RIDE knows when you are beginning your activities so that we can plan and focus on the review of your summer activities and getting those approved timely</a:t>
            </a:r>
          </a:p>
          <a:p>
            <a:pPr marL="171450" indent="-171450">
              <a:buFont typeface="Arial"/>
              <a:buChar char="•"/>
            </a:pPr>
            <a:r>
              <a:rPr lang="en-US">
                <a:cs typeface="Calibri"/>
              </a:rPr>
              <a:t>The Process for the development of the CRP application fulfills the Federal requirement to document who participated in the application development such as community members, parents, teachers, students </a:t>
            </a:r>
            <a:r>
              <a:rPr lang="en-US" err="1">
                <a:cs typeface="Calibri"/>
              </a:rPr>
              <a:t>etc</a:t>
            </a: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68</a:t>
            </a:fld>
            <a:endParaRPr lang="en-US"/>
          </a:p>
        </p:txBody>
      </p:sp>
    </p:spTree>
    <p:extLst>
      <p:ext uri="{BB962C8B-B14F-4D97-AF65-F5344CB8AC3E}">
        <p14:creationId xmlns:p14="http://schemas.microsoft.com/office/powerpoint/2010/main" val="3632218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4 mins</a:t>
            </a:r>
          </a:p>
          <a:p>
            <a:endParaRPr lang="en-US">
              <a:cs typeface="Calibri"/>
            </a:endParaRPr>
          </a:p>
          <a:p>
            <a:r>
              <a:rPr lang="en-US">
                <a:cs typeface="Calibri"/>
              </a:rPr>
              <a:t>On this slide I'll go over what factors might be holding up your CRP application:</a:t>
            </a:r>
            <a:endParaRPr lang="en-US"/>
          </a:p>
          <a:p>
            <a:pPr marL="171450" indent="-171450">
              <a:buFont typeface="Arial"/>
              <a:buChar char="•"/>
            </a:pPr>
            <a:r>
              <a:rPr lang="en-US">
                <a:cs typeface="Calibri"/>
              </a:rPr>
              <a:t>The first bullet, make sure you submit all of the required documents I discussed on the previous slide</a:t>
            </a:r>
          </a:p>
          <a:p>
            <a:pPr marL="171450" indent="-171450">
              <a:buFont typeface="Arial"/>
              <a:buChar char="•"/>
            </a:pPr>
            <a:r>
              <a:rPr lang="en-US">
                <a:cs typeface="Calibri"/>
              </a:rPr>
              <a:t>Confirm the status of the application and ensure any resubmitted applications are in Superintendent Approved status. RIDE may have returned the application to you for edits and even if you've made the required changes unless its in Superintendent Approved status it will not trigger another RIDE review and ultimately RIDE final approval</a:t>
            </a:r>
          </a:p>
          <a:p>
            <a:pPr marL="171450" indent="-171450">
              <a:buFont typeface="Arial"/>
              <a:buChar char="•"/>
            </a:pPr>
            <a:r>
              <a:rPr lang="en-US">
                <a:cs typeface="Calibri"/>
              </a:rPr>
              <a:t>Even if we are able to get through the programmatic and fiscal reviews the application won't be final approved if your FER hasn’t been submitted or if there are certain issues related to FER</a:t>
            </a:r>
          </a:p>
          <a:p>
            <a:pPr lvl="1" indent="-171450">
              <a:buFont typeface="Arial"/>
              <a:buChar char="•"/>
            </a:pPr>
            <a:r>
              <a:rPr lang="en-US">
                <a:cs typeface="Calibri"/>
              </a:rPr>
              <a:t>During the initial application process RIDE fiscal inputs preliminary allocations which include an amount for carryover – carryover is comprised of two components 1) unapplied amount from PY and 2)unspent from PY. Without the FER RIDE does not know the unspent amount/final carryover amount.</a:t>
            </a:r>
          </a:p>
          <a:p>
            <a:pPr lvl="1" indent="-171450">
              <a:buFont typeface="Arial"/>
              <a:buChar char="•"/>
            </a:pPr>
            <a:r>
              <a:rPr lang="en-US">
                <a:cs typeface="Calibri"/>
              </a:rPr>
              <a:t>Additionally, even if the FER is submitted you cannot have any refunds due to RIDE, this will hold up final approval</a:t>
            </a:r>
          </a:p>
          <a:p>
            <a:pPr lvl="1" indent="-171450">
              <a:buFont typeface="Arial"/>
              <a:buChar char="•"/>
            </a:pPr>
            <a:r>
              <a:rPr lang="en-US">
                <a:cs typeface="Calibri"/>
              </a:rPr>
              <a:t>If there are discrepancies on between reporting on the FER for IDEA Early Intervening Services and the UCOA file, this will hold up the process</a:t>
            </a:r>
          </a:p>
          <a:p>
            <a:pPr marL="171450" indent="-171450">
              <a:buFont typeface="Arial"/>
              <a:buChar char="•"/>
            </a:pPr>
            <a:r>
              <a:rPr lang="en-US">
                <a:cs typeface="Calibri"/>
              </a:rPr>
              <a:t>If you are behind on other reporting like the IDEA MOE compliance report</a:t>
            </a:r>
          </a:p>
          <a:p>
            <a:pPr marL="171450" indent="-171450">
              <a:buFont typeface="Arial"/>
              <a:buChar char="•"/>
            </a:pPr>
            <a:r>
              <a:rPr lang="en-US">
                <a:cs typeface="Calibri"/>
              </a:rPr>
              <a:t>And lastly if there is an issue with the private school proportionate share calculator</a:t>
            </a:r>
          </a:p>
          <a:p>
            <a:pPr lvl="1" indent="-171450">
              <a:buFont typeface="Arial"/>
              <a:buChar char="•"/>
            </a:pPr>
            <a:r>
              <a:rPr lang="en-US">
                <a:cs typeface="Calibri"/>
              </a:rPr>
              <a:t>A common issue we see is that the equitable share calculator is not updated at amendment time. At the time of the initial application, the allocation and funds available are preliminary, by amendment time allocations are finalized and the calculator needs to be updated for the final allocation amounts </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69</a:t>
            </a:fld>
            <a:endParaRPr lang="en-US"/>
          </a:p>
        </p:txBody>
      </p:sp>
    </p:spTree>
    <p:extLst>
      <p:ext uri="{BB962C8B-B14F-4D97-AF65-F5344CB8AC3E}">
        <p14:creationId xmlns:p14="http://schemas.microsoft.com/office/powerpoint/2010/main" val="22829919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cs typeface="Calibri"/>
            </a:endParaRPr>
          </a:p>
          <a:p>
            <a:r>
              <a:rPr lang="en-US"/>
              <a:t>Title II funds must</a:t>
            </a:r>
            <a:r>
              <a:rPr lang="en-US" b="1"/>
              <a:t> supplement (</a:t>
            </a:r>
            <a:r>
              <a:rPr lang="en-US"/>
              <a:t> be in addition to services that an LEA is required to  provide to all its student) and  not </a:t>
            </a:r>
            <a:r>
              <a:rPr lang="en-US" b="1"/>
              <a:t>supplant</a:t>
            </a:r>
            <a:r>
              <a:rPr lang="en-US"/>
              <a:t> (or replace), funds available from State and local sources for the education of students participating in federal programs .</a:t>
            </a:r>
            <a:endParaRPr lang="en-US">
              <a:cs typeface="Calibri"/>
            </a:endParaRPr>
          </a:p>
          <a:p>
            <a:endParaRPr lang="en-US"/>
          </a:p>
          <a:p>
            <a:r>
              <a:rPr lang="en-US"/>
              <a:t>This leads to the two questions to ask yourself to determine if funds are supplemental or if supplanting has occurred.</a:t>
            </a:r>
            <a:endParaRPr lang="en-US">
              <a:cs typeface="Calibri"/>
            </a:endParaRPr>
          </a:p>
          <a:p>
            <a:r>
              <a:rPr lang="en-US"/>
              <a:t>•Is it required under other Federal, State or Local law? If you are required to do the activity anyways then the reasoning behind it is why should the Federal government be paying for it?</a:t>
            </a:r>
            <a:endParaRPr lang="en-US">
              <a:cs typeface="Calibri"/>
            </a:endParaRPr>
          </a:p>
          <a:p>
            <a:r>
              <a:rPr lang="en-US"/>
              <a:t>•Was the activity paid for with State, Local or other Federal funds in the previous year? </a:t>
            </a:r>
            <a:endParaRPr lang="en-US">
              <a:cs typeface="Calibri"/>
            </a:endParaRPr>
          </a:p>
          <a:p>
            <a:r>
              <a:rPr lang="en-US"/>
              <a:t>If answer to both questions are no then the funds are most likely supplemental.</a:t>
            </a:r>
            <a:endParaRPr lang="en-US">
              <a:cs typeface="Calibri"/>
            </a:endParaRPr>
          </a:p>
          <a:p>
            <a:endParaRPr lang="en-US">
              <a:cs typeface="Calibri"/>
            </a:endParaRPr>
          </a:p>
          <a:p>
            <a:r>
              <a:rPr lang="en-US">
                <a:cs typeface="Calibri"/>
              </a:rPr>
              <a:t>Please note that each program may have additional requirements to determine supplement vs supplant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3A7AC-32B6-48A9-A6CA-5398B410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90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66 LEA traditional and charter</a:t>
            </a:r>
          </a:p>
          <a:p>
            <a:r>
              <a:rPr lang="en-US"/>
              <a:t>3 transferred funds</a:t>
            </a:r>
          </a:p>
          <a:p>
            <a:r>
              <a:rPr lang="en-US"/>
              <a:t>8 applications are not approved</a:t>
            </a:r>
          </a:p>
          <a:p>
            <a:endParaRPr lang="en-US"/>
          </a:p>
          <a:p>
            <a:r>
              <a:rPr lang="en-US"/>
              <a:t>10/66   first approval</a:t>
            </a:r>
          </a:p>
          <a:p>
            <a:r>
              <a:rPr lang="en-US"/>
              <a:t>29/66 second approval </a:t>
            </a:r>
          </a:p>
          <a:p>
            <a:r>
              <a:rPr lang="en-US"/>
              <a:t>15/66 third or more  approval </a:t>
            </a:r>
          </a:p>
          <a:p>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7</a:t>
            </a:fld>
            <a:endParaRPr lang="en-US"/>
          </a:p>
        </p:txBody>
      </p:sp>
    </p:spTree>
    <p:extLst>
      <p:ext uri="{BB962C8B-B14F-4D97-AF65-F5344CB8AC3E}">
        <p14:creationId xmlns:p14="http://schemas.microsoft.com/office/powerpoint/2010/main" val="5398773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a:t>
            </a:r>
          </a:p>
          <a:p>
            <a:endParaRPr lang="en-US">
              <a:cs typeface="Calibri"/>
            </a:endParaRPr>
          </a:p>
          <a:p>
            <a:pPr marL="171450" indent="-171450">
              <a:buFont typeface="Arial"/>
              <a:buChar char="•"/>
            </a:pPr>
            <a:r>
              <a:rPr lang="en-US">
                <a:cs typeface="Calibri"/>
              </a:rPr>
              <a:t>The private school proportionate share calculator determines the districts minimum required reserve of Title II funds for equitable services for participating private schools located within the districts boundaries. In order to be an eligible participating private school the private school must be RIDE approved which is an annual process. </a:t>
            </a:r>
            <a:r>
              <a:rPr lang="en-US"/>
              <a:t> </a:t>
            </a:r>
            <a:endParaRPr lang="en-US">
              <a:cs typeface="Calibri"/>
            </a:endParaRPr>
          </a:p>
          <a:p>
            <a:pPr marL="171450" indent="-171450">
              <a:buFont typeface="Arial"/>
              <a:buChar char="•"/>
            </a:pPr>
            <a:r>
              <a:rPr lang="en-US"/>
              <a:t>There is an Enrollment Counts tab of the calculator that has the enrollment counts for the district and the eligible private schools within the district. This is based on October 1 data of the previous school year and includes all students (K to 12).</a:t>
            </a:r>
            <a:endParaRPr lang="en-US">
              <a:cs typeface="Calibri"/>
            </a:endParaRPr>
          </a:p>
          <a:p>
            <a:pPr lvl="1" indent="-171450">
              <a:buFont typeface="Arial"/>
              <a:buChar char="•"/>
            </a:pPr>
            <a:r>
              <a:rPr lang="en-US">
                <a:cs typeface="Calibri"/>
              </a:rPr>
              <a:t>There are a couple items I'd like to point out here, you may see more schools listed in the private school section of your </a:t>
            </a:r>
            <a:r>
              <a:rPr lang="en-US" err="1">
                <a:cs typeface="Calibri"/>
              </a:rPr>
              <a:t>Accelegrants</a:t>
            </a:r>
            <a:r>
              <a:rPr lang="en-US">
                <a:cs typeface="Calibri"/>
              </a:rPr>
              <a:t> application than you do not see on the enrollment counts tab of your proportionate calculator. That’s because the proportionate share calculator includes only those private schools that have been RIDE approved for the current year.</a:t>
            </a:r>
          </a:p>
          <a:p>
            <a:pPr lvl="1" indent="-171450">
              <a:buFont typeface="Arial"/>
              <a:buChar char="•"/>
            </a:pPr>
            <a:r>
              <a:rPr lang="en-US">
                <a:cs typeface="Calibri"/>
              </a:rPr>
              <a:t>Additionally, if there is a school in the private school section of the </a:t>
            </a:r>
            <a:r>
              <a:rPr lang="en-US" err="1">
                <a:cs typeface="Calibri"/>
              </a:rPr>
              <a:t>accelegrants</a:t>
            </a:r>
            <a:r>
              <a:rPr lang="en-US">
                <a:cs typeface="Calibri"/>
              </a:rPr>
              <a:t> application that has been closed let David Luther know and he can remove that school from </a:t>
            </a:r>
            <a:r>
              <a:rPr lang="en-US" err="1">
                <a:cs typeface="Calibri"/>
              </a:rPr>
              <a:t>Accelegrants</a:t>
            </a:r>
            <a:r>
              <a:rPr lang="en-US">
                <a:cs typeface="Calibri"/>
              </a:rPr>
              <a:t>.</a:t>
            </a:r>
          </a:p>
          <a:p>
            <a:pPr marL="0" indent="0">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71</a:t>
            </a:fld>
            <a:endParaRPr lang="en-US"/>
          </a:p>
        </p:txBody>
      </p:sp>
    </p:spTree>
    <p:extLst>
      <p:ext uri="{BB962C8B-B14F-4D97-AF65-F5344CB8AC3E}">
        <p14:creationId xmlns:p14="http://schemas.microsoft.com/office/powerpoint/2010/main" val="2401781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cs typeface="Calibri"/>
              </a:rPr>
              <a:t>The calculation is based on the Title II allocation, and you adjust for carryover and transfers in and out of title II. Any change in the overall allocation/carryover/transfers will also impact the private school share! This is of particular note at amendment time when the allocations have changed. Again, this is an issue we often see overlooked by LEAs. I talked about it a couple slides back and it is worth another mention here as well.</a:t>
            </a:r>
          </a:p>
          <a:p>
            <a:pPr marL="0" indent="0">
              <a:buFont typeface="Arial"/>
              <a:buNone/>
            </a:pPr>
            <a:endParaRPr lang="en-US">
              <a:cs typeface="Calibri"/>
            </a:endParaRPr>
          </a:p>
          <a:p>
            <a:pPr marL="171450" indent="-171450">
              <a:buFont typeface="Arial"/>
              <a:buChar char="•"/>
            </a:pPr>
            <a:r>
              <a:rPr lang="en-US">
                <a:cs typeface="Calibri"/>
              </a:rPr>
              <a:t>As the district you are trying to get the private schools to utilize all of the funds they have in the year its made available. You want to ensure that you are appropriately and timely consulting with them and seeing what their needs are. Private school consultation is an ongoing process, you want to be sure you capture any changes in their needs – for example at amendment time you want to confirm if there any adjustments that need to be made to the budgeted private school line items.</a:t>
            </a:r>
          </a:p>
          <a:p>
            <a:pPr marL="171450" indent="-171450">
              <a:buFont typeface="Arial"/>
              <a:buChar char="•"/>
            </a:pPr>
            <a:r>
              <a:rPr lang="en-US">
                <a:cs typeface="Calibri"/>
              </a:rPr>
              <a:t>LEAs can assess necessary and administrative costs to address the fact that there is an administrative cost associated with managing the private school funds. The simplest way to do this is through the indirect cost rate - the proportionate share calculator has a section where you would input the total administrative cost for Title II program. This essentially takes the administrative costs off the top or in other words the beginning of the equation – before the amount required to be reserved for private schools is calculated.</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72</a:t>
            </a:fld>
            <a:endParaRPr lang="en-US"/>
          </a:p>
        </p:txBody>
      </p:sp>
    </p:spTree>
    <p:extLst>
      <p:ext uri="{BB962C8B-B14F-4D97-AF65-F5344CB8AC3E}">
        <p14:creationId xmlns:p14="http://schemas.microsoft.com/office/powerpoint/2010/main" val="1596040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1 min</a:t>
            </a:r>
          </a:p>
          <a:p>
            <a:endParaRPr lang="en-US">
              <a:cs typeface="Calibri"/>
            </a:endParaRPr>
          </a:p>
          <a:p>
            <a:r>
              <a:rPr lang="en-US">
                <a:cs typeface="Calibri"/>
              </a:rPr>
              <a:t>On this slide is a picture of where you can find the proportionate share calculator within the document library. </a:t>
            </a:r>
          </a:p>
          <a:p>
            <a:endParaRPr lang="en-US">
              <a:cs typeface="Calibri"/>
            </a:endParaRPr>
          </a:p>
          <a:p>
            <a:r>
              <a:rPr lang="en-US">
                <a:cs typeface="Calibri"/>
              </a:rPr>
              <a:t>As we are currently in the amendment period, I am specifically referencing the 2023 CRP Amendment Materials. It is called FY23 Title II(A) Private School Equitable Share Calculator. If it was the initial application time it would be in the FY 2023 CRP Application/Documents section.</a:t>
            </a:r>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73</a:t>
            </a:fld>
            <a:endParaRPr lang="en-US"/>
          </a:p>
        </p:txBody>
      </p:sp>
    </p:spTree>
    <p:extLst>
      <p:ext uri="{BB962C8B-B14F-4D97-AF65-F5344CB8AC3E}">
        <p14:creationId xmlns:p14="http://schemas.microsoft.com/office/powerpoint/2010/main" val="10866128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minutes</a:t>
            </a:r>
            <a:endParaRPr lang="en-US"/>
          </a:p>
          <a:p>
            <a:endParaRPr lang="en-US">
              <a:cs typeface="Calibri"/>
            </a:endParaRPr>
          </a:p>
          <a:p>
            <a:r>
              <a:rPr lang="en-US">
                <a:cs typeface="Calibri"/>
              </a:rPr>
              <a:t>Transferability allows you to move funds between programs – however there are restrictions.</a:t>
            </a:r>
            <a:endParaRPr lang="en-US"/>
          </a:p>
          <a:p>
            <a:pPr marL="171450" indent="-171450">
              <a:buFont typeface="Arial"/>
              <a:buChar char="•"/>
            </a:pPr>
            <a:r>
              <a:rPr lang="en-US">
                <a:cs typeface="Calibri"/>
              </a:rPr>
              <a:t>You can transfer 100% of your Title II &amp; Title IV funds into the programs on this slide – Title I Part A, Title I, Part D, Title II (If you are transferring in from Title IV) Title III, Part A, Title IV.</a:t>
            </a:r>
          </a:p>
          <a:p>
            <a:pPr marL="171450" indent="-171450">
              <a:buFont typeface="Arial"/>
              <a:buChar char="•"/>
            </a:pPr>
            <a:r>
              <a:rPr lang="en-US">
                <a:cs typeface="Calibri"/>
              </a:rPr>
              <a:t>One of the biggest restrictions is that once you transfer funds into Title I or Title III, you cannot transfer these funds out. Even during amendment time, you can increase the transfer amount to these programs but you cannot decrease the transfer amount.</a:t>
            </a:r>
          </a:p>
          <a:p>
            <a:pPr marL="171450" indent="-171450">
              <a:buFont typeface="Arial"/>
              <a:buChar char="•"/>
            </a:pPr>
            <a:r>
              <a:rPr lang="en-US">
                <a:cs typeface="Calibri"/>
              </a:rPr>
              <a:t>LEAs should only be transferring the amount up to what is needed in the program. RIDE doesn’t recommend blanket transferring funds if you do you have a need for it in the other program.</a:t>
            </a:r>
          </a:p>
          <a:p>
            <a:pPr marL="171450" indent="-171450">
              <a:buFont typeface="Arial"/>
              <a:buChar char="•"/>
            </a:pPr>
            <a:r>
              <a:rPr lang="en-US"/>
              <a:t>You would make the election to transfer in the allocation transfers section of the application</a:t>
            </a: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74</a:t>
            </a:fld>
            <a:endParaRPr lang="en-US"/>
          </a:p>
        </p:txBody>
      </p:sp>
    </p:spTree>
    <p:extLst>
      <p:ext uri="{BB962C8B-B14F-4D97-AF65-F5344CB8AC3E}">
        <p14:creationId xmlns:p14="http://schemas.microsoft.com/office/powerpoint/2010/main" val="10486539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minutes</a:t>
            </a:r>
            <a:endParaRPr lang="en-US"/>
          </a:p>
          <a:p>
            <a:endParaRPr lang="en-US">
              <a:cs typeface="Calibri"/>
            </a:endParaRPr>
          </a:p>
          <a:p>
            <a:r>
              <a:rPr lang="en-US"/>
              <a:t>Additionally, transfers between programs also impact the equitable share for private schools. For example, lets say you are transferring money into Title II from Title IV, there is now a larger pot of Title II funds available and as such the required reserve for private schools is larger. Alternatively, if you are transferring money out of Title II and into one of the other programs, there are less Title II funds available in the overall pot and therefore less funding available to private schools. There are lines within the calculator to reflect transfers in/transfers out. This further expands upon a point I made a couple slides back where any change in allocation, transfers carryover etc. triggers an update to the proportionate share calculator.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75</a:t>
            </a:fld>
            <a:endParaRPr lang="en-US"/>
          </a:p>
        </p:txBody>
      </p:sp>
    </p:spTree>
    <p:extLst>
      <p:ext uri="{BB962C8B-B14F-4D97-AF65-F5344CB8AC3E}">
        <p14:creationId xmlns:p14="http://schemas.microsoft.com/office/powerpoint/2010/main" val="24824332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min</a:t>
            </a:r>
            <a:endParaRPr lang="en-US"/>
          </a:p>
          <a:p>
            <a:endParaRPr lang="en-US">
              <a:cs typeface="Calibri"/>
            </a:endParaRPr>
          </a:p>
          <a:p>
            <a:r>
              <a:rPr lang="en-US">
                <a:cs typeface="Calibri"/>
              </a:rPr>
              <a:t>Title II (A) funds are available for 27 months – we currently have 2 years open</a:t>
            </a:r>
            <a:endParaRPr lang="en-US"/>
          </a:p>
          <a:p>
            <a:pPr marL="171450" indent="-171450">
              <a:buFont typeface="Arial"/>
              <a:buChar char="•"/>
            </a:pPr>
            <a:endParaRPr lang="en-US">
              <a:cs typeface="Calibri"/>
            </a:endParaRPr>
          </a:p>
          <a:p>
            <a:pPr marL="171450" indent="-171450">
              <a:buFont typeface="Arial"/>
              <a:buChar char="•"/>
            </a:pPr>
            <a:r>
              <a:rPr lang="en-US">
                <a:cs typeface="Calibri"/>
              </a:rPr>
              <a:t>The 2022 funds are available until 9/30/23 and the 2023 funds until 9/30/24</a:t>
            </a:r>
          </a:p>
          <a:p>
            <a:pPr marL="171450" indent="-171450">
              <a:buFont typeface="Arial"/>
              <a:buChar char="•"/>
            </a:pPr>
            <a:r>
              <a:rPr lang="en-US">
                <a:cs typeface="Calibri"/>
              </a:rPr>
              <a:t>Funds are used on a first in first out basis, so you are using up your old funds first</a:t>
            </a:r>
          </a:p>
          <a:p>
            <a:pPr marL="171450" indent="-171450">
              <a:buFont typeface="Arial"/>
              <a:buChar char="•"/>
            </a:pPr>
            <a:r>
              <a:rPr lang="en-US">
                <a:cs typeface="Calibri"/>
              </a:rPr>
              <a:t>RIDE encourages LEAs to apply for all available funds </a:t>
            </a:r>
          </a:p>
          <a:p>
            <a:pPr marL="171450" indent="-171450">
              <a:buFont typeface="Arial"/>
              <a:buChar char="•"/>
            </a:pPr>
            <a:r>
              <a:rPr lang="en-US">
                <a:cs typeface="Calibri"/>
              </a:rPr>
              <a:t>You can carry over all of your title II funds within the 27 month period of availability – this is pointed out in the slide because this is unlike Title I where you have to obligate or spend 85% of funds within the first 15 mos.</a:t>
            </a:r>
          </a:p>
          <a:p>
            <a:pPr marL="171450" indent="-171450">
              <a:buFont typeface="Arial"/>
              <a:buChar char="•"/>
            </a:pPr>
            <a:r>
              <a:rPr lang="en-US">
                <a:cs typeface="Calibri"/>
              </a:rPr>
              <a:t>Lastly business officers should be accounting for private school funds separately </a:t>
            </a:r>
          </a:p>
        </p:txBody>
      </p:sp>
      <p:sp>
        <p:nvSpPr>
          <p:cNvPr id="4" name="Slide Number Placeholder 3"/>
          <p:cNvSpPr>
            <a:spLocks noGrp="1"/>
          </p:cNvSpPr>
          <p:nvPr>
            <p:ph type="sldNum" sz="quarter" idx="5"/>
          </p:nvPr>
        </p:nvSpPr>
        <p:spPr/>
        <p:txBody>
          <a:bodyPr/>
          <a:lstStyle/>
          <a:p>
            <a:fld id="{064EDB0E-DE54-428A-AFBB-B19D5E9D46B3}" type="slidenum">
              <a:rPr lang="en-US" smtClean="0"/>
              <a:t>76</a:t>
            </a:fld>
            <a:endParaRPr lang="en-US"/>
          </a:p>
        </p:txBody>
      </p:sp>
    </p:spTree>
    <p:extLst>
      <p:ext uri="{BB962C8B-B14F-4D97-AF65-F5344CB8AC3E}">
        <p14:creationId xmlns:p14="http://schemas.microsoft.com/office/powerpoint/2010/main" val="37774512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2023 amendment period opened February 6th and LEAs can submit an amendment until March 20th</a:t>
            </a:r>
            <a:endParaRPr lang="en-US" baseline="30000">
              <a:cs typeface="Calibri"/>
            </a:endParaRPr>
          </a:p>
          <a:p>
            <a:endParaRPr lang="en-US">
              <a:cs typeface="Calibri"/>
            </a:endParaRPr>
          </a:p>
          <a:p>
            <a:r>
              <a:rPr lang="en-US">
                <a:cs typeface="Calibri"/>
              </a:rPr>
              <a:t>So when/why might you need an amendment?</a:t>
            </a:r>
          </a:p>
          <a:p>
            <a:pPr marL="171450" indent="-171450">
              <a:buFont typeface="Arial"/>
              <a:buChar char="•"/>
            </a:pPr>
            <a:r>
              <a:rPr lang="en-US"/>
              <a:t>As a general rule, any proposed change in the total approved budget amount and/or significant change in the scope, goals, or intent of an approved program will require an amendment request.  </a:t>
            </a:r>
          </a:p>
          <a:p>
            <a:pPr marL="0" indent="0">
              <a:buFont typeface="Arial"/>
              <a:buNone/>
            </a:pPr>
            <a:endParaRPr lang="en-US">
              <a:cs typeface="Calibri"/>
            </a:endParaRPr>
          </a:p>
          <a:p>
            <a:pPr marL="171450" indent="-171450">
              <a:buFont typeface="Arial"/>
              <a:buChar char="•"/>
            </a:pPr>
            <a:r>
              <a:rPr lang="en-US">
                <a:cs typeface="Calibri"/>
              </a:rPr>
              <a:t>Final allocations and prior year unspent has been loaded into the applications. Many times (but not always) this might result in an increase in funds (remember the original application is based on a preliminary allocation) but sometimes it results in a decrease in funds. If the change in the total amount of available funds has caused the currently approved budget to exceed the total amount of available funds – in other words you're over budgeted, you will need to submit an amendment. So for example, if you previously budgeted for $50,000 and your available funds is updated to $49,000, you will need to submit an amendment. You are not required to amend for an increase in funds – however just keep in mind that you cannot spend on the increase until it is budgeted. So for example if your previously approved budget was $50K and you now have available funds of $55K, you can only request for reimbursement up to the $50K approved budgeted amount. The remaining $5K unbudgeted will be carried over into your next year's application and you can budget for it at that time.</a:t>
            </a:r>
          </a:p>
          <a:p>
            <a:pPr marL="0" indent="0">
              <a:buFont typeface="Arial"/>
              <a:buNone/>
            </a:pPr>
            <a:endParaRPr lang="en-US">
              <a:cs typeface="Calibri"/>
            </a:endParaRPr>
          </a:p>
          <a:p>
            <a:pPr marL="171450" indent="-171450">
              <a:buFont typeface="Arial"/>
              <a:buChar char="•"/>
            </a:pPr>
            <a:r>
              <a:rPr lang="en-US">
                <a:cs typeface="Calibri"/>
              </a:rPr>
              <a:t>An amendment is required If the LEA has changes within or among objects of expenditure (ex: 51000 series for compensation, 52000 series for benefits, 53000 for purchased services) that exceed 10% of the total approved budget or if that change exceeds $100,000 within the budget series, whichever is lower. To clarify – within the object series means the individual line items that make up each budget series, for example the individual line items budgeted in 53000 purchased professional services. </a:t>
            </a:r>
          </a:p>
          <a:p>
            <a:pPr marL="628650" lvl="1" indent="-171450">
              <a:buFont typeface="Arial"/>
              <a:buChar char="•"/>
            </a:pPr>
            <a:r>
              <a:rPr lang="en-US">
                <a:cs typeface="Calibri"/>
              </a:rPr>
              <a:t>For example, let’s say your total budgeted amount is 500,000 and you are increasing one line item within purchased services by 55,000 and decreasing other line items within the 53000 series, that would be a change within the object of expenditure that requires an amendment</a:t>
            </a:r>
          </a:p>
          <a:p>
            <a:pPr marL="628650" lvl="1" indent="-171450">
              <a:buFont typeface="Arial"/>
              <a:buChar char="•"/>
            </a:pPr>
            <a:r>
              <a:rPr lang="en-US">
                <a:cs typeface="Calibri"/>
              </a:rPr>
              <a:t>Among the objects of expenditure means a change between different budget category series. In this example let’s say you’re approved budget is $1.5M and you are making a change to 53000 by increasing the line items by $125,000 and 55000 by decreasing line items by $125,000. This is an example of an anticipated change among objects of expenditure that requires an amendment because it is over $100,000</a:t>
            </a:r>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77</a:t>
            </a:fld>
            <a:endParaRPr lang="en-US"/>
          </a:p>
        </p:txBody>
      </p:sp>
    </p:spTree>
    <p:extLst>
      <p:ext uri="{BB962C8B-B14F-4D97-AF65-F5344CB8AC3E}">
        <p14:creationId xmlns:p14="http://schemas.microsoft.com/office/powerpoint/2010/main" val="2230138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a:t>
            </a:r>
          </a:p>
          <a:p>
            <a:endParaRPr lang="en-US">
              <a:cs typeface="Calibri"/>
            </a:endParaRPr>
          </a:p>
          <a:p>
            <a:r>
              <a:rPr lang="en-US">
                <a:cs typeface="Calibri"/>
              </a:rPr>
              <a:t>On the last slide I gave a few examples of when you need to submit an amendment – however, in certain situations you may not need an amendment and can apply the 10% flexibility rule.</a:t>
            </a:r>
          </a:p>
          <a:p>
            <a:endParaRPr lang="en-US">
              <a:cs typeface="Calibri"/>
            </a:endParaRPr>
          </a:p>
          <a:p>
            <a:r>
              <a:rPr lang="en-US">
                <a:cs typeface="Calibri"/>
              </a:rPr>
              <a:t>If your total changes within and among the budget series is less than $100,000 and does not exceed 10% of the total approved budget you can apply the 10% flexibility rule rather than submit an amendment. When you request for reimbursement within </a:t>
            </a:r>
            <a:r>
              <a:rPr lang="en-US" err="1">
                <a:cs typeface="Calibri"/>
              </a:rPr>
              <a:t>accelegrants</a:t>
            </a:r>
            <a:r>
              <a:rPr lang="en-US">
                <a:cs typeface="Calibri"/>
              </a:rPr>
              <a:t> you would reflect the change there.</a:t>
            </a:r>
          </a:p>
          <a:p>
            <a:endParaRPr lang="en-US">
              <a:cs typeface="Calibri"/>
            </a:endParaRPr>
          </a:p>
          <a:p>
            <a:pPr marL="628650" lvl="1" indent="-171450">
              <a:buFont typeface="Arial"/>
              <a:buChar char="•"/>
            </a:pPr>
            <a:r>
              <a:rPr lang="en-US">
                <a:cs typeface="Calibri"/>
              </a:rPr>
              <a:t>The caveat with the flexibility rule is that this can only be used for changes with prior approved line items/activities. This is not meant for new or unapproved activities. If you are adding any new activities or line items you will need to submit an amendment</a:t>
            </a:r>
          </a:p>
          <a:p>
            <a:pPr marL="457200" lvl="1" indent="0">
              <a:buFont typeface="Arial"/>
              <a:buNone/>
            </a:pPr>
            <a:endParaRPr lang="en-US">
              <a:cs typeface="Calibri"/>
            </a:endParaRPr>
          </a:p>
          <a:p>
            <a:pPr marL="171450" indent="-171450">
              <a:buFont typeface="Arial"/>
              <a:buChar char="•"/>
            </a:pPr>
            <a:r>
              <a:rPr lang="en-US">
                <a:cs typeface="Calibri"/>
              </a:rPr>
              <a:t>I've mentioned this on multiple slides but don’t forget to update the private school proportionate share calculator for changes in allocation/carryover </a:t>
            </a:r>
            <a:r>
              <a:rPr lang="en-US" err="1">
                <a:cs typeface="Calibri"/>
              </a:rPr>
              <a:t>etc</a:t>
            </a:r>
            <a:r>
              <a:rPr lang="en-US">
                <a:cs typeface="Calibri"/>
              </a:rPr>
              <a:t> at amendment time. Additionally, any amendment required to private school budgets should also be made at this time, as a reminder private school consultation is an ongoing process and you should be meeting with the private schools to ensure needs are being met, which includes review and assessment of budget and spending and amending as necessary.</a:t>
            </a:r>
          </a:p>
          <a:p>
            <a:pPr marL="171450" indent="-171450">
              <a:buFont typeface="Arial"/>
              <a:buChar char="•"/>
            </a:pPr>
            <a:endParaRPr lang="en-US">
              <a:cs typeface="Calibri"/>
            </a:endParaRPr>
          </a:p>
          <a:p>
            <a:pPr marL="171450" indent="-171450">
              <a:buFont typeface="Arial"/>
              <a:buChar char="•"/>
            </a:pPr>
            <a:r>
              <a:rPr lang="en-US">
                <a:cs typeface="Calibri"/>
              </a:rPr>
              <a:t>The guidance I've given here is high level and not exhaustive – there is a detailed amendment guidance document for your reference that goes over in detail the amendment requirements.</a:t>
            </a:r>
          </a:p>
        </p:txBody>
      </p:sp>
      <p:sp>
        <p:nvSpPr>
          <p:cNvPr id="4" name="Slide Number Placeholder 3"/>
          <p:cNvSpPr>
            <a:spLocks noGrp="1"/>
          </p:cNvSpPr>
          <p:nvPr>
            <p:ph type="sldNum" sz="quarter" idx="5"/>
          </p:nvPr>
        </p:nvSpPr>
        <p:spPr/>
        <p:txBody>
          <a:bodyPr/>
          <a:lstStyle/>
          <a:p>
            <a:fld id="{064EDB0E-DE54-428A-AFBB-B19D5E9D46B3}" type="slidenum">
              <a:rPr lang="en-US" smtClean="0"/>
              <a:t>78</a:t>
            </a:fld>
            <a:endParaRPr lang="en-US"/>
          </a:p>
        </p:txBody>
      </p:sp>
    </p:spTree>
    <p:extLst>
      <p:ext uri="{BB962C8B-B14F-4D97-AF65-F5344CB8AC3E}">
        <p14:creationId xmlns:p14="http://schemas.microsoft.com/office/powerpoint/2010/main" val="42116075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100 of 120 minutes</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79</a:t>
            </a:fld>
            <a:endParaRPr lang="en-US"/>
          </a:p>
        </p:txBody>
      </p:sp>
    </p:spTree>
    <p:extLst>
      <p:ext uri="{BB962C8B-B14F-4D97-AF65-F5344CB8AC3E}">
        <p14:creationId xmlns:p14="http://schemas.microsoft.com/office/powerpoint/2010/main" val="198245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 min</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80</a:t>
            </a:fld>
            <a:endParaRPr lang="en-US"/>
          </a:p>
        </p:txBody>
      </p:sp>
    </p:spTree>
    <p:extLst>
      <p:ext uri="{BB962C8B-B14F-4D97-AF65-F5344CB8AC3E}">
        <p14:creationId xmlns:p14="http://schemas.microsoft.com/office/powerpoint/2010/main" val="289121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3 Mins</a:t>
            </a:r>
            <a:endParaRPr lang="en-US"/>
          </a:p>
          <a:p>
            <a:endParaRPr lang="en-US"/>
          </a:p>
          <a:p>
            <a:r>
              <a:rPr lang="en-US"/>
              <a:t>Data to support streamlines process</a:t>
            </a:r>
          </a:p>
        </p:txBody>
      </p:sp>
      <p:sp>
        <p:nvSpPr>
          <p:cNvPr id="4" name="Slide Number Placeholder 3"/>
          <p:cNvSpPr>
            <a:spLocks noGrp="1"/>
          </p:cNvSpPr>
          <p:nvPr>
            <p:ph type="sldNum" sz="quarter" idx="10"/>
          </p:nvPr>
        </p:nvSpPr>
        <p:spPr/>
        <p:txBody>
          <a:bodyPr/>
          <a:lstStyle/>
          <a:p>
            <a:pPr defTabSz="1749064">
              <a:defRPr/>
            </a:pPr>
            <a:fld id="{064EDB0E-DE54-428A-AFBB-B19D5E9D46B3}" type="slidenum">
              <a:rPr lang="en-US">
                <a:solidFill>
                  <a:prstClr val="black"/>
                </a:solidFill>
                <a:latin typeface="Calibri" panose="020F0502020204030204"/>
              </a:rPr>
              <a:pPr defTabSz="174906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42971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a:t>
            </a:r>
          </a:p>
          <a:p>
            <a:endParaRPr lang="en-US"/>
          </a:p>
          <a:p>
            <a:r>
              <a:rPr lang="en-US"/>
              <a:t>Began the session reflection on a picture of a road that made us think about difficulties, barriers … in the Title II process</a:t>
            </a:r>
          </a:p>
          <a:p>
            <a:r>
              <a:rPr lang="en-US"/>
              <a:t>I want to end with this final thought  by Henry Ford </a:t>
            </a:r>
          </a:p>
          <a:p>
            <a:r>
              <a:rPr lang="en-US"/>
              <a:t>We are making an impact in supporting teachers and administrators in providing meaningful PL</a:t>
            </a:r>
          </a:p>
          <a:p>
            <a:r>
              <a:rPr lang="en-US"/>
              <a:t>As we continue to work together, we will grow together and impact even greater impact together….</a:t>
            </a:r>
          </a:p>
        </p:txBody>
      </p:sp>
      <p:sp>
        <p:nvSpPr>
          <p:cNvPr id="4" name="Slide Number Placeholder 3"/>
          <p:cNvSpPr>
            <a:spLocks noGrp="1"/>
          </p:cNvSpPr>
          <p:nvPr>
            <p:ph type="sldNum" sz="quarter" idx="5"/>
          </p:nvPr>
        </p:nvSpPr>
        <p:spPr/>
        <p:txBody>
          <a:bodyPr/>
          <a:lstStyle/>
          <a:p>
            <a:fld id="{064EDB0E-DE54-428A-AFBB-B19D5E9D46B3}" type="slidenum">
              <a:rPr lang="en-US" smtClean="0"/>
              <a:t>81</a:t>
            </a:fld>
            <a:endParaRPr lang="en-US"/>
          </a:p>
        </p:txBody>
      </p:sp>
    </p:spTree>
    <p:extLst>
      <p:ext uri="{BB962C8B-B14F-4D97-AF65-F5344CB8AC3E}">
        <p14:creationId xmlns:p14="http://schemas.microsoft.com/office/powerpoint/2010/main" val="2221341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a:t>
            </a:r>
          </a:p>
        </p:txBody>
      </p:sp>
      <p:sp>
        <p:nvSpPr>
          <p:cNvPr id="4" name="Slide Number Placeholder 3"/>
          <p:cNvSpPr>
            <a:spLocks noGrp="1"/>
          </p:cNvSpPr>
          <p:nvPr>
            <p:ph type="sldNum" sz="quarter" idx="5"/>
          </p:nvPr>
        </p:nvSpPr>
        <p:spPr/>
        <p:txBody>
          <a:bodyPr/>
          <a:lstStyle/>
          <a:p>
            <a:fld id="{9103A7AC-32B6-48A9-A6CA-5398B410172F}" type="slidenum">
              <a:rPr lang="en-US" smtClean="0"/>
              <a:t>9</a:t>
            </a:fld>
            <a:endParaRPr lang="en-US"/>
          </a:p>
        </p:txBody>
      </p:sp>
    </p:spTree>
    <p:extLst>
      <p:ext uri="{BB962C8B-B14F-4D97-AF65-F5344CB8AC3E}">
        <p14:creationId xmlns:p14="http://schemas.microsoft.com/office/powerpoint/2010/main" val="171982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a:t>
            </a:r>
          </a:p>
          <a:p>
            <a:r>
              <a:rPr lang="en-US">
                <a:cs typeface="Calibri"/>
              </a:rPr>
              <a:t>Talking Points</a:t>
            </a:r>
          </a:p>
          <a:p>
            <a:r>
              <a:rPr lang="en-US">
                <a:cs typeface="Calibri"/>
              </a:rPr>
              <a:t>The US Department of Education begins to release preliminary allocations in the late spring each year.</a:t>
            </a:r>
            <a:endParaRPr lang="en-US"/>
          </a:p>
          <a:p>
            <a:endParaRPr lang="en-US">
              <a:cs typeface="Calibri"/>
            </a:endParaRPr>
          </a:p>
          <a:p>
            <a:r>
              <a:rPr lang="en-US">
                <a:cs typeface="Calibri"/>
              </a:rPr>
              <a:t>Final allocations are released between September and January each year.</a:t>
            </a:r>
          </a:p>
        </p:txBody>
      </p:sp>
      <p:sp>
        <p:nvSpPr>
          <p:cNvPr id="4" name="Slide Number Placeholder 3"/>
          <p:cNvSpPr>
            <a:spLocks noGrp="1"/>
          </p:cNvSpPr>
          <p:nvPr>
            <p:ph type="sldNum" sz="quarter" idx="5"/>
          </p:nvPr>
        </p:nvSpPr>
        <p:spPr/>
        <p:txBody>
          <a:bodyPr/>
          <a:lstStyle/>
          <a:p>
            <a:fld id="{9103A7AC-32B6-48A9-A6CA-5398B410172F}" type="slidenum">
              <a:rPr lang="en-US" smtClean="0"/>
              <a:t>10</a:t>
            </a:fld>
            <a:endParaRPr lang="en-US"/>
          </a:p>
        </p:txBody>
      </p:sp>
    </p:spTree>
    <p:extLst>
      <p:ext uri="{BB962C8B-B14F-4D97-AF65-F5344CB8AC3E}">
        <p14:creationId xmlns:p14="http://schemas.microsoft.com/office/powerpoint/2010/main" val="4075641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9D30FE-3DB1-4433-992B-AAD23E707575}" type="datetime1">
              <a:rPr lang="en-US" smtClean="0"/>
              <a:t>2/8/2023</a:t>
            </a:fld>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914" y="5957754"/>
            <a:ext cx="3212691" cy="797194"/>
          </a:xfrm>
          <a:prstGeom prst="rect">
            <a:avLst/>
          </a:prstGeom>
        </p:spPr>
      </p:pic>
      <p:graphicFrame>
        <p:nvGraphicFramePr>
          <p:cNvPr id="9" name="Diagram 8"/>
          <p:cNvGraphicFramePr/>
          <p:nvPr userDrawn="1">
            <p:extLst>
              <p:ext uri="{D42A27DB-BD31-4B8C-83A1-F6EECF244321}">
                <p14:modId xmlns:p14="http://schemas.microsoft.com/office/powerpoint/2010/main" val="1840954756"/>
              </p:ext>
            </p:extLst>
          </p:nvPr>
        </p:nvGraphicFramePr>
        <p:xfrm>
          <a:off x="3250817" y="5900748"/>
          <a:ext cx="5778078"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29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41B675-DFC4-4C31-8263-0D951C35EE56}" type="datetime1">
              <a:rPr lang="en-US" smtClean="0"/>
              <a:t>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1190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8AE1D6-D5C5-4A07-922D-3F5C3D17FA39}" type="datetime1">
              <a:rPr lang="en-US" smtClean="0"/>
              <a:t>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9434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228600" y="172858"/>
            <a:ext cx="86868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52A27BC-DA1B-4000-BA59-22615BBA0A16}" type="datetime1">
              <a:rPr lang="en-US" smtClean="0"/>
              <a:t>2/8/2023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228600" y="1031273"/>
            <a:ext cx="86868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36157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9D30FE-3DB1-4433-992B-AAD23E707575}" type="datetime1">
              <a:rPr lang="en-US" smtClean="0"/>
              <a:t>2/8/2023</a:t>
            </a:fld>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914" y="5957754"/>
            <a:ext cx="3212691" cy="797194"/>
          </a:xfrm>
          <a:prstGeom prst="rect">
            <a:avLst/>
          </a:prstGeom>
        </p:spPr>
      </p:pic>
      <p:graphicFrame>
        <p:nvGraphicFramePr>
          <p:cNvPr id="9" name="Diagram 8"/>
          <p:cNvGraphicFramePr/>
          <p:nvPr userDrawn="1"/>
        </p:nvGraphicFramePr>
        <p:xfrm>
          <a:off x="3250817" y="5900748"/>
          <a:ext cx="5778078"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7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p>
        </p:txBody>
      </p:sp>
      <p:sp>
        <p:nvSpPr>
          <p:cNvPr id="3" name="Content Placeholder 2"/>
          <p:cNvSpPr>
            <a:spLocks noGrp="1"/>
          </p:cNvSpPr>
          <p:nvPr>
            <p:ph idx="1"/>
          </p:nvPr>
        </p:nvSpPr>
        <p:spPr>
          <a:xfrm>
            <a:off x="628650" y="1825625"/>
            <a:ext cx="7886700" cy="3905474"/>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C1023F0-2483-4AF7-A1FD-E688A4A6B1BE}" type="datetime1">
              <a:rPr lang="en-US" smtClean="0"/>
              <a:t>2/8/2023</a:t>
            </a:fld>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972196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ED828B-0EC7-43DF-9590-A9EC1A39D260}" type="datetime1">
              <a:rPr lang="en-US" smtClean="0"/>
              <a:t>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63859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3E300-325C-492B-A3E0-7F3EA4368DC6}" type="datetime1">
              <a:rPr lang="en-US" smtClean="0"/>
              <a:t>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46108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251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251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30839FD-2837-468F-BB35-6A53D46D06BD}" type="datetime1">
              <a:rPr lang="en-US" smtClean="0"/>
              <a:t>2/8/2023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974063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FCE52B-AC28-445D-8B9B-F2003B7DEE3D}" type="datetime1">
              <a:rPr lang="en-US" smtClean="0"/>
              <a:t>2/8/2023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61356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7352EB6-5C6E-4E7E-8BF2-E5E11512EEFD}" type="datetime1">
              <a:rPr lang="en-US" smtClean="0"/>
              <a:t>2/8/2023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76395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p>
        </p:txBody>
      </p:sp>
      <p:sp>
        <p:nvSpPr>
          <p:cNvPr id="3" name="Content Placeholder 2"/>
          <p:cNvSpPr>
            <a:spLocks noGrp="1"/>
          </p:cNvSpPr>
          <p:nvPr>
            <p:ph idx="1"/>
          </p:nvPr>
        </p:nvSpPr>
        <p:spPr>
          <a:xfrm>
            <a:off x="628650" y="1825625"/>
            <a:ext cx="7886700" cy="3905474"/>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C1023F0-2483-4AF7-A1FD-E688A4A6B1BE}" type="datetime1">
              <a:rPr lang="en-US" smtClean="0"/>
              <a:t>2/8/2023</a:t>
            </a:fld>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652720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ACAF539-E0B0-4568-A5B3-F8537606AA6D}" type="datetime1">
              <a:rPr lang="en-US" smtClean="0"/>
              <a:t>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94012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97BA428-43D0-457F-AE15-306D6E49FC52}" type="datetime1">
              <a:rPr lang="en-US" smtClean="0"/>
              <a:t>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33790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41B675-DFC4-4C31-8263-0D951C35EE56}" type="datetime1">
              <a:rPr lang="en-US" smtClean="0"/>
              <a:t>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62092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8AE1D6-D5C5-4A07-922D-3F5C3D17FA39}" type="datetime1">
              <a:rPr lang="en-US" smtClean="0"/>
              <a:t>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46862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228600" y="304800"/>
            <a:ext cx="86868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4347764" y="3429000"/>
            <a:ext cx="44847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4229584" y="5895976"/>
            <a:ext cx="684833"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2996" y="5944798"/>
            <a:ext cx="558009"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2671048" y="1822430"/>
            <a:ext cx="3806190" cy="1311128"/>
          </a:xfrm>
        </p:spPr>
        <p:txBody>
          <a:bodyPr anchor="t"/>
          <a:lstStyle>
            <a:lvl1pPr algn="ctr">
              <a:defRPr sz="33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2667476" y="3589021"/>
            <a:ext cx="3806190" cy="1581912"/>
          </a:xfrm>
        </p:spPr>
        <p:txBody>
          <a:bodyPr>
            <a:noAutofit/>
          </a:bodyPr>
          <a:lstStyle>
            <a:lvl1pPr marL="0" indent="0" algn="ctr">
              <a:buNone/>
              <a:defRPr sz="2025">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7388364" y="773578"/>
            <a:ext cx="1527037"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228600" y="773907"/>
            <a:ext cx="1519198"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lnSpc>
                <a:spcPct val="123000"/>
              </a:lnSpc>
              <a:spcBef>
                <a:spcPts val="450"/>
              </a:spcBef>
              <a:spcAft>
                <a:spcPts val="450"/>
              </a:spcAft>
            </a:pPr>
            <a:endParaRPr lang="en-US" sz="1200"/>
          </a:p>
        </p:txBody>
      </p:sp>
    </p:spTree>
    <p:extLst>
      <p:ext uri="{BB962C8B-B14F-4D97-AF65-F5344CB8AC3E}">
        <p14:creationId xmlns:p14="http://schemas.microsoft.com/office/powerpoint/2010/main" val="3646349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228600" y="172858"/>
            <a:ext cx="86868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EAB89E5D-1D62-4D46-A76E-E88D91CDDD93}" type="datetime1">
              <a:rPr lang="en-US" smtClean="0"/>
              <a:t>2/8/2023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228600" y="1031273"/>
            <a:ext cx="86868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3687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ED828B-0EC7-43DF-9590-A9EC1A39D260}" type="datetime1">
              <a:rPr lang="en-US" smtClean="0"/>
              <a:t>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53205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3E300-325C-492B-A3E0-7F3EA4368DC6}" type="datetime1">
              <a:rPr lang="en-US" smtClean="0"/>
              <a:t>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501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251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251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30839FD-2837-468F-BB35-6A53D46D06BD}" type="datetime1">
              <a:rPr lang="en-US" smtClean="0"/>
              <a:t>2/8/2023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2917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FCE52B-AC28-445D-8B9B-F2003B7DEE3D}" type="datetime1">
              <a:rPr lang="en-US" smtClean="0"/>
              <a:t>2/8/2023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59244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7352EB6-5C6E-4E7E-8BF2-E5E11512EEFD}" type="datetime1">
              <a:rPr lang="en-US" smtClean="0"/>
              <a:t>2/8/2023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65939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ACAF539-E0B0-4568-A5B3-F8537606AA6D}" type="datetime1">
              <a:rPr lang="en-US" smtClean="0"/>
              <a:t>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3426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97BA428-43D0-457F-AE15-306D6E49FC52}" type="datetime1">
              <a:rPr lang="en-US" smtClean="0"/>
              <a:t>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8945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diagramDrawing" Target="../diagrams/drawin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diagramColors" Target="../diagrams/colors1.xml"/><Relationship Id="rId2" Type="http://schemas.openxmlformats.org/officeDocument/2006/relationships/slideLayout" Target="../slideLayouts/slideLayout2.xml"/><Relationship Id="rId16"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diagramLayout" Target="../diagrams/layout1.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Data" Target="../diagrams/data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diagramData" Target="../diagrams/data3.xml"/><Relationship Id="rId1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microsoft.com/office/2007/relationships/diagramDrawing" Target="../diagrams/drawing3.xml"/><Relationship Id="rId2" Type="http://schemas.openxmlformats.org/officeDocument/2006/relationships/slideLayout" Target="../slideLayouts/slideLayout14.xml"/><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diagramQuickStyle" Target="../diagrams/quickStyl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diagramLayout" Target="../diagrams/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6971495" y="631189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extLst>
              <p:ext uri="{D42A27DB-BD31-4B8C-83A1-F6EECF244321}">
                <p14:modId xmlns:p14="http://schemas.microsoft.com/office/powerpoint/2010/main" val="539674883"/>
              </p:ext>
            </p:extLst>
          </p:nvPr>
        </p:nvGraphicFramePr>
        <p:xfrm>
          <a:off x="3321519" y="6256486"/>
          <a:ext cx="5348378" cy="47595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80093" y="6256486"/>
            <a:ext cx="1918952" cy="476167"/>
          </a:xfrm>
          <a:prstGeom prst="rect">
            <a:avLst/>
          </a:prstGeom>
        </p:spPr>
      </p:pic>
    </p:spTree>
    <p:extLst>
      <p:ext uri="{BB962C8B-B14F-4D97-AF65-F5344CB8AC3E}">
        <p14:creationId xmlns:p14="http://schemas.microsoft.com/office/powerpoint/2010/main" val="589713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4213"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2" r:id="rId12"/>
  </p:sldLayoutIdLst>
  <p:hf hdr="0" ftr="0" dt="0"/>
  <p:txStyles>
    <p:title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6971495" y="631189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nvGraphicFramePr>
        <p:xfrm>
          <a:off x="3321519" y="6256486"/>
          <a:ext cx="5348378" cy="47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80093" y="6256486"/>
            <a:ext cx="1918952" cy="476167"/>
          </a:xfrm>
          <a:prstGeom prst="rect">
            <a:avLst/>
          </a:prstGeom>
        </p:spPr>
      </p:pic>
    </p:spTree>
    <p:extLst>
      <p:ext uri="{BB962C8B-B14F-4D97-AF65-F5344CB8AC3E}">
        <p14:creationId xmlns:p14="http://schemas.microsoft.com/office/powerpoint/2010/main" val="39487803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228600" y="172858"/>
            <a:ext cx="86868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228600" y="2085975"/>
            <a:ext cx="86867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297518" y="957194"/>
            <a:ext cx="44847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228601" y="6126481"/>
            <a:ext cx="86868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6286501" y="6157276"/>
            <a:ext cx="732881" cy="365125"/>
          </a:xfrm>
          <a:prstGeom prst="rect">
            <a:avLst/>
          </a:prstGeom>
        </p:spPr>
        <p:txBody>
          <a:bodyPr vert="horz" lIns="91440" tIns="45720" rIns="91440" bIns="45720" rtlCol="0" anchor="ctr"/>
          <a:lstStyle>
            <a:lvl1pPr algn="r">
              <a:defRPr sz="900">
                <a:solidFill>
                  <a:schemeClr val="bg1"/>
                </a:solidFill>
              </a:defRPr>
            </a:lvl1pPr>
          </a:lstStyle>
          <a:p>
            <a:fld id="{3511667B-8F93-4271-AA68-80D073D80B93}" type="datetime1">
              <a:rPr lang="en-US" smtClean="0"/>
              <a:t>2/8/2023</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357240" y="6157276"/>
            <a:ext cx="5806380" cy="365125"/>
          </a:xfrm>
          <a:prstGeom prst="rect">
            <a:avLst/>
          </a:prstGeom>
        </p:spPr>
        <p:txBody>
          <a:bodyPr vert="horz" lIns="91440" tIns="45720" rIns="91440" bIns="45720" rtlCol="0" anchor="ctr"/>
          <a:lstStyle>
            <a:lvl1pPr algn="l">
              <a:defRPr sz="900">
                <a:solidFill>
                  <a:schemeClr val="bg1"/>
                </a:solidFill>
              </a:defRPr>
            </a:lvl1p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7289991" y="6170673"/>
            <a:ext cx="440240" cy="338328"/>
          </a:xfrm>
          <a:prstGeom prst="rect">
            <a:avLst/>
          </a:prstGeom>
        </p:spPr>
        <p:txBody>
          <a:bodyPr vert="horz" lIns="91440" tIns="45720" rIns="91440" bIns="45720" rtlCol="0" anchor="ctr"/>
          <a:lstStyle>
            <a:lvl1pPr algn="ctr">
              <a:defRPr sz="12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4228899433"/>
      </p:ext>
    </p:extLst>
  </p:cSld>
  <p:clrMap bg1="lt1" tx1="dk1" bg2="lt2" tx2="dk2" accent1="accent1" accent2="accent2" accent3="accent3" accent4="accent4" accent5="accent5" accent6="accent6" hlink="hlink" folHlink="folHlink"/>
  <p:sldLayoutIdLst>
    <p:sldLayoutId id="2147483737" r:id="rId1"/>
    <p:sldLayoutId id="2147483740" r:id="rId2"/>
  </p:sldLayoutIdLst>
  <p:hf hdr="0" ftr="0" dt="0"/>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1pPr>
      <a:lvl2pPr marL="5143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2pPr>
      <a:lvl3pPr marL="8572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3pPr>
      <a:lvl4pPr marL="12001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4pPr>
      <a:lvl5pPr marL="15430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userDrawn="1">
          <p15:clr>
            <a:srgbClr val="F26B43"/>
          </p15:clr>
        </p15:guide>
        <p15:guide id="2" pos="5616"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cepswifi@etal.uri.ed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vimeo.com/795725400" TargetMode="External"/><Relationship Id="rId4" Type="http://schemas.openxmlformats.org/officeDocument/2006/relationships/hyperlink" Target="https://drive.google.com/file/d/10BtzaG_-FlOlKrbWo6ivwRpcmUCVq1VJ/view?usp=shari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25.png"/><Relationship Id="rId5" Type="http://schemas.openxmlformats.org/officeDocument/2006/relationships/diagramQuickStyle" Target="../diagrams/quickStyle13.xml"/><Relationship Id="rId10" Type="http://schemas.openxmlformats.org/officeDocument/2006/relationships/image" Target="../media/image24.png"/><Relationship Id="rId4" Type="http://schemas.openxmlformats.org/officeDocument/2006/relationships/diagramLayout" Target="../diagrams/layout13.xml"/><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5.xml"/><Relationship Id="rId1" Type="http://schemas.openxmlformats.org/officeDocument/2006/relationships/slideLayout" Target="../slideLayouts/slideLayout1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8.xml"/><Relationship Id="rId1" Type="http://schemas.openxmlformats.org/officeDocument/2006/relationships/slideLayout" Target="../slideLayouts/slideLayout2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45.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9.xml"/><Relationship Id="rId1" Type="http://schemas.openxmlformats.org/officeDocument/2006/relationships/slideLayout" Target="../slideLayouts/slideLayout2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ombudsman@ride.ri.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hyperlink" Target="mailto:mary.keenan@ride.ri.gov"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mailto:David.luther@rode.ri.gov" TargetMode="External"/><Relationship Id="rId5" Type="http://schemas.openxmlformats.org/officeDocument/2006/relationships/hyperlink" Target="mailto:dalila.townes@ride.ri.gov" TargetMode="External"/><Relationship Id="rId4" Type="http://schemas.openxmlformats.org/officeDocument/2006/relationships/hyperlink" Target="mailto:hilda.potrzeba@ride.ri.gov"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888" y="524436"/>
            <a:ext cx="7886700" cy="4495800"/>
          </a:xfrm>
        </p:spPr>
        <p:txBody>
          <a:bodyPr>
            <a:normAutofit fontScale="90000"/>
          </a:bodyPr>
          <a:lstStyle/>
          <a:p>
            <a:pPr algn="ctr"/>
            <a:br>
              <a:rPr lang="en-US" sz="3200"/>
            </a:br>
            <a:br>
              <a:rPr lang="en-US" sz="3200"/>
            </a:br>
            <a:br>
              <a:rPr lang="en-US" sz="3200"/>
            </a:br>
            <a:br>
              <a:rPr lang="en-US" sz="3200"/>
            </a:br>
            <a:br>
              <a:rPr lang="en-US"/>
            </a:br>
            <a:br>
              <a:rPr lang="en-US"/>
            </a:br>
            <a:r>
              <a:rPr lang="en-US" sz="5300"/>
              <a:t>Rhode Island </a:t>
            </a:r>
            <a:br>
              <a:rPr lang="en-US" sz="5300"/>
            </a:br>
            <a:r>
              <a:rPr lang="en-US" sz="5300"/>
              <a:t>Department of Education</a:t>
            </a:r>
            <a:br>
              <a:rPr lang="en-US" sz="900"/>
            </a:br>
            <a:br>
              <a:rPr lang="en-US" sz="900"/>
            </a:br>
            <a:br>
              <a:rPr lang="en-US" sz="900"/>
            </a:br>
            <a:br>
              <a:rPr lang="en-US" sz="900"/>
            </a:br>
            <a:br>
              <a:rPr lang="en-US" sz="900"/>
            </a:br>
            <a:r>
              <a:rPr lang="en-US" sz="5300"/>
              <a:t>Title II, Part A </a:t>
            </a:r>
            <a:br>
              <a:rPr lang="en-US" sz="5300"/>
            </a:br>
            <a:r>
              <a:rPr lang="en-US" sz="5300"/>
              <a:t> Overview Session</a:t>
            </a:r>
            <a:br>
              <a:rPr lang="en-US"/>
            </a:br>
            <a:endParaRPr lang="en-US"/>
          </a:p>
        </p:txBody>
      </p:sp>
      <p:sp>
        <p:nvSpPr>
          <p:cNvPr id="5" name="Text Placeholder 4"/>
          <p:cNvSpPr>
            <a:spLocks noGrp="1"/>
          </p:cNvSpPr>
          <p:nvPr>
            <p:ph type="body" idx="1"/>
          </p:nvPr>
        </p:nvSpPr>
        <p:spPr>
          <a:xfrm>
            <a:off x="623888" y="5423647"/>
            <a:ext cx="7886700" cy="666004"/>
          </a:xfrm>
        </p:spPr>
        <p:txBody>
          <a:bodyPr vert="horz" lIns="91440" tIns="45720" rIns="91440" bIns="45720" rtlCol="0" anchor="t">
            <a:normAutofit/>
          </a:bodyPr>
          <a:lstStyle/>
          <a:p>
            <a:pPr algn="ctr"/>
            <a:r>
              <a:rPr lang="en-US" sz="2800">
                <a:solidFill>
                  <a:srgbClr val="000000"/>
                </a:solidFill>
                <a:latin typeface="Calibri Light" panose="020F0302020204030204"/>
                <a:ea typeface="+mj-ea"/>
                <a:cs typeface="+mj-cs"/>
              </a:rPr>
              <a:t>February 9, 2023</a:t>
            </a:r>
            <a:endParaRPr lang="en-US" sz="2800"/>
          </a:p>
        </p:txBody>
      </p:sp>
      <p:sp>
        <p:nvSpPr>
          <p:cNvPr id="2" name="TextBox 1">
            <a:extLst>
              <a:ext uri="{FF2B5EF4-FFF2-40B4-BE49-F238E27FC236}">
                <a16:creationId xmlns:a16="http://schemas.microsoft.com/office/drawing/2014/main" id="{5F1C812D-0B1B-7B4F-BCFC-C63F3663C3BB}"/>
              </a:ext>
            </a:extLst>
          </p:cNvPr>
          <p:cNvSpPr txBox="1"/>
          <p:nvPr/>
        </p:nvSpPr>
        <p:spPr>
          <a:xfrm>
            <a:off x="-1014608" y="261794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422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0498-5192-D4F2-C4CC-94688EC6E651}"/>
              </a:ext>
            </a:extLst>
          </p:cNvPr>
          <p:cNvSpPr>
            <a:spLocks noGrp="1"/>
          </p:cNvSpPr>
          <p:nvPr>
            <p:ph type="title"/>
          </p:nvPr>
        </p:nvSpPr>
        <p:spPr>
          <a:xfrm>
            <a:off x="221528" y="362081"/>
            <a:ext cx="7288583" cy="578106"/>
          </a:xfrm>
        </p:spPr>
        <p:txBody>
          <a:bodyPr anchor="ctr">
            <a:normAutofit/>
          </a:bodyPr>
          <a:lstStyle/>
          <a:p>
            <a:r>
              <a:rPr lang="en-US" sz="3000" b="0">
                <a:solidFill>
                  <a:srgbClr val="1A497F"/>
                </a:solidFill>
              </a:rPr>
              <a:t>Annual Timelines</a:t>
            </a:r>
            <a:endParaRPr lang="en-US" sz="3000">
              <a:solidFill>
                <a:srgbClr val="1A497F"/>
              </a:solidFill>
            </a:endParaRPr>
          </a:p>
        </p:txBody>
      </p:sp>
      <p:sp>
        <p:nvSpPr>
          <p:cNvPr id="4" name="Slide Number Placeholder 3">
            <a:extLst>
              <a:ext uri="{FF2B5EF4-FFF2-40B4-BE49-F238E27FC236}">
                <a16:creationId xmlns:a16="http://schemas.microsoft.com/office/drawing/2014/main" id="{0D7546B3-E5D7-5176-55E0-CEEE14A659A7}"/>
              </a:ext>
            </a:extLst>
          </p:cNvPr>
          <p:cNvSpPr>
            <a:spLocks noGrp="1"/>
          </p:cNvSpPr>
          <p:nvPr>
            <p:ph type="sldNum" sz="quarter" idx="12"/>
          </p:nvPr>
        </p:nvSpPr>
        <p:spPr>
          <a:xfrm>
            <a:off x="8778240" y="5698998"/>
            <a:ext cx="336042" cy="273844"/>
          </a:xfrm>
        </p:spPr>
        <p:txBody>
          <a:bodyPr>
            <a:normAutofit/>
          </a:bodyPr>
          <a:lstStyle/>
          <a:p>
            <a:pPr defTabSz="685800">
              <a:spcAft>
                <a:spcPts val="450"/>
              </a:spcAft>
              <a:defRPr/>
            </a:pPr>
            <a:fld id="{E3A0F8C9-0536-44E3-92CA-2798A712B5A8}" type="slidenum">
              <a:rPr lang="en-US" sz="825">
                <a:solidFill>
                  <a:prstClr val="black">
                    <a:lumMod val="50000"/>
                    <a:lumOff val="50000"/>
                  </a:prstClr>
                </a:solidFill>
                <a:latin typeface="Calibri" panose="020F0502020204030204"/>
              </a:rPr>
              <a:pPr defTabSz="685800">
                <a:spcAft>
                  <a:spcPts val="450"/>
                </a:spcAft>
                <a:defRPr/>
              </a:pPr>
              <a:t>10</a:t>
            </a:fld>
            <a:endParaRPr lang="en-US" sz="825">
              <a:solidFill>
                <a:prstClr val="black">
                  <a:lumMod val="50000"/>
                  <a:lumOff val="50000"/>
                </a:prstClr>
              </a:solidFill>
              <a:latin typeface="Calibri" panose="020F0502020204030204"/>
            </a:endParaRPr>
          </a:p>
        </p:txBody>
      </p:sp>
      <p:graphicFrame>
        <p:nvGraphicFramePr>
          <p:cNvPr id="7" name="Content Placeholder 2">
            <a:extLst>
              <a:ext uri="{FF2B5EF4-FFF2-40B4-BE49-F238E27FC236}">
                <a16:creationId xmlns:a16="http://schemas.microsoft.com/office/drawing/2014/main" id="{65EF1C4A-1644-5595-2C00-3124984DDAF5}"/>
              </a:ext>
            </a:extLst>
          </p:cNvPr>
          <p:cNvGraphicFramePr>
            <a:graphicFrameLocks/>
          </p:cNvGraphicFramePr>
          <p:nvPr>
            <p:extLst>
              <p:ext uri="{D42A27DB-BD31-4B8C-83A1-F6EECF244321}">
                <p14:modId xmlns:p14="http://schemas.microsoft.com/office/powerpoint/2010/main" val="2213522936"/>
              </p:ext>
            </p:extLst>
          </p:nvPr>
        </p:nvGraphicFramePr>
        <p:xfrm>
          <a:off x="297901" y="1307018"/>
          <a:ext cx="8648360" cy="3811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4">
            <a:extLst>
              <a:ext uri="{FF2B5EF4-FFF2-40B4-BE49-F238E27FC236}">
                <a16:creationId xmlns:a16="http://schemas.microsoft.com/office/drawing/2014/main" id="{85E2F658-4DB8-BD98-69EA-DB20207380A7}"/>
              </a:ext>
            </a:extLst>
          </p:cNvPr>
          <p:cNvSpPr txBox="1">
            <a:spLocks/>
          </p:cNvSpPr>
          <p:nvPr/>
        </p:nvSpPr>
        <p:spPr>
          <a:xfrm>
            <a:off x="7289991" y="5485255"/>
            <a:ext cx="440240" cy="253746"/>
          </a:xfrm>
          <a:prstGeom prst="rect">
            <a:avLst/>
          </a:prstGeom>
        </p:spPr>
        <p:txBody>
          <a:bodyPr vert="horz" lIns="68580" tIns="34290" rIns="68580" bIns="3429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0F8C9-0536-44E3-92CA-2798A712B5A8}" type="slidenum">
              <a:rPr lang="en-US" sz="1200"/>
              <a:pPr/>
              <a:t>10</a:t>
            </a:fld>
            <a:endParaRPr lang="en-US" sz="1200"/>
          </a:p>
        </p:txBody>
      </p:sp>
    </p:spTree>
    <p:extLst>
      <p:ext uri="{BB962C8B-B14F-4D97-AF65-F5344CB8AC3E}">
        <p14:creationId xmlns:p14="http://schemas.microsoft.com/office/powerpoint/2010/main" val="350703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99D8-7603-DDF4-52CA-98260CF78A23}"/>
              </a:ext>
            </a:extLst>
          </p:cNvPr>
          <p:cNvSpPr>
            <a:spLocks noGrp="1"/>
          </p:cNvSpPr>
          <p:nvPr>
            <p:ph type="title"/>
          </p:nvPr>
        </p:nvSpPr>
        <p:spPr>
          <a:xfrm>
            <a:off x="113495" y="180976"/>
            <a:ext cx="7886700" cy="1470024"/>
          </a:xfrm>
        </p:spPr>
        <p:txBody>
          <a:bodyPr>
            <a:normAutofit fontScale="90000"/>
          </a:bodyPr>
          <a:lstStyle/>
          <a:p>
            <a:br>
              <a:rPr lang="en-US" dirty="0"/>
            </a:br>
            <a:r>
              <a:rPr lang="en-US" dirty="0"/>
              <a:t>LEA Plan</a:t>
            </a:r>
            <a:br>
              <a:rPr lang="en-US" dirty="0"/>
            </a:br>
            <a:r>
              <a:rPr lang="en-US" sz="3100" b="0" dirty="0">
                <a:ea typeface="+mj-lt"/>
                <a:cs typeface="+mj-lt"/>
              </a:rPr>
              <a:t>L</a:t>
            </a:r>
            <a:r>
              <a:rPr lang="en-US" sz="3100" b="0" dirty="0">
                <a:latin typeface="Calibri"/>
                <a:ea typeface="+mj-lt"/>
                <a:cs typeface="+mj-lt"/>
              </a:rPr>
              <a:t>EA must provide a plan to determine justification for spending federal funds</a:t>
            </a:r>
            <a:r>
              <a:rPr lang="en-US" sz="3100" dirty="0">
                <a:latin typeface="Calibri"/>
                <a:cs typeface="Calibri"/>
              </a:rPr>
              <a:t> </a:t>
            </a:r>
            <a:r>
              <a:rPr lang="en-US" sz="3100" dirty="0"/>
              <a:t>      </a:t>
            </a:r>
            <a:br>
              <a:rPr lang="en-US" dirty="0">
                <a:cs typeface="Calibri" panose="020F0502020204030204"/>
              </a:rPr>
            </a:br>
            <a:r>
              <a:rPr lang="en-US" dirty="0"/>
              <a:t> </a:t>
            </a:r>
          </a:p>
        </p:txBody>
      </p:sp>
      <p:sp>
        <p:nvSpPr>
          <p:cNvPr id="4" name="Slide Number Placeholder 3">
            <a:extLst>
              <a:ext uri="{FF2B5EF4-FFF2-40B4-BE49-F238E27FC236}">
                <a16:creationId xmlns:a16="http://schemas.microsoft.com/office/drawing/2014/main" id="{F6EACBCE-16B6-5275-3F2F-A52837312B89}"/>
              </a:ext>
            </a:extLst>
          </p:cNvPr>
          <p:cNvSpPr>
            <a:spLocks noGrp="1"/>
          </p:cNvSpPr>
          <p:nvPr>
            <p:ph type="sldNum" sz="quarter" idx="12"/>
          </p:nvPr>
        </p:nvSpPr>
        <p:spPr/>
        <p:txBody>
          <a:bodyPr/>
          <a:lstStyle/>
          <a:p>
            <a:fld id="{E3A0F8C9-0536-44E3-92CA-2798A712B5A8}" type="slidenum">
              <a:rPr lang="en-US" smtClean="0"/>
              <a:t>11</a:t>
            </a:fld>
            <a:endParaRPr lang="en-US"/>
          </a:p>
        </p:txBody>
      </p:sp>
      <p:graphicFrame>
        <p:nvGraphicFramePr>
          <p:cNvPr id="5" name="Content Placeholder 4">
            <a:extLst>
              <a:ext uri="{FF2B5EF4-FFF2-40B4-BE49-F238E27FC236}">
                <a16:creationId xmlns:a16="http://schemas.microsoft.com/office/drawing/2014/main" id="{45CF9173-2681-BBDA-37D8-9438614C8E90}"/>
              </a:ext>
            </a:extLst>
          </p:cNvPr>
          <p:cNvGraphicFramePr>
            <a:graphicFrameLocks noGrp="1"/>
          </p:cNvGraphicFramePr>
          <p:nvPr>
            <p:ph idx="1"/>
            <p:extLst>
              <p:ext uri="{D42A27DB-BD31-4B8C-83A1-F6EECF244321}">
                <p14:modId xmlns:p14="http://schemas.microsoft.com/office/powerpoint/2010/main" val="4005276879"/>
              </p:ext>
            </p:extLst>
          </p:nvPr>
        </p:nvGraphicFramePr>
        <p:xfrm>
          <a:off x="628650" y="1651000"/>
          <a:ext cx="78867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C90D90C-E3FE-7185-8429-BCDB1846DD39}"/>
              </a:ext>
            </a:extLst>
          </p:cNvPr>
          <p:cNvSpPr txBox="1"/>
          <p:nvPr/>
        </p:nvSpPr>
        <p:spPr>
          <a:xfrm>
            <a:off x="1054100" y="5904983"/>
            <a:ext cx="2162067" cy="369332"/>
          </a:xfrm>
          <a:prstGeom prst="rect">
            <a:avLst/>
          </a:prstGeom>
          <a:noFill/>
        </p:spPr>
        <p:txBody>
          <a:bodyPr wrap="none" rtlCol="0">
            <a:spAutoFit/>
          </a:bodyPr>
          <a:lstStyle/>
          <a:p>
            <a:r>
              <a:rPr lang="en-US"/>
              <a:t>ESSA Sec. 1114(b)(6) </a:t>
            </a:r>
          </a:p>
        </p:txBody>
      </p:sp>
    </p:spTree>
    <p:extLst>
      <p:ext uri="{BB962C8B-B14F-4D97-AF65-F5344CB8AC3E}">
        <p14:creationId xmlns:p14="http://schemas.microsoft.com/office/powerpoint/2010/main" val="408126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7"/>
            <a:ext cx="7886700" cy="1103538"/>
          </a:xfrm>
        </p:spPr>
        <p:txBody>
          <a:bodyPr>
            <a:normAutofit/>
          </a:bodyPr>
          <a:lstStyle/>
          <a:p>
            <a:r>
              <a:rPr lang="en-US" sz="3600">
                <a:solidFill>
                  <a:prstClr val="black"/>
                </a:solidFill>
              </a:rPr>
              <a:t>Title II, Part A Federal Program – Purpose</a:t>
            </a:r>
            <a:br>
              <a:rPr lang="en-US" sz="3600">
                <a:solidFill>
                  <a:prstClr val="black"/>
                </a:solidFill>
              </a:rPr>
            </a:br>
            <a:endParaRPr lang="en-US" sz="360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Diagram 2"/>
          <p:cNvGraphicFramePr/>
          <p:nvPr>
            <p:extLst>
              <p:ext uri="{D42A27DB-BD31-4B8C-83A1-F6EECF244321}">
                <p14:modId xmlns:p14="http://schemas.microsoft.com/office/powerpoint/2010/main" val="1806981402"/>
              </p:ext>
            </p:extLst>
          </p:nvPr>
        </p:nvGraphicFramePr>
        <p:xfrm>
          <a:off x="1033325" y="1266824"/>
          <a:ext cx="6634299" cy="434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3562059148"/>
              </p:ext>
            </p:extLst>
          </p:nvPr>
        </p:nvGraphicFramePr>
        <p:xfrm>
          <a:off x="813707" y="1968498"/>
          <a:ext cx="7505699" cy="4115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stretch>
            <a:fillRect/>
          </a:stretch>
        </p:blipFill>
        <p:spPr>
          <a:xfrm>
            <a:off x="2253343" y="792618"/>
            <a:ext cx="4376057" cy="1395411"/>
          </a:xfrm>
          <a:prstGeom prst="rect">
            <a:avLst/>
          </a:prstGeom>
          <a:solidFill>
            <a:schemeClr val="accent3">
              <a:lumMod val="90000"/>
            </a:schemeClr>
          </a:solidFill>
        </p:spPr>
      </p:pic>
    </p:spTree>
    <p:extLst>
      <p:ext uri="{BB962C8B-B14F-4D97-AF65-F5344CB8AC3E}">
        <p14:creationId xmlns:p14="http://schemas.microsoft.com/office/powerpoint/2010/main" val="165780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II Activities Must Always Be…</a:t>
            </a:r>
          </a:p>
        </p:txBody>
      </p:sp>
      <p:sp>
        <p:nvSpPr>
          <p:cNvPr id="3" name="Content Placeholder 2"/>
          <p:cNvSpPr>
            <a:spLocks noGrp="1"/>
          </p:cNvSpPr>
          <p:nvPr>
            <p:ph idx="1"/>
          </p:nvPr>
        </p:nvSpPr>
        <p:spPr>
          <a:xfrm>
            <a:off x="1142195" y="1794885"/>
            <a:ext cx="7886700" cy="4412818"/>
          </a:xfrm>
        </p:spPr>
        <p:txBody>
          <a:bodyPr vert="horz" lIns="91440" tIns="45720" rIns="91440" bIns="45720" rtlCol="0" anchor="t">
            <a:normAutofit/>
          </a:bodyPr>
          <a:lstStyle/>
          <a:p>
            <a:pPr marL="457200" indent="-457200">
              <a:buAutoNum type="arabicPeriod"/>
            </a:pPr>
            <a:r>
              <a:rPr lang="en-US"/>
              <a:t>Consistent with Title II purpose </a:t>
            </a:r>
          </a:p>
          <a:p>
            <a:pPr marL="457200" indent="-457200">
              <a:buAutoNum type="arabicPeriod"/>
            </a:pPr>
            <a:r>
              <a:rPr lang="en-US"/>
              <a:t>Reasonable, necessary and allocable</a:t>
            </a:r>
            <a:endParaRPr lang="en-US">
              <a:cs typeface="Calibri"/>
            </a:endParaRPr>
          </a:p>
          <a:p>
            <a:pPr marL="0" indent="0">
              <a:buNone/>
            </a:pPr>
            <a:r>
              <a:rPr lang="en-US"/>
              <a:t>3.   Sustainable</a:t>
            </a:r>
            <a:endParaRPr lang="en-US">
              <a:cs typeface="Calibri"/>
            </a:endParaRPr>
          </a:p>
          <a:p>
            <a:pPr marL="0" indent="0">
              <a:buNone/>
            </a:pPr>
            <a:r>
              <a:rPr lang="en-US"/>
              <a:t>4.   Address the learning needs of all students</a:t>
            </a:r>
            <a:endParaRPr lang="en-US">
              <a:cs typeface="Calibri"/>
            </a:endParaRPr>
          </a:p>
          <a:p>
            <a:pPr marL="0" indent="0">
              <a:buNone/>
            </a:pPr>
            <a:endParaRPr lang="en-US"/>
          </a:p>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2463529" y="3678561"/>
            <a:ext cx="3920940" cy="2391621"/>
          </a:xfrm>
          <a:prstGeom prst="rect">
            <a:avLst/>
          </a:prstGeom>
        </p:spPr>
      </p:pic>
      <p:pic>
        <p:nvPicPr>
          <p:cNvPr id="6" name="Picture 5"/>
          <p:cNvPicPr>
            <a:picLocks noChangeAspect="1"/>
          </p:cNvPicPr>
          <p:nvPr/>
        </p:nvPicPr>
        <p:blipFill>
          <a:blip r:embed="rId4"/>
          <a:stretch>
            <a:fillRect/>
          </a:stretch>
        </p:blipFill>
        <p:spPr>
          <a:xfrm>
            <a:off x="6314495" y="1463122"/>
            <a:ext cx="1533415" cy="677152"/>
          </a:xfrm>
          <a:prstGeom prst="rect">
            <a:avLst/>
          </a:prstGeom>
        </p:spPr>
      </p:pic>
    </p:spTree>
    <p:extLst>
      <p:ext uri="{BB962C8B-B14F-4D97-AF65-F5344CB8AC3E}">
        <p14:creationId xmlns:p14="http://schemas.microsoft.com/office/powerpoint/2010/main" val="190323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6429-1A7F-F70F-494B-1033D559B6C7}"/>
              </a:ext>
            </a:extLst>
          </p:cNvPr>
          <p:cNvSpPr>
            <a:spLocks noGrp="1"/>
          </p:cNvSpPr>
          <p:nvPr>
            <p:ph type="title"/>
          </p:nvPr>
        </p:nvSpPr>
        <p:spPr/>
        <p:txBody>
          <a:bodyPr/>
          <a:lstStyle/>
          <a:p>
            <a:r>
              <a:rPr lang="en-US" sz="4400"/>
              <a:t>Funding Requests for All Federal Programs Must:</a:t>
            </a:r>
            <a:endParaRPr lang="en-US"/>
          </a:p>
        </p:txBody>
      </p:sp>
      <p:pic>
        <p:nvPicPr>
          <p:cNvPr id="6" name="Content Placeholder 5">
            <a:extLst>
              <a:ext uri="{FF2B5EF4-FFF2-40B4-BE49-F238E27FC236}">
                <a16:creationId xmlns:a16="http://schemas.microsoft.com/office/drawing/2014/main" id="{FD5B8F46-6478-56D0-4D22-3266CA50DCC3}"/>
              </a:ext>
            </a:extLst>
          </p:cNvPr>
          <p:cNvPicPr>
            <a:picLocks noGrp="1" noChangeAspect="1"/>
          </p:cNvPicPr>
          <p:nvPr>
            <p:ph idx="1"/>
          </p:nvPr>
        </p:nvPicPr>
        <p:blipFill>
          <a:blip r:embed="rId3"/>
          <a:stretch>
            <a:fillRect/>
          </a:stretch>
        </p:blipFill>
        <p:spPr>
          <a:xfrm>
            <a:off x="628650" y="1690689"/>
            <a:ext cx="7886700" cy="4309278"/>
          </a:xfrm>
          <a:prstGeom prst="rect">
            <a:avLst/>
          </a:prstGeom>
        </p:spPr>
      </p:pic>
      <p:sp>
        <p:nvSpPr>
          <p:cNvPr id="4" name="Slide Number Placeholder 3">
            <a:extLst>
              <a:ext uri="{FF2B5EF4-FFF2-40B4-BE49-F238E27FC236}">
                <a16:creationId xmlns:a16="http://schemas.microsoft.com/office/drawing/2014/main" id="{2FD69F08-72E1-BC4D-8530-5BEAF78EBAF3}"/>
              </a:ext>
            </a:extLst>
          </p:cNvPr>
          <p:cNvSpPr>
            <a:spLocks noGrp="1"/>
          </p:cNvSpPr>
          <p:nvPr>
            <p:ph type="sldNum" sz="quarter" idx="12"/>
          </p:nvPr>
        </p:nvSpPr>
        <p:spPr/>
        <p:txBody>
          <a:bodyPr/>
          <a:lstStyle/>
          <a:p>
            <a:fld id="{E3A0F8C9-0536-44E3-92CA-2798A712B5A8}" type="slidenum">
              <a:rPr lang="en-US" smtClean="0"/>
              <a:t>14</a:t>
            </a:fld>
            <a:endParaRPr lang="en-US"/>
          </a:p>
        </p:txBody>
      </p:sp>
    </p:spTree>
    <p:extLst>
      <p:ext uri="{BB962C8B-B14F-4D97-AF65-F5344CB8AC3E}">
        <p14:creationId xmlns:p14="http://schemas.microsoft.com/office/powerpoint/2010/main" val="190825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65126"/>
            <a:ext cx="8163714" cy="1325563"/>
          </a:xfrm>
        </p:spPr>
        <p:txBody>
          <a:bodyPr>
            <a:normAutofit/>
          </a:bodyPr>
          <a:lstStyle/>
          <a:p>
            <a:r>
              <a:rPr lang="en-US">
                <a:solidFill>
                  <a:prstClr val="black"/>
                </a:solidFill>
              </a:rPr>
              <a:t>Local Needs Assessment –Stakeholders</a:t>
            </a:r>
            <a:endParaRPr lang="en-US"/>
          </a:p>
        </p:txBody>
      </p:sp>
      <p:sp>
        <p:nvSpPr>
          <p:cNvPr id="3" name="Slide Number Placeholder 2"/>
          <p:cNvSpPr>
            <a:spLocks noGrp="1"/>
          </p:cNvSpPr>
          <p:nvPr>
            <p:ph type="sldNum" sz="quarter" idx="12"/>
          </p:nvPr>
        </p:nvSpPr>
        <p:spPr/>
        <p:txBody>
          <a:bodyPr/>
          <a:lstStyle/>
          <a:p>
            <a:fld id="{E3A0F8C9-0536-44E3-92CA-2798A712B5A8}" type="slidenum">
              <a:rPr lang="en-US" smtClean="0"/>
              <a:t>15</a:t>
            </a:fld>
            <a:endParaRPr lang="en-US"/>
          </a:p>
        </p:txBody>
      </p:sp>
      <p:grpSp>
        <p:nvGrpSpPr>
          <p:cNvPr id="20" name="Group 19"/>
          <p:cNvGrpSpPr/>
          <p:nvPr/>
        </p:nvGrpSpPr>
        <p:grpSpPr>
          <a:xfrm>
            <a:off x="11067" y="2211299"/>
            <a:ext cx="9132933" cy="2914807"/>
            <a:chOff x="-1810" y="2757080"/>
            <a:chExt cx="9132933" cy="3367638"/>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t="28298" r="1365" b="25777"/>
            <a:stretch/>
          </p:blipFill>
          <p:spPr>
            <a:xfrm>
              <a:off x="-1810" y="5070765"/>
              <a:ext cx="2273955" cy="1053953"/>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28298" r="1365" b="25777"/>
            <a:stretch/>
          </p:blipFill>
          <p:spPr>
            <a:xfrm>
              <a:off x="2011740" y="4861991"/>
              <a:ext cx="1747723" cy="1053953"/>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28298" r="1365" b="25777"/>
            <a:stretch/>
          </p:blipFill>
          <p:spPr>
            <a:xfrm>
              <a:off x="3690651" y="4916826"/>
              <a:ext cx="1769434" cy="958139"/>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28298" r="1365" b="25777"/>
            <a:stretch/>
          </p:blipFill>
          <p:spPr>
            <a:xfrm>
              <a:off x="5306289" y="4889701"/>
              <a:ext cx="1828801" cy="1053953"/>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t="28298" r="1365" b="25777"/>
            <a:stretch/>
          </p:blipFill>
          <p:spPr>
            <a:xfrm>
              <a:off x="6632585" y="5057787"/>
              <a:ext cx="2498538" cy="1053953"/>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t="28889" b="26262"/>
            <a:stretch/>
          </p:blipFill>
          <p:spPr>
            <a:xfrm>
              <a:off x="285750" y="2757080"/>
              <a:ext cx="8572500" cy="3075709"/>
            </a:xfrm>
            <a:prstGeom prst="rect">
              <a:avLst/>
            </a:prstGeom>
          </p:spPr>
        </p:pic>
      </p:grpSp>
      <p:sp>
        <p:nvSpPr>
          <p:cNvPr id="27" name="TextBox 26"/>
          <p:cNvSpPr txBox="1"/>
          <p:nvPr/>
        </p:nvSpPr>
        <p:spPr>
          <a:xfrm>
            <a:off x="349391" y="4924857"/>
            <a:ext cx="1600200" cy="400110"/>
          </a:xfrm>
          <a:prstGeom prst="rect">
            <a:avLst/>
          </a:prstGeom>
          <a:noFill/>
        </p:spPr>
        <p:txBody>
          <a:bodyPr wrap="square" rtlCol="0">
            <a:spAutoFit/>
          </a:bodyPr>
          <a:lstStyle/>
          <a:p>
            <a:pPr algn="ctr"/>
            <a:r>
              <a:rPr lang="en-US" sz="2000">
                <a:solidFill>
                  <a:srgbClr val="000000"/>
                </a:solidFill>
                <a:cs typeface="Arial"/>
              </a:rPr>
              <a:t>Teachers</a:t>
            </a:r>
          </a:p>
        </p:txBody>
      </p:sp>
      <p:sp>
        <p:nvSpPr>
          <p:cNvPr id="28" name="TextBox 27"/>
          <p:cNvSpPr txBox="1"/>
          <p:nvPr/>
        </p:nvSpPr>
        <p:spPr>
          <a:xfrm>
            <a:off x="2024617" y="4712784"/>
            <a:ext cx="1919114" cy="400110"/>
          </a:xfrm>
          <a:prstGeom prst="rect">
            <a:avLst/>
          </a:prstGeom>
          <a:noFill/>
        </p:spPr>
        <p:txBody>
          <a:bodyPr wrap="square" rtlCol="0">
            <a:spAutoFit/>
          </a:bodyPr>
          <a:lstStyle/>
          <a:p>
            <a:pPr algn="ctr"/>
            <a:r>
              <a:rPr lang="en-US" sz="2000">
                <a:solidFill>
                  <a:srgbClr val="000000"/>
                </a:solidFill>
                <a:cs typeface="Arial"/>
              </a:rPr>
              <a:t>Principals</a:t>
            </a:r>
          </a:p>
        </p:txBody>
      </p:sp>
      <p:sp>
        <p:nvSpPr>
          <p:cNvPr id="29" name="TextBox 28"/>
          <p:cNvSpPr txBox="1"/>
          <p:nvPr/>
        </p:nvSpPr>
        <p:spPr>
          <a:xfrm>
            <a:off x="3685163" y="4712784"/>
            <a:ext cx="2038549" cy="400110"/>
          </a:xfrm>
          <a:prstGeom prst="rect">
            <a:avLst/>
          </a:prstGeom>
          <a:noFill/>
        </p:spPr>
        <p:txBody>
          <a:bodyPr wrap="square" rtlCol="0">
            <a:spAutoFit/>
          </a:bodyPr>
          <a:lstStyle/>
          <a:p>
            <a:pPr algn="ctr"/>
            <a:r>
              <a:rPr lang="en-US" sz="2000">
                <a:solidFill>
                  <a:srgbClr val="000000"/>
                </a:solidFill>
                <a:cs typeface="Arial"/>
              </a:rPr>
              <a:t>Paraprofessionals</a:t>
            </a:r>
          </a:p>
        </p:txBody>
      </p:sp>
      <p:sp>
        <p:nvSpPr>
          <p:cNvPr id="37" name="TextBox 36"/>
          <p:cNvSpPr txBox="1"/>
          <p:nvPr/>
        </p:nvSpPr>
        <p:spPr>
          <a:xfrm>
            <a:off x="7085432" y="4924857"/>
            <a:ext cx="1829525" cy="400110"/>
          </a:xfrm>
          <a:prstGeom prst="rect">
            <a:avLst/>
          </a:prstGeom>
          <a:noFill/>
        </p:spPr>
        <p:txBody>
          <a:bodyPr wrap="square" rtlCol="0">
            <a:spAutoFit/>
          </a:bodyPr>
          <a:lstStyle/>
          <a:p>
            <a:pPr algn="ctr"/>
            <a:r>
              <a:rPr lang="en-US" sz="2000">
                <a:solidFill>
                  <a:srgbClr val="000000"/>
                </a:solidFill>
                <a:cs typeface="Arial"/>
              </a:rPr>
              <a:t>Private Schools</a:t>
            </a:r>
          </a:p>
        </p:txBody>
      </p:sp>
      <p:sp>
        <p:nvSpPr>
          <p:cNvPr id="38" name="TextBox 37"/>
          <p:cNvSpPr txBox="1"/>
          <p:nvPr/>
        </p:nvSpPr>
        <p:spPr>
          <a:xfrm>
            <a:off x="5567437" y="4672605"/>
            <a:ext cx="1650687" cy="400110"/>
          </a:xfrm>
          <a:prstGeom prst="rect">
            <a:avLst/>
          </a:prstGeom>
          <a:noFill/>
        </p:spPr>
        <p:txBody>
          <a:bodyPr wrap="square" rtlCol="0">
            <a:spAutoFit/>
          </a:bodyPr>
          <a:lstStyle/>
          <a:p>
            <a:pPr algn="ctr"/>
            <a:r>
              <a:rPr lang="en-US" sz="2000">
                <a:solidFill>
                  <a:srgbClr val="000000"/>
                </a:solidFill>
                <a:cs typeface="Arial"/>
              </a:rPr>
              <a:t>Parents</a:t>
            </a:r>
          </a:p>
        </p:txBody>
      </p:sp>
      <p:pic>
        <p:nvPicPr>
          <p:cNvPr id="4" name="Picture 3"/>
          <p:cNvPicPr>
            <a:picLocks noChangeAspect="1"/>
          </p:cNvPicPr>
          <p:nvPr/>
        </p:nvPicPr>
        <p:blipFill>
          <a:blip r:embed="rId5"/>
          <a:stretch>
            <a:fillRect/>
          </a:stretch>
        </p:blipFill>
        <p:spPr>
          <a:xfrm>
            <a:off x="8349199" y="4643081"/>
            <a:ext cx="350092" cy="302324"/>
          </a:xfrm>
          <a:prstGeom prst="rect">
            <a:avLst/>
          </a:prstGeom>
        </p:spPr>
      </p:pic>
    </p:spTree>
    <p:extLst>
      <p:ext uri="{BB962C8B-B14F-4D97-AF65-F5344CB8AC3E}">
        <p14:creationId xmlns:p14="http://schemas.microsoft.com/office/powerpoint/2010/main" val="130051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3" y="177120"/>
            <a:ext cx="8815952" cy="761682"/>
          </a:xfrm>
        </p:spPr>
        <p:txBody>
          <a:bodyPr>
            <a:normAutofit/>
          </a:bodyPr>
          <a:lstStyle/>
          <a:p>
            <a:r>
              <a:rPr lang="en-US"/>
              <a:t>Identification of Needs – Data Sources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58111840"/>
              </p:ext>
            </p:extLst>
          </p:nvPr>
        </p:nvGraphicFramePr>
        <p:xfrm>
          <a:off x="-411416" y="748302"/>
          <a:ext cx="7696199" cy="427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3A0F8C9-0536-44E3-92CA-2798A712B5A8}" type="slidenum">
              <a:rPr lang="en-US" smtClean="0"/>
              <a:t>16</a:t>
            </a:fld>
            <a:endParaRPr lang="en-US"/>
          </a:p>
        </p:txBody>
      </p:sp>
      <p:graphicFrame>
        <p:nvGraphicFramePr>
          <p:cNvPr id="8" name="Diagram 7"/>
          <p:cNvGraphicFramePr/>
          <p:nvPr>
            <p:extLst>
              <p:ext uri="{D42A27DB-BD31-4B8C-83A1-F6EECF244321}">
                <p14:modId xmlns:p14="http://schemas.microsoft.com/office/powerpoint/2010/main" val="2886275867"/>
              </p:ext>
            </p:extLst>
          </p:nvPr>
        </p:nvGraphicFramePr>
        <p:xfrm>
          <a:off x="170610" y="4001834"/>
          <a:ext cx="7178282" cy="22527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76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1A79-40BF-8DCF-BFF9-5521DFD4A7DF}"/>
              </a:ext>
            </a:extLst>
          </p:cNvPr>
          <p:cNvSpPr>
            <a:spLocks noGrp="1"/>
          </p:cNvSpPr>
          <p:nvPr>
            <p:ph type="title"/>
          </p:nvPr>
        </p:nvSpPr>
        <p:spPr/>
        <p:txBody>
          <a:bodyPr/>
          <a:lstStyle/>
          <a:p>
            <a:pPr algn="ctr"/>
            <a:r>
              <a:rPr lang="en-US">
                <a:cs typeface="Calibri Light"/>
              </a:rPr>
              <a:t>Evidence-Based Research Introduction</a:t>
            </a:r>
            <a:endParaRPr lang="en-US"/>
          </a:p>
        </p:txBody>
      </p:sp>
      <p:sp>
        <p:nvSpPr>
          <p:cNvPr id="3" name="Content Placeholder 2">
            <a:extLst>
              <a:ext uri="{FF2B5EF4-FFF2-40B4-BE49-F238E27FC236}">
                <a16:creationId xmlns:a16="http://schemas.microsoft.com/office/drawing/2014/main" id="{1AFE6312-8C15-2F1E-80B8-A3EACDA743C7}"/>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03CD3427-216E-DC51-7004-4FCA358868D3}"/>
              </a:ext>
            </a:extLst>
          </p:cNvPr>
          <p:cNvSpPr>
            <a:spLocks noGrp="1"/>
          </p:cNvSpPr>
          <p:nvPr>
            <p:ph type="sldNum" sz="quarter" idx="12"/>
          </p:nvPr>
        </p:nvSpPr>
        <p:spPr/>
        <p:txBody>
          <a:bodyPr/>
          <a:lstStyle/>
          <a:p>
            <a:fld id="{E3A0F8C9-0536-44E3-92CA-2798A712B5A8}" type="slidenum">
              <a:rPr lang="en-US" smtClean="0"/>
              <a:t>17</a:t>
            </a:fld>
            <a:endParaRPr lang="en-US"/>
          </a:p>
        </p:txBody>
      </p:sp>
      <p:pic>
        <p:nvPicPr>
          <p:cNvPr id="6" name="Picture 5">
            <a:extLst>
              <a:ext uri="{FF2B5EF4-FFF2-40B4-BE49-F238E27FC236}">
                <a16:creationId xmlns:a16="http://schemas.microsoft.com/office/drawing/2014/main" id="{69AB47B7-268F-E454-D209-932E7206573E}"/>
              </a:ext>
            </a:extLst>
          </p:cNvPr>
          <p:cNvPicPr>
            <a:picLocks noChangeAspect="1"/>
          </p:cNvPicPr>
          <p:nvPr/>
        </p:nvPicPr>
        <p:blipFill rotWithShape="1">
          <a:blip r:embed="rId3"/>
          <a:srcRect l="48500" t="36216" r="17500" b="32214"/>
          <a:stretch/>
        </p:blipFill>
        <p:spPr>
          <a:xfrm>
            <a:off x="628650" y="1645286"/>
            <a:ext cx="7887951" cy="4117975"/>
          </a:xfrm>
          <a:prstGeom prst="rect">
            <a:avLst/>
          </a:prstGeom>
        </p:spPr>
      </p:pic>
    </p:spTree>
    <p:extLst>
      <p:ext uri="{BB962C8B-B14F-4D97-AF65-F5344CB8AC3E}">
        <p14:creationId xmlns:p14="http://schemas.microsoft.com/office/powerpoint/2010/main" val="17586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80976"/>
            <a:ext cx="8627452" cy="1006474"/>
          </a:xfrm>
        </p:spPr>
        <p:txBody>
          <a:bodyPr>
            <a:normAutofit fontScale="90000"/>
          </a:bodyPr>
          <a:lstStyle/>
          <a:p>
            <a:r>
              <a:rPr lang="en-US"/>
              <a:t>Evidence Based Research Requirements (EBR)</a:t>
            </a:r>
          </a:p>
        </p:txBody>
      </p:sp>
      <p:sp>
        <p:nvSpPr>
          <p:cNvPr id="3" name="Content Placeholder 2"/>
          <p:cNvSpPr>
            <a:spLocks noGrp="1"/>
          </p:cNvSpPr>
          <p:nvPr>
            <p:ph idx="1"/>
          </p:nvPr>
        </p:nvSpPr>
        <p:spPr>
          <a:xfrm>
            <a:off x="351692" y="1744824"/>
            <a:ext cx="8335108" cy="4158672"/>
          </a:xfrm>
        </p:spPr>
        <p:txBody>
          <a:bodyPr>
            <a:normAutofit/>
          </a:bodyPr>
          <a:lstStyle/>
          <a:p>
            <a:pPr marL="0" indent="0">
              <a:spcAft>
                <a:spcPts val="600"/>
              </a:spcAft>
              <a:buNone/>
            </a:pPr>
            <a:r>
              <a:rPr lang="en-US"/>
              <a:t>Under Every Student Succeeds Act (ESSA) </a:t>
            </a:r>
          </a:p>
          <a:p>
            <a:pPr>
              <a:spcAft>
                <a:spcPts val="600"/>
              </a:spcAft>
            </a:pPr>
            <a:r>
              <a:rPr lang="en-US"/>
              <a:t>Evidence-based as a research study that meets the criteria for one of four possible tiers  </a:t>
            </a:r>
          </a:p>
          <a:p>
            <a:pPr>
              <a:spcAft>
                <a:spcPts val="600"/>
              </a:spcAft>
            </a:pPr>
            <a:r>
              <a:rPr lang="en-US"/>
              <a:t>Title II allocations must be grounded in evidence-based research</a:t>
            </a:r>
          </a:p>
          <a:p>
            <a:pPr>
              <a:spcAft>
                <a:spcPts val="600"/>
              </a:spcAft>
            </a:pPr>
            <a:r>
              <a:rPr lang="en-US"/>
              <a:t> LEAs must provide EBR articles for PL activities (at the request of SEA)</a:t>
            </a:r>
          </a:p>
          <a:p>
            <a:pPr>
              <a:spcAft>
                <a:spcPts val="600"/>
              </a:spcAft>
            </a:pPr>
            <a:r>
              <a:rPr lang="en-US"/>
              <a:t>A review of evidence is now a standard component of the RIDE Title II Federal Monitoring Desk Audit</a:t>
            </a:r>
          </a:p>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18</a:t>
            </a:fld>
            <a:endParaRPr lang="en-US"/>
          </a:p>
        </p:txBody>
      </p:sp>
    </p:spTree>
    <p:extLst>
      <p:ext uri="{BB962C8B-B14F-4D97-AF65-F5344CB8AC3E}">
        <p14:creationId xmlns:p14="http://schemas.microsoft.com/office/powerpoint/2010/main" val="200064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16DD-9EF7-CAF7-F327-FD1DDB9D8D18}"/>
              </a:ext>
            </a:extLst>
          </p:cNvPr>
          <p:cNvSpPr>
            <a:spLocks noGrp="1"/>
          </p:cNvSpPr>
          <p:nvPr>
            <p:ph type="title"/>
          </p:nvPr>
        </p:nvSpPr>
        <p:spPr>
          <a:xfrm>
            <a:off x="352879" y="0"/>
            <a:ext cx="7886700" cy="879475"/>
          </a:xfrm>
        </p:spPr>
        <p:txBody>
          <a:bodyPr/>
          <a:lstStyle/>
          <a:p>
            <a:r>
              <a:rPr lang="en-US"/>
              <a:t>EBR Tiers</a:t>
            </a:r>
          </a:p>
        </p:txBody>
      </p:sp>
      <p:sp>
        <p:nvSpPr>
          <p:cNvPr id="4" name="Slide Number Placeholder 3">
            <a:extLst>
              <a:ext uri="{FF2B5EF4-FFF2-40B4-BE49-F238E27FC236}">
                <a16:creationId xmlns:a16="http://schemas.microsoft.com/office/drawing/2014/main" id="{185C6EB6-A594-B4D0-3EBF-72FC1B739AE4}"/>
              </a:ext>
            </a:extLst>
          </p:cNvPr>
          <p:cNvSpPr>
            <a:spLocks noGrp="1"/>
          </p:cNvSpPr>
          <p:nvPr>
            <p:ph type="sldNum" sz="quarter" idx="12"/>
          </p:nvPr>
        </p:nvSpPr>
        <p:spPr/>
        <p:txBody>
          <a:bodyPr/>
          <a:lstStyle/>
          <a:p>
            <a:fld id="{E3A0F8C9-0536-44E3-92CA-2798A712B5A8}" type="slidenum">
              <a:rPr lang="en-US" smtClean="0"/>
              <a:t>19</a:t>
            </a:fld>
            <a:endParaRPr lang="en-US"/>
          </a:p>
        </p:txBody>
      </p:sp>
      <p:graphicFrame>
        <p:nvGraphicFramePr>
          <p:cNvPr id="5" name="Content Placeholder 4">
            <a:extLst>
              <a:ext uri="{FF2B5EF4-FFF2-40B4-BE49-F238E27FC236}">
                <a16:creationId xmlns:a16="http://schemas.microsoft.com/office/drawing/2014/main" id="{83B496A9-94A1-7C8C-CE44-46B7F1DFB366}"/>
              </a:ext>
            </a:extLst>
          </p:cNvPr>
          <p:cNvGraphicFramePr>
            <a:graphicFrameLocks noGrp="1"/>
          </p:cNvGraphicFramePr>
          <p:nvPr>
            <p:ph idx="1"/>
            <p:extLst>
              <p:ext uri="{D42A27DB-BD31-4B8C-83A1-F6EECF244321}">
                <p14:modId xmlns:p14="http://schemas.microsoft.com/office/powerpoint/2010/main" val="1092913218"/>
              </p:ext>
            </p:extLst>
          </p:nvPr>
        </p:nvGraphicFramePr>
        <p:xfrm>
          <a:off x="297290" y="772886"/>
          <a:ext cx="8549420" cy="531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25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2CCB9E-45CA-F672-44CC-682E0D4DBF69}"/>
              </a:ext>
            </a:extLst>
          </p:cNvPr>
          <p:cNvSpPr>
            <a:spLocks noGrp="1"/>
          </p:cNvSpPr>
          <p:nvPr>
            <p:ph type="sldNum" sz="quarter" idx="12"/>
          </p:nvPr>
        </p:nvSpPr>
        <p:spPr/>
        <p:txBody>
          <a:bodyPr/>
          <a:lstStyle/>
          <a:p>
            <a:fld id="{E3A0F8C9-0536-44E3-92CA-2798A712B5A8}" type="slidenum">
              <a:rPr lang="en-US" smtClean="0"/>
              <a:t>2</a:t>
            </a:fld>
            <a:endParaRPr lang="en-US"/>
          </a:p>
        </p:txBody>
      </p:sp>
      <p:sp>
        <p:nvSpPr>
          <p:cNvPr id="3" name="TextBox 2">
            <a:extLst>
              <a:ext uri="{FF2B5EF4-FFF2-40B4-BE49-F238E27FC236}">
                <a16:creationId xmlns:a16="http://schemas.microsoft.com/office/drawing/2014/main" id="{0281E5BE-8BA9-5EB1-0DEC-75C3847B35F6}"/>
              </a:ext>
            </a:extLst>
          </p:cNvPr>
          <p:cNvSpPr txBox="1"/>
          <p:nvPr/>
        </p:nvSpPr>
        <p:spPr>
          <a:xfrm>
            <a:off x="714375" y="1117909"/>
            <a:ext cx="657111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cs typeface="Calibri"/>
              </a:rPr>
              <a:t>PAFF WIFI Log In:</a:t>
            </a:r>
          </a:p>
          <a:p>
            <a:pPr algn="l"/>
            <a:endParaRPr lang="en-US" sz="3600" dirty="0">
              <a:cs typeface="Calibri"/>
            </a:endParaRPr>
          </a:p>
          <a:p>
            <a:r>
              <a:rPr lang="en-US" sz="3600" dirty="0">
                <a:cs typeface="Calibri"/>
              </a:rPr>
              <a:t>Connect to </a:t>
            </a:r>
            <a:r>
              <a:rPr lang="en-US" sz="3600" dirty="0" err="1">
                <a:cs typeface="Calibri"/>
              </a:rPr>
              <a:t>URI_Open</a:t>
            </a:r>
            <a:endParaRPr lang="en-US" sz="3600" dirty="0">
              <a:cs typeface="Calibri"/>
            </a:endParaRPr>
          </a:p>
          <a:p>
            <a:r>
              <a:rPr lang="en-US" sz="3600" dirty="0">
                <a:cs typeface="Calibri"/>
              </a:rPr>
              <a:t>Go to rhodywifi.uri.edu</a:t>
            </a:r>
          </a:p>
          <a:p>
            <a:r>
              <a:rPr lang="en-US" sz="3600" dirty="0">
                <a:cs typeface="Calibri"/>
              </a:rPr>
              <a:t>Click Guest Network Access</a:t>
            </a:r>
          </a:p>
          <a:p>
            <a:r>
              <a:rPr lang="en-US" sz="3600" dirty="0">
                <a:cs typeface="Calibri"/>
              </a:rPr>
              <a:t>Username </a:t>
            </a:r>
            <a:r>
              <a:rPr lang="en-US" sz="3600" dirty="0">
                <a:cs typeface="Calibri"/>
                <a:hlinkClick r:id="rId2"/>
              </a:rPr>
              <a:t>cepswifi@etal.uri.edu</a:t>
            </a:r>
            <a:r>
              <a:rPr lang="en-US" sz="3600" dirty="0">
                <a:cs typeface="Calibri"/>
              </a:rPr>
              <a:t> </a:t>
            </a:r>
          </a:p>
          <a:p>
            <a:r>
              <a:rPr lang="en-US" sz="3600" dirty="0">
                <a:cs typeface="Calibri"/>
              </a:rPr>
              <a:t>Password: 997655</a:t>
            </a:r>
          </a:p>
          <a:p>
            <a:r>
              <a:rPr lang="en-US" sz="3600" dirty="0">
                <a:cs typeface="Calibri"/>
              </a:rPr>
              <a:t>Click Log In Sponsored Guest</a:t>
            </a:r>
          </a:p>
          <a:p>
            <a:endParaRPr lang="en-US" dirty="0">
              <a:cs typeface="Calibri"/>
            </a:endParaRPr>
          </a:p>
        </p:txBody>
      </p:sp>
    </p:spTree>
    <p:extLst>
      <p:ext uri="{BB962C8B-B14F-4D97-AF65-F5344CB8AC3E}">
        <p14:creationId xmlns:p14="http://schemas.microsoft.com/office/powerpoint/2010/main" val="381439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0833-A9E3-72EB-35AE-C00ED7012EDB}"/>
              </a:ext>
            </a:extLst>
          </p:cNvPr>
          <p:cNvSpPr>
            <a:spLocks noGrp="1"/>
          </p:cNvSpPr>
          <p:nvPr>
            <p:ph type="title"/>
          </p:nvPr>
        </p:nvSpPr>
        <p:spPr>
          <a:xfrm>
            <a:off x="628650" y="209672"/>
            <a:ext cx="7886700" cy="1325563"/>
          </a:xfrm>
        </p:spPr>
        <p:txBody>
          <a:bodyPr/>
          <a:lstStyle/>
          <a:p>
            <a:pPr algn="ctr"/>
            <a:r>
              <a:rPr lang="en-US">
                <a:cs typeface="Calibri Light"/>
              </a:rPr>
              <a:t>Evidence-Based Research: Bringing It All Together</a:t>
            </a:r>
            <a:endParaRPr lang="en-US"/>
          </a:p>
        </p:txBody>
      </p:sp>
      <p:pic>
        <p:nvPicPr>
          <p:cNvPr id="6" name="Content Placeholder 5">
            <a:extLst>
              <a:ext uri="{FF2B5EF4-FFF2-40B4-BE49-F238E27FC236}">
                <a16:creationId xmlns:a16="http://schemas.microsoft.com/office/drawing/2014/main" id="{1CB7233D-C038-27C3-B5FB-A57BA634116C}"/>
              </a:ext>
            </a:extLst>
          </p:cNvPr>
          <p:cNvPicPr>
            <a:picLocks noGrp="1" noChangeAspect="1"/>
          </p:cNvPicPr>
          <p:nvPr>
            <p:ph idx="1"/>
          </p:nvPr>
        </p:nvPicPr>
        <p:blipFill rotWithShape="1">
          <a:blip r:embed="rId3"/>
          <a:srcRect l="37165" t="27009" r="9520" b="14455"/>
          <a:stretch/>
        </p:blipFill>
        <p:spPr>
          <a:xfrm>
            <a:off x="628649" y="1535235"/>
            <a:ext cx="7886699" cy="3973285"/>
          </a:xfrm>
        </p:spPr>
      </p:pic>
      <p:sp>
        <p:nvSpPr>
          <p:cNvPr id="4" name="Slide Number Placeholder 3">
            <a:extLst>
              <a:ext uri="{FF2B5EF4-FFF2-40B4-BE49-F238E27FC236}">
                <a16:creationId xmlns:a16="http://schemas.microsoft.com/office/drawing/2014/main" id="{C3352DAF-816C-9298-233E-3176722A7C19}"/>
              </a:ext>
            </a:extLst>
          </p:cNvPr>
          <p:cNvSpPr>
            <a:spLocks noGrp="1"/>
          </p:cNvSpPr>
          <p:nvPr>
            <p:ph type="sldNum" sz="quarter" idx="12"/>
          </p:nvPr>
        </p:nvSpPr>
        <p:spPr/>
        <p:txBody>
          <a:bodyPr/>
          <a:lstStyle/>
          <a:p>
            <a:fld id="{E3A0F8C9-0536-44E3-92CA-2798A712B5A8}" type="slidenum">
              <a:rPr lang="en-US" smtClean="0"/>
              <a:t>20</a:t>
            </a:fld>
            <a:endParaRPr lang="en-US"/>
          </a:p>
        </p:txBody>
      </p:sp>
      <p:sp>
        <p:nvSpPr>
          <p:cNvPr id="7" name="TextBox 6">
            <a:extLst>
              <a:ext uri="{FF2B5EF4-FFF2-40B4-BE49-F238E27FC236}">
                <a16:creationId xmlns:a16="http://schemas.microsoft.com/office/drawing/2014/main" id="{5AA5CD29-05BD-A4E4-8080-F0BBCDCFA97C}"/>
              </a:ext>
            </a:extLst>
          </p:cNvPr>
          <p:cNvSpPr txBox="1"/>
          <p:nvPr/>
        </p:nvSpPr>
        <p:spPr>
          <a:xfrm>
            <a:off x="217715" y="5587044"/>
            <a:ext cx="8793048" cy="923330"/>
          </a:xfrm>
          <a:prstGeom prst="rect">
            <a:avLst/>
          </a:prstGeom>
          <a:noFill/>
        </p:spPr>
        <p:txBody>
          <a:bodyPr wrap="none" rtlCol="0">
            <a:spAutoFit/>
          </a:bodyPr>
          <a:lstStyle/>
          <a:p>
            <a:r>
              <a:rPr lang="en-US">
                <a:hlinkClick r:id="rId4"/>
              </a:rPr>
              <a:t>https://drive.google.com/file/d/10BtzaG_-FlOlKrbWo6ivwRpcmUCVq1VJ/view?usp=sharing</a:t>
            </a:r>
            <a:r>
              <a:rPr lang="en-US"/>
              <a:t> </a:t>
            </a:r>
          </a:p>
          <a:p>
            <a:r>
              <a:rPr lang="en-US"/>
              <a:t> </a:t>
            </a:r>
            <a:r>
              <a:rPr lang="en-US">
                <a:hlinkClick r:id="rId5"/>
              </a:rPr>
              <a:t>https://vimeo.com/795725400</a:t>
            </a:r>
            <a:r>
              <a:rPr lang="en-US"/>
              <a:t> </a:t>
            </a:r>
            <a:endParaRPr lang="en-US">
              <a:cs typeface="Calibri"/>
            </a:endParaRPr>
          </a:p>
          <a:p>
            <a:endParaRPr lang="en-US"/>
          </a:p>
        </p:txBody>
      </p:sp>
    </p:spTree>
    <p:extLst>
      <p:ext uri="{BB962C8B-B14F-4D97-AF65-F5344CB8AC3E}">
        <p14:creationId xmlns:p14="http://schemas.microsoft.com/office/powerpoint/2010/main" val="277548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313F-4214-A733-06FA-426A98997A80}"/>
              </a:ext>
            </a:extLst>
          </p:cNvPr>
          <p:cNvSpPr>
            <a:spLocks noGrp="1"/>
          </p:cNvSpPr>
          <p:nvPr>
            <p:ph type="title"/>
          </p:nvPr>
        </p:nvSpPr>
        <p:spPr>
          <a:xfrm>
            <a:off x="628650" y="0"/>
            <a:ext cx="7886700" cy="857471"/>
          </a:xfrm>
        </p:spPr>
        <p:txBody>
          <a:bodyPr/>
          <a:lstStyle/>
          <a:p>
            <a:r>
              <a:rPr lang="en-US"/>
              <a:t>Evidence-Based Research</a:t>
            </a:r>
          </a:p>
        </p:txBody>
      </p:sp>
      <p:graphicFrame>
        <p:nvGraphicFramePr>
          <p:cNvPr id="5" name="Table 5">
            <a:extLst>
              <a:ext uri="{FF2B5EF4-FFF2-40B4-BE49-F238E27FC236}">
                <a16:creationId xmlns:a16="http://schemas.microsoft.com/office/drawing/2014/main" id="{7ECE69E4-40BB-0743-44CC-3D939AB8C996}"/>
              </a:ext>
            </a:extLst>
          </p:cNvPr>
          <p:cNvGraphicFramePr>
            <a:graphicFrameLocks noGrp="1"/>
          </p:cNvGraphicFramePr>
          <p:nvPr>
            <p:ph idx="1"/>
            <p:extLst>
              <p:ext uri="{D42A27DB-BD31-4B8C-83A1-F6EECF244321}">
                <p14:modId xmlns:p14="http://schemas.microsoft.com/office/powerpoint/2010/main" val="155175416"/>
              </p:ext>
            </p:extLst>
          </p:nvPr>
        </p:nvGraphicFramePr>
        <p:xfrm>
          <a:off x="348343" y="857471"/>
          <a:ext cx="8464354" cy="5143058"/>
        </p:xfrm>
        <a:graphic>
          <a:graphicData uri="http://schemas.openxmlformats.org/drawingml/2006/table">
            <a:tbl>
              <a:tblPr firstRow="1" bandRow="1">
                <a:tableStyleId>{5C22544A-7EE6-4342-B048-85BDC9FD1C3A}</a:tableStyleId>
              </a:tblPr>
              <a:tblGrid>
                <a:gridCol w="4256788">
                  <a:extLst>
                    <a:ext uri="{9D8B030D-6E8A-4147-A177-3AD203B41FA5}">
                      <a16:colId xmlns:a16="http://schemas.microsoft.com/office/drawing/2014/main" val="2385496785"/>
                    </a:ext>
                  </a:extLst>
                </a:gridCol>
                <a:gridCol w="4207566">
                  <a:extLst>
                    <a:ext uri="{9D8B030D-6E8A-4147-A177-3AD203B41FA5}">
                      <a16:colId xmlns:a16="http://schemas.microsoft.com/office/drawing/2014/main" val="1078978394"/>
                    </a:ext>
                  </a:extLst>
                </a:gridCol>
              </a:tblGrid>
              <a:tr h="449138">
                <a:tc>
                  <a:txBody>
                    <a:bodyPr/>
                    <a:lstStyle/>
                    <a:p>
                      <a:pPr algn="ctr"/>
                      <a:r>
                        <a:rPr lang="en-US" sz="2000"/>
                        <a:t>Do’s</a:t>
                      </a:r>
                    </a:p>
                  </a:txBody>
                  <a:tcPr/>
                </a:tc>
                <a:tc>
                  <a:txBody>
                    <a:bodyPr/>
                    <a:lstStyle/>
                    <a:p>
                      <a:pPr algn="ctr"/>
                      <a:r>
                        <a:rPr lang="en-US" sz="2000"/>
                        <a:t>Reconsider</a:t>
                      </a:r>
                    </a:p>
                  </a:txBody>
                  <a:tcPr/>
                </a:tc>
                <a:extLst>
                  <a:ext uri="{0D108BD9-81ED-4DB2-BD59-A6C34878D82A}">
                    <a16:rowId xmlns:a16="http://schemas.microsoft.com/office/drawing/2014/main" val="451633928"/>
                  </a:ext>
                </a:extLst>
              </a:tr>
              <a:tr h="370840">
                <a:tc>
                  <a:txBody>
                    <a:bodyPr/>
                    <a:lstStyle/>
                    <a:p>
                      <a:r>
                        <a:rPr lang="en-US" sz="1600"/>
                        <a:t>Start with the evidence-based research using curated academic databases, What Works Clearinghouse, etc. </a:t>
                      </a:r>
                    </a:p>
                  </a:txBody>
                  <a:tcPr/>
                </a:tc>
                <a:tc>
                  <a:txBody>
                    <a:bodyPr/>
                    <a:lstStyle/>
                    <a:p>
                      <a:r>
                        <a:rPr lang="en-US" sz="1600"/>
                        <a:t>Reconsider finding evidence-based research last and trying to force fit it to the activity </a:t>
                      </a:r>
                    </a:p>
                  </a:txBody>
                  <a:tcPr/>
                </a:tc>
                <a:extLst>
                  <a:ext uri="{0D108BD9-81ED-4DB2-BD59-A6C34878D82A}">
                    <a16:rowId xmlns:a16="http://schemas.microsoft.com/office/drawing/2014/main" val="4178225999"/>
                  </a:ext>
                </a:extLst>
              </a:tr>
              <a:tr h="370840">
                <a:tc>
                  <a:txBody>
                    <a:bodyPr/>
                    <a:lstStyle/>
                    <a:p>
                      <a:r>
                        <a:rPr lang="en-US" sz="1600"/>
                        <a:t>Read the full article and align to the appropriate tier</a:t>
                      </a:r>
                    </a:p>
                  </a:txBody>
                  <a:tcPr/>
                </a:tc>
                <a:tc>
                  <a:txBody>
                    <a:bodyPr/>
                    <a:lstStyle/>
                    <a:p>
                      <a:r>
                        <a:rPr lang="en-US" sz="1600"/>
                        <a:t>Finding one criteria and not reading the full research study before determining the tier. </a:t>
                      </a:r>
                    </a:p>
                  </a:txBody>
                  <a:tcPr/>
                </a:tc>
                <a:extLst>
                  <a:ext uri="{0D108BD9-81ED-4DB2-BD59-A6C34878D82A}">
                    <a16:rowId xmlns:a16="http://schemas.microsoft.com/office/drawing/2014/main" val="729701645"/>
                  </a:ext>
                </a:extLst>
              </a:tr>
              <a:tr h="370840">
                <a:tc>
                  <a:txBody>
                    <a:bodyPr/>
                    <a:lstStyle/>
                    <a:p>
                      <a:r>
                        <a:rPr lang="en-US" sz="1600"/>
                        <a:t>Ensure the evidence-based research article is not just the abstract which doesn’t give you the full details of the study. </a:t>
                      </a:r>
                    </a:p>
                  </a:txBody>
                  <a:tcPr/>
                </a:tc>
                <a:tc>
                  <a:txBody>
                    <a:bodyPr/>
                    <a:lstStyle/>
                    <a:p>
                      <a:r>
                        <a:rPr lang="en-US" sz="1600"/>
                        <a:t>Reconsider submitting company promotional materials or overviews of studies instead of the study itself. </a:t>
                      </a:r>
                    </a:p>
                  </a:txBody>
                  <a:tcPr/>
                </a:tc>
                <a:extLst>
                  <a:ext uri="{0D108BD9-81ED-4DB2-BD59-A6C34878D82A}">
                    <a16:rowId xmlns:a16="http://schemas.microsoft.com/office/drawing/2014/main" val="972350831"/>
                  </a:ext>
                </a:extLst>
              </a:tr>
              <a:tr h="370840">
                <a:tc>
                  <a:txBody>
                    <a:bodyPr/>
                    <a:lstStyle/>
                    <a:p>
                      <a:r>
                        <a:rPr lang="en-US" sz="1600"/>
                        <a:t>Collaborate with fellow Title II coordinators </a:t>
                      </a:r>
                    </a:p>
                  </a:txBody>
                  <a:tcPr/>
                </a:tc>
                <a:tc>
                  <a:txBody>
                    <a:bodyPr/>
                    <a:lstStyle/>
                    <a:p>
                      <a:r>
                        <a:rPr lang="en-US" sz="1600"/>
                        <a:t>Reconsider trying to do this on your own! They might have a bank of evidence-based research to share, or collectively create a shared bank</a:t>
                      </a:r>
                    </a:p>
                  </a:txBody>
                  <a:tcPr/>
                </a:tc>
                <a:extLst>
                  <a:ext uri="{0D108BD9-81ED-4DB2-BD59-A6C34878D82A}">
                    <a16:rowId xmlns:a16="http://schemas.microsoft.com/office/drawing/2014/main" val="1552550604"/>
                  </a:ext>
                </a:extLst>
              </a:tr>
              <a:tr h="370840">
                <a:tc>
                  <a:txBody>
                    <a:bodyPr/>
                    <a:lstStyle/>
                    <a:p>
                      <a:r>
                        <a:rPr lang="en-US" sz="1600"/>
                        <a:t>Take the time to review the “Related Documents” resources in </a:t>
                      </a:r>
                      <a:r>
                        <a:rPr lang="en-US" sz="1600" err="1"/>
                        <a:t>Accelegrants</a:t>
                      </a:r>
                      <a:endParaRPr lang="en-US" sz="1600"/>
                    </a:p>
                  </a:txBody>
                  <a:tcPr/>
                </a:tc>
                <a:tc>
                  <a:txBody>
                    <a:bodyPr/>
                    <a:lstStyle/>
                    <a:p>
                      <a:r>
                        <a:rPr lang="en-US" sz="1600"/>
                        <a:t>Reconsider making assumptions or guesses. Resources are available.</a:t>
                      </a:r>
                    </a:p>
                  </a:txBody>
                  <a:tcPr/>
                </a:tc>
                <a:extLst>
                  <a:ext uri="{0D108BD9-81ED-4DB2-BD59-A6C34878D82A}">
                    <a16:rowId xmlns:a16="http://schemas.microsoft.com/office/drawing/2014/main" val="773170586"/>
                  </a:ext>
                </a:extLst>
              </a:tr>
              <a:tr h="370840">
                <a:tc>
                  <a:txBody>
                    <a:bodyPr/>
                    <a:lstStyle/>
                    <a:p>
                      <a:r>
                        <a:rPr lang="en-US" sz="1600"/>
                        <a:t>As a part of your succession planning, RIDE recommends that your evidence-based research articles be stored in the “Related Documents tab under Title-II</a:t>
                      </a:r>
                    </a:p>
                  </a:txBody>
                  <a:tcPr/>
                </a:tc>
                <a:tc>
                  <a:txBody>
                    <a:bodyPr/>
                    <a:lstStyle/>
                    <a:p>
                      <a:r>
                        <a:rPr lang="en-US" sz="1600"/>
                        <a:t>Reconsider keeping local only files which might get lost during times of transition. </a:t>
                      </a:r>
                    </a:p>
                  </a:txBody>
                  <a:tcPr/>
                </a:tc>
                <a:extLst>
                  <a:ext uri="{0D108BD9-81ED-4DB2-BD59-A6C34878D82A}">
                    <a16:rowId xmlns:a16="http://schemas.microsoft.com/office/drawing/2014/main" val="3352448217"/>
                  </a:ext>
                </a:extLst>
              </a:tr>
            </a:tbl>
          </a:graphicData>
        </a:graphic>
      </p:graphicFrame>
      <p:sp>
        <p:nvSpPr>
          <p:cNvPr id="4" name="Slide Number Placeholder 3">
            <a:extLst>
              <a:ext uri="{FF2B5EF4-FFF2-40B4-BE49-F238E27FC236}">
                <a16:creationId xmlns:a16="http://schemas.microsoft.com/office/drawing/2014/main" id="{94CEAA49-6D54-BD3F-71B2-40F6749FC08D}"/>
              </a:ext>
            </a:extLst>
          </p:cNvPr>
          <p:cNvSpPr>
            <a:spLocks noGrp="1"/>
          </p:cNvSpPr>
          <p:nvPr>
            <p:ph type="sldNum" sz="quarter" idx="12"/>
          </p:nvPr>
        </p:nvSpPr>
        <p:spPr/>
        <p:txBody>
          <a:bodyPr/>
          <a:lstStyle/>
          <a:p>
            <a:fld id="{E3A0F8C9-0536-44E3-92CA-2798A712B5A8}" type="slidenum">
              <a:rPr lang="en-US" smtClean="0"/>
              <a:t>21</a:t>
            </a:fld>
            <a:endParaRPr lang="en-US"/>
          </a:p>
        </p:txBody>
      </p:sp>
    </p:spTree>
    <p:extLst>
      <p:ext uri="{BB962C8B-B14F-4D97-AF65-F5344CB8AC3E}">
        <p14:creationId xmlns:p14="http://schemas.microsoft.com/office/powerpoint/2010/main" val="1907748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6E84BA-5486-B83D-9D08-AEDA66AFFC88}"/>
              </a:ext>
            </a:extLst>
          </p:cNvPr>
          <p:cNvSpPr>
            <a:spLocks noGrp="1"/>
          </p:cNvSpPr>
          <p:nvPr>
            <p:ph type="title"/>
          </p:nvPr>
        </p:nvSpPr>
        <p:spPr>
          <a:xfrm>
            <a:off x="628650" y="1075568"/>
            <a:ext cx="7886699" cy="699516"/>
          </a:xfrm>
        </p:spPr>
        <p:txBody>
          <a:bodyPr vert="horz" wrap="square" lIns="68580" tIns="34290" rIns="68580" bIns="34290" rtlCol="0" anchor="b">
            <a:normAutofit/>
          </a:bodyPr>
          <a:lstStyle/>
          <a:p>
            <a:r>
              <a:rPr lang="en-US" sz="4050"/>
              <a:t>Questions???</a:t>
            </a:r>
          </a:p>
        </p:txBody>
      </p:sp>
      <p:pic>
        <p:nvPicPr>
          <p:cNvPr id="8" name="Picture 4" descr="C:\Users\heddco\AppData\Local\Microsoft\Windows\Temporary Internet Files\Content.IE5\31YPZ1W9\MC900434411[1].wm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14720" y="1940003"/>
            <a:ext cx="2966279" cy="3330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294967295"/>
          </p:nvPr>
        </p:nvSpPr>
        <p:spPr>
          <a:xfrm>
            <a:off x="6457950" y="5624513"/>
            <a:ext cx="2057400" cy="273844"/>
          </a:xfrm>
        </p:spPr>
        <p:txBody>
          <a:bodyPr vert="horz" lIns="68580" tIns="34290" rIns="68580" bIns="34290" rtlCol="0" anchor="ctr">
            <a:normAutofit/>
          </a:bodyPr>
          <a:lstStyle/>
          <a:p>
            <a:pPr algn="r">
              <a:spcAft>
                <a:spcPts val="450"/>
              </a:spcAft>
            </a:pPr>
            <a:fld id="{E3A0F8C9-0536-44E3-92CA-2798A712B5A8}" type="slidenum">
              <a:rPr lang="en-US" sz="900">
                <a:solidFill>
                  <a:schemeClr val="tx1">
                    <a:tint val="75000"/>
                  </a:schemeClr>
                </a:solidFill>
              </a:rPr>
              <a:pPr algn="r">
                <a:spcAft>
                  <a:spcPts val="450"/>
                </a:spcAft>
              </a:pPr>
              <a:t>22</a:t>
            </a:fld>
            <a:endParaRPr lang="en-US" sz="900">
              <a:solidFill>
                <a:schemeClr val="tx1">
                  <a:tint val="75000"/>
                </a:schemeClr>
              </a:solidFill>
            </a:endParaRPr>
          </a:p>
        </p:txBody>
      </p:sp>
    </p:spTree>
    <p:extLst>
      <p:ext uri="{BB962C8B-B14F-4D97-AF65-F5344CB8AC3E}">
        <p14:creationId xmlns:p14="http://schemas.microsoft.com/office/powerpoint/2010/main" val="3627650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Title II, Part A- Reports</a:t>
            </a:r>
            <a:br>
              <a:rPr lang="en-US"/>
            </a:br>
            <a:endParaRPr lang="en-US"/>
          </a:p>
        </p:txBody>
      </p:sp>
      <p:sp>
        <p:nvSpPr>
          <p:cNvPr id="3" name="Content Placeholder 2"/>
          <p:cNvSpPr>
            <a:spLocks noGrp="1"/>
          </p:cNvSpPr>
          <p:nvPr>
            <p:ph sz="half" idx="1"/>
          </p:nvPr>
        </p:nvSpPr>
        <p:spPr>
          <a:xfrm>
            <a:off x="212018" y="1713062"/>
            <a:ext cx="4363217" cy="4747259"/>
          </a:xfrm>
        </p:spPr>
        <p:txBody>
          <a:bodyPr vert="horz" lIns="91440" tIns="45720" rIns="91440" bIns="45720" rtlCol="0" anchor="t">
            <a:normAutofit fontScale="40000" lnSpcReduction="20000"/>
          </a:bodyPr>
          <a:lstStyle/>
          <a:p>
            <a:pPr marL="0" indent="0">
              <a:buNone/>
            </a:pPr>
            <a:r>
              <a:rPr lang="en-US" sz="6000" u="sng"/>
              <a:t>Consolidated Resource Plan (CRP)</a:t>
            </a:r>
          </a:p>
          <a:p>
            <a:pPr marL="0" indent="0">
              <a:buNone/>
            </a:pPr>
            <a:endParaRPr lang="en-US" sz="6000"/>
          </a:p>
          <a:p>
            <a:r>
              <a:rPr lang="en-US" sz="6000"/>
              <a:t>Annual  submission</a:t>
            </a:r>
            <a:endParaRPr lang="en-US" sz="6000">
              <a:cs typeface="Calibri"/>
            </a:endParaRPr>
          </a:p>
          <a:p>
            <a:r>
              <a:rPr lang="en-US" sz="6000"/>
              <a:t>Grounded in Needs Assessment</a:t>
            </a:r>
            <a:endParaRPr lang="en-US" sz="6000">
              <a:cs typeface="Calibri"/>
            </a:endParaRPr>
          </a:p>
          <a:p>
            <a:r>
              <a:rPr lang="en-US" sz="6000"/>
              <a:t>LEA budgeted breakdown of use of funds</a:t>
            </a:r>
            <a:endParaRPr lang="en-US" sz="6000">
              <a:cs typeface="Calibri"/>
            </a:endParaRPr>
          </a:p>
          <a:p>
            <a:r>
              <a:rPr lang="en-US" sz="6000"/>
              <a:t>PL Activities based on research(EBR)</a:t>
            </a:r>
            <a:endParaRPr lang="en-US" sz="6000">
              <a:cs typeface="Calibri"/>
            </a:endParaRPr>
          </a:p>
          <a:p>
            <a:r>
              <a:rPr lang="en-US" sz="6000"/>
              <a:t>All activities must align to the purpose (4 pillars)</a:t>
            </a:r>
            <a:endParaRPr lang="en-US" sz="6000">
              <a:cs typeface="Calibri"/>
            </a:endParaRPr>
          </a:p>
          <a:p>
            <a:r>
              <a:rPr lang="en-US" sz="6000"/>
              <a:t>Description of equitable services and supports</a:t>
            </a:r>
          </a:p>
          <a:p>
            <a:endParaRPr lang="en-US" sz="6000">
              <a:cs typeface="Calibri"/>
            </a:endParaRPr>
          </a:p>
          <a:p>
            <a:endParaRPr lang="en-US" sz="3400"/>
          </a:p>
          <a:p>
            <a:endParaRPr lang="en-US" sz="2400"/>
          </a:p>
          <a:p>
            <a:endParaRPr lang="en-US" sz="2400"/>
          </a:p>
          <a:p>
            <a:pPr marL="0" indent="0">
              <a:buNone/>
            </a:pPr>
            <a:endParaRPr lang="en-US">
              <a:cs typeface="Calibri"/>
            </a:endParaRPr>
          </a:p>
          <a:p>
            <a:pPr marL="0" indent="0">
              <a:buNone/>
            </a:pPr>
            <a:endParaRPr lang="en-US"/>
          </a:p>
        </p:txBody>
      </p:sp>
      <p:sp>
        <p:nvSpPr>
          <p:cNvPr id="6" name="Content Placeholder 5"/>
          <p:cNvSpPr>
            <a:spLocks noGrp="1"/>
          </p:cNvSpPr>
          <p:nvPr>
            <p:ph sz="half" idx="2"/>
          </p:nvPr>
        </p:nvSpPr>
        <p:spPr>
          <a:xfrm>
            <a:off x="4572069" y="1713062"/>
            <a:ext cx="4464151" cy="4747259"/>
          </a:xfrm>
        </p:spPr>
        <p:txBody>
          <a:bodyPr vert="horz" lIns="91440" tIns="45720" rIns="91440" bIns="45720" rtlCol="0" anchor="t">
            <a:normAutofit fontScale="40000" lnSpcReduction="20000"/>
          </a:bodyPr>
          <a:lstStyle/>
          <a:p>
            <a:pPr marL="0" indent="0">
              <a:buNone/>
            </a:pPr>
            <a:r>
              <a:rPr lang="en-US" sz="6000" u="sng"/>
              <a:t>Federal Monitoring Audit (March)</a:t>
            </a:r>
          </a:p>
          <a:p>
            <a:pPr marL="0" indent="0">
              <a:buNone/>
            </a:pPr>
            <a:endParaRPr lang="en-US" sz="6000"/>
          </a:p>
          <a:p>
            <a:r>
              <a:rPr lang="en-US" sz="6000"/>
              <a:t>Desk Audit</a:t>
            </a:r>
            <a:endParaRPr lang="en-US" sz="6000">
              <a:cs typeface="Calibri"/>
            </a:endParaRPr>
          </a:p>
          <a:p>
            <a:r>
              <a:rPr lang="en-US" sz="6000"/>
              <a:t>Formative process to monitor, provide feedback and continue growth</a:t>
            </a:r>
            <a:endParaRPr lang="en-US" sz="6000">
              <a:cs typeface="Calibri"/>
            </a:endParaRPr>
          </a:p>
          <a:p>
            <a:r>
              <a:rPr lang="en-US" sz="6000"/>
              <a:t>Evidence of meeting or working towards requirements in CRP </a:t>
            </a:r>
          </a:p>
          <a:p>
            <a:r>
              <a:rPr lang="en-US" sz="6000"/>
              <a:t>Verification that activities are grounded in research (EBR )</a:t>
            </a:r>
            <a:endParaRPr lang="en-US" sz="6000">
              <a:cs typeface="Calibri"/>
            </a:endParaRPr>
          </a:p>
          <a:p>
            <a:r>
              <a:rPr lang="en-US" sz="6000"/>
              <a:t>Opportunity to recalibrate and collaborate with SEA</a:t>
            </a:r>
            <a:endParaRPr lang="en-US" sz="6000">
              <a:cs typeface="Calibri"/>
            </a:endParaRPr>
          </a:p>
          <a:p>
            <a:r>
              <a:rPr lang="en-US" sz="6000"/>
              <a:t>Notification and application sent out in February </a:t>
            </a:r>
            <a:endParaRPr lang="en-US" sz="6000">
              <a:cs typeface="Calibri"/>
            </a:endParaRPr>
          </a:p>
          <a:p>
            <a:pPr marL="0" indent="0">
              <a:buNone/>
            </a:pPr>
            <a:endParaRPr lang="en-US" sz="4400"/>
          </a:p>
          <a:p>
            <a:endParaRPr lang="en-US" sz="4400"/>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942" y="136529"/>
            <a:ext cx="2247408" cy="1196971"/>
          </a:xfrm>
          <a:prstGeom prst="rect">
            <a:avLst/>
          </a:prstGeom>
        </p:spPr>
      </p:pic>
    </p:spTree>
    <p:extLst>
      <p:ext uri="{BB962C8B-B14F-4D97-AF65-F5344CB8AC3E}">
        <p14:creationId xmlns:p14="http://schemas.microsoft.com/office/powerpoint/2010/main" val="101782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A7EA-5B9A-8D87-43C0-80DCCB3637D1}"/>
              </a:ext>
            </a:extLst>
          </p:cNvPr>
          <p:cNvSpPr>
            <a:spLocks noGrp="1"/>
          </p:cNvSpPr>
          <p:nvPr>
            <p:ph type="title"/>
          </p:nvPr>
        </p:nvSpPr>
        <p:spPr/>
        <p:txBody>
          <a:bodyPr/>
          <a:lstStyle/>
          <a:p>
            <a:r>
              <a:rPr lang="en-US">
                <a:cs typeface="Calibri Light"/>
              </a:rPr>
              <a:t>Consolidated Resource Plan Application (CRP)</a:t>
            </a:r>
            <a:endParaRPr lang="en-US"/>
          </a:p>
        </p:txBody>
      </p:sp>
      <p:sp>
        <p:nvSpPr>
          <p:cNvPr id="3" name="Content Placeholder 2">
            <a:extLst>
              <a:ext uri="{FF2B5EF4-FFF2-40B4-BE49-F238E27FC236}">
                <a16:creationId xmlns:a16="http://schemas.microsoft.com/office/drawing/2014/main" id="{BE9934ED-9DCC-99BB-2019-F54280A66B35}"/>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3710B61F-57CC-E823-718C-55D404B6ACC0}"/>
              </a:ext>
            </a:extLst>
          </p:cNvPr>
          <p:cNvSpPr>
            <a:spLocks noGrp="1"/>
          </p:cNvSpPr>
          <p:nvPr>
            <p:ph type="sldNum" sz="quarter" idx="12"/>
          </p:nvPr>
        </p:nvSpPr>
        <p:spPr/>
        <p:txBody>
          <a:bodyPr/>
          <a:lstStyle/>
          <a:p>
            <a:fld id="{E3A0F8C9-0536-44E3-92CA-2798A712B5A8}" type="slidenum">
              <a:rPr lang="en-US" smtClean="0"/>
              <a:t>24</a:t>
            </a:fld>
            <a:endParaRPr lang="en-US"/>
          </a:p>
        </p:txBody>
      </p:sp>
      <p:pic>
        <p:nvPicPr>
          <p:cNvPr id="6" name="Picture 5">
            <a:extLst>
              <a:ext uri="{FF2B5EF4-FFF2-40B4-BE49-F238E27FC236}">
                <a16:creationId xmlns:a16="http://schemas.microsoft.com/office/drawing/2014/main" id="{56B113AE-4E24-FFA8-2E43-774717DB3A5E}"/>
              </a:ext>
            </a:extLst>
          </p:cNvPr>
          <p:cNvPicPr>
            <a:picLocks noChangeAspect="1"/>
          </p:cNvPicPr>
          <p:nvPr/>
        </p:nvPicPr>
        <p:blipFill>
          <a:blip r:embed="rId3"/>
          <a:stretch>
            <a:fillRect/>
          </a:stretch>
        </p:blipFill>
        <p:spPr>
          <a:xfrm>
            <a:off x="1289538" y="2286000"/>
            <a:ext cx="6400800" cy="2801815"/>
          </a:xfrm>
          <a:prstGeom prst="rect">
            <a:avLst/>
          </a:prstGeom>
        </p:spPr>
      </p:pic>
    </p:spTree>
    <p:extLst>
      <p:ext uri="{BB962C8B-B14F-4D97-AF65-F5344CB8AC3E}">
        <p14:creationId xmlns:p14="http://schemas.microsoft.com/office/powerpoint/2010/main" val="4157541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977153"/>
          </a:xfrm>
        </p:spPr>
        <p:txBody>
          <a:bodyPr/>
          <a:lstStyle/>
          <a:p>
            <a:r>
              <a:rPr lang="en-US"/>
              <a:t>How Can Title II Funds Be Spent?</a:t>
            </a:r>
          </a:p>
        </p:txBody>
      </p:sp>
      <p:sp>
        <p:nvSpPr>
          <p:cNvPr id="4" name="Slide Number Placeholder 3"/>
          <p:cNvSpPr>
            <a:spLocks noGrp="1"/>
          </p:cNvSpPr>
          <p:nvPr>
            <p:ph type="sldNum" sz="quarter" idx="12"/>
          </p:nvPr>
        </p:nvSpPr>
        <p:spPr/>
        <p:txBody>
          <a:bodyPr/>
          <a:lstStyle/>
          <a:p>
            <a:fld id="{E3A0F8C9-0536-44E3-92CA-2798A712B5A8}" type="slidenum">
              <a:rPr lang="en-US" smtClean="0"/>
              <a:t>25</a:t>
            </a:fld>
            <a:endParaRPr lang="en-US"/>
          </a:p>
        </p:txBody>
      </p:sp>
      <p:sp>
        <p:nvSpPr>
          <p:cNvPr id="8" name="Content Placeholder 7"/>
          <p:cNvSpPr>
            <a:spLocks noGrp="1"/>
          </p:cNvSpPr>
          <p:nvPr>
            <p:ph sz="half" idx="2"/>
          </p:nvPr>
        </p:nvSpPr>
        <p:spPr>
          <a:xfrm>
            <a:off x="351692" y="994619"/>
            <a:ext cx="8335108" cy="5182345"/>
          </a:xfrm>
        </p:spPr>
        <p:txBody>
          <a:bodyPr vert="horz" lIns="91440" tIns="45720" rIns="91440" bIns="45720" rtlCol="0" anchor="t">
            <a:normAutofit/>
          </a:bodyPr>
          <a:lstStyle/>
          <a:p>
            <a:pPr marL="0" indent="0">
              <a:buNone/>
            </a:pPr>
            <a:r>
              <a:rPr lang="en-US"/>
              <a:t>           Reserve Areas in CRP: Identifies area of allocation</a:t>
            </a:r>
          </a:p>
          <a:p>
            <a:pPr marL="0" indent="0">
              <a:buNone/>
            </a:pPr>
            <a:endParaRPr lang="en-US"/>
          </a:p>
          <a:p>
            <a:pPr marL="0" indent="0">
              <a:buNone/>
            </a:pPr>
            <a:r>
              <a:rPr lang="en-US"/>
              <a:t> 2 require PL Worksheet and EBR article</a:t>
            </a:r>
            <a:endParaRPr lang="en-US">
              <a:cs typeface="Calibri"/>
            </a:endParaRPr>
          </a:p>
          <a:p>
            <a:pPr lvl="1">
              <a:buFont typeface="Wingdings" panose="05000000000000000000" pitchFamily="2" charset="2"/>
              <a:buChar char="q"/>
            </a:pPr>
            <a:r>
              <a:rPr lang="en-US"/>
              <a:t>Professional Learning (16 allowable areas)</a:t>
            </a:r>
            <a:endParaRPr lang="en-US">
              <a:cs typeface="Calibri"/>
            </a:endParaRPr>
          </a:p>
          <a:p>
            <a:pPr lvl="1">
              <a:buFont typeface="Wingdings" panose="05000000000000000000" pitchFamily="2" charset="2"/>
              <a:buChar char="q"/>
            </a:pPr>
            <a:r>
              <a:rPr lang="en-US"/>
              <a:t>Private Schools</a:t>
            </a:r>
            <a:endParaRPr lang="en-US">
              <a:cs typeface="Calibri"/>
            </a:endParaRPr>
          </a:p>
          <a:p>
            <a:pPr marL="0" indent="0">
              <a:buNone/>
            </a:pPr>
            <a:r>
              <a:rPr lang="en-US"/>
              <a:t>Class Size Reduction statement and EBR article</a:t>
            </a:r>
            <a:endParaRPr lang="en-US">
              <a:cs typeface="Calibri"/>
            </a:endParaRPr>
          </a:p>
          <a:p>
            <a:pPr lvl="1">
              <a:buFont typeface="Wingdings" panose="05000000000000000000" pitchFamily="2" charset="2"/>
              <a:buChar char="q"/>
            </a:pPr>
            <a:r>
              <a:rPr lang="en-US"/>
              <a:t>Class Size Reduction (</a:t>
            </a:r>
            <a:r>
              <a:rPr lang="en-US" sz="1900"/>
              <a:t>RIDE encourages LEAs to phase out CSR</a:t>
            </a:r>
            <a:r>
              <a:rPr lang="en-US"/>
              <a:t>)</a:t>
            </a:r>
            <a:endParaRPr lang="en-US">
              <a:cs typeface="Calibri"/>
            </a:endParaRPr>
          </a:p>
          <a:p>
            <a:pPr marL="0" indent="0">
              <a:buNone/>
            </a:pPr>
            <a:r>
              <a:rPr lang="en-US"/>
              <a:t>Other Reserve Areas:</a:t>
            </a:r>
            <a:endParaRPr lang="en-US">
              <a:cs typeface="Calibri"/>
            </a:endParaRPr>
          </a:p>
          <a:p>
            <a:pPr lvl="1">
              <a:buFont typeface="Wingdings" panose="05000000000000000000" pitchFamily="2" charset="2"/>
              <a:buChar char="q"/>
            </a:pPr>
            <a:r>
              <a:rPr lang="en-US"/>
              <a:t>Certification</a:t>
            </a:r>
            <a:endParaRPr lang="en-US">
              <a:cs typeface="Calibri"/>
            </a:endParaRPr>
          </a:p>
          <a:p>
            <a:pPr lvl="1">
              <a:buFont typeface="Wingdings" panose="05000000000000000000" pitchFamily="2" charset="2"/>
              <a:buChar char="q"/>
            </a:pPr>
            <a:r>
              <a:rPr lang="en-US"/>
              <a:t>Equitable Access (LEA Plan :Part I)</a:t>
            </a:r>
            <a:endParaRPr lang="en-US">
              <a:cs typeface="Calibri"/>
            </a:endParaRPr>
          </a:p>
          <a:p>
            <a:pPr lvl="1">
              <a:buFont typeface="Wingdings" panose="05000000000000000000" pitchFamily="2" charset="2"/>
              <a:buChar char="q"/>
            </a:pPr>
            <a:r>
              <a:rPr lang="en-US"/>
              <a:t>Recruitment &amp; Retain</a:t>
            </a:r>
            <a:endParaRPr lang="en-US">
              <a:cs typeface="Calibri"/>
            </a:endParaRPr>
          </a:p>
          <a:p>
            <a:pPr lvl="1">
              <a:buFont typeface="Wingdings" panose="05000000000000000000" pitchFamily="2" charset="2"/>
              <a:buChar char="q"/>
            </a:pPr>
            <a:r>
              <a:rPr lang="en-US"/>
              <a:t>Administration</a:t>
            </a:r>
            <a:endParaRPr lang="en-US">
              <a:cs typeface="Calibri"/>
            </a:endParaRPr>
          </a:p>
        </p:txBody>
      </p:sp>
      <p:pic>
        <p:nvPicPr>
          <p:cNvPr id="9" name="Picture 8">
            <a:extLst>
              <a:ext uri="{FF2B5EF4-FFF2-40B4-BE49-F238E27FC236}">
                <a16:creationId xmlns:a16="http://schemas.microsoft.com/office/drawing/2014/main" id="{BEB1B578-A796-49B3-B289-6C4205D571EA}"/>
              </a:ext>
            </a:extLst>
          </p:cNvPr>
          <p:cNvPicPr>
            <a:picLocks noChangeAspect="1"/>
          </p:cNvPicPr>
          <p:nvPr/>
        </p:nvPicPr>
        <p:blipFill>
          <a:blip r:embed="rId3"/>
          <a:stretch>
            <a:fillRect/>
          </a:stretch>
        </p:blipFill>
        <p:spPr>
          <a:xfrm>
            <a:off x="93785" y="859685"/>
            <a:ext cx="1115890" cy="1112088"/>
          </a:xfrm>
          <a:prstGeom prst="rect">
            <a:avLst/>
          </a:prstGeom>
        </p:spPr>
      </p:pic>
    </p:spTree>
    <p:extLst>
      <p:ext uri="{BB962C8B-B14F-4D97-AF65-F5344CB8AC3E}">
        <p14:creationId xmlns:p14="http://schemas.microsoft.com/office/powerpoint/2010/main" val="426753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5F26-5677-0D30-F7CB-E4E7A8246F31}"/>
              </a:ext>
            </a:extLst>
          </p:cNvPr>
          <p:cNvSpPr>
            <a:spLocks noGrp="1"/>
          </p:cNvSpPr>
          <p:nvPr>
            <p:ph type="title"/>
          </p:nvPr>
        </p:nvSpPr>
        <p:spPr>
          <a:xfrm>
            <a:off x="323469" y="136525"/>
            <a:ext cx="7838694" cy="770392"/>
          </a:xfrm>
        </p:spPr>
        <p:txBody>
          <a:bodyPr anchor="ctr">
            <a:normAutofit/>
          </a:bodyPr>
          <a:lstStyle/>
          <a:p>
            <a:r>
              <a:rPr lang="en-US"/>
              <a:t>Reserve Dropdown Descriptions</a:t>
            </a:r>
            <a:endParaRPr lang="en-US">
              <a:cs typeface="Calibri Light"/>
            </a:endParaRPr>
          </a:p>
        </p:txBody>
      </p:sp>
      <p:sp>
        <p:nvSpPr>
          <p:cNvPr id="27" name="Rectangle 2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0701188-B237-54D8-437B-D773E35F406E}"/>
              </a:ext>
            </a:extLst>
          </p:cNvPr>
          <p:cNvSpPr>
            <a:spLocks noGrp="1"/>
          </p:cNvSpPr>
          <p:nvPr>
            <p:ph type="sldNum" sz="quarter" idx="12"/>
          </p:nvPr>
        </p:nvSpPr>
        <p:spPr>
          <a:xfrm>
            <a:off x="6457950" y="6356350"/>
            <a:ext cx="2057400" cy="365125"/>
          </a:xfrm>
        </p:spPr>
        <p:txBody>
          <a:bodyPr>
            <a:normAutofit/>
          </a:bodyPr>
          <a:lstStyle/>
          <a:p>
            <a:pPr>
              <a:spcAft>
                <a:spcPts val="600"/>
              </a:spcAft>
            </a:pPr>
            <a:fld id="{E3A0F8C9-0536-44E3-92CA-2798A712B5A8}" type="slidenum">
              <a:rPr lang="en-US" sz="1000">
                <a:solidFill>
                  <a:prstClr val="black">
                    <a:tint val="75000"/>
                  </a:prstClr>
                </a:solidFill>
              </a:rPr>
              <a:pPr>
                <a:spcAft>
                  <a:spcPts val="600"/>
                </a:spcAft>
              </a:pPr>
              <a:t>26</a:t>
            </a:fld>
            <a:endParaRPr lang="en-US" sz="1000">
              <a:solidFill>
                <a:prstClr val="black">
                  <a:tint val="75000"/>
                </a:prstClr>
              </a:solidFill>
            </a:endParaRPr>
          </a:p>
        </p:txBody>
      </p:sp>
      <p:graphicFrame>
        <p:nvGraphicFramePr>
          <p:cNvPr id="6" name="Content Placeholder 5">
            <a:extLst>
              <a:ext uri="{FF2B5EF4-FFF2-40B4-BE49-F238E27FC236}">
                <a16:creationId xmlns:a16="http://schemas.microsoft.com/office/drawing/2014/main" id="{7CC5580C-8BFF-016E-F278-2BAFFCA50822}"/>
              </a:ext>
            </a:extLst>
          </p:cNvPr>
          <p:cNvGraphicFramePr>
            <a:graphicFrameLocks noGrp="1"/>
          </p:cNvGraphicFramePr>
          <p:nvPr>
            <p:ph idx="1"/>
            <p:extLst>
              <p:ext uri="{D42A27DB-BD31-4B8C-83A1-F6EECF244321}">
                <p14:modId xmlns:p14="http://schemas.microsoft.com/office/powerpoint/2010/main" val="350319723"/>
              </p:ext>
            </p:extLst>
          </p:nvPr>
        </p:nvGraphicFramePr>
        <p:xfrm>
          <a:off x="326571" y="740228"/>
          <a:ext cx="8551111" cy="5486400"/>
        </p:xfrm>
        <a:graphic>
          <a:graphicData uri="http://schemas.openxmlformats.org/drawingml/2006/table">
            <a:tbl>
              <a:tblPr>
                <a:tableStyleId>{5C22544A-7EE6-4342-B048-85BDC9FD1C3A}</a:tableStyleId>
              </a:tblPr>
              <a:tblGrid>
                <a:gridCol w="8551111">
                  <a:extLst>
                    <a:ext uri="{9D8B030D-6E8A-4147-A177-3AD203B41FA5}">
                      <a16:colId xmlns:a16="http://schemas.microsoft.com/office/drawing/2014/main" val="1512060872"/>
                    </a:ext>
                  </a:extLst>
                </a:gridCol>
              </a:tblGrid>
              <a:tr h="5486400">
                <a:tc>
                  <a:txBody>
                    <a:bodyPr/>
                    <a:lstStyle/>
                    <a:p>
                      <a:pPr marL="0" marR="0" algn="l">
                        <a:lnSpc>
                          <a:spcPct val="115000"/>
                        </a:lnSpc>
                        <a:spcBef>
                          <a:spcPts val="0"/>
                        </a:spcBef>
                        <a:spcAft>
                          <a:spcPts val="0"/>
                        </a:spcAft>
                      </a:pPr>
                      <a:endParaRPr lang="en-US" sz="1300" b="1" dirty="0">
                        <a:effectLst/>
                      </a:endParaRPr>
                    </a:p>
                    <a:p>
                      <a:pPr marL="0" marR="0" lvl="0" algn="l">
                        <a:lnSpc>
                          <a:spcPct val="114999"/>
                        </a:lnSpc>
                        <a:spcBef>
                          <a:spcPts val="0"/>
                        </a:spcBef>
                        <a:spcAft>
                          <a:spcPts val="0"/>
                        </a:spcAft>
                        <a:buNone/>
                      </a:pPr>
                      <a:r>
                        <a:rPr lang="en-US" sz="1400" b="1" dirty="0">
                          <a:effectLst/>
                        </a:rPr>
                        <a:t>Reserve - </a:t>
                      </a:r>
                      <a:r>
                        <a:rPr lang="en-US" sz="1400" b="1" dirty="0">
                          <a:solidFill>
                            <a:srgbClr val="FF0000"/>
                          </a:solidFill>
                          <a:effectLst/>
                        </a:rPr>
                        <a:t>choose the appropriate designation from drop down menu for each item:</a:t>
                      </a:r>
                    </a:p>
                    <a:p>
                      <a:pPr marL="342900" marR="0" lvl="0" indent="-342900" algn="l">
                        <a:lnSpc>
                          <a:spcPct val="115000"/>
                        </a:lnSpc>
                        <a:spcBef>
                          <a:spcPts val="0"/>
                        </a:spcBef>
                        <a:spcAft>
                          <a:spcPts val="0"/>
                        </a:spcAft>
                        <a:buSzPts val="1100"/>
                        <a:buFont typeface="Wingdings" panose="05000000000000000000" pitchFamily="2" charset="2"/>
                        <a:buChar char=""/>
                      </a:pPr>
                      <a:r>
                        <a:rPr lang="en-US" sz="2000" dirty="0">
                          <a:effectLst/>
                        </a:rPr>
                        <a:t>Administration – Funds necessary for program implementation, including indirect costs.</a:t>
                      </a:r>
                    </a:p>
                    <a:p>
                      <a:pPr marL="342900" marR="0" lvl="0" indent="-342900" algn="l">
                        <a:lnSpc>
                          <a:spcPct val="115000"/>
                        </a:lnSpc>
                        <a:spcBef>
                          <a:spcPts val="0"/>
                        </a:spcBef>
                        <a:spcAft>
                          <a:spcPts val="0"/>
                        </a:spcAft>
                        <a:buSzPts val="1100"/>
                        <a:buFont typeface="Wingdings" panose="05000000000000000000" pitchFamily="2" charset="2"/>
                        <a:buChar char=""/>
                      </a:pPr>
                      <a:r>
                        <a:rPr lang="en-US" sz="2000" dirty="0">
                          <a:effectLst/>
                        </a:rPr>
                        <a:t>Class-Size Reduction – Funds reserved to reduce teacher/student ratios in the classroom.</a:t>
                      </a:r>
                    </a:p>
                    <a:p>
                      <a:pPr marL="342900" marR="0" lvl="0" indent="-342900" algn="l">
                        <a:lnSpc>
                          <a:spcPct val="115000"/>
                        </a:lnSpc>
                        <a:spcBef>
                          <a:spcPts val="0"/>
                        </a:spcBef>
                        <a:spcAft>
                          <a:spcPts val="0"/>
                        </a:spcAft>
                        <a:buSzPts val="1100"/>
                        <a:buFont typeface="Wingdings" panose="05000000000000000000" pitchFamily="2" charset="2"/>
                        <a:buChar char=""/>
                      </a:pPr>
                      <a:r>
                        <a:rPr lang="en-US" sz="2000" dirty="0">
                          <a:effectLst/>
                        </a:rPr>
                        <a:t>Private Schools – Funds reserved to provide Title II, Part A services to participating (in District) private schools.</a:t>
                      </a:r>
                    </a:p>
                    <a:p>
                      <a:pPr marL="342900" marR="0" lvl="0" indent="-342900" algn="l">
                        <a:lnSpc>
                          <a:spcPct val="115000"/>
                        </a:lnSpc>
                        <a:spcBef>
                          <a:spcPts val="0"/>
                        </a:spcBef>
                        <a:spcAft>
                          <a:spcPts val="0"/>
                        </a:spcAft>
                        <a:buSzPts val="1100"/>
                        <a:buFont typeface="Wingdings" panose="05000000000000000000" pitchFamily="2" charset="2"/>
                        <a:buChar char=""/>
                      </a:pPr>
                      <a:r>
                        <a:rPr lang="en-US" sz="2000" dirty="0">
                          <a:effectLst/>
                        </a:rPr>
                        <a:t>Professional Learning– Funds reserved to provide PD to teachers, principals, and other school leaders. </a:t>
                      </a:r>
                    </a:p>
                    <a:p>
                      <a:pPr marL="342900" marR="0" lvl="0" indent="-342900" algn="l">
                        <a:spcBef>
                          <a:spcPts val="0"/>
                        </a:spcBef>
                        <a:spcAft>
                          <a:spcPts val="0"/>
                        </a:spcAft>
                        <a:buSzPts val="1100"/>
                        <a:buFont typeface="Wingdings" panose="05000000000000000000" pitchFamily="2" charset="2"/>
                        <a:buChar char=""/>
                      </a:pPr>
                      <a:r>
                        <a:rPr lang="en-US" sz="2000" dirty="0">
                          <a:effectLst/>
                        </a:rPr>
                        <a:t>Recruitment– Funds reserved to recruit and retain pupil services personnel.</a:t>
                      </a:r>
                    </a:p>
                    <a:p>
                      <a:pPr marL="342900" marR="0" lvl="0" indent="-342900" algn="l">
                        <a:spcBef>
                          <a:spcPts val="0"/>
                        </a:spcBef>
                        <a:spcAft>
                          <a:spcPts val="0"/>
                        </a:spcAft>
                        <a:buSzPts val="1100"/>
                        <a:buFont typeface="Wingdings" panose="05000000000000000000" pitchFamily="2" charset="2"/>
                        <a:buChar char=""/>
                      </a:pPr>
                      <a:r>
                        <a:rPr lang="en-US" sz="2000" dirty="0">
                          <a:effectLst/>
                          <a:latin typeface="+mn-lt"/>
                          <a:ea typeface="Times New Roman" panose="02020603050405020304" pitchFamily="18" charset="0"/>
                        </a:rPr>
                        <a:t>Certification - </a:t>
                      </a:r>
                      <a:r>
                        <a:rPr lang="en-US" sz="2000" dirty="0">
                          <a:effectLst/>
                          <a:latin typeface="+mn-lt"/>
                        </a:rPr>
                        <a:t>Funds reserved to assist Out-of-Area personnel to obtain the required certification for their assigned position.</a:t>
                      </a:r>
                    </a:p>
                    <a:p>
                      <a:pPr marL="342900" marR="0" lvl="0" indent="-342900" algn="l">
                        <a:spcBef>
                          <a:spcPts val="0"/>
                        </a:spcBef>
                        <a:spcAft>
                          <a:spcPts val="0"/>
                        </a:spcAft>
                        <a:buSzPts val="1100"/>
                        <a:buFont typeface="Wingdings" panose="05000000000000000000" pitchFamily="2" charset="2"/>
                        <a:buChar char=""/>
                      </a:pPr>
                      <a:r>
                        <a:rPr lang="en-US" sz="2000" dirty="0">
                          <a:effectLst/>
                          <a:latin typeface="+mn-lt"/>
                          <a:ea typeface="Times New Roman" panose="02020603050405020304" pitchFamily="18" charset="0"/>
                        </a:rPr>
                        <a:t>Equitable Access - </a:t>
                      </a:r>
                      <a:r>
                        <a:rPr lang="en-US" sz="2000" dirty="0">
                          <a:effectLst/>
                          <a:latin typeface="+mn-lt"/>
                        </a:rPr>
                        <a:t>Funds reserved for equity gap priorities.</a:t>
                      </a:r>
                    </a:p>
                    <a:p>
                      <a:pPr marL="342900" marR="0" lvl="0" indent="-342900" algn="l">
                        <a:spcBef>
                          <a:spcPts val="0"/>
                        </a:spcBef>
                        <a:spcAft>
                          <a:spcPts val="0"/>
                        </a:spcAft>
                        <a:buSzPts val="1100"/>
                        <a:buFont typeface="Wingdings" panose="05000000000000000000" pitchFamily="2" charset="2"/>
                        <a:buChar char=""/>
                      </a:pPr>
                      <a:endParaRPr lang="en-US" sz="1300" dirty="0">
                        <a:effectLst/>
                        <a:latin typeface="+mn-lt"/>
                      </a:endParaRPr>
                    </a:p>
                    <a:p>
                      <a:pPr marL="0" marR="0" lvl="0" indent="0" algn="l">
                        <a:spcBef>
                          <a:spcPts val="0"/>
                        </a:spcBef>
                        <a:spcAft>
                          <a:spcPts val="0"/>
                        </a:spcAft>
                        <a:buSzPts val="1100"/>
                        <a:buFont typeface="Wingdings" panose="05000000000000000000" pitchFamily="2" charset="2"/>
                        <a:buNone/>
                      </a:pPr>
                      <a:r>
                        <a:rPr lang="en-US" sz="1300" b="1" dirty="0">
                          <a:solidFill>
                            <a:srgbClr val="FF0000"/>
                          </a:solidFill>
                          <a:effectLst/>
                          <a:latin typeface="+mn-lt"/>
                        </a:rPr>
                        <a:t>Note: Any item using the Professional Learning Reserve designation MUST have a Professional Learning Activity Worksheet in the Application Details, Part II: Professional Learning section of the Title II, Part A CRP Application.</a:t>
                      </a:r>
                      <a:endParaRPr lang="en-US" sz="1300" dirty="0">
                        <a:effectLst/>
                        <a:latin typeface="+mn-lt"/>
                      </a:endParaRPr>
                    </a:p>
                    <a:p>
                      <a:pPr marL="0" marR="0" lvl="0" indent="0" algn="l">
                        <a:spcBef>
                          <a:spcPts val="0"/>
                        </a:spcBef>
                        <a:spcAft>
                          <a:spcPts val="0"/>
                        </a:spcAft>
                        <a:buSzPts val="1100"/>
                        <a:buFont typeface="Wingdings" panose="05000000000000000000" pitchFamily="2" charset="2"/>
                        <a:buNone/>
                      </a:pPr>
                      <a:endParaRPr lang="en-US" sz="1300" dirty="0">
                        <a:effectLst/>
                        <a:latin typeface="+mn-lt"/>
                      </a:endParaRPr>
                    </a:p>
                  </a:txBody>
                  <a:tcPr marL="138794" marR="138794" marT="0" marB="0"/>
                </a:tc>
                <a:extLst>
                  <a:ext uri="{0D108BD9-81ED-4DB2-BD59-A6C34878D82A}">
                    <a16:rowId xmlns:a16="http://schemas.microsoft.com/office/drawing/2014/main" val="4227295413"/>
                  </a:ext>
                </a:extLst>
              </a:tr>
            </a:tbl>
          </a:graphicData>
        </a:graphic>
      </p:graphicFrame>
    </p:spTree>
    <p:extLst>
      <p:ext uri="{BB962C8B-B14F-4D97-AF65-F5344CB8AC3E}">
        <p14:creationId xmlns:p14="http://schemas.microsoft.com/office/powerpoint/2010/main" val="2008872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5C0D-EA67-BCED-747F-75B27671FF3A}"/>
              </a:ext>
            </a:extLst>
          </p:cNvPr>
          <p:cNvSpPr>
            <a:spLocks noGrp="1"/>
          </p:cNvSpPr>
          <p:nvPr>
            <p:ph type="title"/>
          </p:nvPr>
        </p:nvSpPr>
        <p:spPr>
          <a:xfrm>
            <a:off x="227817" y="0"/>
            <a:ext cx="7886700" cy="1325563"/>
          </a:xfrm>
        </p:spPr>
        <p:txBody>
          <a:bodyPr/>
          <a:lstStyle/>
          <a:p>
            <a:r>
              <a:rPr lang="en-US" b="1"/>
              <a:t>Professional Development</a:t>
            </a:r>
            <a:endParaRPr lang="en-US"/>
          </a:p>
        </p:txBody>
      </p:sp>
      <p:sp>
        <p:nvSpPr>
          <p:cNvPr id="4" name="Slide Number Placeholder 3">
            <a:extLst>
              <a:ext uri="{FF2B5EF4-FFF2-40B4-BE49-F238E27FC236}">
                <a16:creationId xmlns:a16="http://schemas.microsoft.com/office/drawing/2014/main" id="{3C39E72E-2FDD-1253-718A-A3D05A0F12C5}"/>
              </a:ext>
            </a:extLst>
          </p:cNvPr>
          <p:cNvSpPr>
            <a:spLocks noGrp="1"/>
          </p:cNvSpPr>
          <p:nvPr>
            <p:ph type="sldNum" sz="quarter" idx="12"/>
          </p:nvPr>
        </p:nvSpPr>
        <p:spPr/>
        <p:txBody>
          <a:bodyPr/>
          <a:lstStyle/>
          <a:p>
            <a:fld id="{E3A0F8C9-0536-44E3-92CA-2798A712B5A8}" type="slidenum">
              <a:rPr lang="en-US" smtClean="0"/>
              <a:t>27</a:t>
            </a:fld>
            <a:endParaRPr lang="en-US"/>
          </a:p>
        </p:txBody>
      </p:sp>
      <p:graphicFrame>
        <p:nvGraphicFramePr>
          <p:cNvPr id="5" name="Content Placeholder 4">
            <a:extLst>
              <a:ext uri="{FF2B5EF4-FFF2-40B4-BE49-F238E27FC236}">
                <a16:creationId xmlns:a16="http://schemas.microsoft.com/office/drawing/2014/main" id="{37F3123A-B4C6-B96C-941B-01BD1F5F6DE9}"/>
              </a:ext>
            </a:extLst>
          </p:cNvPr>
          <p:cNvGraphicFramePr>
            <a:graphicFrameLocks noGrp="1"/>
          </p:cNvGraphicFramePr>
          <p:nvPr>
            <p:ph idx="1"/>
            <p:extLst>
              <p:ext uri="{D42A27DB-BD31-4B8C-83A1-F6EECF244321}">
                <p14:modId xmlns:p14="http://schemas.microsoft.com/office/powerpoint/2010/main" val="3647824803"/>
              </p:ext>
            </p:extLst>
          </p:nvPr>
        </p:nvGraphicFramePr>
        <p:xfrm>
          <a:off x="628650" y="1541579"/>
          <a:ext cx="7886700" cy="354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BE1C691-0767-216B-D1A2-E6144AD3CE4B}"/>
              </a:ext>
            </a:extLst>
          </p:cNvPr>
          <p:cNvSpPr txBox="1"/>
          <p:nvPr/>
        </p:nvSpPr>
        <p:spPr>
          <a:xfrm>
            <a:off x="227817" y="1124929"/>
            <a:ext cx="8057206" cy="738664"/>
          </a:xfrm>
          <a:prstGeom prst="rect">
            <a:avLst/>
          </a:prstGeom>
          <a:noFill/>
        </p:spPr>
        <p:txBody>
          <a:bodyPr wrap="none" rtlCol="0">
            <a:spAutoFit/>
          </a:bodyPr>
          <a:lstStyle/>
          <a:p>
            <a:r>
              <a:rPr lang="en-US" sz="2400"/>
              <a:t>The term 'professional development' means activities that are: </a:t>
            </a:r>
          </a:p>
          <a:p>
            <a:endParaRPr lang="en-US"/>
          </a:p>
        </p:txBody>
      </p:sp>
      <p:sp>
        <p:nvSpPr>
          <p:cNvPr id="8" name="TextBox 7">
            <a:extLst>
              <a:ext uri="{FF2B5EF4-FFF2-40B4-BE49-F238E27FC236}">
                <a16:creationId xmlns:a16="http://schemas.microsoft.com/office/drawing/2014/main" id="{3A4E5CC1-8374-72BB-FF0A-2B4FA4DF0380}"/>
              </a:ext>
            </a:extLst>
          </p:cNvPr>
          <p:cNvSpPr txBox="1"/>
          <p:nvPr/>
        </p:nvSpPr>
        <p:spPr>
          <a:xfrm>
            <a:off x="463464" y="5085567"/>
            <a:ext cx="8507792" cy="1292662"/>
          </a:xfrm>
          <a:prstGeom prst="rect">
            <a:avLst/>
          </a:prstGeom>
          <a:noFill/>
        </p:spPr>
        <p:txBody>
          <a:bodyPr wrap="square" rtlCol="0">
            <a:spAutoFit/>
          </a:bodyPr>
          <a:lstStyle/>
          <a:p>
            <a:r>
              <a:rPr lang="en-US" sz="2000">
                <a:latin typeface="Calibri" panose="020F0502020204030204" pitchFamily="34" charset="0"/>
              </a:rPr>
              <a:t>AND</a:t>
            </a:r>
          </a:p>
          <a:p>
            <a:r>
              <a:rPr lang="en-US" sz="2000">
                <a:latin typeface="Calibri" panose="020F0502020204030204" pitchFamily="34" charset="0"/>
              </a:rPr>
              <a:t>Provide the knowledge and skills necessary to enable students to succeed in a </a:t>
            </a:r>
          </a:p>
          <a:p>
            <a:r>
              <a:rPr lang="en-US" sz="2000" b="1" u="sng">
                <a:latin typeface="Calibri" panose="020F0502020204030204" pitchFamily="34" charset="0"/>
              </a:rPr>
              <a:t>well rounded education </a:t>
            </a:r>
            <a:r>
              <a:rPr lang="en-US" sz="2000">
                <a:latin typeface="Calibri" panose="020F0502020204030204" pitchFamily="34" charset="0"/>
              </a:rPr>
              <a:t>and to </a:t>
            </a:r>
            <a:r>
              <a:rPr lang="en-US" sz="2000" b="1" u="sng">
                <a:latin typeface="Calibri" panose="020F0502020204030204" pitchFamily="34" charset="0"/>
              </a:rPr>
              <a:t>meet challenging state standards</a:t>
            </a:r>
            <a:r>
              <a:rPr lang="en-US" sz="2000">
                <a:latin typeface="Calibri" panose="020F0502020204030204" pitchFamily="34" charset="0"/>
              </a:rPr>
              <a:t>.</a:t>
            </a:r>
            <a:endParaRPr lang="en-US" sz="2000"/>
          </a:p>
          <a:p>
            <a:endParaRPr lang="en-US"/>
          </a:p>
        </p:txBody>
      </p:sp>
      <p:pic>
        <p:nvPicPr>
          <p:cNvPr id="14" name="Picture 13">
            <a:extLst>
              <a:ext uri="{FF2B5EF4-FFF2-40B4-BE49-F238E27FC236}">
                <a16:creationId xmlns:a16="http://schemas.microsoft.com/office/drawing/2014/main" id="{CA48B3F6-A69D-D857-DCE4-6A4533414500}"/>
              </a:ext>
            </a:extLst>
          </p:cNvPr>
          <p:cNvPicPr>
            <a:picLocks noChangeAspect="1"/>
          </p:cNvPicPr>
          <p:nvPr/>
        </p:nvPicPr>
        <p:blipFill>
          <a:blip r:embed="rId8"/>
          <a:stretch>
            <a:fillRect/>
          </a:stretch>
        </p:blipFill>
        <p:spPr>
          <a:xfrm>
            <a:off x="1315233" y="2756131"/>
            <a:ext cx="688932" cy="1120408"/>
          </a:xfrm>
          <a:prstGeom prst="rect">
            <a:avLst/>
          </a:prstGeom>
        </p:spPr>
      </p:pic>
      <p:pic>
        <p:nvPicPr>
          <p:cNvPr id="16" name="Picture 15">
            <a:extLst>
              <a:ext uri="{FF2B5EF4-FFF2-40B4-BE49-F238E27FC236}">
                <a16:creationId xmlns:a16="http://schemas.microsoft.com/office/drawing/2014/main" id="{CB589365-1F73-3751-6C3B-C22A4A4B8265}"/>
              </a:ext>
            </a:extLst>
          </p:cNvPr>
          <p:cNvPicPr>
            <a:picLocks noChangeAspect="1"/>
          </p:cNvPicPr>
          <p:nvPr/>
        </p:nvPicPr>
        <p:blipFill>
          <a:blip r:embed="rId9"/>
          <a:stretch>
            <a:fillRect/>
          </a:stretch>
        </p:blipFill>
        <p:spPr>
          <a:xfrm>
            <a:off x="1322016" y="3970684"/>
            <a:ext cx="688932" cy="1114881"/>
          </a:xfrm>
          <a:prstGeom prst="rect">
            <a:avLst/>
          </a:prstGeom>
        </p:spPr>
      </p:pic>
      <p:pic>
        <p:nvPicPr>
          <p:cNvPr id="18" name="Picture 17">
            <a:extLst>
              <a:ext uri="{FF2B5EF4-FFF2-40B4-BE49-F238E27FC236}">
                <a16:creationId xmlns:a16="http://schemas.microsoft.com/office/drawing/2014/main" id="{CACD4A9F-43DA-D2BD-2BF4-6B012F2B4E4F}"/>
              </a:ext>
            </a:extLst>
          </p:cNvPr>
          <p:cNvPicPr>
            <a:picLocks noChangeAspect="1"/>
          </p:cNvPicPr>
          <p:nvPr/>
        </p:nvPicPr>
        <p:blipFill>
          <a:blip r:embed="rId10"/>
          <a:stretch>
            <a:fillRect/>
          </a:stretch>
        </p:blipFill>
        <p:spPr>
          <a:xfrm>
            <a:off x="4684734" y="1541578"/>
            <a:ext cx="588724" cy="1120408"/>
          </a:xfrm>
          <a:prstGeom prst="rect">
            <a:avLst/>
          </a:prstGeom>
        </p:spPr>
      </p:pic>
      <p:pic>
        <p:nvPicPr>
          <p:cNvPr id="20" name="Picture 19">
            <a:extLst>
              <a:ext uri="{FF2B5EF4-FFF2-40B4-BE49-F238E27FC236}">
                <a16:creationId xmlns:a16="http://schemas.microsoft.com/office/drawing/2014/main" id="{0959444A-D151-7C87-5E07-4FDF5949F4FD}"/>
              </a:ext>
            </a:extLst>
          </p:cNvPr>
          <p:cNvPicPr>
            <a:picLocks noChangeAspect="1"/>
          </p:cNvPicPr>
          <p:nvPr/>
        </p:nvPicPr>
        <p:blipFill>
          <a:blip r:embed="rId11"/>
          <a:stretch>
            <a:fillRect/>
          </a:stretch>
        </p:blipFill>
        <p:spPr>
          <a:xfrm>
            <a:off x="4684734" y="2756132"/>
            <a:ext cx="638828" cy="1120407"/>
          </a:xfrm>
          <a:prstGeom prst="rect">
            <a:avLst/>
          </a:prstGeom>
        </p:spPr>
      </p:pic>
      <p:pic>
        <p:nvPicPr>
          <p:cNvPr id="22" name="Picture 21">
            <a:extLst>
              <a:ext uri="{FF2B5EF4-FFF2-40B4-BE49-F238E27FC236}">
                <a16:creationId xmlns:a16="http://schemas.microsoft.com/office/drawing/2014/main" id="{C20060CD-F135-47B8-2708-C984A536C9E4}"/>
              </a:ext>
            </a:extLst>
          </p:cNvPr>
          <p:cNvPicPr>
            <a:picLocks noChangeAspect="1"/>
          </p:cNvPicPr>
          <p:nvPr/>
        </p:nvPicPr>
        <p:blipFill>
          <a:blip r:embed="rId12"/>
          <a:stretch>
            <a:fillRect/>
          </a:stretch>
        </p:blipFill>
        <p:spPr>
          <a:xfrm>
            <a:off x="4655017" y="3998775"/>
            <a:ext cx="688932" cy="1114882"/>
          </a:xfrm>
          <a:prstGeom prst="rect">
            <a:avLst/>
          </a:prstGeom>
        </p:spPr>
      </p:pic>
      <p:pic>
        <p:nvPicPr>
          <p:cNvPr id="26" name="Picture 25">
            <a:extLst>
              <a:ext uri="{FF2B5EF4-FFF2-40B4-BE49-F238E27FC236}">
                <a16:creationId xmlns:a16="http://schemas.microsoft.com/office/drawing/2014/main" id="{D8A1F0ED-B7E2-32B7-5508-9978EDD98AC2}"/>
              </a:ext>
            </a:extLst>
          </p:cNvPr>
          <p:cNvPicPr>
            <a:picLocks noChangeAspect="1"/>
          </p:cNvPicPr>
          <p:nvPr/>
        </p:nvPicPr>
        <p:blipFill>
          <a:blip r:embed="rId13"/>
          <a:stretch>
            <a:fillRect/>
          </a:stretch>
        </p:blipFill>
        <p:spPr>
          <a:xfrm>
            <a:off x="1315234" y="1541578"/>
            <a:ext cx="688932" cy="1129399"/>
          </a:xfrm>
          <a:prstGeom prst="rect">
            <a:avLst/>
          </a:prstGeom>
        </p:spPr>
      </p:pic>
    </p:spTree>
    <p:extLst>
      <p:ext uri="{BB962C8B-B14F-4D97-AF65-F5344CB8AC3E}">
        <p14:creationId xmlns:p14="http://schemas.microsoft.com/office/powerpoint/2010/main" val="61800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163C-2C96-C47E-6490-71ED33272ECE}"/>
              </a:ext>
            </a:extLst>
          </p:cNvPr>
          <p:cNvSpPr>
            <a:spLocks noGrp="1"/>
          </p:cNvSpPr>
          <p:nvPr>
            <p:ph type="title"/>
          </p:nvPr>
        </p:nvSpPr>
        <p:spPr>
          <a:xfrm>
            <a:off x="172753" y="623755"/>
            <a:ext cx="8798493" cy="1443109"/>
          </a:xfrm>
        </p:spPr>
        <p:txBody>
          <a:bodyPr>
            <a:noAutofit/>
          </a:bodyPr>
          <a:lstStyle/>
          <a:p>
            <a:pPr rtl="0" fontAlgn="base"/>
            <a:r>
              <a:rPr lang="en-US" sz="2000" b="0" i="0" u="none" strike="noStrike">
                <a:solidFill>
                  <a:srgbClr val="656565"/>
                </a:solidFill>
                <a:effectLst/>
                <a:latin typeface="Franklin Gothic Demi Cond" panose="020B0706030402020204" pitchFamily="34" charset="0"/>
              </a:rPr>
              <a:t>ESEA shifted program focus from “core academic subjects” to providing a “well-rounded education.” </a:t>
            </a:r>
            <a:r>
              <a:rPr lang="en-US" sz="2400" b="0" i="0">
                <a:solidFill>
                  <a:srgbClr val="000000"/>
                </a:solidFill>
                <a:effectLst/>
                <a:latin typeface="Franklin Gothic Demi Cond" panose="020B0706030402020204" pitchFamily="34" charset="0"/>
              </a:rPr>
              <a:t>​</a:t>
            </a:r>
            <a:br>
              <a:rPr lang="en-US" sz="2400" b="0" i="0">
                <a:solidFill>
                  <a:srgbClr val="000000"/>
                </a:solidFill>
                <a:effectLst/>
                <a:latin typeface="Segoe UI" panose="020B0502040204020203" pitchFamily="34" charset="0"/>
              </a:rPr>
            </a:br>
            <a:r>
              <a:rPr lang="en-US" sz="2000" b="0" i="0" u="none" strike="noStrike">
                <a:solidFill>
                  <a:srgbClr val="656565"/>
                </a:solidFill>
                <a:effectLst/>
                <a:latin typeface="Franklin Gothic Demi Cond" panose="020B0706030402020204" pitchFamily="34" charset="0"/>
              </a:rPr>
              <a:t>ESEA defines well-rounded education as courses, activities, and programming in subjects such as:</a:t>
            </a:r>
            <a:br>
              <a:rPr lang="en-US" sz="2000" b="0" i="0">
                <a:solidFill>
                  <a:srgbClr val="000000"/>
                </a:solidFill>
                <a:effectLst/>
                <a:latin typeface="Segoe UI" panose="020B0502040204020203" pitchFamily="34" charset="0"/>
              </a:rPr>
            </a:br>
            <a:endParaRPr lang="en-US" sz="2000"/>
          </a:p>
        </p:txBody>
      </p:sp>
      <p:sp>
        <p:nvSpPr>
          <p:cNvPr id="3" name="Content Placeholder 2">
            <a:extLst>
              <a:ext uri="{FF2B5EF4-FFF2-40B4-BE49-F238E27FC236}">
                <a16:creationId xmlns:a16="http://schemas.microsoft.com/office/drawing/2014/main" id="{22A700CC-537E-4D83-05E3-7C1F976BB9F0}"/>
              </a:ext>
            </a:extLst>
          </p:cNvPr>
          <p:cNvSpPr>
            <a:spLocks noGrp="1"/>
          </p:cNvSpPr>
          <p:nvPr>
            <p:ph idx="1"/>
          </p:nvPr>
        </p:nvSpPr>
        <p:spPr>
          <a:xfrm>
            <a:off x="113495" y="2647665"/>
            <a:ext cx="8401855" cy="3083433"/>
          </a:xfrm>
        </p:spPr>
        <p:txBody>
          <a:bodyPr/>
          <a:lstStyle/>
          <a:p>
            <a:r>
              <a:rPr lang="en-US"/>
              <a:t> </a:t>
            </a:r>
          </a:p>
        </p:txBody>
      </p:sp>
      <p:sp>
        <p:nvSpPr>
          <p:cNvPr id="4" name="Slide Number Placeholder 3">
            <a:extLst>
              <a:ext uri="{FF2B5EF4-FFF2-40B4-BE49-F238E27FC236}">
                <a16:creationId xmlns:a16="http://schemas.microsoft.com/office/drawing/2014/main" id="{CA80B289-E113-3AD9-C09C-E72E6276EF67}"/>
              </a:ext>
            </a:extLst>
          </p:cNvPr>
          <p:cNvSpPr>
            <a:spLocks noGrp="1"/>
          </p:cNvSpPr>
          <p:nvPr>
            <p:ph type="sldNum" sz="quarter" idx="12"/>
          </p:nvPr>
        </p:nvSpPr>
        <p:spPr/>
        <p:txBody>
          <a:bodyPr/>
          <a:lstStyle/>
          <a:p>
            <a:fld id="{E3A0F8C9-0536-44E3-92CA-2798A712B5A8}" type="slidenum">
              <a:rPr lang="en-US" smtClean="0"/>
              <a:t>28</a:t>
            </a:fld>
            <a:endParaRPr lang="en-US"/>
          </a:p>
        </p:txBody>
      </p:sp>
      <p:graphicFrame>
        <p:nvGraphicFramePr>
          <p:cNvPr id="5" name="Diagram 4">
            <a:extLst>
              <a:ext uri="{FF2B5EF4-FFF2-40B4-BE49-F238E27FC236}">
                <a16:creationId xmlns:a16="http://schemas.microsoft.com/office/drawing/2014/main" id="{D38FA6E6-2274-1147-29E3-AFE11440496C}"/>
              </a:ext>
            </a:extLst>
          </p:cNvPr>
          <p:cNvGraphicFramePr/>
          <p:nvPr/>
        </p:nvGraphicFramePr>
        <p:xfrm>
          <a:off x="-1431664" y="59045"/>
          <a:ext cx="7797279" cy="648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C683DB6-8FA2-FB62-DB41-3BB74A3A4BDF}"/>
              </a:ext>
            </a:extLst>
          </p:cNvPr>
          <p:cNvSpPr txBox="1"/>
          <p:nvPr/>
        </p:nvSpPr>
        <p:spPr>
          <a:xfrm>
            <a:off x="172753" y="59045"/>
            <a:ext cx="5884175" cy="646331"/>
          </a:xfrm>
          <a:prstGeom prst="rect">
            <a:avLst/>
          </a:prstGeom>
          <a:noFill/>
        </p:spPr>
        <p:txBody>
          <a:bodyPr wrap="none" rtlCol="0">
            <a:spAutoFit/>
          </a:bodyPr>
          <a:lstStyle/>
          <a:p>
            <a:r>
              <a:rPr lang="en-US" sz="3600" b="0" i="0">
                <a:solidFill>
                  <a:srgbClr val="1A497F"/>
                </a:solidFill>
                <a:effectLst/>
                <a:latin typeface="Franklin Gothic Demi Cond" panose="020B0706030402020204" pitchFamily="34" charset="0"/>
              </a:rPr>
              <a:t>Well-Rounded Education in ESEA</a:t>
            </a:r>
            <a:endParaRPr lang="en-US" sz="3600"/>
          </a:p>
        </p:txBody>
      </p:sp>
      <p:sp>
        <p:nvSpPr>
          <p:cNvPr id="7" name="Flowchart: Connector 6">
            <a:extLst>
              <a:ext uri="{FF2B5EF4-FFF2-40B4-BE49-F238E27FC236}">
                <a16:creationId xmlns:a16="http://schemas.microsoft.com/office/drawing/2014/main" id="{7E7830B7-37FC-ECF2-4E61-9F33410677F6}"/>
              </a:ext>
            </a:extLst>
          </p:cNvPr>
          <p:cNvSpPr/>
          <p:nvPr/>
        </p:nvSpPr>
        <p:spPr>
          <a:xfrm>
            <a:off x="6353828" y="1515648"/>
            <a:ext cx="2703796" cy="362151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a:extLst>
              <a:ext uri="{FF2B5EF4-FFF2-40B4-BE49-F238E27FC236}">
                <a16:creationId xmlns:a16="http://schemas.microsoft.com/office/drawing/2014/main" id="{A8C7685F-67BD-AAC2-1890-F3D7CBB4ED80}"/>
              </a:ext>
            </a:extLst>
          </p:cNvPr>
          <p:cNvSpPr txBox="1"/>
          <p:nvPr/>
        </p:nvSpPr>
        <p:spPr>
          <a:xfrm>
            <a:off x="6679287" y="1720840"/>
            <a:ext cx="2057401" cy="34163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73660" algn="ctr">
              <a:defRPr/>
            </a:pPr>
            <a:r>
              <a:rPr lang="en-US">
                <a:solidFill>
                  <a:schemeClr val="bg1"/>
                </a:solidFill>
              </a:rPr>
              <a:t>and any other subject, as determined by the state or local educational agency, with the purpose of providing all students access to an enriched curriculum and educational experience.</a:t>
            </a:r>
            <a:endParaRPr lang="en-US">
              <a:solidFill>
                <a:schemeClr val="bg1"/>
              </a:solidFill>
              <a:cs typeface="Calibri"/>
            </a:endParaRPr>
          </a:p>
        </p:txBody>
      </p:sp>
      <p:sp>
        <p:nvSpPr>
          <p:cNvPr id="11" name="TextBox 1">
            <a:extLst>
              <a:ext uri="{FF2B5EF4-FFF2-40B4-BE49-F238E27FC236}">
                <a16:creationId xmlns:a16="http://schemas.microsoft.com/office/drawing/2014/main" id="{58AB9C08-6028-16E9-5AB2-C5C0A4BF3DEC}"/>
              </a:ext>
            </a:extLst>
          </p:cNvPr>
          <p:cNvSpPr txBox="1"/>
          <p:nvPr/>
        </p:nvSpPr>
        <p:spPr>
          <a:xfrm>
            <a:off x="172753" y="5585358"/>
            <a:ext cx="380386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latin typeface="Calibri"/>
              </a:rPr>
              <a:t>ESEA Sec. 1114(b)(7)(ii); 1115(b)(2)(a)</a:t>
            </a:r>
            <a:endParaRPr lang="en-US" i="1"/>
          </a:p>
        </p:txBody>
      </p:sp>
    </p:spTree>
    <p:extLst>
      <p:ext uri="{BB962C8B-B14F-4D97-AF65-F5344CB8AC3E}">
        <p14:creationId xmlns:p14="http://schemas.microsoft.com/office/powerpoint/2010/main" val="385900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9144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41688-0ABB-EC03-7ACD-C0F184233F43}"/>
              </a:ext>
            </a:extLst>
          </p:cNvPr>
          <p:cNvSpPr>
            <a:spLocks noGrp="1"/>
          </p:cNvSpPr>
          <p:nvPr>
            <p:ph type="title"/>
          </p:nvPr>
        </p:nvSpPr>
        <p:spPr>
          <a:xfrm>
            <a:off x="293533" y="320675"/>
            <a:ext cx="8555615" cy="1325563"/>
          </a:xfrm>
        </p:spPr>
        <p:txBody>
          <a:bodyPr>
            <a:normAutofit/>
          </a:bodyPr>
          <a:lstStyle/>
          <a:p>
            <a:r>
              <a:rPr lang="en-US" sz="4700">
                <a:solidFill>
                  <a:schemeClr val="bg1"/>
                </a:solidFill>
                <a:ea typeface="+mj-lt"/>
                <a:cs typeface="+mj-lt"/>
              </a:rPr>
              <a:t>Budget: Cost Basis</a:t>
            </a:r>
            <a:endParaRPr lang="en-US" sz="4700">
              <a:solidFill>
                <a:schemeClr val="bg1"/>
              </a:solidFill>
            </a:endParaRPr>
          </a:p>
        </p:txBody>
      </p:sp>
      <p:sp>
        <p:nvSpPr>
          <p:cNvPr id="4" name="Slide Number Placeholder 3">
            <a:extLst>
              <a:ext uri="{FF2B5EF4-FFF2-40B4-BE49-F238E27FC236}">
                <a16:creationId xmlns:a16="http://schemas.microsoft.com/office/drawing/2014/main" id="{D0C7C73D-A598-78A5-B864-22659066FB91}"/>
              </a:ext>
            </a:extLst>
          </p:cNvPr>
          <p:cNvSpPr>
            <a:spLocks noGrp="1"/>
          </p:cNvSpPr>
          <p:nvPr>
            <p:ph type="sldNum" sz="quarter" idx="12"/>
          </p:nvPr>
        </p:nvSpPr>
        <p:spPr>
          <a:xfrm>
            <a:off x="6817819" y="6356350"/>
            <a:ext cx="2057400" cy="365125"/>
          </a:xfrm>
        </p:spPr>
        <p:txBody>
          <a:bodyPr>
            <a:normAutofit/>
          </a:bodyPr>
          <a:lstStyle/>
          <a:p>
            <a:pPr>
              <a:spcAft>
                <a:spcPts val="600"/>
              </a:spcAft>
            </a:pPr>
            <a:fld id="{E3A0F8C9-0536-44E3-92CA-2798A712B5A8}" type="slidenum">
              <a:rPr lang="en-US"/>
              <a:pPr>
                <a:spcAft>
                  <a:spcPts val="600"/>
                </a:spcAft>
              </a:pPr>
              <a:t>29</a:t>
            </a:fld>
            <a:endParaRPr lang="en-US"/>
          </a:p>
        </p:txBody>
      </p:sp>
      <p:graphicFrame>
        <p:nvGraphicFramePr>
          <p:cNvPr id="6" name="Content Placeholder 5">
            <a:extLst>
              <a:ext uri="{FF2B5EF4-FFF2-40B4-BE49-F238E27FC236}">
                <a16:creationId xmlns:a16="http://schemas.microsoft.com/office/drawing/2014/main" id="{788AD0CC-D05F-85B7-6A73-9E5EDA72A600}"/>
              </a:ext>
            </a:extLst>
          </p:cNvPr>
          <p:cNvGraphicFramePr>
            <a:graphicFrameLocks noGrp="1"/>
          </p:cNvGraphicFramePr>
          <p:nvPr>
            <p:ph idx="1"/>
          </p:nvPr>
        </p:nvGraphicFramePr>
        <p:xfrm>
          <a:off x="293534" y="2280022"/>
          <a:ext cx="8555615" cy="3743880"/>
        </p:xfrm>
        <a:graphic>
          <a:graphicData uri="http://schemas.openxmlformats.org/drawingml/2006/table">
            <a:tbl>
              <a:tblPr firstRow="1" bandRow="1">
                <a:solidFill>
                  <a:schemeClr val="bg1">
                    <a:lumMod val="95000"/>
                  </a:schemeClr>
                </a:solidFill>
                <a:tableStyleId>{5C22544A-7EE6-4342-B048-85BDC9FD1C3A}</a:tableStyleId>
              </a:tblPr>
              <a:tblGrid>
                <a:gridCol w="8555615">
                  <a:extLst>
                    <a:ext uri="{9D8B030D-6E8A-4147-A177-3AD203B41FA5}">
                      <a16:colId xmlns:a16="http://schemas.microsoft.com/office/drawing/2014/main" val="3811160259"/>
                    </a:ext>
                  </a:extLst>
                </a:gridCol>
              </a:tblGrid>
              <a:tr h="3743880">
                <a:tc>
                  <a:txBody>
                    <a:bodyPr/>
                    <a:lstStyle/>
                    <a:p>
                      <a:pPr fontAlgn="base"/>
                      <a:r>
                        <a:rPr lang="en-US" sz="2800" b="1" cap="none" spc="0">
                          <a:solidFill>
                            <a:schemeClr val="tx1"/>
                          </a:solidFill>
                          <a:effectLst/>
                        </a:rPr>
                        <a:t>Cost Basis -  Use number sentences to provide details for the request, such as:   ​</a:t>
                      </a:r>
                    </a:p>
                    <a:p>
                      <a:pPr marL="342900" lvl="0" indent="-342900" fontAlgn="base">
                        <a:buFont typeface="Arial" panose="020B0604020202020204" pitchFamily="34" charset="0"/>
                        <a:buChar char="•"/>
                      </a:pPr>
                      <a:r>
                        <a:rPr lang="en-US" sz="2800" b="1" cap="none" spc="0">
                          <a:solidFill>
                            <a:schemeClr val="tx1"/>
                          </a:solidFill>
                          <a:effectLst/>
                        </a:rPr>
                        <a:t>item x cost = total​</a:t>
                      </a:r>
                    </a:p>
                    <a:p>
                      <a:pPr marL="342900" lvl="0" indent="-342900" fontAlgn="base">
                        <a:buFont typeface="Arial" panose="020B0604020202020204" pitchFamily="34" charset="0"/>
                        <a:buChar char="•"/>
                      </a:pPr>
                      <a:r>
                        <a:rPr lang="en-US" sz="2800" b="1" cap="none" spc="0">
                          <a:solidFill>
                            <a:schemeClr val="tx1"/>
                          </a:solidFill>
                          <a:effectLst/>
                        </a:rPr>
                        <a:t>(item x cost) + (item x cost) + estimated shipping = total ​</a:t>
                      </a:r>
                    </a:p>
                    <a:p>
                      <a:pPr marL="342900" lvl="0" indent="-342900" fontAlgn="base">
                        <a:buFont typeface="Arial" panose="020B0604020202020204" pitchFamily="34" charset="0"/>
                        <a:buChar char="•"/>
                      </a:pPr>
                      <a:r>
                        <a:rPr lang="en-US" sz="2800" b="1" cap="none" spc="0">
                          <a:solidFill>
                            <a:schemeClr val="tx1"/>
                          </a:solidFill>
                          <a:effectLst/>
                        </a:rPr>
                        <a:t>hourly rate x # of hours between (duration) = total​</a:t>
                      </a:r>
                    </a:p>
                    <a:p>
                      <a:pPr marL="342900" lvl="0" indent="-342900" fontAlgn="base">
                        <a:buFont typeface="Arial" panose="020B0604020202020204" pitchFamily="34" charset="0"/>
                        <a:buChar char="•"/>
                      </a:pPr>
                      <a:r>
                        <a:rPr lang="en-US" sz="2800" b="1" cap="none" spc="0">
                          <a:solidFill>
                            <a:schemeClr val="tx1"/>
                          </a:solidFill>
                          <a:effectLst/>
                        </a:rPr>
                        <a:t>annual salary per contract​</a:t>
                      </a:r>
                      <a:endParaRPr lang="en-US" sz="2800" b="1" cap="none" spc="0">
                        <a:solidFill>
                          <a:schemeClr val="tx1"/>
                        </a:solidFill>
                        <a:effectLst/>
                        <a:latin typeface="Arial" panose="020B0604020202020204" pitchFamily="34" charset="0"/>
                      </a:endParaRPr>
                    </a:p>
                  </a:txBody>
                  <a:tcPr marL="110916" marR="158452" marT="31691" marB="237678"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802611724"/>
                  </a:ext>
                </a:extLst>
              </a:tr>
            </a:tbl>
          </a:graphicData>
        </a:graphic>
      </p:graphicFrame>
    </p:spTree>
    <p:extLst>
      <p:ext uri="{BB962C8B-B14F-4D97-AF65-F5344CB8AC3E}">
        <p14:creationId xmlns:p14="http://schemas.microsoft.com/office/powerpoint/2010/main" val="368854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3</a:t>
            </a:fld>
            <a:endParaRPr lang="en-US"/>
          </a:p>
        </p:txBody>
      </p:sp>
      <p:sp>
        <p:nvSpPr>
          <p:cNvPr id="2" name="Title 1"/>
          <p:cNvSpPr>
            <a:spLocks noGrp="1"/>
          </p:cNvSpPr>
          <p:nvPr>
            <p:ph type="title" idx="4294967295"/>
          </p:nvPr>
        </p:nvSpPr>
        <p:spPr>
          <a:xfrm>
            <a:off x="0" y="0"/>
            <a:ext cx="7886700" cy="2205038"/>
          </a:xfrm>
        </p:spPr>
        <p:txBody>
          <a:bodyPr>
            <a:normAutofit/>
          </a:bodyPr>
          <a:lstStyle/>
          <a:p>
            <a:r>
              <a:rPr lang="en-US"/>
              <a:t>        Welcome and Introductions</a:t>
            </a:r>
            <a:br>
              <a:rPr lang="en-US"/>
            </a:b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205038"/>
            <a:ext cx="5256995" cy="2780321"/>
          </a:xfrm>
          <a:prstGeom prst="rect">
            <a:avLst/>
          </a:prstGeom>
        </p:spPr>
      </p:pic>
    </p:spTree>
    <p:extLst>
      <p:ext uri="{BB962C8B-B14F-4D97-AF65-F5344CB8AC3E}">
        <p14:creationId xmlns:p14="http://schemas.microsoft.com/office/powerpoint/2010/main" val="3194155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9144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C0D7A-CBAA-675B-01CA-9C5A1AECCD2D}"/>
              </a:ext>
            </a:extLst>
          </p:cNvPr>
          <p:cNvSpPr>
            <a:spLocks noGrp="1"/>
          </p:cNvSpPr>
          <p:nvPr>
            <p:ph type="title"/>
          </p:nvPr>
        </p:nvSpPr>
        <p:spPr>
          <a:xfrm>
            <a:off x="293533" y="320675"/>
            <a:ext cx="8555615" cy="1325563"/>
          </a:xfrm>
        </p:spPr>
        <p:txBody>
          <a:bodyPr>
            <a:normAutofit/>
          </a:bodyPr>
          <a:lstStyle/>
          <a:p>
            <a:r>
              <a:rPr lang="en-US" sz="4700">
                <a:solidFill>
                  <a:schemeClr val="bg1"/>
                </a:solidFill>
                <a:ea typeface="+mj-lt"/>
                <a:cs typeface="+mj-lt"/>
              </a:rPr>
              <a:t>Budget: Description  </a:t>
            </a:r>
            <a:endParaRPr lang="en-US" sz="4700">
              <a:solidFill>
                <a:schemeClr val="bg1"/>
              </a:solidFill>
            </a:endParaRPr>
          </a:p>
        </p:txBody>
      </p:sp>
      <p:sp>
        <p:nvSpPr>
          <p:cNvPr id="4" name="Slide Number Placeholder 3">
            <a:extLst>
              <a:ext uri="{FF2B5EF4-FFF2-40B4-BE49-F238E27FC236}">
                <a16:creationId xmlns:a16="http://schemas.microsoft.com/office/drawing/2014/main" id="{EC9D04B1-8E7C-266B-A175-151EC7E8C1C2}"/>
              </a:ext>
            </a:extLst>
          </p:cNvPr>
          <p:cNvSpPr>
            <a:spLocks noGrp="1"/>
          </p:cNvSpPr>
          <p:nvPr>
            <p:ph type="sldNum" sz="quarter" idx="12"/>
          </p:nvPr>
        </p:nvSpPr>
        <p:spPr>
          <a:xfrm>
            <a:off x="6817819" y="6356350"/>
            <a:ext cx="2057400" cy="365125"/>
          </a:xfrm>
        </p:spPr>
        <p:txBody>
          <a:bodyPr>
            <a:normAutofit/>
          </a:bodyPr>
          <a:lstStyle/>
          <a:p>
            <a:pPr>
              <a:spcAft>
                <a:spcPts val="600"/>
              </a:spcAft>
            </a:pPr>
            <a:fld id="{E3A0F8C9-0536-44E3-92CA-2798A712B5A8}" type="slidenum">
              <a:rPr lang="en-US"/>
              <a:pPr>
                <a:spcAft>
                  <a:spcPts val="600"/>
                </a:spcAft>
              </a:pPr>
              <a:t>30</a:t>
            </a:fld>
            <a:endParaRPr lang="en-US"/>
          </a:p>
        </p:txBody>
      </p:sp>
      <p:graphicFrame>
        <p:nvGraphicFramePr>
          <p:cNvPr id="6" name="Content Placeholder 5">
            <a:extLst>
              <a:ext uri="{FF2B5EF4-FFF2-40B4-BE49-F238E27FC236}">
                <a16:creationId xmlns:a16="http://schemas.microsoft.com/office/drawing/2014/main" id="{6375D347-BEAC-5BCB-9737-4ED5E55E51D5}"/>
              </a:ext>
            </a:extLst>
          </p:cNvPr>
          <p:cNvGraphicFramePr>
            <a:graphicFrameLocks noGrp="1"/>
          </p:cNvGraphicFramePr>
          <p:nvPr>
            <p:ph idx="1"/>
          </p:nvPr>
        </p:nvGraphicFramePr>
        <p:xfrm>
          <a:off x="293534" y="2181220"/>
          <a:ext cx="8555615" cy="3941485"/>
        </p:xfrm>
        <a:graphic>
          <a:graphicData uri="http://schemas.openxmlformats.org/drawingml/2006/table">
            <a:tbl>
              <a:tblPr firstRow="1" bandRow="1">
                <a:noFill/>
                <a:tableStyleId>{5C22544A-7EE6-4342-B048-85BDC9FD1C3A}</a:tableStyleId>
              </a:tblPr>
              <a:tblGrid>
                <a:gridCol w="8555615">
                  <a:extLst>
                    <a:ext uri="{9D8B030D-6E8A-4147-A177-3AD203B41FA5}">
                      <a16:colId xmlns:a16="http://schemas.microsoft.com/office/drawing/2014/main" val="3955636149"/>
                    </a:ext>
                  </a:extLst>
                </a:gridCol>
              </a:tblGrid>
              <a:tr h="3941485">
                <a:tc>
                  <a:txBody>
                    <a:bodyPr/>
                    <a:lstStyle/>
                    <a:p>
                      <a:pPr algn="l" fontAlgn="base"/>
                      <a:r>
                        <a:rPr lang="en-US" sz="3200">
                          <a:solidFill>
                            <a:schemeClr val="tx1">
                              <a:lumMod val="75000"/>
                              <a:lumOff val="25000"/>
                            </a:schemeClr>
                          </a:solidFill>
                          <a:effectLst/>
                        </a:rPr>
                        <a:t>Description - Indicate the position to be funded, items to be purchased or Professional Learning Activity Title (the same title should be used on the Professional Learning Activity Worksheet) AND, if applicable, where (LEA/school name).​</a:t>
                      </a:r>
                      <a:endParaRPr lang="en-US" sz="3200" b="0" i="0">
                        <a:solidFill>
                          <a:schemeClr val="tx1">
                            <a:lumMod val="75000"/>
                            <a:lumOff val="25000"/>
                          </a:schemeClr>
                        </a:solidFill>
                        <a:effectLst/>
                      </a:endParaRPr>
                    </a:p>
                  </a:txBody>
                  <a:tcPr marL="409042" marR="245426" marT="245426" marB="24542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431991936"/>
                  </a:ext>
                </a:extLst>
              </a:tr>
            </a:tbl>
          </a:graphicData>
        </a:graphic>
      </p:graphicFrame>
    </p:spTree>
    <p:extLst>
      <p:ext uri="{BB962C8B-B14F-4D97-AF65-F5344CB8AC3E}">
        <p14:creationId xmlns:p14="http://schemas.microsoft.com/office/powerpoint/2010/main" val="193054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9144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DA1BE-437D-57DA-9826-F1A8F62DAE5C}"/>
              </a:ext>
            </a:extLst>
          </p:cNvPr>
          <p:cNvSpPr>
            <a:spLocks noGrp="1"/>
          </p:cNvSpPr>
          <p:nvPr>
            <p:ph type="title"/>
          </p:nvPr>
        </p:nvSpPr>
        <p:spPr>
          <a:xfrm>
            <a:off x="293533" y="320675"/>
            <a:ext cx="8555615" cy="1325563"/>
          </a:xfrm>
        </p:spPr>
        <p:txBody>
          <a:bodyPr>
            <a:normAutofit/>
          </a:bodyPr>
          <a:lstStyle/>
          <a:p>
            <a:r>
              <a:rPr lang="en-US" sz="4700">
                <a:solidFill>
                  <a:schemeClr val="bg1"/>
                </a:solidFill>
                <a:ea typeface="+mj-lt"/>
                <a:cs typeface="+mj-lt"/>
              </a:rPr>
              <a:t>Budget: Justification</a:t>
            </a:r>
            <a:endParaRPr lang="en-US" sz="4700">
              <a:solidFill>
                <a:schemeClr val="bg1"/>
              </a:solidFill>
            </a:endParaRPr>
          </a:p>
        </p:txBody>
      </p:sp>
      <p:sp>
        <p:nvSpPr>
          <p:cNvPr id="4" name="Slide Number Placeholder 3">
            <a:extLst>
              <a:ext uri="{FF2B5EF4-FFF2-40B4-BE49-F238E27FC236}">
                <a16:creationId xmlns:a16="http://schemas.microsoft.com/office/drawing/2014/main" id="{0FA78F8D-00E6-5FD2-8D67-479E4756215E}"/>
              </a:ext>
            </a:extLst>
          </p:cNvPr>
          <p:cNvSpPr>
            <a:spLocks noGrp="1"/>
          </p:cNvSpPr>
          <p:nvPr>
            <p:ph type="sldNum" sz="quarter" idx="12"/>
          </p:nvPr>
        </p:nvSpPr>
        <p:spPr>
          <a:xfrm>
            <a:off x="6817819" y="6356350"/>
            <a:ext cx="2057400" cy="365125"/>
          </a:xfrm>
        </p:spPr>
        <p:txBody>
          <a:bodyPr>
            <a:normAutofit/>
          </a:bodyPr>
          <a:lstStyle/>
          <a:p>
            <a:pPr>
              <a:spcAft>
                <a:spcPts val="600"/>
              </a:spcAft>
            </a:pPr>
            <a:fld id="{E3A0F8C9-0536-44E3-92CA-2798A712B5A8}" type="slidenum">
              <a:rPr lang="en-US"/>
              <a:pPr>
                <a:spcAft>
                  <a:spcPts val="600"/>
                </a:spcAft>
              </a:pPr>
              <a:t>31</a:t>
            </a:fld>
            <a:endParaRPr lang="en-US"/>
          </a:p>
        </p:txBody>
      </p:sp>
      <p:graphicFrame>
        <p:nvGraphicFramePr>
          <p:cNvPr id="6" name="Content Placeholder 5">
            <a:extLst>
              <a:ext uri="{FF2B5EF4-FFF2-40B4-BE49-F238E27FC236}">
                <a16:creationId xmlns:a16="http://schemas.microsoft.com/office/drawing/2014/main" id="{03678CE2-9D9F-E047-E36F-F50628C42816}"/>
              </a:ext>
            </a:extLst>
          </p:cNvPr>
          <p:cNvGraphicFramePr>
            <a:graphicFrameLocks noGrp="1"/>
          </p:cNvGraphicFramePr>
          <p:nvPr>
            <p:ph idx="1"/>
            <p:extLst>
              <p:ext uri="{D42A27DB-BD31-4B8C-83A1-F6EECF244321}">
                <p14:modId xmlns:p14="http://schemas.microsoft.com/office/powerpoint/2010/main" val="4153660174"/>
              </p:ext>
            </p:extLst>
          </p:nvPr>
        </p:nvGraphicFramePr>
        <p:xfrm>
          <a:off x="149290" y="1977304"/>
          <a:ext cx="8559900" cy="3207491"/>
        </p:xfrm>
        <a:graphic>
          <a:graphicData uri="http://schemas.openxmlformats.org/drawingml/2006/table">
            <a:tbl>
              <a:tblPr firstRow="1" bandRow="1">
                <a:noFill/>
                <a:tableStyleId>{5C22544A-7EE6-4342-B048-85BDC9FD1C3A}</a:tableStyleId>
              </a:tblPr>
              <a:tblGrid>
                <a:gridCol w="8559900">
                  <a:extLst>
                    <a:ext uri="{9D8B030D-6E8A-4147-A177-3AD203B41FA5}">
                      <a16:colId xmlns:a16="http://schemas.microsoft.com/office/drawing/2014/main" val="2131431632"/>
                    </a:ext>
                  </a:extLst>
                </a:gridCol>
              </a:tblGrid>
              <a:tr h="3191855">
                <a:tc>
                  <a:txBody>
                    <a:bodyPr/>
                    <a:lstStyle/>
                    <a:p>
                      <a:pPr algn="l" fontAlgn="base"/>
                      <a:r>
                        <a:rPr lang="en-US" sz="2200" b="0" cap="none" spc="0" dirty="0">
                          <a:solidFill>
                            <a:schemeClr val="tx1"/>
                          </a:solidFill>
                          <a:effectLst/>
                        </a:rPr>
                        <a:t>Justification - Please describe how the request is specific to the goals of the program. </a:t>
                      </a:r>
                    </a:p>
                    <a:p>
                      <a:pPr algn="l" fontAlgn="base"/>
                      <a:endParaRPr lang="en-US" sz="2200" b="0" cap="none" spc="0" dirty="0">
                        <a:solidFill>
                          <a:schemeClr val="tx1"/>
                        </a:solidFill>
                        <a:effectLst/>
                      </a:endParaRPr>
                    </a:p>
                    <a:p>
                      <a:pPr algn="l" fontAlgn="base"/>
                      <a:r>
                        <a:rPr lang="en-US" sz="2200" b="0" cap="none" spc="0" dirty="0">
                          <a:solidFill>
                            <a:schemeClr val="tx1"/>
                          </a:solidFill>
                          <a:effectLst/>
                        </a:rPr>
                        <a:t>Suggested format:​</a:t>
                      </a:r>
                    </a:p>
                    <a:p>
                      <a:pPr algn="l" fontAlgn="base"/>
                      <a:r>
                        <a:rPr lang="en-US" sz="2200" b="0" cap="none" spc="0" dirty="0">
                          <a:solidFill>
                            <a:schemeClr val="tx1"/>
                          </a:solidFill>
                          <a:effectLst/>
                        </a:rPr>
                        <a:t>​</a:t>
                      </a:r>
                      <a:r>
                        <a:rPr lang="en-US" sz="2200" b="0" u="none" strike="noStrike" cap="none" spc="0" dirty="0">
                          <a:solidFill>
                            <a:schemeClr val="tx1"/>
                          </a:solidFill>
                          <a:effectLst/>
                        </a:rPr>
                        <a:t>This request for (list item or service) supports the goal of (list professional Learning goal/need described in LEA application) by providing (describe how it is reasonable and necessary to implement the Title II, Part A program).</a:t>
                      </a:r>
                      <a:r>
                        <a:rPr lang="en-US" sz="2200" b="0" cap="none" spc="0" dirty="0">
                          <a:solidFill>
                            <a:schemeClr val="tx1"/>
                          </a:solidFill>
                          <a:effectLst/>
                        </a:rPr>
                        <a:t>​</a:t>
                      </a:r>
                    </a:p>
                    <a:p>
                      <a:pPr algn="l" fontAlgn="base"/>
                      <a:r>
                        <a:rPr lang="en-US" sz="2200" b="0" cap="none" spc="0" dirty="0">
                          <a:solidFill>
                            <a:schemeClr val="tx1"/>
                          </a:solidFill>
                          <a:effectLst/>
                        </a:rPr>
                        <a:t> ​</a:t>
                      </a:r>
                      <a:endParaRPr lang="en-US" sz="2200" b="0" i="0" cap="none" spc="0" dirty="0">
                        <a:solidFill>
                          <a:schemeClr val="tx1"/>
                        </a:solidFill>
                        <a:effectLst/>
                      </a:endParaRPr>
                    </a:p>
                  </a:txBody>
                  <a:tcPr marL="63324" marR="63324" marT="63324" marB="126647"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991523354"/>
                  </a:ext>
                </a:extLst>
              </a:tr>
            </a:tbl>
          </a:graphicData>
        </a:graphic>
      </p:graphicFrame>
    </p:spTree>
    <p:extLst>
      <p:ext uri="{BB962C8B-B14F-4D97-AF65-F5344CB8AC3E}">
        <p14:creationId xmlns:p14="http://schemas.microsoft.com/office/powerpoint/2010/main" val="1101287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34E001-80F7-0F1D-C533-D245D56F7CBE}"/>
              </a:ext>
            </a:extLst>
          </p:cNvPr>
          <p:cNvSpPr>
            <a:spLocks noGrp="1"/>
          </p:cNvSpPr>
          <p:nvPr>
            <p:ph type="sldNum" sz="quarter" idx="12"/>
          </p:nvPr>
        </p:nvSpPr>
        <p:spPr/>
        <p:txBody>
          <a:bodyPr/>
          <a:lstStyle/>
          <a:p>
            <a:fld id="{E3A0F8C9-0536-44E3-92CA-2798A712B5A8}" type="slidenum">
              <a:rPr lang="en-US" smtClean="0"/>
              <a:t>32</a:t>
            </a:fld>
            <a:endParaRPr lang="en-US"/>
          </a:p>
        </p:txBody>
      </p:sp>
      <p:pic>
        <p:nvPicPr>
          <p:cNvPr id="5" name="Picture 5" descr="Graphical user interface, application&#10;&#10;Description automatically generated">
            <a:extLst>
              <a:ext uri="{FF2B5EF4-FFF2-40B4-BE49-F238E27FC236}">
                <a16:creationId xmlns:a16="http://schemas.microsoft.com/office/drawing/2014/main" id="{421FFAA4-DDAC-B45A-95AB-A37C6A87CAA7}"/>
              </a:ext>
            </a:extLst>
          </p:cNvPr>
          <p:cNvPicPr>
            <a:picLocks noChangeAspect="1"/>
          </p:cNvPicPr>
          <p:nvPr/>
        </p:nvPicPr>
        <p:blipFill>
          <a:blip r:embed="rId3"/>
          <a:stretch>
            <a:fillRect/>
          </a:stretch>
        </p:blipFill>
        <p:spPr>
          <a:xfrm>
            <a:off x="390145" y="1690689"/>
            <a:ext cx="8183680" cy="4198047"/>
          </a:xfrm>
          <a:prstGeom prst="rect">
            <a:avLst/>
          </a:prstGeom>
        </p:spPr>
      </p:pic>
      <p:sp>
        <p:nvSpPr>
          <p:cNvPr id="3" name="Title 1">
            <a:extLst>
              <a:ext uri="{FF2B5EF4-FFF2-40B4-BE49-F238E27FC236}">
                <a16:creationId xmlns:a16="http://schemas.microsoft.com/office/drawing/2014/main" id="{30DBC05B-81E5-D8CB-BDC4-4A324EC1B52B}"/>
              </a:ext>
            </a:extLst>
          </p:cNvPr>
          <p:cNvSpPr>
            <a:spLocks noGrp="1"/>
          </p:cNvSpPr>
          <p:nvPr>
            <p:ph type="title"/>
          </p:nvPr>
        </p:nvSpPr>
        <p:spPr>
          <a:xfrm>
            <a:off x="628650" y="365126"/>
            <a:ext cx="7886700" cy="1325563"/>
          </a:xfrm>
        </p:spPr>
        <p:txBody>
          <a:bodyPr/>
          <a:lstStyle/>
          <a:p>
            <a:r>
              <a:rPr lang="en-US">
                <a:cs typeface="Calibri Light"/>
              </a:rPr>
              <a:t>Consolidated Resource Plan Application: </a:t>
            </a:r>
            <a:r>
              <a:rPr lang="en-US">
                <a:ea typeface="+mj-lt"/>
                <a:cs typeface="+mj-lt"/>
              </a:rPr>
              <a:t> </a:t>
            </a:r>
            <a:endParaRPr lang="en-US"/>
          </a:p>
        </p:txBody>
      </p:sp>
    </p:spTree>
    <p:extLst>
      <p:ext uri="{BB962C8B-B14F-4D97-AF65-F5344CB8AC3E}">
        <p14:creationId xmlns:p14="http://schemas.microsoft.com/office/powerpoint/2010/main" val="44178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F76E-5FA2-7610-D855-5D8FEE5C8B02}"/>
              </a:ext>
            </a:extLst>
          </p:cNvPr>
          <p:cNvSpPr>
            <a:spLocks noGrp="1"/>
          </p:cNvSpPr>
          <p:nvPr>
            <p:ph type="title"/>
          </p:nvPr>
        </p:nvSpPr>
        <p:spPr>
          <a:xfrm>
            <a:off x="205273" y="0"/>
            <a:ext cx="7886700" cy="802433"/>
          </a:xfrm>
        </p:spPr>
        <p:txBody>
          <a:bodyPr/>
          <a:lstStyle/>
          <a:p>
            <a:r>
              <a:rPr lang="en-US"/>
              <a:t>Budget Series</a:t>
            </a:r>
          </a:p>
        </p:txBody>
      </p:sp>
      <p:graphicFrame>
        <p:nvGraphicFramePr>
          <p:cNvPr id="5" name="Table 5">
            <a:extLst>
              <a:ext uri="{FF2B5EF4-FFF2-40B4-BE49-F238E27FC236}">
                <a16:creationId xmlns:a16="http://schemas.microsoft.com/office/drawing/2014/main" id="{51BE893E-D54E-6E8A-059E-A6284DEE0EF5}"/>
              </a:ext>
            </a:extLst>
          </p:cNvPr>
          <p:cNvGraphicFramePr>
            <a:graphicFrameLocks noGrp="1"/>
          </p:cNvGraphicFramePr>
          <p:nvPr>
            <p:ph idx="1"/>
            <p:extLst>
              <p:ext uri="{D42A27DB-BD31-4B8C-83A1-F6EECF244321}">
                <p14:modId xmlns:p14="http://schemas.microsoft.com/office/powerpoint/2010/main" val="2870085446"/>
              </p:ext>
            </p:extLst>
          </p:nvPr>
        </p:nvGraphicFramePr>
        <p:xfrm>
          <a:off x="116418" y="640080"/>
          <a:ext cx="8822309" cy="5189513"/>
        </p:xfrm>
        <a:graphic>
          <a:graphicData uri="http://schemas.openxmlformats.org/drawingml/2006/table">
            <a:tbl>
              <a:tblPr firstRow="1" bandRow="1">
                <a:tableStyleId>{5C22544A-7EE6-4342-B048-85BDC9FD1C3A}</a:tableStyleId>
              </a:tblPr>
              <a:tblGrid>
                <a:gridCol w="2365525">
                  <a:extLst>
                    <a:ext uri="{9D8B030D-6E8A-4147-A177-3AD203B41FA5}">
                      <a16:colId xmlns:a16="http://schemas.microsoft.com/office/drawing/2014/main" val="3747833959"/>
                    </a:ext>
                  </a:extLst>
                </a:gridCol>
                <a:gridCol w="3219061">
                  <a:extLst>
                    <a:ext uri="{9D8B030D-6E8A-4147-A177-3AD203B41FA5}">
                      <a16:colId xmlns:a16="http://schemas.microsoft.com/office/drawing/2014/main" val="2779913515"/>
                    </a:ext>
                  </a:extLst>
                </a:gridCol>
                <a:gridCol w="3237723">
                  <a:extLst>
                    <a:ext uri="{9D8B030D-6E8A-4147-A177-3AD203B41FA5}">
                      <a16:colId xmlns:a16="http://schemas.microsoft.com/office/drawing/2014/main" val="2824524035"/>
                    </a:ext>
                  </a:extLst>
                </a:gridCol>
              </a:tblGrid>
              <a:tr h="226005">
                <a:tc>
                  <a:txBody>
                    <a:bodyPr/>
                    <a:lstStyle/>
                    <a:p>
                      <a:r>
                        <a:rPr lang="en-US" sz="1900"/>
                        <a:t>Budget Code/ Name</a:t>
                      </a:r>
                    </a:p>
                  </a:txBody>
                  <a:tcPr/>
                </a:tc>
                <a:tc>
                  <a:txBody>
                    <a:bodyPr/>
                    <a:lstStyle/>
                    <a:p>
                      <a:r>
                        <a:rPr lang="en-US" sz="1900"/>
                        <a:t>Description </a:t>
                      </a:r>
                    </a:p>
                  </a:txBody>
                  <a:tcPr/>
                </a:tc>
                <a:tc>
                  <a:txBody>
                    <a:bodyPr/>
                    <a:lstStyle/>
                    <a:p>
                      <a:r>
                        <a:rPr lang="en-US" sz="1900"/>
                        <a:t>Example</a:t>
                      </a:r>
                    </a:p>
                  </a:txBody>
                  <a:tcPr/>
                </a:tc>
                <a:extLst>
                  <a:ext uri="{0D108BD9-81ED-4DB2-BD59-A6C34878D82A}">
                    <a16:rowId xmlns:a16="http://schemas.microsoft.com/office/drawing/2014/main" val="2006209525"/>
                  </a:ext>
                </a:extLst>
              </a:tr>
              <a:tr h="1425570">
                <a:tc>
                  <a:txBody>
                    <a:bodyPr/>
                    <a:lstStyle/>
                    <a:p>
                      <a:pPr marL="0" marR="0" lvl="0" indent="0" algn="l" rtl="0" eaLnBrk="1" fontAlgn="auto" latinLnBrk="0" hangingPunct="1">
                        <a:lnSpc>
                          <a:spcPct val="100000"/>
                        </a:lnSpc>
                        <a:spcBef>
                          <a:spcPts val="0"/>
                        </a:spcBef>
                        <a:spcAft>
                          <a:spcPts val="0"/>
                        </a:spcAft>
                        <a:buClrTx/>
                        <a:buSzTx/>
                        <a:buFontTx/>
                        <a:buNone/>
                      </a:pPr>
                      <a:r>
                        <a:rPr lang="en-US" sz="1800" dirty="0">
                          <a:solidFill>
                            <a:srgbClr val="FF0000"/>
                          </a:solidFill>
                        </a:rPr>
                        <a:t>*</a:t>
                      </a:r>
                      <a:r>
                        <a:rPr lang="en-US" sz="1800" dirty="0"/>
                        <a:t>51000: Personnel Services Compensation</a:t>
                      </a:r>
                    </a:p>
                    <a:p>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noProof="0" dirty="0">
                          <a:latin typeface="+mn-lt"/>
                        </a:rPr>
                        <a:t>Budgeted allocations for FTE positions and associated compensation for employees of the district. </a:t>
                      </a:r>
                    </a:p>
                    <a:p>
                      <a:pPr marL="0" marR="0" lvl="0" indent="0" algn="l" rtl="0" eaLnBrk="1" fontAlgn="auto" latinLnBrk="0" hangingPunct="1">
                        <a:lnSpc>
                          <a:spcPct val="100000"/>
                        </a:lnSpc>
                        <a:spcBef>
                          <a:spcPts val="0"/>
                        </a:spcBef>
                        <a:spcAft>
                          <a:spcPts val="0"/>
                        </a:spcAft>
                        <a:buClrTx/>
                        <a:buSzTx/>
                        <a:buFontTx/>
                        <a:buNone/>
                      </a:pPr>
                      <a:endParaRPr lang="en-US" sz="1800" b="0" i="0" u="none" strike="noStrike" noProof="0" dirty="0">
                        <a:latin typeface="+mn-lt"/>
                      </a:endParaRPr>
                    </a:p>
                  </a:txBody>
                  <a:tcPr/>
                </a:tc>
                <a:tc>
                  <a:txBody>
                    <a:bodyPr/>
                    <a:lstStyle/>
                    <a:p>
                      <a:pPr marL="285750" indent="-285750">
                        <a:buFont typeface="Courier New" panose="02070309020205020404" pitchFamily="49" charset="0"/>
                        <a:buChar char="o"/>
                      </a:pPr>
                      <a:r>
                        <a:rPr lang="en-US" sz="1800" dirty="0">
                          <a:effectLst/>
                        </a:rPr>
                        <a:t>FTE:  Mathematics Specialist</a:t>
                      </a:r>
                    </a:p>
                    <a:p>
                      <a:pPr marL="285750" indent="-285750">
                        <a:buFont typeface="Courier New" panose="02070309020205020404" pitchFamily="49" charset="0"/>
                        <a:buChar char="o"/>
                      </a:pPr>
                      <a:r>
                        <a:rPr lang="en-US" sz="1800" dirty="0">
                          <a:effectLst/>
                        </a:rPr>
                        <a:t>Stipends for Teachers (attend)</a:t>
                      </a:r>
                    </a:p>
                    <a:p>
                      <a:pPr marL="285750" marR="0" lvl="0" indent="-285750" algn="l" rtl="0" eaLnBrk="1" fontAlgn="auto" latinLnBrk="0" hangingPunct="1">
                        <a:lnSpc>
                          <a:spcPct val="100000"/>
                        </a:lnSpc>
                        <a:spcBef>
                          <a:spcPts val="0"/>
                        </a:spcBef>
                        <a:spcAft>
                          <a:spcPts val="0"/>
                        </a:spcAft>
                        <a:buClrTx/>
                        <a:buSzTx/>
                        <a:buFont typeface="Courier New" panose="02070309020205020404" pitchFamily="49" charset="0"/>
                        <a:buChar char="o"/>
                      </a:pPr>
                      <a:r>
                        <a:rPr lang="en-US" sz="1800" b="0" i="0" u="none" strike="noStrike" noProof="0" dirty="0">
                          <a:effectLst/>
                          <a:latin typeface="+mn-lt"/>
                        </a:rPr>
                        <a:t>Stipends for Curriculum Trainings (lead)</a:t>
                      </a:r>
                    </a:p>
                    <a:p>
                      <a:pPr marL="285750" marR="0" lvl="0" indent="-285750" algn="l" rtl="0" eaLnBrk="1" fontAlgn="auto" latinLnBrk="0" hangingPunct="1">
                        <a:lnSpc>
                          <a:spcPct val="100000"/>
                        </a:lnSpc>
                        <a:spcBef>
                          <a:spcPts val="0"/>
                        </a:spcBef>
                        <a:spcAft>
                          <a:spcPts val="0"/>
                        </a:spcAft>
                        <a:buClrTx/>
                        <a:buSzTx/>
                        <a:buFont typeface="Courier New" panose="02070309020205020404" pitchFamily="49" charset="0"/>
                        <a:buChar char="o"/>
                      </a:pPr>
                      <a:r>
                        <a:rPr lang="en-US" sz="1800" b="0" i="0" u="none" strike="noStrike" noProof="0" dirty="0">
                          <a:effectLst/>
                          <a:latin typeface="+mn-lt"/>
                        </a:rPr>
                        <a:t>FTE: Induction Coach</a:t>
                      </a:r>
                    </a:p>
                    <a:p>
                      <a:endParaRPr lang="en-US" sz="1800" dirty="0"/>
                    </a:p>
                  </a:txBody>
                  <a:tcPr/>
                </a:tc>
                <a:extLst>
                  <a:ext uri="{0D108BD9-81ED-4DB2-BD59-A6C34878D82A}">
                    <a16:rowId xmlns:a16="http://schemas.microsoft.com/office/drawing/2014/main" val="3631674478"/>
                  </a:ext>
                </a:extLst>
              </a:tr>
              <a:tr h="973560">
                <a:tc>
                  <a:txBody>
                    <a:bodyPr/>
                    <a:lstStyle/>
                    <a:p>
                      <a:r>
                        <a:rPr lang="en-US" sz="1800">
                          <a:solidFill>
                            <a:srgbClr val="FF0000"/>
                          </a:solidFill>
                        </a:rPr>
                        <a:t>*</a:t>
                      </a:r>
                      <a:r>
                        <a:rPr lang="en-US" sz="1800"/>
                        <a:t>52000: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noProof="0">
                          <a:latin typeface="+mn-lt"/>
                        </a:rPr>
                        <a:t>Personnel Services - Employee Benefits </a:t>
                      </a:r>
                      <a:endParaRPr lang="en-US" sz="1800"/>
                    </a:p>
                    <a:p>
                      <a:endParaRPr lang="en-US" sz="1800"/>
                    </a:p>
                  </a:txBody>
                  <a:tcPr/>
                </a:tc>
                <a:tc>
                  <a:txBody>
                    <a:bodyPr/>
                    <a:lstStyle/>
                    <a:p>
                      <a:r>
                        <a:rPr lang="en-US" sz="1800" b="0" i="0" u="none" strike="noStrike" noProof="0" dirty="0">
                          <a:latin typeface="+mn-lt"/>
                        </a:rPr>
                        <a:t>Budgeted allocations for benefits costs relating to personnel positions and salaries</a:t>
                      </a:r>
                      <a:endParaRPr lang="en-US" sz="1800" dirty="0"/>
                    </a:p>
                  </a:txBody>
                  <a:tcPr/>
                </a:tc>
                <a:tc>
                  <a:txBody>
                    <a:bodyPr/>
                    <a:lstStyle/>
                    <a:p>
                      <a:pPr marL="285750" indent="-285750">
                        <a:buFont typeface="Courier New" panose="02070309020205020404" pitchFamily="49" charset="0"/>
                        <a:buChar char="o"/>
                      </a:pPr>
                      <a:r>
                        <a:rPr lang="en-US" sz="1800" b="0" i="0" u="none" strike="noStrike" noProof="0" dirty="0">
                          <a:effectLst/>
                          <a:latin typeface="+mn-lt"/>
                        </a:rPr>
                        <a:t>Benefits for Stipends </a:t>
                      </a:r>
                      <a:endParaRPr lang="en-US" sz="1800" dirty="0"/>
                    </a:p>
                  </a:txBody>
                  <a:tcPr/>
                </a:tc>
                <a:extLst>
                  <a:ext uri="{0D108BD9-81ED-4DB2-BD59-A6C34878D82A}">
                    <a16:rowId xmlns:a16="http://schemas.microsoft.com/office/drawing/2014/main" val="1306982448"/>
                  </a:ext>
                </a:extLst>
              </a:tr>
              <a:tr h="1608113">
                <a:tc>
                  <a:txBody>
                    <a:bodyPr/>
                    <a:lstStyle/>
                    <a:p>
                      <a:r>
                        <a:rPr lang="en-US" sz="1800">
                          <a:solidFill>
                            <a:srgbClr val="FF0000"/>
                          </a:solidFill>
                        </a:rPr>
                        <a:t>*</a:t>
                      </a:r>
                      <a:r>
                        <a:rPr lang="en-US" sz="1800"/>
                        <a:t>53000: </a:t>
                      </a:r>
                      <a:r>
                        <a:rPr lang="en-US" sz="1800" b="0" i="0" u="none" strike="noStrike" noProof="0">
                          <a:latin typeface="+mn-lt"/>
                        </a:rPr>
                        <a:t>Professional &amp; Technical Services </a:t>
                      </a:r>
                      <a:endParaRPr lang="en-US" sz="1800"/>
                    </a:p>
                    <a:p>
                      <a:endParaRPr lang="en-US" sz="1800"/>
                    </a:p>
                  </a:txBody>
                  <a:tcPr/>
                </a:tc>
                <a:tc>
                  <a:txBody>
                    <a:bodyPr/>
                    <a:lstStyle/>
                    <a:p>
                      <a:r>
                        <a:rPr lang="en-US" sz="1800" dirty="0"/>
                        <a:t>Temporary Services (contractors, vendors)</a:t>
                      </a:r>
                    </a:p>
                    <a:p>
                      <a:pPr lvl="0">
                        <a:buNone/>
                      </a:pPr>
                      <a:endParaRPr lang="en-US" sz="1800" dirty="0"/>
                    </a:p>
                  </a:txBody>
                  <a:tcPr/>
                </a:tc>
                <a:tc>
                  <a:txBody>
                    <a:bodyPr/>
                    <a:lstStyle/>
                    <a:p>
                      <a:pPr marL="171450" lvl="0" indent="-171450">
                        <a:buFont typeface="Courier New"/>
                        <a:buChar char="o"/>
                      </a:pPr>
                      <a:r>
                        <a:rPr lang="en-US" sz="1800" b="0" i="0" u="none" strike="noStrike" noProof="0" dirty="0">
                          <a:latin typeface="Calibri"/>
                        </a:rPr>
                        <a:t> OTs and Interpreters</a:t>
                      </a:r>
                    </a:p>
                    <a:p>
                      <a:pPr marL="171450" lvl="0" indent="-171450">
                        <a:buFont typeface="Courier New"/>
                        <a:buChar char="o"/>
                      </a:pPr>
                      <a:r>
                        <a:rPr lang="en-US" sz="1800" b="0" i="0" u="none" strike="noStrike" noProof="0" dirty="0">
                          <a:latin typeface="Calibri"/>
                        </a:rPr>
                        <a:t>Training/Professional Learning Services</a:t>
                      </a:r>
                    </a:p>
                    <a:p>
                      <a:pPr marL="171450" lvl="0" indent="-171450">
                        <a:buFont typeface="Courier New"/>
                        <a:buChar char="o"/>
                      </a:pPr>
                      <a:r>
                        <a:rPr lang="en-US" sz="1800" b="0" i="0" u="none" strike="noStrike" noProof="0" dirty="0">
                          <a:latin typeface="Calibri"/>
                        </a:rPr>
                        <a:t>Conference Registration </a:t>
                      </a:r>
                    </a:p>
                  </a:txBody>
                  <a:tcPr/>
                </a:tc>
                <a:extLst>
                  <a:ext uri="{0D108BD9-81ED-4DB2-BD59-A6C34878D82A}">
                    <a16:rowId xmlns:a16="http://schemas.microsoft.com/office/drawing/2014/main" val="1632579392"/>
                  </a:ext>
                </a:extLst>
              </a:tr>
            </a:tbl>
          </a:graphicData>
        </a:graphic>
      </p:graphicFrame>
      <p:sp>
        <p:nvSpPr>
          <p:cNvPr id="4" name="Slide Number Placeholder 3">
            <a:extLst>
              <a:ext uri="{FF2B5EF4-FFF2-40B4-BE49-F238E27FC236}">
                <a16:creationId xmlns:a16="http://schemas.microsoft.com/office/drawing/2014/main" id="{6F0BE84B-95CB-4A5E-5216-57A846408968}"/>
              </a:ext>
            </a:extLst>
          </p:cNvPr>
          <p:cNvSpPr>
            <a:spLocks noGrp="1"/>
          </p:cNvSpPr>
          <p:nvPr>
            <p:ph type="sldNum" sz="quarter" idx="12"/>
          </p:nvPr>
        </p:nvSpPr>
        <p:spPr/>
        <p:txBody>
          <a:bodyPr/>
          <a:lstStyle/>
          <a:p>
            <a:fld id="{E3A0F8C9-0536-44E3-92CA-2798A712B5A8}" type="slidenum">
              <a:rPr lang="en-US" smtClean="0"/>
              <a:t>33</a:t>
            </a:fld>
            <a:endParaRPr lang="en-US"/>
          </a:p>
        </p:txBody>
      </p:sp>
    </p:spTree>
    <p:extLst>
      <p:ext uri="{BB962C8B-B14F-4D97-AF65-F5344CB8AC3E}">
        <p14:creationId xmlns:p14="http://schemas.microsoft.com/office/powerpoint/2010/main" val="3568126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E39D-0B8D-1F1B-41C4-D7B18FB3EBE3}"/>
              </a:ext>
            </a:extLst>
          </p:cNvPr>
          <p:cNvSpPr>
            <a:spLocks noGrp="1"/>
          </p:cNvSpPr>
          <p:nvPr>
            <p:ph type="title"/>
          </p:nvPr>
        </p:nvSpPr>
        <p:spPr>
          <a:xfrm>
            <a:off x="113495" y="-66097"/>
            <a:ext cx="7886700" cy="870765"/>
          </a:xfrm>
        </p:spPr>
        <p:txBody>
          <a:bodyPr/>
          <a:lstStyle/>
          <a:p>
            <a:r>
              <a:rPr lang="en-US" dirty="0">
                <a:ea typeface="+mj-lt"/>
                <a:cs typeface="+mj-lt"/>
              </a:rPr>
              <a:t>Budget Series Examples</a:t>
            </a:r>
            <a:endParaRPr lang="en-US" dirty="0"/>
          </a:p>
        </p:txBody>
      </p:sp>
      <p:graphicFrame>
        <p:nvGraphicFramePr>
          <p:cNvPr id="6" name="Content Placeholder 5">
            <a:extLst>
              <a:ext uri="{FF2B5EF4-FFF2-40B4-BE49-F238E27FC236}">
                <a16:creationId xmlns:a16="http://schemas.microsoft.com/office/drawing/2014/main" id="{B0FDB52D-A982-D22A-2B36-F845B5E5F981}"/>
              </a:ext>
            </a:extLst>
          </p:cNvPr>
          <p:cNvGraphicFramePr>
            <a:graphicFrameLocks noGrp="1"/>
          </p:cNvGraphicFramePr>
          <p:nvPr>
            <p:ph idx="1"/>
            <p:extLst>
              <p:ext uri="{D42A27DB-BD31-4B8C-83A1-F6EECF244321}">
                <p14:modId xmlns:p14="http://schemas.microsoft.com/office/powerpoint/2010/main" val="1612165192"/>
              </p:ext>
            </p:extLst>
          </p:nvPr>
        </p:nvGraphicFramePr>
        <p:xfrm>
          <a:off x="242596" y="684209"/>
          <a:ext cx="8493238" cy="1818094"/>
        </p:xfrm>
        <a:graphic>
          <a:graphicData uri="http://schemas.openxmlformats.org/drawingml/2006/table">
            <a:tbl>
              <a:tblPr firstRow="1" bandRow="1">
                <a:tableStyleId>{5C22544A-7EE6-4342-B048-85BDC9FD1C3A}</a:tableStyleId>
              </a:tblPr>
              <a:tblGrid>
                <a:gridCol w="1065650">
                  <a:extLst>
                    <a:ext uri="{9D8B030D-6E8A-4147-A177-3AD203B41FA5}">
                      <a16:colId xmlns:a16="http://schemas.microsoft.com/office/drawing/2014/main" val="1739542060"/>
                    </a:ext>
                  </a:extLst>
                </a:gridCol>
                <a:gridCol w="2525593">
                  <a:extLst>
                    <a:ext uri="{9D8B030D-6E8A-4147-A177-3AD203B41FA5}">
                      <a16:colId xmlns:a16="http://schemas.microsoft.com/office/drawing/2014/main" val="1130054058"/>
                    </a:ext>
                  </a:extLst>
                </a:gridCol>
                <a:gridCol w="4901995">
                  <a:extLst>
                    <a:ext uri="{9D8B030D-6E8A-4147-A177-3AD203B41FA5}">
                      <a16:colId xmlns:a16="http://schemas.microsoft.com/office/drawing/2014/main" val="1277593256"/>
                    </a:ext>
                  </a:extLst>
                </a:gridCol>
              </a:tblGrid>
              <a:tr h="381830">
                <a:tc>
                  <a:txBody>
                    <a:bodyPr/>
                    <a:lstStyle/>
                    <a:p>
                      <a:pPr algn="l" fontAlgn="base"/>
                      <a:r>
                        <a:rPr lang="en-US" sz="1800" dirty="0">
                          <a:effectLst/>
                        </a:rPr>
                        <a:t>51000​</a:t>
                      </a:r>
                      <a:endParaRPr lang="en-US" sz="1800" b="1" i="0" dirty="0">
                        <a:solidFill>
                          <a:srgbClr val="FFFFFF"/>
                        </a:solidFill>
                        <a:effectLst/>
                      </a:endParaRPr>
                    </a:p>
                  </a:txBody>
                  <a:tcPr anchor="ctr"/>
                </a:tc>
                <a:tc>
                  <a:txBody>
                    <a:bodyPr/>
                    <a:lstStyle/>
                    <a:p>
                      <a:pPr algn="l" fontAlgn="base"/>
                      <a:r>
                        <a:rPr lang="en-US" sz="1100">
                          <a:effectLst/>
                        </a:rPr>
                        <a:t>Reserve:          Unspecified​</a:t>
                      </a:r>
                      <a:endParaRPr lang="en-US" b="1" i="0">
                        <a:solidFill>
                          <a:srgbClr val="FFFFFF"/>
                        </a:solidFill>
                        <a:effectLst/>
                      </a:endParaRPr>
                    </a:p>
                  </a:txBody>
                  <a:tcPr/>
                </a:tc>
                <a:tc>
                  <a:txBody>
                    <a:bodyPr/>
                    <a:lstStyle/>
                    <a:p>
                      <a:pPr algn="l" fontAlgn="auto"/>
                      <a:r>
                        <a:rPr lang="en-US" sz="1350">
                          <a:effectLst/>
                        </a:rPr>
                        <a:t>​</a:t>
                      </a:r>
                      <a:endParaRPr lang="en-US" sz="1350" b="1" i="0">
                        <a:solidFill>
                          <a:srgbClr val="FFFFFF"/>
                        </a:solidFill>
                        <a:effectLst/>
                        <a:latin typeface="Calibri" panose="020F0502020204030204" pitchFamily="34" charset="0"/>
                      </a:endParaRPr>
                    </a:p>
                  </a:txBody>
                  <a:tcPr/>
                </a:tc>
                <a:extLst>
                  <a:ext uri="{0D108BD9-81ED-4DB2-BD59-A6C34878D82A}">
                    <a16:rowId xmlns:a16="http://schemas.microsoft.com/office/drawing/2014/main" val="3734875186"/>
                  </a:ext>
                </a:extLst>
              </a:tr>
              <a:tr h="289616">
                <a:tc>
                  <a:txBody>
                    <a:bodyPr/>
                    <a:lstStyle/>
                    <a:p>
                      <a:pPr algn="l" fontAlgn="auto"/>
                      <a:r>
                        <a:rPr lang="en-US" sz="1000">
                          <a:effectLst/>
                        </a:rPr>
                        <a:t>​</a:t>
                      </a:r>
                      <a:endParaRPr lang="en-US" sz="1000" b="1" i="0">
                        <a:solidFill>
                          <a:srgbClr val="FFFFFF"/>
                        </a:solidFill>
                        <a:effectLst/>
                        <a:latin typeface="Calibri" panose="020F0502020204030204" pitchFamily="34" charset="0"/>
                      </a:endParaRPr>
                    </a:p>
                  </a:txBody>
                  <a:tcPr/>
                </a:tc>
                <a:tc>
                  <a:txBody>
                    <a:bodyPr/>
                    <a:lstStyle/>
                    <a:p>
                      <a:pPr algn="l" fontAlgn="auto"/>
                      <a:r>
                        <a:rPr lang="en-US" sz="1000">
                          <a:effectLst/>
                        </a:rPr>
                        <a:t>​</a:t>
                      </a:r>
                      <a:endParaRPr lang="en-US" sz="1000" b="0" i="0">
                        <a:solidFill>
                          <a:srgbClr val="000000"/>
                        </a:solidFill>
                        <a:effectLst/>
                        <a:latin typeface="Calibri" panose="020F0502020204030204" pitchFamily="34" charset="0"/>
                      </a:endParaRPr>
                    </a:p>
                  </a:txBody>
                  <a:tcPr/>
                </a:tc>
                <a:tc>
                  <a:txBody>
                    <a:bodyPr/>
                    <a:lstStyle/>
                    <a:p>
                      <a:pPr algn="l" fontAlgn="base"/>
                      <a:r>
                        <a:rPr lang="en-US" sz="1400">
                          <a:effectLst/>
                        </a:rPr>
                        <a:t>Amount:           $6000.00</a:t>
                      </a:r>
                      <a:endParaRPr lang="en-US" sz="1400" b="0" i="0">
                        <a:solidFill>
                          <a:srgbClr val="000000"/>
                        </a:solidFill>
                        <a:effectLst/>
                      </a:endParaRPr>
                    </a:p>
                  </a:txBody>
                  <a:tcPr/>
                </a:tc>
                <a:extLst>
                  <a:ext uri="{0D108BD9-81ED-4DB2-BD59-A6C34878D82A}">
                    <a16:rowId xmlns:a16="http://schemas.microsoft.com/office/drawing/2014/main" val="293545014"/>
                  </a:ext>
                </a:extLst>
              </a:tr>
              <a:tr h="306652">
                <a:tc>
                  <a:txBody>
                    <a:bodyPr/>
                    <a:lstStyle/>
                    <a:p>
                      <a:pPr algn="l" fontAlgn="base"/>
                      <a:r>
                        <a:rPr lang="en-US" sz="1200">
                          <a:effectLst/>
                        </a:rPr>
                        <a:t> ​</a:t>
                      </a:r>
                      <a:endParaRPr lang="en-US" b="1" i="0">
                        <a:solidFill>
                          <a:srgbClr val="FFFFFF"/>
                        </a:solidFill>
                        <a:effectLst/>
                      </a:endParaRPr>
                    </a:p>
                  </a:txBody>
                  <a:tcPr anchor="ctr"/>
                </a:tc>
                <a:tc gridSpan="2">
                  <a:txBody>
                    <a:bodyPr/>
                    <a:lstStyle/>
                    <a:p>
                      <a:pPr algn="l" fontAlgn="base"/>
                      <a:r>
                        <a:rPr lang="en-US" sz="1400">
                          <a:effectLst/>
                        </a:rPr>
                        <a:t>Cost Basis:      12 teachers x 10 hours x $50/hr.​</a:t>
                      </a:r>
                      <a:endParaRPr lang="en-US" sz="1400" b="0" i="0">
                        <a:solidFill>
                          <a:srgbClr val="000000"/>
                        </a:solidFill>
                        <a:effectLst/>
                      </a:endParaRPr>
                    </a:p>
                  </a:txBody>
                  <a:tcPr/>
                </a:tc>
                <a:tc hMerge="1">
                  <a:txBody>
                    <a:bodyPr/>
                    <a:lstStyle/>
                    <a:p>
                      <a:endParaRPr lang="en-US"/>
                    </a:p>
                  </a:txBody>
                  <a:tcPr/>
                </a:tc>
                <a:extLst>
                  <a:ext uri="{0D108BD9-81ED-4DB2-BD59-A6C34878D82A}">
                    <a16:rowId xmlns:a16="http://schemas.microsoft.com/office/drawing/2014/main" val="2320079571"/>
                  </a:ext>
                </a:extLst>
              </a:tr>
              <a:tr h="306652">
                <a:tc>
                  <a:txBody>
                    <a:bodyPr/>
                    <a:lstStyle/>
                    <a:p>
                      <a:pPr algn="l" fontAlgn="base"/>
                      <a:r>
                        <a:rPr lang="en-US" sz="1200">
                          <a:effectLst/>
                        </a:rPr>
                        <a:t> ​</a:t>
                      </a:r>
                      <a:endParaRPr lang="en-US" b="1" i="0">
                        <a:solidFill>
                          <a:srgbClr val="FFFFFF"/>
                        </a:solidFill>
                        <a:effectLst/>
                      </a:endParaRPr>
                    </a:p>
                  </a:txBody>
                  <a:tcPr anchor="ctr"/>
                </a:tc>
                <a:tc gridSpan="2">
                  <a:txBody>
                    <a:bodyPr/>
                    <a:lstStyle/>
                    <a:p>
                      <a:pPr algn="l" fontAlgn="base"/>
                      <a:r>
                        <a:rPr lang="en-US" sz="1400">
                          <a:effectLst/>
                        </a:rPr>
                        <a:t>Description:   Stipends for Teachers (after school hours)</a:t>
                      </a:r>
                      <a:endParaRPr lang="en-US" sz="1400" b="0" i="0">
                        <a:solidFill>
                          <a:srgbClr val="000000"/>
                        </a:solidFill>
                        <a:effectLst/>
                      </a:endParaRPr>
                    </a:p>
                  </a:txBody>
                  <a:tcPr/>
                </a:tc>
                <a:tc hMerge="1">
                  <a:txBody>
                    <a:bodyPr/>
                    <a:lstStyle/>
                    <a:p>
                      <a:endParaRPr lang="en-US"/>
                    </a:p>
                  </a:txBody>
                  <a:tcPr/>
                </a:tc>
                <a:extLst>
                  <a:ext uri="{0D108BD9-81ED-4DB2-BD59-A6C34878D82A}">
                    <a16:rowId xmlns:a16="http://schemas.microsoft.com/office/drawing/2014/main" val="2675688972"/>
                  </a:ext>
                </a:extLst>
              </a:tr>
              <a:tr h="477014">
                <a:tc>
                  <a:txBody>
                    <a:bodyPr/>
                    <a:lstStyle/>
                    <a:p>
                      <a:pPr algn="l" fontAlgn="base"/>
                      <a:r>
                        <a:rPr lang="en-US" sz="1200">
                          <a:effectLst/>
                        </a:rPr>
                        <a:t> ​</a:t>
                      </a:r>
                      <a:endParaRPr lang="en-US" b="1" i="0">
                        <a:solidFill>
                          <a:srgbClr val="FFFFFF"/>
                        </a:solidFill>
                        <a:effectLst/>
                      </a:endParaRPr>
                    </a:p>
                  </a:txBody>
                  <a:tcPr anchor="ctr"/>
                </a:tc>
                <a:tc gridSpan="2">
                  <a:txBody>
                    <a:bodyPr/>
                    <a:lstStyle/>
                    <a:p>
                      <a:pPr algn="l" fontAlgn="base"/>
                      <a:r>
                        <a:rPr lang="en-US" sz="1400" dirty="0">
                          <a:effectLst/>
                        </a:rPr>
                        <a:t>Justification: To provide stipends for teachers completing LETRS training, Units 5-8. Approximately 10 hours additional planning time.</a:t>
                      </a:r>
                      <a:endParaRPr lang="en-US" sz="1400" b="0" i="0" dirty="0">
                        <a:solidFill>
                          <a:srgbClr val="000000"/>
                        </a:solidFill>
                        <a:effectLst/>
                      </a:endParaRPr>
                    </a:p>
                  </a:txBody>
                  <a:tcPr/>
                </a:tc>
                <a:tc hMerge="1">
                  <a:txBody>
                    <a:bodyPr/>
                    <a:lstStyle/>
                    <a:p>
                      <a:endParaRPr lang="en-US"/>
                    </a:p>
                  </a:txBody>
                  <a:tcPr/>
                </a:tc>
                <a:extLst>
                  <a:ext uri="{0D108BD9-81ED-4DB2-BD59-A6C34878D82A}">
                    <a16:rowId xmlns:a16="http://schemas.microsoft.com/office/drawing/2014/main" val="1745150925"/>
                  </a:ext>
                </a:extLst>
              </a:tr>
            </a:tbl>
          </a:graphicData>
        </a:graphic>
      </p:graphicFrame>
      <p:sp>
        <p:nvSpPr>
          <p:cNvPr id="4" name="Slide Number Placeholder 3">
            <a:extLst>
              <a:ext uri="{FF2B5EF4-FFF2-40B4-BE49-F238E27FC236}">
                <a16:creationId xmlns:a16="http://schemas.microsoft.com/office/drawing/2014/main" id="{0ED7A20D-7265-88DF-45C4-EFD397B31091}"/>
              </a:ext>
            </a:extLst>
          </p:cNvPr>
          <p:cNvSpPr>
            <a:spLocks noGrp="1"/>
          </p:cNvSpPr>
          <p:nvPr>
            <p:ph type="sldNum" sz="quarter" idx="12"/>
          </p:nvPr>
        </p:nvSpPr>
        <p:spPr/>
        <p:txBody>
          <a:bodyPr/>
          <a:lstStyle/>
          <a:p>
            <a:fld id="{E3A0F8C9-0536-44E3-92CA-2798A712B5A8}" type="slidenum">
              <a:rPr lang="en-US" smtClean="0"/>
              <a:t>34</a:t>
            </a:fld>
            <a:endParaRPr lang="en-US"/>
          </a:p>
        </p:txBody>
      </p:sp>
      <p:sp>
        <p:nvSpPr>
          <p:cNvPr id="9" name="TextBox 8">
            <a:extLst>
              <a:ext uri="{FF2B5EF4-FFF2-40B4-BE49-F238E27FC236}">
                <a16:creationId xmlns:a16="http://schemas.microsoft.com/office/drawing/2014/main" id="{DCF0D3A3-5F1C-54C2-8A42-35C8F2733F5A}"/>
              </a:ext>
            </a:extLst>
          </p:cNvPr>
          <p:cNvSpPr txBox="1"/>
          <p:nvPr/>
        </p:nvSpPr>
        <p:spPr>
          <a:xfrm>
            <a:off x="1332763" y="203003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5" name="Table 4">
            <a:extLst>
              <a:ext uri="{FF2B5EF4-FFF2-40B4-BE49-F238E27FC236}">
                <a16:creationId xmlns:a16="http://schemas.microsoft.com/office/drawing/2014/main" id="{DC9DA1C2-310E-CB7B-8C73-0AC356A8E229}"/>
              </a:ext>
            </a:extLst>
          </p:cNvPr>
          <p:cNvGraphicFramePr>
            <a:graphicFrameLocks noGrp="1"/>
          </p:cNvGraphicFramePr>
          <p:nvPr>
            <p:extLst>
              <p:ext uri="{D42A27DB-BD31-4B8C-83A1-F6EECF244321}">
                <p14:modId xmlns:p14="http://schemas.microsoft.com/office/powerpoint/2010/main" val="511145657"/>
              </p:ext>
            </p:extLst>
          </p:nvPr>
        </p:nvGraphicFramePr>
        <p:xfrm>
          <a:off x="242596" y="2500604"/>
          <a:ext cx="8533470" cy="2031384"/>
        </p:xfrm>
        <a:graphic>
          <a:graphicData uri="http://schemas.openxmlformats.org/drawingml/2006/table">
            <a:tbl>
              <a:tblPr firstRow="1" bandRow="1">
                <a:tableStyleId>{5C22544A-7EE6-4342-B048-85BDC9FD1C3A}</a:tableStyleId>
              </a:tblPr>
              <a:tblGrid>
                <a:gridCol w="1069253">
                  <a:extLst>
                    <a:ext uri="{9D8B030D-6E8A-4147-A177-3AD203B41FA5}">
                      <a16:colId xmlns:a16="http://schemas.microsoft.com/office/drawing/2014/main" val="702972239"/>
                    </a:ext>
                  </a:extLst>
                </a:gridCol>
                <a:gridCol w="2539478">
                  <a:extLst>
                    <a:ext uri="{9D8B030D-6E8A-4147-A177-3AD203B41FA5}">
                      <a16:colId xmlns:a16="http://schemas.microsoft.com/office/drawing/2014/main" val="3445789118"/>
                    </a:ext>
                  </a:extLst>
                </a:gridCol>
                <a:gridCol w="4924739">
                  <a:extLst>
                    <a:ext uri="{9D8B030D-6E8A-4147-A177-3AD203B41FA5}">
                      <a16:colId xmlns:a16="http://schemas.microsoft.com/office/drawing/2014/main" val="2824920026"/>
                    </a:ext>
                  </a:extLst>
                </a:gridCol>
              </a:tblGrid>
              <a:tr h="363894">
                <a:tc>
                  <a:txBody>
                    <a:bodyPr/>
                    <a:lstStyle/>
                    <a:p>
                      <a:pPr fontAlgn="base"/>
                      <a:r>
                        <a:rPr lang="en-US" sz="1800" dirty="0">
                          <a:effectLst/>
                        </a:rPr>
                        <a:t>52000​​</a:t>
                      </a:r>
                      <a:endParaRPr lang="en-US" sz="1800" b="1" dirty="0">
                        <a:solidFill>
                          <a:srgbClr val="FFFFFF"/>
                        </a:solidFill>
                        <a:effectLst/>
                      </a:endParaRPr>
                    </a:p>
                  </a:txBody>
                  <a:tcPr anchor="ctr"/>
                </a:tc>
                <a:tc>
                  <a:txBody>
                    <a:bodyPr/>
                    <a:lstStyle/>
                    <a:p>
                      <a:pPr fontAlgn="base"/>
                      <a:r>
                        <a:rPr lang="en-US" sz="1100">
                          <a:effectLst/>
                        </a:rPr>
                        <a:t>Reserve:          Unspecified​​</a:t>
                      </a:r>
                      <a:endParaRPr lang="en-US" b="1">
                        <a:solidFill>
                          <a:srgbClr val="FFFFFF"/>
                        </a:solidFill>
                        <a:effectLst/>
                      </a:endParaRPr>
                    </a:p>
                  </a:txBody>
                  <a:tcPr/>
                </a:tc>
                <a:tc>
                  <a:txBody>
                    <a:bodyPr/>
                    <a:lstStyle/>
                    <a:p>
                      <a:pPr fontAlgn="base"/>
                      <a:r>
                        <a:rPr lang="en-US" sz="1350">
                          <a:effectLst/>
                        </a:rPr>
                        <a:t>​​</a:t>
                      </a:r>
                      <a:endParaRPr lang="en-US" b="1">
                        <a:solidFill>
                          <a:srgbClr val="FFFFFF"/>
                        </a:solidFill>
                        <a:effectLst/>
                      </a:endParaRPr>
                    </a:p>
                  </a:txBody>
                  <a:tcPr/>
                </a:tc>
                <a:extLst>
                  <a:ext uri="{0D108BD9-81ED-4DB2-BD59-A6C34878D82A}">
                    <a16:rowId xmlns:a16="http://schemas.microsoft.com/office/drawing/2014/main" val="4224440768"/>
                  </a:ext>
                </a:extLst>
              </a:tr>
              <a:tr h="308449">
                <a:tc>
                  <a:txBody>
                    <a:bodyPr/>
                    <a:lstStyle/>
                    <a:p>
                      <a:pPr fontAlgn="base"/>
                      <a:r>
                        <a:rPr lang="en-US" sz="1000">
                          <a:effectLst/>
                        </a:rPr>
                        <a:t>​​</a:t>
                      </a:r>
                      <a:endParaRPr lang="en-US">
                        <a:effectLst/>
                      </a:endParaRPr>
                    </a:p>
                  </a:txBody>
                  <a:tcPr/>
                </a:tc>
                <a:tc>
                  <a:txBody>
                    <a:bodyPr/>
                    <a:lstStyle/>
                    <a:p>
                      <a:pPr fontAlgn="base"/>
                      <a:r>
                        <a:rPr lang="en-US" sz="1000">
                          <a:effectLst/>
                        </a:rPr>
                        <a:t>​​</a:t>
                      </a:r>
                      <a:endParaRPr lang="en-US">
                        <a:effectLst/>
                      </a:endParaRPr>
                    </a:p>
                  </a:txBody>
                  <a:tcPr/>
                </a:tc>
                <a:tc>
                  <a:txBody>
                    <a:bodyPr/>
                    <a:lstStyle/>
                    <a:p>
                      <a:pPr fontAlgn="base"/>
                      <a:r>
                        <a:rPr lang="en-US" sz="1400">
                          <a:effectLst/>
                        </a:rPr>
                        <a:t>Amount:           $69.60​</a:t>
                      </a:r>
                    </a:p>
                  </a:txBody>
                  <a:tcPr/>
                </a:tc>
                <a:extLst>
                  <a:ext uri="{0D108BD9-81ED-4DB2-BD59-A6C34878D82A}">
                    <a16:rowId xmlns:a16="http://schemas.microsoft.com/office/drawing/2014/main" val="708437774"/>
                  </a:ext>
                </a:extLst>
              </a:tr>
              <a:tr h="308449">
                <a:tc>
                  <a:txBody>
                    <a:bodyPr/>
                    <a:lstStyle/>
                    <a:p>
                      <a:pPr fontAlgn="base"/>
                      <a:r>
                        <a:rPr lang="en-US" sz="1200">
                          <a:effectLst/>
                        </a:rPr>
                        <a:t> ​​</a:t>
                      </a:r>
                      <a:endParaRPr lang="en-US">
                        <a:effectLst/>
                      </a:endParaRPr>
                    </a:p>
                  </a:txBody>
                  <a:tcPr anchor="ctr"/>
                </a:tc>
                <a:tc gridSpan="2">
                  <a:txBody>
                    <a:bodyPr/>
                    <a:lstStyle/>
                    <a:p>
                      <a:pPr fontAlgn="base"/>
                      <a:r>
                        <a:rPr lang="en-US" sz="1400">
                          <a:effectLst/>
                        </a:rPr>
                        <a:t>Cost Basis:     1.45% of $40/hour x 12 teachers x 10 hours = $69.60​</a:t>
                      </a:r>
                    </a:p>
                  </a:txBody>
                  <a:tcPr/>
                </a:tc>
                <a:tc hMerge="1">
                  <a:txBody>
                    <a:bodyPr/>
                    <a:lstStyle/>
                    <a:p>
                      <a:endParaRPr lang="en-US"/>
                    </a:p>
                  </a:txBody>
                  <a:tcPr/>
                </a:tc>
                <a:extLst>
                  <a:ext uri="{0D108BD9-81ED-4DB2-BD59-A6C34878D82A}">
                    <a16:rowId xmlns:a16="http://schemas.microsoft.com/office/drawing/2014/main" val="868176682"/>
                  </a:ext>
                </a:extLst>
              </a:tr>
              <a:tr h="308449">
                <a:tc>
                  <a:txBody>
                    <a:bodyPr/>
                    <a:lstStyle/>
                    <a:p>
                      <a:pPr fontAlgn="base"/>
                      <a:r>
                        <a:rPr lang="en-US" sz="1200">
                          <a:effectLst/>
                        </a:rPr>
                        <a:t> ​​</a:t>
                      </a:r>
                      <a:endParaRPr lang="en-US">
                        <a:effectLst/>
                      </a:endParaRPr>
                    </a:p>
                  </a:txBody>
                  <a:tcPr anchor="ctr"/>
                </a:tc>
                <a:tc gridSpan="2">
                  <a:txBody>
                    <a:bodyPr/>
                    <a:lstStyle/>
                    <a:p>
                      <a:pPr fontAlgn="base"/>
                      <a:r>
                        <a:rPr lang="en-US" sz="1400">
                          <a:effectLst/>
                        </a:rPr>
                        <a:t>Description:   Benefits for Stipends for Unit/Curriculum Unpacking​</a:t>
                      </a:r>
                    </a:p>
                  </a:txBody>
                  <a:tcPr/>
                </a:tc>
                <a:tc hMerge="1">
                  <a:txBody>
                    <a:bodyPr/>
                    <a:lstStyle/>
                    <a:p>
                      <a:endParaRPr lang="en-US"/>
                    </a:p>
                  </a:txBody>
                  <a:tcPr/>
                </a:tc>
                <a:extLst>
                  <a:ext uri="{0D108BD9-81ED-4DB2-BD59-A6C34878D82A}">
                    <a16:rowId xmlns:a16="http://schemas.microsoft.com/office/drawing/2014/main" val="403894155"/>
                  </a:ext>
                </a:extLst>
              </a:tr>
              <a:tr h="740277">
                <a:tc>
                  <a:txBody>
                    <a:bodyPr/>
                    <a:lstStyle/>
                    <a:p>
                      <a:pPr fontAlgn="base"/>
                      <a:r>
                        <a:rPr lang="en-US" sz="1200">
                          <a:effectLst/>
                        </a:rPr>
                        <a:t> ​​</a:t>
                      </a:r>
                      <a:endParaRPr lang="en-US">
                        <a:effectLst/>
                      </a:endParaRPr>
                    </a:p>
                  </a:txBody>
                  <a:tcPr anchor="ctr"/>
                </a:tc>
                <a:tc gridSpan="2">
                  <a:txBody>
                    <a:bodyPr/>
                    <a:lstStyle/>
                    <a:p>
                      <a:pPr fontAlgn="base"/>
                      <a:r>
                        <a:rPr lang="en-US" sz="1400" dirty="0">
                          <a:effectLst/>
                        </a:rPr>
                        <a:t>Justification: Benefits for teacher stipends for professional development on new ELA program; 2 teachers/grade level (K-5) and 2 support staff will engage in unit unpacking focused on curriculum implementation in order to serve as leads at their schools​</a:t>
                      </a:r>
                    </a:p>
                  </a:txBody>
                  <a:tcPr/>
                </a:tc>
                <a:tc hMerge="1">
                  <a:txBody>
                    <a:bodyPr/>
                    <a:lstStyle/>
                    <a:p>
                      <a:endParaRPr lang="en-US"/>
                    </a:p>
                  </a:txBody>
                  <a:tcPr/>
                </a:tc>
                <a:extLst>
                  <a:ext uri="{0D108BD9-81ED-4DB2-BD59-A6C34878D82A}">
                    <a16:rowId xmlns:a16="http://schemas.microsoft.com/office/drawing/2014/main" val="769852557"/>
                  </a:ext>
                </a:extLst>
              </a:tr>
            </a:tbl>
          </a:graphicData>
        </a:graphic>
      </p:graphicFrame>
      <p:graphicFrame>
        <p:nvGraphicFramePr>
          <p:cNvPr id="11" name="Table 10">
            <a:extLst>
              <a:ext uri="{FF2B5EF4-FFF2-40B4-BE49-F238E27FC236}">
                <a16:creationId xmlns:a16="http://schemas.microsoft.com/office/drawing/2014/main" id="{212D5A7E-58F1-6DFC-7272-4954BF0EF7FB}"/>
              </a:ext>
            </a:extLst>
          </p:cNvPr>
          <p:cNvGraphicFramePr>
            <a:graphicFrameLocks noGrp="1"/>
          </p:cNvGraphicFramePr>
          <p:nvPr>
            <p:extLst>
              <p:ext uri="{D42A27DB-BD31-4B8C-83A1-F6EECF244321}">
                <p14:modId xmlns:p14="http://schemas.microsoft.com/office/powerpoint/2010/main" val="2315792716"/>
              </p:ext>
            </p:extLst>
          </p:nvPr>
        </p:nvGraphicFramePr>
        <p:xfrm>
          <a:off x="242596" y="4513579"/>
          <a:ext cx="8548642" cy="1798320"/>
        </p:xfrm>
        <a:graphic>
          <a:graphicData uri="http://schemas.openxmlformats.org/drawingml/2006/table">
            <a:tbl>
              <a:tblPr firstRow="1" bandRow="1">
                <a:tableStyleId>{5C22544A-7EE6-4342-B048-85BDC9FD1C3A}</a:tableStyleId>
              </a:tblPr>
              <a:tblGrid>
                <a:gridCol w="1068581">
                  <a:extLst>
                    <a:ext uri="{9D8B030D-6E8A-4147-A177-3AD203B41FA5}">
                      <a16:colId xmlns:a16="http://schemas.microsoft.com/office/drawing/2014/main" val="2938914324"/>
                    </a:ext>
                  </a:extLst>
                </a:gridCol>
                <a:gridCol w="2542825">
                  <a:extLst>
                    <a:ext uri="{9D8B030D-6E8A-4147-A177-3AD203B41FA5}">
                      <a16:colId xmlns:a16="http://schemas.microsoft.com/office/drawing/2014/main" val="1695159772"/>
                    </a:ext>
                  </a:extLst>
                </a:gridCol>
                <a:gridCol w="4937236">
                  <a:extLst>
                    <a:ext uri="{9D8B030D-6E8A-4147-A177-3AD203B41FA5}">
                      <a16:colId xmlns:a16="http://schemas.microsoft.com/office/drawing/2014/main" val="3073172060"/>
                    </a:ext>
                  </a:extLst>
                </a:gridCol>
              </a:tblGrid>
              <a:tr h="347892">
                <a:tc>
                  <a:txBody>
                    <a:bodyPr/>
                    <a:lstStyle/>
                    <a:p>
                      <a:pPr fontAlgn="base"/>
                      <a:r>
                        <a:rPr lang="en-US" sz="1800" dirty="0">
                          <a:effectLst/>
                        </a:rPr>
                        <a:t>53000​​</a:t>
                      </a:r>
                      <a:endParaRPr lang="en-US" sz="1800" b="1" dirty="0">
                        <a:solidFill>
                          <a:srgbClr val="FFFFFF"/>
                        </a:solidFill>
                        <a:effectLst/>
                      </a:endParaRPr>
                    </a:p>
                  </a:txBody>
                  <a:tcPr anchor="ctr"/>
                </a:tc>
                <a:tc>
                  <a:txBody>
                    <a:bodyPr/>
                    <a:lstStyle/>
                    <a:p>
                      <a:pPr fontAlgn="base"/>
                      <a:r>
                        <a:rPr lang="en-US" sz="1100" dirty="0">
                          <a:effectLst/>
                        </a:rPr>
                        <a:t>Reserve:          Unspecified​​</a:t>
                      </a:r>
                      <a:endParaRPr lang="en-US" b="1" dirty="0">
                        <a:solidFill>
                          <a:srgbClr val="FFFFFF"/>
                        </a:solidFill>
                        <a:effectLst/>
                      </a:endParaRPr>
                    </a:p>
                  </a:txBody>
                  <a:tcPr/>
                </a:tc>
                <a:tc>
                  <a:txBody>
                    <a:bodyPr/>
                    <a:lstStyle/>
                    <a:p>
                      <a:pPr fontAlgn="base"/>
                      <a:r>
                        <a:rPr lang="en-US" sz="1350" dirty="0">
                          <a:effectLst/>
                        </a:rPr>
                        <a:t>​​</a:t>
                      </a:r>
                      <a:endParaRPr lang="en-US" b="1" dirty="0">
                        <a:solidFill>
                          <a:srgbClr val="FFFFFF"/>
                        </a:solidFill>
                        <a:effectLst/>
                      </a:endParaRPr>
                    </a:p>
                  </a:txBody>
                  <a:tcPr/>
                </a:tc>
                <a:extLst>
                  <a:ext uri="{0D108BD9-81ED-4DB2-BD59-A6C34878D82A}">
                    <a16:rowId xmlns:a16="http://schemas.microsoft.com/office/drawing/2014/main" val="2311235420"/>
                  </a:ext>
                </a:extLst>
              </a:tr>
              <a:tr h="289910">
                <a:tc>
                  <a:txBody>
                    <a:bodyPr/>
                    <a:lstStyle/>
                    <a:p>
                      <a:pPr fontAlgn="base"/>
                      <a:r>
                        <a:rPr lang="en-US" sz="1000">
                          <a:effectLst/>
                        </a:rPr>
                        <a:t>​​</a:t>
                      </a:r>
                      <a:endParaRPr lang="en-US">
                        <a:effectLst/>
                      </a:endParaRPr>
                    </a:p>
                  </a:txBody>
                  <a:tcPr/>
                </a:tc>
                <a:tc>
                  <a:txBody>
                    <a:bodyPr/>
                    <a:lstStyle/>
                    <a:p>
                      <a:pPr fontAlgn="base"/>
                      <a:r>
                        <a:rPr lang="en-US" sz="1000" dirty="0">
                          <a:effectLst/>
                        </a:rPr>
                        <a:t>​​</a:t>
                      </a:r>
                      <a:endParaRPr lang="en-US" dirty="0">
                        <a:effectLst/>
                      </a:endParaRPr>
                    </a:p>
                  </a:txBody>
                  <a:tcPr/>
                </a:tc>
                <a:tc>
                  <a:txBody>
                    <a:bodyPr/>
                    <a:lstStyle/>
                    <a:p>
                      <a:pPr fontAlgn="base"/>
                      <a:r>
                        <a:rPr lang="en-US" sz="1400">
                          <a:effectLst/>
                        </a:rPr>
                        <a:t>Amount:          $9,600.00​</a:t>
                      </a:r>
                    </a:p>
                  </a:txBody>
                  <a:tcPr/>
                </a:tc>
                <a:extLst>
                  <a:ext uri="{0D108BD9-81ED-4DB2-BD59-A6C34878D82A}">
                    <a16:rowId xmlns:a16="http://schemas.microsoft.com/office/drawing/2014/main" val="3141700440"/>
                  </a:ext>
                </a:extLst>
              </a:tr>
              <a:tr h="289910">
                <a:tc>
                  <a:txBody>
                    <a:bodyPr/>
                    <a:lstStyle/>
                    <a:p>
                      <a:pPr fontAlgn="base"/>
                      <a:r>
                        <a:rPr lang="en-US" sz="1200">
                          <a:effectLst/>
                        </a:rPr>
                        <a:t> ​​</a:t>
                      </a:r>
                      <a:endParaRPr lang="en-US">
                        <a:effectLst/>
                      </a:endParaRPr>
                    </a:p>
                  </a:txBody>
                  <a:tcPr anchor="ctr"/>
                </a:tc>
                <a:tc gridSpan="2">
                  <a:txBody>
                    <a:bodyPr/>
                    <a:lstStyle/>
                    <a:p>
                      <a:pPr fontAlgn="base"/>
                      <a:r>
                        <a:rPr lang="en-US" sz="1400">
                          <a:effectLst/>
                        </a:rPr>
                        <a:t>Cost Basis:    New England Base Camp @ $9,600 contract rate.​</a:t>
                      </a:r>
                    </a:p>
                  </a:txBody>
                  <a:tcPr/>
                </a:tc>
                <a:tc hMerge="1">
                  <a:txBody>
                    <a:bodyPr/>
                    <a:lstStyle/>
                    <a:p>
                      <a:endParaRPr lang="en-US"/>
                    </a:p>
                  </a:txBody>
                  <a:tcPr/>
                </a:tc>
                <a:extLst>
                  <a:ext uri="{0D108BD9-81ED-4DB2-BD59-A6C34878D82A}">
                    <a16:rowId xmlns:a16="http://schemas.microsoft.com/office/drawing/2014/main" val="2160519696"/>
                  </a:ext>
                </a:extLst>
              </a:tr>
              <a:tr h="289910">
                <a:tc>
                  <a:txBody>
                    <a:bodyPr/>
                    <a:lstStyle/>
                    <a:p>
                      <a:pPr fontAlgn="base"/>
                      <a:r>
                        <a:rPr lang="en-US" sz="1200" dirty="0">
                          <a:effectLst/>
                        </a:rPr>
                        <a:t> ​​</a:t>
                      </a:r>
                      <a:endParaRPr lang="en-US" dirty="0">
                        <a:effectLst/>
                      </a:endParaRPr>
                    </a:p>
                  </a:txBody>
                  <a:tcPr anchor="ctr"/>
                </a:tc>
                <a:tc gridSpan="2">
                  <a:txBody>
                    <a:bodyPr/>
                    <a:lstStyle/>
                    <a:p>
                      <a:pPr fontAlgn="base"/>
                      <a:r>
                        <a:rPr lang="en-US" sz="1400">
                          <a:effectLst/>
                        </a:rPr>
                        <a:t>Description:   Teacher Coaching Cycles (New England Base Camp)​​</a:t>
                      </a:r>
                    </a:p>
                  </a:txBody>
                  <a:tcPr/>
                </a:tc>
                <a:tc hMerge="1">
                  <a:txBody>
                    <a:bodyPr/>
                    <a:lstStyle/>
                    <a:p>
                      <a:endParaRPr lang="en-US"/>
                    </a:p>
                  </a:txBody>
                  <a:tcPr/>
                </a:tc>
                <a:extLst>
                  <a:ext uri="{0D108BD9-81ED-4DB2-BD59-A6C34878D82A}">
                    <a16:rowId xmlns:a16="http://schemas.microsoft.com/office/drawing/2014/main" val="2334173244"/>
                  </a:ext>
                </a:extLst>
              </a:tr>
              <a:tr h="492847">
                <a:tc>
                  <a:txBody>
                    <a:bodyPr/>
                    <a:lstStyle/>
                    <a:p>
                      <a:pPr fontAlgn="base"/>
                      <a:r>
                        <a:rPr lang="en-US" sz="1200">
                          <a:effectLst/>
                        </a:rPr>
                        <a:t> ​​</a:t>
                      </a:r>
                      <a:endParaRPr lang="en-US">
                        <a:effectLst/>
                      </a:endParaRPr>
                    </a:p>
                  </a:txBody>
                  <a:tcPr anchor="ctr"/>
                </a:tc>
                <a:tc gridSpan="2">
                  <a:txBody>
                    <a:bodyPr/>
                    <a:lstStyle/>
                    <a:p>
                      <a:pPr fontAlgn="base"/>
                      <a:r>
                        <a:rPr lang="en-US" sz="1400" dirty="0">
                          <a:effectLst/>
                        </a:rPr>
                        <a:t>Justification: NEB will support individual educators identified by school and district leadership through one-on-one five-step coaching cycles.​</a:t>
                      </a:r>
                    </a:p>
                  </a:txBody>
                  <a:tcPr/>
                </a:tc>
                <a:tc hMerge="1">
                  <a:txBody>
                    <a:bodyPr/>
                    <a:lstStyle/>
                    <a:p>
                      <a:endParaRPr lang="en-US"/>
                    </a:p>
                  </a:txBody>
                  <a:tcPr/>
                </a:tc>
                <a:extLst>
                  <a:ext uri="{0D108BD9-81ED-4DB2-BD59-A6C34878D82A}">
                    <a16:rowId xmlns:a16="http://schemas.microsoft.com/office/drawing/2014/main" val="722874344"/>
                  </a:ext>
                </a:extLst>
              </a:tr>
            </a:tbl>
          </a:graphicData>
        </a:graphic>
      </p:graphicFrame>
    </p:spTree>
    <p:extLst>
      <p:ext uri="{BB962C8B-B14F-4D97-AF65-F5344CB8AC3E}">
        <p14:creationId xmlns:p14="http://schemas.microsoft.com/office/powerpoint/2010/main" val="1087140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F76E-5FA2-7610-D855-5D8FEE5C8B02}"/>
              </a:ext>
            </a:extLst>
          </p:cNvPr>
          <p:cNvSpPr>
            <a:spLocks noGrp="1"/>
          </p:cNvSpPr>
          <p:nvPr>
            <p:ph type="title"/>
          </p:nvPr>
        </p:nvSpPr>
        <p:spPr>
          <a:xfrm>
            <a:off x="205273" y="0"/>
            <a:ext cx="7886700" cy="802433"/>
          </a:xfrm>
        </p:spPr>
        <p:txBody>
          <a:bodyPr/>
          <a:lstStyle/>
          <a:p>
            <a:r>
              <a:rPr lang="en-US"/>
              <a:t>Budget Series</a:t>
            </a:r>
          </a:p>
        </p:txBody>
      </p:sp>
      <p:sp>
        <p:nvSpPr>
          <p:cNvPr id="4" name="Slide Number Placeholder 3">
            <a:extLst>
              <a:ext uri="{FF2B5EF4-FFF2-40B4-BE49-F238E27FC236}">
                <a16:creationId xmlns:a16="http://schemas.microsoft.com/office/drawing/2014/main" id="{6F0BE84B-95CB-4A5E-5216-57A846408968}"/>
              </a:ext>
            </a:extLst>
          </p:cNvPr>
          <p:cNvSpPr>
            <a:spLocks noGrp="1"/>
          </p:cNvSpPr>
          <p:nvPr>
            <p:ph type="sldNum" sz="quarter" idx="12"/>
          </p:nvPr>
        </p:nvSpPr>
        <p:spPr/>
        <p:txBody>
          <a:bodyPr/>
          <a:lstStyle/>
          <a:p>
            <a:fld id="{E3A0F8C9-0536-44E3-92CA-2798A712B5A8}" type="slidenum">
              <a:rPr lang="en-US" smtClean="0"/>
              <a:t>35</a:t>
            </a:fld>
            <a:endParaRPr lang="en-US"/>
          </a:p>
        </p:txBody>
      </p:sp>
      <p:graphicFrame>
        <p:nvGraphicFramePr>
          <p:cNvPr id="6" name="Table 5">
            <a:extLst>
              <a:ext uri="{FF2B5EF4-FFF2-40B4-BE49-F238E27FC236}">
                <a16:creationId xmlns:a16="http://schemas.microsoft.com/office/drawing/2014/main" id="{F627D0B4-AD0D-1E4D-55A5-3BD1C3DBAD37}"/>
              </a:ext>
            </a:extLst>
          </p:cNvPr>
          <p:cNvGraphicFramePr>
            <a:graphicFrameLocks noGrp="1"/>
          </p:cNvGraphicFramePr>
          <p:nvPr>
            <p:extLst>
              <p:ext uri="{D42A27DB-BD31-4B8C-83A1-F6EECF244321}">
                <p14:modId xmlns:p14="http://schemas.microsoft.com/office/powerpoint/2010/main" val="2191381389"/>
              </p:ext>
            </p:extLst>
          </p:nvPr>
        </p:nvGraphicFramePr>
        <p:xfrm>
          <a:off x="232080" y="731056"/>
          <a:ext cx="8835285" cy="5292455"/>
        </p:xfrm>
        <a:graphic>
          <a:graphicData uri="http://schemas.openxmlformats.org/drawingml/2006/table">
            <a:tbl>
              <a:tblPr firstRow="1" bandRow="1">
                <a:tableStyleId>{5C22544A-7EE6-4342-B048-85BDC9FD1C3A}</a:tableStyleId>
              </a:tblPr>
              <a:tblGrid>
                <a:gridCol w="2808182">
                  <a:extLst>
                    <a:ext uri="{9D8B030D-6E8A-4147-A177-3AD203B41FA5}">
                      <a16:colId xmlns:a16="http://schemas.microsoft.com/office/drawing/2014/main" val="500166717"/>
                    </a:ext>
                  </a:extLst>
                </a:gridCol>
                <a:gridCol w="2808143">
                  <a:extLst>
                    <a:ext uri="{9D8B030D-6E8A-4147-A177-3AD203B41FA5}">
                      <a16:colId xmlns:a16="http://schemas.microsoft.com/office/drawing/2014/main" val="3752811983"/>
                    </a:ext>
                  </a:extLst>
                </a:gridCol>
                <a:gridCol w="3218960">
                  <a:extLst>
                    <a:ext uri="{9D8B030D-6E8A-4147-A177-3AD203B41FA5}">
                      <a16:colId xmlns:a16="http://schemas.microsoft.com/office/drawing/2014/main" val="1707537411"/>
                    </a:ext>
                  </a:extLst>
                </a:gridCol>
              </a:tblGrid>
              <a:tr h="443276">
                <a:tc>
                  <a:txBody>
                    <a:bodyPr/>
                    <a:lstStyle/>
                    <a:p>
                      <a:pPr lvl="0">
                        <a:buNone/>
                      </a:pPr>
                      <a:r>
                        <a:rPr lang="en-US" sz="1900" b="1" i="0" u="none" strike="noStrike" kern="1200" noProof="0">
                          <a:effectLst/>
                          <a:latin typeface="Calibri"/>
                        </a:rPr>
                        <a:t>Budget Code/ Name </a:t>
                      </a:r>
                      <a:endParaRPr lang="en-US" sz="1900">
                        <a:latin typeface="Calibri"/>
                      </a:endParaRPr>
                    </a:p>
                  </a:txBody>
                  <a:tcPr>
                    <a:solidFill>
                      <a:schemeClr val="accent1">
                        <a:lumMod val="75000"/>
                      </a:schemeClr>
                    </a:solidFill>
                  </a:tcPr>
                </a:tc>
                <a:tc>
                  <a:txBody>
                    <a:bodyPr/>
                    <a:lstStyle/>
                    <a:p>
                      <a:pPr lvl="0">
                        <a:buNone/>
                      </a:pPr>
                      <a:r>
                        <a:rPr lang="en-US" sz="1900" b="1" i="0" u="none" strike="noStrike" kern="1200" noProof="0">
                          <a:effectLst/>
                          <a:latin typeface="Calibri"/>
                        </a:rPr>
                        <a:t>Description  </a:t>
                      </a:r>
                      <a:endParaRPr lang="en-US" sz="1900">
                        <a:latin typeface="Calibri"/>
                      </a:endParaRPr>
                    </a:p>
                  </a:txBody>
                  <a:tcPr>
                    <a:solidFill>
                      <a:schemeClr val="tx2"/>
                    </a:solidFill>
                  </a:tcPr>
                </a:tc>
                <a:tc>
                  <a:txBody>
                    <a:bodyPr/>
                    <a:lstStyle/>
                    <a:p>
                      <a:pPr marL="0" lvl="0" indent="0">
                        <a:buFont typeface="Arial"/>
                        <a:buNone/>
                      </a:pPr>
                      <a:r>
                        <a:rPr lang="en-US" sz="1900" b="1" i="0" u="none" strike="noStrike" kern="1200" noProof="0" dirty="0">
                          <a:effectLst/>
                        </a:rPr>
                        <a:t>Example </a:t>
                      </a:r>
                      <a:endParaRPr lang="en-US" sz="1900" b="0" kern="1200" dirty="0">
                        <a:solidFill>
                          <a:schemeClr val="dk1"/>
                        </a:solidFill>
                        <a:effectLst/>
                        <a:latin typeface="+mn-lt"/>
                        <a:ea typeface="+mn-ea"/>
                        <a:cs typeface="+mn-cs"/>
                      </a:endParaRPr>
                    </a:p>
                  </a:txBody>
                  <a:tcPr>
                    <a:solidFill>
                      <a:schemeClr val="tx2"/>
                    </a:solidFill>
                  </a:tcPr>
                </a:tc>
                <a:extLst>
                  <a:ext uri="{0D108BD9-81ED-4DB2-BD59-A6C34878D82A}">
                    <a16:rowId xmlns:a16="http://schemas.microsoft.com/office/drawing/2014/main" val="1480292376"/>
                  </a:ext>
                </a:extLst>
              </a:tr>
              <a:tr h="779092">
                <a:tc>
                  <a:txBody>
                    <a:bodyPr/>
                    <a:lstStyle/>
                    <a:p>
                      <a:pPr marL="0" algn="l" defTabSz="685800" rtl="0" eaLnBrk="1" fontAlgn="base" latinLnBrk="0" hangingPunct="1"/>
                      <a:r>
                        <a:rPr lang="en-US" sz="1900" kern="1200">
                          <a:solidFill>
                            <a:schemeClr val="dk1"/>
                          </a:solidFill>
                          <a:latin typeface="Calibri"/>
                          <a:ea typeface="+mn-ea"/>
                          <a:cs typeface="+mn-cs"/>
                        </a:rPr>
                        <a:t>54000: Property Services​</a:t>
                      </a:r>
                    </a:p>
                  </a:txBody>
                  <a:tcPr>
                    <a:solidFill>
                      <a:schemeClr val="bg1">
                        <a:lumMod val="75000"/>
                      </a:schemeClr>
                    </a:solidFill>
                  </a:tcPr>
                </a:tc>
                <a:tc>
                  <a:txBody>
                    <a:bodyPr/>
                    <a:lstStyle/>
                    <a:p>
                      <a:pPr marL="0" lvl="0" algn="l" defTabSz="685800" rtl="0" eaLnBrk="1" latinLnBrk="0" hangingPunct="1">
                        <a:lnSpc>
                          <a:spcPct val="100000"/>
                        </a:lnSpc>
                        <a:spcBef>
                          <a:spcPts val="0"/>
                        </a:spcBef>
                        <a:spcAft>
                          <a:spcPts val="0"/>
                        </a:spcAft>
                        <a:buNone/>
                      </a:pPr>
                      <a:r>
                        <a:rPr lang="en-US" sz="1900" kern="1200" noProof="0">
                          <a:solidFill>
                            <a:schemeClr val="dk1"/>
                          </a:solidFill>
                          <a:latin typeface="Calibri"/>
                          <a:ea typeface="+mn-ea"/>
                          <a:cs typeface="+mn-cs"/>
                        </a:rPr>
                        <a:t>Property Services </a:t>
                      </a:r>
                    </a:p>
                    <a:p>
                      <a:pPr marL="0" lvl="0" algn="l" defTabSz="685800" rtl="0" eaLnBrk="1" latinLnBrk="0" hangingPunct="1">
                        <a:buNone/>
                      </a:pPr>
                      <a:endParaRPr lang="en-US" sz="1900" kern="1200">
                        <a:solidFill>
                          <a:schemeClr val="dk1"/>
                        </a:solidFill>
                        <a:latin typeface="Calibri"/>
                        <a:ea typeface="+mn-ea"/>
                        <a:cs typeface="+mn-cs"/>
                      </a:endParaRPr>
                    </a:p>
                  </a:txBody>
                  <a:tcPr>
                    <a:solidFill>
                      <a:schemeClr val="bg1">
                        <a:lumMod val="75000"/>
                      </a:schemeClr>
                    </a:solidFill>
                  </a:tcPr>
                </a:tc>
                <a:tc>
                  <a:txBody>
                    <a:bodyPr/>
                    <a:lstStyle/>
                    <a:p>
                      <a:pPr marL="0" lvl="0" indent="-342900" algn="l" defTabSz="685800" rtl="0" eaLnBrk="1" fontAlgn="base" latinLnBrk="0" hangingPunct="1">
                        <a:buFont typeface="Arial" panose="020B0604020202020204" pitchFamily="34" charset="0"/>
                        <a:buChar char="•"/>
                      </a:pPr>
                      <a:endParaRPr lang="en-US" sz="1900" kern="120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673795909"/>
                  </a:ext>
                </a:extLst>
              </a:tr>
              <a:tr h="899985">
                <a:tc>
                  <a:txBody>
                    <a:bodyPr/>
                    <a:lstStyle/>
                    <a:p>
                      <a:pPr rtl="0" fontAlgn="base"/>
                      <a:r>
                        <a:rPr lang="en-US" sz="1900">
                          <a:effectLst/>
                          <a:latin typeface="Calibri"/>
                        </a:rPr>
                        <a:t>55000: Other Purchased Services​</a:t>
                      </a:r>
                    </a:p>
                  </a:txBody>
                  <a:tcPr>
                    <a:solidFill>
                      <a:schemeClr val="bg2">
                        <a:lumMod val="90000"/>
                      </a:schemeClr>
                    </a:solidFill>
                  </a:tcPr>
                </a:tc>
                <a:tc>
                  <a:txBody>
                    <a:bodyPr/>
                    <a:lstStyle/>
                    <a:p>
                      <a:pPr rtl="0" fontAlgn="base"/>
                      <a:r>
                        <a:rPr lang="en-US" sz="1900">
                          <a:effectLst/>
                          <a:latin typeface="Calibri"/>
                        </a:rPr>
                        <a:t>​</a:t>
                      </a:r>
                      <a:r>
                        <a:rPr lang="en-US" sz="1900" b="0" i="0" u="none" strike="noStrike" noProof="0">
                          <a:effectLst/>
                          <a:latin typeface="Calibri"/>
                        </a:rPr>
                        <a:t>Other Purchased Services </a:t>
                      </a:r>
                    </a:p>
                  </a:txBody>
                  <a:tcPr>
                    <a:solidFill>
                      <a:schemeClr val="bg2">
                        <a:lumMod val="90000"/>
                      </a:schemeClr>
                    </a:solidFill>
                  </a:tcPr>
                </a:tc>
                <a:tc>
                  <a:txBody>
                    <a:bodyPr/>
                    <a:lstStyle/>
                    <a:p>
                      <a:pPr marL="342900" lvl="0" indent="-342900" rtl="0" fontAlgn="base">
                        <a:buFont typeface="Courier New" panose="020B0604020202020204" pitchFamily="34" charset="0"/>
                        <a:buChar char="o"/>
                      </a:pPr>
                      <a:endParaRPr lang="en-US" sz="1900">
                        <a:effectLst/>
                      </a:endParaRPr>
                    </a:p>
                  </a:txBody>
                  <a:tcPr>
                    <a:solidFill>
                      <a:schemeClr val="bg2">
                        <a:lumMod val="90000"/>
                      </a:schemeClr>
                    </a:solidFill>
                  </a:tcPr>
                </a:tc>
                <a:extLst>
                  <a:ext uri="{0D108BD9-81ED-4DB2-BD59-A6C34878D82A}">
                    <a16:rowId xmlns:a16="http://schemas.microsoft.com/office/drawing/2014/main" val="3242994379"/>
                  </a:ext>
                </a:extLst>
              </a:tr>
              <a:tr h="1450728">
                <a:tc>
                  <a:txBody>
                    <a:bodyPr/>
                    <a:lstStyle/>
                    <a:p>
                      <a:pPr rtl="0" fontAlgn="base"/>
                      <a:r>
                        <a:rPr lang="en-US" sz="1900">
                          <a:solidFill>
                            <a:srgbClr val="FF0000"/>
                          </a:solidFill>
                          <a:effectLst/>
                          <a:latin typeface="Calibri"/>
                        </a:rPr>
                        <a:t>*</a:t>
                      </a:r>
                      <a:r>
                        <a:rPr lang="en-US" sz="1900">
                          <a:effectLst/>
                          <a:latin typeface="Calibri"/>
                        </a:rPr>
                        <a:t>56000: Supplies/Materials </a:t>
                      </a:r>
                    </a:p>
                  </a:txBody>
                  <a:tcPr/>
                </a:tc>
                <a:tc>
                  <a:txBody>
                    <a:bodyPr/>
                    <a:lstStyle/>
                    <a:p>
                      <a:pPr rtl="0" fontAlgn="base"/>
                      <a:r>
                        <a:rPr lang="en-US" sz="1900" dirty="0">
                          <a:effectLst/>
                          <a:latin typeface="Calibri"/>
                        </a:rPr>
                        <a:t>Operating budget​ for PL activity or series</a:t>
                      </a:r>
                    </a:p>
                  </a:txBody>
                  <a:tcPr/>
                </a:tc>
                <a:tc>
                  <a:txBody>
                    <a:bodyPr/>
                    <a:lstStyle/>
                    <a:p>
                      <a:pPr marL="342900" indent="-342900" rtl="0" fontAlgn="auto">
                        <a:buFont typeface="Courier New"/>
                        <a:buChar char="o"/>
                      </a:pPr>
                      <a:r>
                        <a:rPr lang="en-US" sz="1900" dirty="0">
                          <a:effectLst/>
                        </a:rPr>
                        <a:t>​</a:t>
                      </a:r>
                      <a:r>
                        <a:rPr lang="en-US" sz="1900" b="0" i="0" u="none" strike="noStrike" noProof="0" dirty="0">
                          <a:effectLst/>
                          <a:latin typeface="Calibri"/>
                        </a:rPr>
                        <a:t>General Supplies,  </a:t>
                      </a:r>
                      <a:endParaRPr lang="en-US" sz="1900" dirty="0">
                        <a:effectLst/>
                        <a:latin typeface="Calibri"/>
                      </a:endParaRPr>
                    </a:p>
                    <a:p>
                      <a:pPr marL="342900" lvl="0" indent="-342900">
                        <a:buFont typeface="Courier New"/>
                        <a:buChar char="o"/>
                      </a:pPr>
                      <a:r>
                        <a:rPr lang="en-US" sz="1900" b="0" i="0" u="none" strike="noStrike" noProof="0" dirty="0">
                          <a:effectLst/>
                          <a:latin typeface="Calibri"/>
                        </a:rPr>
                        <a:t>Books/Periodicals </a:t>
                      </a:r>
                    </a:p>
                    <a:p>
                      <a:pPr marL="342900" lvl="0" indent="-342900">
                        <a:buFont typeface="Courier New"/>
                        <a:buChar char="o"/>
                      </a:pPr>
                      <a:r>
                        <a:rPr lang="en-US" sz="1900" b="0" i="0" u="none" strike="noStrike" noProof="0" dirty="0">
                          <a:effectLst/>
                          <a:latin typeface="Calibri"/>
                        </a:rPr>
                        <a:t>Technology related supplies</a:t>
                      </a:r>
                      <a:endParaRPr lang="en-US" dirty="0"/>
                    </a:p>
                  </a:txBody>
                  <a:tcPr/>
                </a:tc>
                <a:extLst>
                  <a:ext uri="{0D108BD9-81ED-4DB2-BD59-A6C34878D82A}">
                    <a16:rowId xmlns:a16="http://schemas.microsoft.com/office/drawing/2014/main" val="1503489684"/>
                  </a:ext>
                </a:extLst>
              </a:tr>
              <a:tr h="819389">
                <a:tc>
                  <a:txBody>
                    <a:bodyPr/>
                    <a:lstStyle/>
                    <a:p>
                      <a:pPr rtl="0" fontAlgn="base"/>
                      <a:r>
                        <a:rPr lang="en-US" sz="1900" dirty="0">
                          <a:effectLst/>
                          <a:latin typeface="Calibri"/>
                        </a:rPr>
                        <a:t>57000: Property and Equipment​</a:t>
                      </a:r>
                    </a:p>
                  </a:txBody>
                  <a:tcPr/>
                </a:tc>
                <a:tc>
                  <a:txBody>
                    <a:bodyPr/>
                    <a:lstStyle/>
                    <a:p>
                      <a:pPr rtl="0" fontAlgn="auto"/>
                      <a:r>
                        <a:rPr lang="en-US" sz="1900">
                          <a:effectLst/>
                          <a:latin typeface="Calibri"/>
                        </a:rPr>
                        <a:t>​</a:t>
                      </a:r>
                      <a:r>
                        <a:rPr lang="en-US" sz="1900" b="0" i="0" u="none" strike="noStrike" noProof="0">
                          <a:effectLst/>
                          <a:latin typeface="Calibri"/>
                        </a:rPr>
                        <a:t>This section includes budgeted expenditures.  </a:t>
                      </a:r>
                    </a:p>
                  </a:txBody>
                  <a:tcPr/>
                </a:tc>
                <a:tc>
                  <a:txBody>
                    <a:bodyPr/>
                    <a:lstStyle/>
                    <a:p>
                      <a:pPr marL="0" indent="0" rtl="0" fontAlgn="auto">
                        <a:buNone/>
                      </a:pPr>
                      <a:endParaRPr lang="en-US" sz="1900">
                        <a:effectLst/>
                      </a:endParaRPr>
                    </a:p>
                  </a:txBody>
                  <a:tcPr/>
                </a:tc>
                <a:extLst>
                  <a:ext uri="{0D108BD9-81ED-4DB2-BD59-A6C34878D82A}">
                    <a16:rowId xmlns:a16="http://schemas.microsoft.com/office/drawing/2014/main" val="2391012468"/>
                  </a:ext>
                </a:extLst>
              </a:tr>
              <a:tr h="456709">
                <a:tc>
                  <a:txBody>
                    <a:bodyPr/>
                    <a:lstStyle/>
                    <a:p>
                      <a:pPr rtl="0" fontAlgn="base"/>
                      <a:r>
                        <a:rPr lang="en-US" sz="1900">
                          <a:solidFill>
                            <a:srgbClr val="FF0000"/>
                          </a:solidFill>
                          <a:effectLst/>
                        </a:rPr>
                        <a:t>*</a:t>
                      </a:r>
                      <a:r>
                        <a:rPr lang="en-US" sz="1900">
                          <a:effectLst/>
                        </a:rPr>
                        <a:t>58000: Miscellaneous​</a:t>
                      </a:r>
                    </a:p>
                  </a:txBody>
                  <a:tcPr/>
                </a:tc>
                <a:tc>
                  <a:txBody>
                    <a:bodyPr/>
                    <a:lstStyle/>
                    <a:p>
                      <a:pPr lvl="0" algn="l">
                        <a:lnSpc>
                          <a:spcPct val="100000"/>
                        </a:lnSpc>
                        <a:spcBef>
                          <a:spcPts val="0"/>
                        </a:spcBef>
                        <a:spcAft>
                          <a:spcPts val="0"/>
                        </a:spcAft>
                        <a:buNone/>
                      </a:pPr>
                      <a:r>
                        <a:rPr lang="en-US" sz="1900" b="0" i="0" u="none" strike="noStrike" noProof="0">
                          <a:effectLst/>
                          <a:latin typeface="Calibri"/>
                        </a:rPr>
                        <a:t>Miscellaneous </a:t>
                      </a:r>
                    </a:p>
                  </a:txBody>
                  <a:tcPr/>
                </a:tc>
                <a:tc>
                  <a:txBody>
                    <a:bodyPr/>
                    <a:lstStyle/>
                    <a:p>
                      <a:pPr marL="342900" indent="-342900" rtl="0" fontAlgn="auto">
                        <a:buFont typeface="Courier New"/>
                        <a:buChar char="o"/>
                      </a:pPr>
                      <a:r>
                        <a:rPr lang="en-US" sz="1900" dirty="0">
                          <a:effectLst/>
                        </a:rPr>
                        <a:t>Membership ​</a:t>
                      </a:r>
                      <a:r>
                        <a:rPr lang="en-US" sz="1900" b="0" i="0" u="none" strike="noStrike" noProof="0" dirty="0">
                          <a:effectLst/>
                          <a:latin typeface="Calibri"/>
                        </a:rPr>
                        <a:t>Dues/Fees </a:t>
                      </a:r>
                    </a:p>
                  </a:txBody>
                  <a:tcPr/>
                </a:tc>
                <a:extLst>
                  <a:ext uri="{0D108BD9-81ED-4DB2-BD59-A6C34878D82A}">
                    <a16:rowId xmlns:a16="http://schemas.microsoft.com/office/drawing/2014/main" val="522358747"/>
                  </a:ext>
                </a:extLst>
              </a:tr>
              <a:tr h="443276">
                <a:tc>
                  <a:txBody>
                    <a:bodyPr/>
                    <a:lstStyle/>
                    <a:p>
                      <a:pPr rtl="0" fontAlgn="base"/>
                      <a:r>
                        <a:rPr lang="en-US" sz="1900">
                          <a:effectLst/>
                        </a:rPr>
                        <a:t>60000: Indirect Costs​</a:t>
                      </a:r>
                    </a:p>
                  </a:txBody>
                  <a:tcPr/>
                </a:tc>
                <a:tc>
                  <a:txBody>
                    <a:bodyPr/>
                    <a:lstStyle/>
                    <a:p>
                      <a:pPr rtl="0" fontAlgn="auto"/>
                      <a:r>
                        <a:rPr lang="en-US" sz="1900">
                          <a:effectLst/>
                        </a:rPr>
                        <a:t>​Indirect Costs</a:t>
                      </a:r>
                      <a:endParaRPr lang="en-US" sz="1900">
                        <a:effectLst/>
                        <a:latin typeface="Calibri"/>
                      </a:endParaRPr>
                    </a:p>
                  </a:txBody>
                  <a:tcPr/>
                </a:tc>
                <a:tc>
                  <a:txBody>
                    <a:bodyPr/>
                    <a:lstStyle/>
                    <a:p>
                      <a:pPr rtl="0" fontAlgn="auto"/>
                      <a:r>
                        <a:rPr lang="en-US" sz="1900" dirty="0">
                          <a:effectLst/>
                        </a:rPr>
                        <a:t>​</a:t>
                      </a:r>
                      <a:endParaRPr lang="en-US" sz="1900" dirty="0">
                        <a:effectLst/>
                        <a:latin typeface="Calibri"/>
                      </a:endParaRPr>
                    </a:p>
                  </a:txBody>
                  <a:tcPr/>
                </a:tc>
                <a:extLst>
                  <a:ext uri="{0D108BD9-81ED-4DB2-BD59-A6C34878D82A}">
                    <a16:rowId xmlns:a16="http://schemas.microsoft.com/office/drawing/2014/main" val="2032123753"/>
                  </a:ext>
                </a:extLst>
              </a:tr>
            </a:tbl>
          </a:graphicData>
        </a:graphic>
      </p:graphicFrame>
    </p:spTree>
    <p:extLst>
      <p:ext uri="{BB962C8B-B14F-4D97-AF65-F5344CB8AC3E}">
        <p14:creationId xmlns:p14="http://schemas.microsoft.com/office/powerpoint/2010/main" val="852796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E39D-0B8D-1F1B-41C4-D7B18FB3EBE3}"/>
              </a:ext>
            </a:extLst>
          </p:cNvPr>
          <p:cNvSpPr>
            <a:spLocks noGrp="1"/>
          </p:cNvSpPr>
          <p:nvPr>
            <p:ph type="title"/>
          </p:nvPr>
        </p:nvSpPr>
        <p:spPr>
          <a:xfrm>
            <a:off x="512610" y="-191869"/>
            <a:ext cx="7886700" cy="1197919"/>
          </a:xfrm>
        </p:spPr>
        <p:txBody>
          <a:bodyPr>
            <a:normAutofit/>
          </a:bodyPr>
          <a:lstStyle/>
          <a:p>
            <a:r>
              <a:rPr lang="en-US" sz="4000" dirty="0">
                <a:ea typeface="+mj-lt"/>
                <a:cs typeface="+mj-lt"/>
              </a:rPr>
              <a:t>Budget Series Examples</a:t>
            </a:r>
            <a:endParaRPr lang="en-US" sz="4000" dirty="0"/>
          </a:p>
        </p:txBody>
      </p:sp>
      <p:sp>
        <p:nvSpPr>
          <p:cNvPr id="4" name="Slide Number Placeholder 3">
            <a:extLst>
              <a:ext uri="{FF2B5EF4-FFF2-40B4-BE49-F238E27FC236}">
                <a16:creationId xmlns:a16="http://schemas.microsoft.com/office/drawing/2014/main" id="{0ED7A20D-7265-88DF-45C4-EFD397B31091}"/>
              </a:ext>
            </a:extLst>
          </p:cNvPr>
          <p:cNvSpPr>
            <a:spLocks noGrp="1"/>
          </p:cNvSpPr>
          <p:nvPr>
            <p:ph type="sldNum" sz="quarter" idx="12"/>
          </p:nvPr>
        </p:nvSpPr>
        <p:spPr/>
        <p:txBody>
          <a:bodyPr/>
          <a:lstStyle/>
          <a:p>
            <a:fld id="{E3A0F8C9-0536-44E3-92CA-2798A712B5A8}" type="slidenum">
              <a:rPr lang="en-US" smtClean="0"/>
              <a:t>36</a:t>
            </a:fld>
            <a:endParaRPr lang="en-US"/>
          </a:p>
        </p:txBody>
      </p:sp>
      <p:sp>
        <p:nvSpPr>
          <p:cNvPr id="9" name="TextBox 8">
            <a:extLst>
              <a:ext uri="{FF2B5EF4-FFF2-40B4-BE49-F238E27FC236}">
                <a16:creationId xmlns:a16="http://schemas.microsoft.com/office/drawing/2014/main" id="{DCF0D3A3-5F1C-54C2-8A42-35C8F2733F5A}"/>
              </a:ext>
            </a:extLst>
          </p:cNvPr>
          <p:cNvSpPr txBox="1"/>
          <p:nvPr/>
        </p:nvSpPr>
        <p:spPr>
          <a:xfrm>
            <a:off x="1332763" y="203003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15" name="Table 14">
            <a:extLst>
              <a:ext uri="{FF2B5EF4-FFF2-40B4-BE49-F238E27FC236}">
                <a16:creationId xmlns:a16="http://schemas.microsoft.com/office/drawing/2014/main" id="{176E23A7-6BAD-6007-513C-3D9FB42A5E18}"/>
              </a:ext>
            </a:extLst>
          </p:cNvPr>
          <p:cNvGraphicFramePr>
            <a:graphicFrameLocks noGrp="1"/>
          </p:cNvGraphicFramePr>
          <p:nvPr>
            <p:extLst>
              <p:ext uri="{D42A27DB-BD31-4B8C-83A1-F6EECF244321}">
                <p14:modId xmlns:p14="http://schemas.microsoft.com/office/powerpoint/2010/main" val="3788101556"/>
              </p:ext>
            </p:extLst>
          </p:nvPr>
        </p:nvGraphicFramePr>
        <p:xfrm>
          <a:off x="115104" y="634124"/>
          <a:ext cx="8814292" cy="1767840"/>
        </p:xfrm>
        <a:graphic>
          <a:graphicData uri="http://schemas.openxmlformats.org/drawingml/2006/table">
            <a:tbl>
              <a:tblPr firstRow="1" bandRow="1">
                <a:tableStyleId>{5C22544A-7EE6-4342-B048-85BDC9FD1C3A}</a:tableStyleId>
              </a:tblPr>
              <a:tblGrid>
                <a:gridCol w="755330">
                  <a:extLst>
                    <a:ext uri="{9D8B030D-6E8A-4147-A177-3AD203B41FA5}">
                      <a16:colId xmlns:a16="http://schemas.microsoft.com/office/drawing/2014/main" val="1664618482"/>
                    </a:ext>
                  </a:extLst>
                </a:gridCol>
                <a:gridCol w="2972160">
                  <a:extLst>
                    <a:ext uri="{9D8B030D-6E8A-4147-A177-3AD203B41FA5}">
                      <a16:colId xmlns:a16="http://schemas.microsoft.com/office/drawing/2014/main" val="206121940"/>
                    </a:ext>
                  </a:extLst>
                </a:gridCol>
                <a:gridCol w="5086802">
                  <a:extLst>
                    <a:ext uri="{9D8B030D-6E8A-4147-A177-3AD203B41FA5}">
                      <a16:colId xmlns:a16="http://schemas.microsoft.com/office/drawing/2014/main" val="1400623000"/>
                    </a:ext>
                  </a:extLst>
                </a:gridCol>
              </a:tblGrid>
              <a:tr h="0">
                <a:tc>
                  <a:txBody>
                    <a:bodyPr/>
                    <a:lstStyle/>
                    <a:p>
                      <a:pPr algn="l" fontAlgn="base"/>
                      <a:r>
                        <a:rPr lang="en-US" sz="1600" dirty="0">
                          <a:effectLst/>
                        </a:rPr>
                        <a:t>56000</a:t>
                      </a:r>
                      <a:r>
                        <a:rPr lang="en-US" sz="1100" dirty="0">
                          <a:effectLst/>
                        </a:rPr>
                        <a:t>​​</a:t>
                      </a:r>
                      <a:endParaRPr lang="en-US" b="1" i="0" dirty="0">
                        <a:solidFill>
                          <a:srgbClr val="FFFFFF"/>
                        </a:solidFill>
                        <a:effectLst/>
                      </a:endParaRPr>
                    </a:p>
                  </a:txBody>
                  <a:tcPr anchor="ctr"/>
                </a:tc>
                <a:tc>
                  <a:txBody>
                    <a:bodyPr/>
                    <a:lstStyle/>
                    <a:p>
                      <a:pPr algn="l" fontAlgn="base"/>
                      <a:r>
                        <a:rPr lang="en-US" sz="1100">
                          <a:effectLst/>
                        </a:rPr>
                        <a:t>Reserve:          Unspecified​​</a:t>
                      </a:r>
                      <a:endParaRPr lang="en-US" b="1" i="0">
                        <a:solidFill>
                          <a:srgbClr val="FFFFFF"/>
                        </a:solidFill>
                        <a:effectLst/>
                      </a:endParaRPr>
                    </a:p>
                  </a:txBody>
                  <a:tcPr/>
                </a:tc>
                <a:tc>
                  <a:txBody>
                    <a:bodyPr/>
                    <a:lstStyle/>
                    <a:p>
                      <a:pPr algn="l" fontAlgn="base"/>
                      <a:r>
                        <a:rPr lang="en-US" sz="1350">
                          <a:effectLst/>
                        </a:rPr>
                        <a:t>​​</a:t>
                      </a:r>
                      <a:endParaRPr lang="en-US" b="1" i="0">
                        <a:solidFill>
                          <a:srgbClr val="FFFFFF"/>
                        </a:solidFill>
                        <a:effectLst/>
                      </a:endParaRPr>
                    </a:p>
                  </a:txBody>
                  <a:tcPr/>
                </a:tc>
                <a:extLst>
                  <a:ext uri="{0D108BD9-81ED-4DB2-BD59-A6C34878D82A}">
                    <a16:rowId xmlns:a16="http://schemas.microsoft.com/office/drawing/2014/main" val="3682826209"/>
                  </a:ext>
                </a:extLst>
              </a:tr>
              <a:tr h="0">
                <a:tc>
                  <a:txBody>
                    <a:bodyPr/>
                    <a:lstStyle/>
                    <a:p>
                      <a:pPr algn="l" fontAlgn="base"/>
                      <a:r>
                        <a:rPr lang="en-US" sz="1000">
                          <a:effectLst/>
                        </a:rPr>
                        <a:t>​​</a:t>
                      </a:r>
                      <a:endParaRPr lang="en-US" b="0" i="0">
                        <a:solidFill>
                          <a:srgbClr val="000000"/>
                        </a:solidFill>
                        <a:effectLst/>
                      </a:endParaRPr>
                    </a:p>
                  </a:txBody>
                  <a:tcPr/>
                </a:tc>
                <a:tc>
                  <a:txBody>
                    <a:bodyPr/>
                    <a:lstStyle/>
                    <a:p>
                      <a:pPr algn="l" fontAlgn="base"/>
                      <a:r>
                        <a:rPr lang="en-US" sz="1400">
                          <a:effectLst/>
                        </a:rPr>
                        <a:t>​​</a:t>
                      </a:r>
                      <a:endParaRPr lang="en-US" sz="1400" b="0" i="0">
                        <a:solidFill>
                          <a:srgbClr val="000000"/>
                        </a:solidFill>
                        <a:effectLst/>
                      </a:endParaRPr>
                    </a:p>
                  </a:txBody>
                  <a:tcPr/>
                </a:tc>
                <a:tc>
                  <a:txBody>
                    <a:bodyPr/>
                    <a:lstStyle/>
                    <a:p>
                      <a:pPr algn="l" fontAlgn="base"/>
                      <a:r>
                        <a:rPr lang="en-US" sz="1400">
                          <a:effectLst/>
                        </a:rPr>
                        <a:t>Amount:          2,331.56​</a:t>
                      </a:r>
                      <a:endParaRPr lang="en-US" sz="1400" b="0" i="0">
                        <a:solidFill>
                          <a:srgbClr val="000000"/>
                        </a:solidFill>
                        <a:effectLst/>
                      </a:endParaRPr>
                    </a:p>
                  </a:txBody>
                  <a:tcPr/>
                </a:tc>
                <a:extLst>
                  <a:ext uri="{0D108BD9-81ED-4DB2-BD59-A6C34878D82A}">
                    <a16:rowId xmlns:a16="http://schemas.microsoft.com/office/drawing/2014/main" val="1636875831"/>
                  </a:ext>
                </a:extLst>
              </a:tr>
              <a:tr h="0">
                <a:tc>
                  <a:txBody>
                    <a:bodyPr/>
                    <a:lstStyle/>
                    <a:p>
                      <a:pPr algn="l" fontAlgn="base"/>
                      <a:r>
                        <a:rPr lang="en-US" sz="1200">
                          <a:effectLst/>
                        </a:rPr>
                        <a:t> ​​</a:t>
                      </a:r>
                      <a:endParaRPr lang="en-US" b="0" i="0">
                        <a:solidFill>
                          <a:srgbClr val="000000"/>
                        </a:solidFill>
                        <a:effectLst/>
                      </a:endParaRPr>
                    </a:p>
                  </a:txBody>
                  <a:tcPr anchor="ctr"/>
                </a:tc>
                <a:tc gridSpan="2">
                  <a:txBody>
                    <a:bodyPr/>
                    <a:lstStyle/>
                    <a:p>
                      <a:pPr algn="l" fontAlgn="base"/>
                      <a:r>
                        <a:rPr lang="en-US" sz="1400">
                          <a:effectLst/>
                        </a:rPr>
                        <a:t>Cost Basis:   </a:t>
                      </a:r>
                      <a:r>
                        <a:rPr lang="en-US" sz="1400" u="none" strike="noStrike">
                          <a:effectLst/>
                        </a:rPr>
                        <a:t>55 professional journals/texts @ approx. $40.00 per text = $2,231.56</a:t>
                      </a:r>
                      <a:r>
                        <a:rPr lang="en-US" sz="1400">
                          <a:effectLst/>
                        </a:rPr>
                        <a:t>​</a:t>
                      </a:r>
                      <a:endParaRPr lang="en-US" sz="1400" b="0" i="0">
                        <a:solidFill>
                          <a:srgbClr val="000000"/>
                        </a:solidFill>
                        <a:effectLst/>
                      </a:endParaRPr>
                    </a:p>
                  </a:txBody>
                  <a:tcPr/>
                </a:tc>
                <a:tc hMerge="1">
                  <a:txBody>
                    <a:bodyPr/>
                    <a:lstStyle/>
                    <a:p>
                      <a:endParaRPr lang="en-US"/>
                    </a:p>
                  </a:txBody>
                  <a:tcPr/>
                </a:tc>
                <a:extLst>
                  <a:ext uri="{0D108BD9-81ED-4DB2-BD59-A6C34878D82A}">
                    <a16:rowId xmlns:a16="http://schemas.microsoft.com/office/drawing/2014/main" val="1834324985"/>
                  </a:ext>
                </a:extLst>
              </a:tr>
              <a:tr h="0">
                <a:tc>
                  <a:txBody>
                    <a:bodyPr/>
                    <a:lstStyle/>
                    <a:p>
                      <a:pPr algn="l" fontAlgn="base"/>
                      <a:r>
                        <a:rPr lang="en-US" sz="1200">
                          <a:effectLst/>
                        </a:rPr>
                        <a:t> ​​</a:t>
                      </a:r>
                      <a:endParaRPr lang="en-US" b="0" i="0">
                        <a:solidFill>
                          <a:srgbClr val="000000"/>
                        </a:solidFill>
                        <a:effectLst/>
                      </a:endParaRPr>
                    </a:p>
                  </a:txBody>
                  <a:tcPr anchor="ctr"/>
                </a:tc>
                <a:tc gridSpan="2">
                  <a:txBody>
                    <a:bodyPr/>
                    <a:lstStyle/>
                    <a:p>
                      <a:pPr algn="l" fontAlgn="base"/>
                      <a:r>
                        <a:rPr lang="en-US" sz="1400">
                          <a:effectLst/>
                        </a:rPr>
                        <a:t>Description:   </a:t>
                      </a:r>
                      <a:r>
                        <a:rPr lang="en-US" sz="1400" u="none" strike="noStrike">
                          <a:effectLst/>
                        </a:rPr>
                        <a:t>Supplies and Materials to support PLC</a:t>
                      </a:r>
                      <a:r>
                        <a:rPr lang="en-US" sz="1400">
                          <a:effectLst/>
                        </a:rPr>
                        <a:t>​</a:t>
                      </a:r>
                      <a:endParaRPr lang="en-US" sz="1400" b="0" i="0">
                        <a:solidFill>
                          <a:srgbClr val="000000"/>
                        </a:solidFill>
                        <a:effectLst/>
                      </a:endParaRPr>
                    </a:p>
                  </a:txBody>
                  <a:tcPr/>
                </a:tc>
                <a:tc hMerge="1">
                  <a:txBody>
                    <a:bodyPr/>
                    <a:lstStyle/>
                    <a:p>
                      <a:endParaRPr lang="en-US"/>
                    </a:p>
                  </a:txBody>
                  <a:tcPr/>
                </a:tc>
                <a:extLst>
                  <a:ext uri="{0D108BD9-81ED-4DB2-BD59-A6C34878D82A}">
                    <a16:rowId xmlns:a16="http://schemas.microsoft.com/office/drawing/2014/main" val="1059360637"/>
                  </a:ext>
                </a:extLst>
              </a:tr>
              <a:tr h="0">
                <a:tc>
                  <a:txBody>
                    <a:bodyPr/>
                    <a:lstStyle/>
                    <a:p>
                      <a:pPr algn="l" fontAlgn="base"/>
                      <a:r>
                        <a:rPr lang="en-US" sz="1200">
                          <a:effectLst/>
                        </a:rPr>
                        <a:t> ​​</a:t>
                      </a:r>
                      <a:endParaRPr lang="en-US" b="0" i="0">
                        <a:solidFill>
                          <a:srgbClr val="000000"/>
                        </a:solidFill>
                        <a:effectLst/>
                      </a:endParaRPr>
                    </a:p>
                  </a:txBody>
                  <a:tcPr anchor="ctr"/>
                </a:tc>
                <a:tc gridSpan="2">
                  <a:txBody>
                    <a:bodyPr/>
                    <a:lstStyle/>
                    <a:p>
                      <a:pPr algn="l" fontAlgn="base"/>
                      <a:r>
                        <a:rPr lang="en-US" sz="1400" dirty="0">
                          <a:effectLst/>
                        </a:rPr>
                        <a:t>Justification: </a:t>
                      </a:r>
                      <a:r>
                        <a:rPr lang="en-US" sz="1400" u="none" strike="noStrike" dirty="0">
                          <a:effectLst/>
                        </a:rPr>
                        <a:t>Texts support professional learning: researched-based best teaching and leadership practices and PLCs.</a:t>
                      </a:r>
                      <a:r>
                        <a:rPr lang="en-US" sz="1400" dirty="0">
                          <a:effectLst/>
                        </a:rPr>
                        <a:t>​</a:t>
                      </a:r>
                      <a:endParaRPr lang="en-US" sz="1400" b="0" i="0" dirty="0">
                        <a:solidFill>
                          <a:srgbClr val="000000"/>
                        </a:solidFill>
                        <a:effectLst/>
                      </a:endParaRPr>
                    </a:p>
                  </a:txBody>
                  <a:tcPr/>
                </a:tc>
                <a:tc hMerge="1">
                  <a:txBody>
                    <a:bodyPr/>
                    <a:lstStyle/>
                    <a:p>
                      <a:endParaRPr lang="en-US"/>
                    </a:p>
                  </a:txBody>
                  <a:tcPr/>
                </a:tc>
                <a:extLst>
                  <a:ext uri="{0D108BD9-81ED-4DB2-BD59-A6C34878D82A}">
                    <a16:rowId xmlns:a16="http://schemas.microsoft.com/office/drawing/2014/main" val="2524260983"/>
                  </a:ext>
                </a:extLst>
              </a:tr>
            </a:tbl>
          </a:graphicData>
        </a:graphic>
      </p:graphicFrame>
      <p:graphicFrame>
        <p:nvGraphicFramePr>
          <p:cNvPr id="19" name="Table 18">
            <a:extLst>
              <a:ext uri="{FF2B5EF4-FFF2-40B4-BE49-F238E27FC236}">
                <a16:creationId xmlns:a16="http://schemas.microsoft.com/office/drawing/2014/main" id="{9BF6A52B-45F0-AEE6-DC54-3FBD6082B609}"/>
              </a:ext>
            </a:extLst>
          </p:cNvPr>
          <p:cNvGraphicFramePr>
            <a:graphicFrameLocks noGrp="1"/>
          </p:cNvGraphicFramePr>
          <p:nvPr>
            <p:extLst>
              <p:ext uri="{D42A27DB-BD31-4B8C-83A1-F6EECF244321}">
                <p14:modId xmlns:p14="http://schemas.microsoft.com/office/powerpoint/2010/main" val="34455163"/>
              </p:ext>
            </p:extLst>
          </p:nvPr>
        </p:nvGraphicFramePr>
        <p:xfrm>
          <a:off x="115105" y="4456037"/>
          <a:ext cx="8814291" cy="2168000"/>
        </p:xfrm>
        <a:graphic>
          <a:graphicData uri="http://schemas.openxmlformats.org/drawingml/2006/table">
            <a:tbl>
              <a:tblPr firstRow="1" bandRow="1">
                <a:tableStyleId>{5C22544A-7EE6-4342-B048-85BDC9FD1C3A}</a:tableStyleId>
              </a:tblPr>
              <a:tblGrid>
                <a:gridCol w="755329">
                  <a:extLst>
                    <a:ext uri="{9D8B030D-6E8A-4147-A177-3AD203B41FA5}">
                      <a16:colId xmlns:a16="http://schemas.microsoft.com/office/drawing/2014/main" val="1222234466"/>
                    </a:ext>
                  </a:extLst>
                </a:gridCol>
                <a:gridCol w="2968868">
                  <a:extLst>
                    <a:ext uri="{9D8B030D-6E8A-4147-A177-3AD203B41FA5}">
                      <a16:colId xmlns:a16="http://schemas.microsoft.com/office/drawing/2014/main" val="3395268415"/>
                    </a:ext>
                  </a:extLst>
                </a:gridCol>
                <a:gridCol w="5090094">
                  <a:extLst>
                    <a:ext uri="{9D8B030D-6E8A-4147-A177-3AD203B41FA5}">
                      <a16:colId xmlns:a16="http://schemas.microsoft.com/office/drawing/2014/main" val="1882732579"/>
                    </a:ext>
                  </a:extLst>
                </a:gridCol>
              </a:tblGrid>
              <a:tr h="297807">
                <a:tc>
                  <a:txBody>
                    <a:bodyPr/>
                    <a:lstStyle/>
                    <a:p>
                      <a:pPr fontAlgn="base"/>
                      <a:r>
                        <a:rPr lang="en-US" sz="1400" dirty="0">
                          <a:effectLst/>
                        </a:rPr>
                        <a:t>58000​​</a:t>
                      </a:r>
                      <a:endParaRPr lang="en-US" sz="1400" b="1" dirty="0">
                        <a:solidFill>
                          <a:srgbClr val="FFFFFF"/>
                        </a:solidFill>
                        <a:effectLst/>
                      </a:endParaRPr>
                    </a:p>
                  </a:txBody>
                  <a:tcPr anchor="ctr"/>
                </a:tc>
                <a:tc>
                  <a:txBody>
                    <a:bodyPr/>
                    <a:lstStyle/>
                    <a:p>
                      <a:pPr fontAlgn="base"/>
                      <a:r>
                        <a:rPr lang="en-US" sz="1100" dirty="0">
                          <a:effectLst/>
                        </a:rPr>
                        <a:t>Reserve:          Unspecified​​</a:t>
                      </a:r>
                      <a:endParaRPr lang="en-US" b="1" dirty="0">
                        <a:solidFill>
                          <a:srgbClr val="FFFFFF"/>
                        </a:solidFill>
                        <a:effectLst/>
                      </a:endParaRPr>
                    </a:p>
                  </a:txBody>
                  <a:tcPr/>
                </a:tc>
                <a:tc>
                  <a:txBody>
                    <a:bodyPr/>
                    <a:lstStyle/>
                    <a:p>
                      <a:pPr fontAlgn="base"/>
                      <a:r>
                        <a:rPr lang="en-US" sz="1350" dirty="0">
                          <a:effectLst/>
                        </a:rPr>
                        <a:t>​​</a:t>
                      </a:r>
                      <a:endParaRPr lang="en-US" b="1" dirty="0">
                        <a:solidFill>
                          <a:srgbClr val="FFFFFF"/>
                        </a:solidFill>
                        <a:effectLst/>
                      </a:endParaRPr>
                    </a:p>
                  </a:txBody>
                  <a:tcPr/>
                </a:tc>
                <a:extLst>
                  <a:ext uri="{0D108BD9-81ED-4DB2-BD59-A6C34878D82A}">
                    <a16:rowId xmlns:a16="http://schemas.microsoft.com/office/drawing/2014/main" val="3228196677"/>
                  </a:ext>
                </a:extLst>
              </a:tr>
              <a:tr h="305442">
                <a:tc>
                  <a:txBody>
                    <a:bodyPr/>
                    <a:lstStyle/>
                    <a:p>
                      <a:pPr fontAlgn="base"/>
                      <a:r>
                        <a:rPr lang="en-US" sz="1000">
                          <a:effectLst/>
                        </a:rPr>
                        <a:t>​​</a:t>
                      </a:r>
                      <a:endParaRPr lang="en-US">
                        <a:effectLst/>
                      </a:endParaRPr>
                    </a:p>
                  </a:txBody>
                  <a:tcPr/>
                </a:tc>
                <a:tc>
                  <a:txBody>
                    <a:bodyPr/>
                    <a:lstStyle/>
                    <a:p>
                      <a:pPr fontAlgn="base"/>
                      <a:r>
                        <a:rPr lang="en-US" sz="1400" dirty="0">
                          <a:effectLst/>
                        </a:rPr>
                        <a:t>​​</a:t>
                      </a:r>
                    </a:p>
                  </a:txBody>
                  <a:tcPr/>
                </a:tc>
                <a:tc>
                  <a:txBody>
                    <a:bodyPr/>
                    <a:lstStyle/>
                    <a:p>
                      <a:pPr fontAlgn="base"/>
                      <a:r>
                        <a:rPr lang="en-US" sz="1400">
                          <a:effectLst/>
                        </a:rPr>
                        <a:t>Amount:           $4,000​​</a:t>
                      </a:r>
                    </a:p>
                  </a:txBody>
                  <a:tcPr/>
                </a:tc>
                <a:extLst>
                  <a:ext uri="{0D108BD9-81ED-4DB2-BD59-A6C34878D82A}">
                    <a16:rowId xmlns:a16="http://schemas.microsoft.com/office/drawing/2014/main" val="2267489406"/>
                  </a:ext>
                </a:extLst>
              </a:tr>
              <a:tr h="519253">
                <a:tc>
                  <a:txBody>
                    <a:bodyPr/>
                    <a:lstStyle/>
                    <a:p>
                      <a:pPr fontAlgn="base"/>
                      <a:r>
                        <a:rPr lang="en-US" sz="1200" dirty="0">
                          <a:effectLst/>
                        </a:rPr>
                        <a:t> ​​</a:t>
                      </a:r>
                      <a:endParaRPr lang="en-US" dirty="0">
                        <a:effectLst/>
                      </a:endParaRPr>
                    </a:p>
                  </a:txBody>
                  <a:tcPr anchor="ctr"/>
                </a:tc>
                <a:tc gridSpan="2">
                  <a:txBody>
                    <a:bodyPr/>
                    <a:lstStyle/>
                    <a:p>
                      <a:pPr fontAlgn="base"/>
                      <a:r>
                        <a:rPr lang="en-US" sz="1400" dirty="0">
                          <a:effectLst/>
                        </a:rPr>
                        <a:t>Cost Basis:      $4,000 for annual district-wide organizational membership in EdLeader21, the national PLC for administrators &amp; teacher leaders​</a:t>
                      </a:r>
                    </a:p>
                  </a:txBody>
                  <a:tcPr/>
                </a:tc>
                <a:tc hMerge="1">
                  <a:txBody>
                    <a:bodyPr/>
                    <a:lstStyle/>
                    <a:p>
                      <a:endParaRPr lang="en-US"/>
                    </a:p>
                  </a:txBody>
                  <a:tcPr/>
                </a:tc>
                <a:extLst>
                  <a:ext uri="{0D108BD9-81ED-4DB2-BD59-A6C34878D82A}">
                    <a16:rowId xmlns:a16="http://schemas.microsoft.com/office/drawing/2014/main" val="4258934581"/>
                  </a:ext>
                </a:extLst>
              </a:tr>
              <a:tr h="305442">
                <a:tc>
                  <a:txBody>
                    <a:bodyPr/>
                    <a:lstStyle/>
                    <a:p>
                      <a:pPr fontAlgn="base"/>
                      <a:r>
                        <a:rPr lang="en-US" sz="1200">
                          <a:effectLst/>
                        </a:rPr>
                        <a:t> ​​</a:t>
                      </a:r>
                      <a:endParaRPr lang="en-US">
                        <a:effectLst/>
                      </a:endParaRPr>
                    </a:p>
                  </a:txBody>
                  <a:tcPr anchor="ctr"/>
                </a:tc>
                <a:tc gridSpan="2">
                  <a:txBody>
                    <a:bodyPr/>
                    <a:lstStyle/>
                    <a:p>
                      <a:pPr fontAlgn="base"/>
                      <a:r>
                        <a:rPr lang="en-US" sz="1400">
                          <a:effectLst/>
                        </a:rPr>
                        <a:t>Description:  Membership fee for national PLC​</a:t>
                      </a:r>
                    </a:p>
                  </a:txBody>
                  <a:tcPr/>
                </a:tc>
                <a:tc hMerge="1">
                  <a:txBody>
                    <a:bodyPr/>
                    <a:lstStyle/>
                    <a:p>
                      <a:endParaRPr lang="en-US"/>
                    </a:p>
                  </a:txBody>
                  <a:tcPr/>
                </a:tc>
                <a:extLst>
                  <a:ext uri="{0D108BD9-81ED-4DB2-BD59-A6C34878D82A}">
                    <a16:rowId xmlns:a16="http://schemas.microsoft.com/office/drawing/2014/main" val="998649214"/>
                  </a:ext>
                </a:extLst>
              </a:tr>
              <a:tr h="733063">
                <a:tc>
                  <a:txBody>
                    <a:bodyPr/>
                    <a:lstStyle/>
                    <a:p>
                      <a:pPr fontAlgn="base"/>
                      <a:r>
                        <a:rPr lang="en-US" sz="1200">
                          <a:effectLst/>
                        </a:rPr>
                        <a:t> ​​</a:t>
                      </a:r>
                      <a:endParaRPr lang="en-US">
                        <a:effectLst/>
                      </a:endParaRPr>
                    </a:p>
                  </a:txBody>
                  <a:tcPr anchor="ctr"/>
                </a:tc>
                <a:tc gridSpan="2">
                  <a:txBody>
                    <a:bodyPr/>
                    <a:lstStyle/>
                    <a:p>
                      <a:pPr fontAlgn="base"/>
                      <a:r>
                        <a:rPr lang="en-US" sz="1400" dirty="0">
                          <a:effectLst/>
                        </a:rPr>
                        <a:t>Justification: Professional Learning Community focused on Communication Collaboration Critical Thinking and Creativity that improves administrators' &amp; teachers' knowledge/ skills and enhance students’ academic engagement.​​</a:t>
                      </a:r>
                    </a:p>
                  </a:txBody>
                  <a:tcPr/>
                </a:tc>
                <a:tc hMerge="1">
                  <a:txBody>
                    <a:bodyPr/>
                    <a:lstStyle/>
                    <a:p>
                      <a:endParaRPr lang="en-US"/>
                    </a:p>
                  </a:txBody>
                  <a:tcPr/>
                </a:tc>
                <a:extLst>
                  <a:ext uri="{0D108BD9-81ED-4DB2-BD59-A6C34878D82A}">
                    <a16:rowId xmlns:a16="http://schemas.microsoft.com/office/drawing/2014/main" val="1396567027"/>
                  </a:ext>
                </a:extLst>
              </a:tr>
            </a:tbl>
          </a:graphicData>
        </a:graphic>
      </p:graphicFrame>
      <p:graphicFrame>
        <p:nvGraphicFramePr>
          <p:cNvPr id="3" name="Table 2">
            <a:extLst>
              <a:ext uri="{FF2B5EF4-FFF2-40B4-BE49-F238E27FC236}">
                <a16:creationId xmlns:a16="http://schemas.microsoft.com/office/drawing/2014/main" id="{ED0939A0-4B79-CA01-4D2B-1B3F844178C7}"/>
              </a:ext>
            </a:extLst>
          </p:cNvPr>
          <p:cNvGraphicFramePr>
            <a:graphicFrameLocks noGrp="1"/>
          </p:cNvGraphicFramePr>
          <p:nvPr>
            <p:extLst>
              <p:ext uri="{D42A27DB-BD31-4B8C-83A1-F6EECF244321}">
                <p14:modId xmlns:p14="http://schemas.microsoft.com/office/powerpoint/2010/main" val="2875800649"/>
              </p:ext>
            </p:extLst>
          </p:nvPr>
        </p:nvGraphicFramePr>
        <p:xfrm>
          <a:off x="102637" y="2349248"/>
          <a:ext cx="8826759" cy="2042160"/>
        </p:xfrm>
        <a:graphic>
          <a:graphicData uri="http://schemas.openxmlformats.org/drawingml/2006/table">
            <a:tbl>
              <a:tblPr firstRow="1" bandRow="1">
                <a:tableStyleId>{5C22544A-7EE6-4342-B048-85BDC9FD1C3A}</a:tableStyleId>
              </a:tblPr>
              <a:tblGrid>
                <a:gridCol w="758500">
                  <a:extLst>
                    <a:ext uri="{9D8B030D-6E8A-4147-A177-3AD203B41FA5}">
                      <a16:colId xmlns:a16="http://schemas.microsoft.com/office/drawing/2014/main" val="1222234466"/>
                    </a:ext>
                  </a:extLst>
                </a:gridCol>
                <a:gridCol w="2970964">
                  <a:extLst>
                    <a:ext uri="{9D8B030D-6E8A-4147-A177-3AD203B41FA5}">
                      <a16:colId xmlns:a16="http://schemas.microsoft.com/office/drawing/2014/main" val="3395268415"/>
                    </a:ext>
                  </a:extLst>
                </a:gridCol>
                <a:gridCol w="5097295">
                  <a:extLst>
                    <a:ext uri="{9D8B030D-6E8A-4147-A177-3AD203B41FA5}">
                      <a16:colId xmlns:a16="http://schemas.microsoft.com/office/drawing/2014/main" val="1882732579"/>
                    </a:ext>
                  </a:extLst>
                </a:gridCol>
              </a:tblGrid>
              <a:tr h="314319">
                <a:tc>
                  <a:txBody>
                    <a:bodyPr/>
                    <a:lstStyle/>
                    <a:p>
                      <a:pPr fontAlgn="base"/>
                      <a:r>
                        <a:rPr lang="en-US" sz="1400" dirty="0">
                          <a:effectLst/>
                        </a:rPr>
                        <a:t>57000</a:t>
                      </a:r>
                      <a:r>
                        <a:rPr lang="en-US" sz="1600" dirty="0">
                          <a:effectLst/>
                        </a:rPr>
                        <a:t>​​</a:t>
                      </a:r>
                      <a:endParaRPr lang="en-US" sz="1600" b="1" dirty="0">
                        <a:solidFill>
                          <a:srgbClr val="FFFFFF"/>
                        </a:solidFill>
                        <a:effectLst/>
                      </a:endParaRPr>
                    </a:p>
                  </a:txBody>
                  <a:tcPr anchor="ctr"/>
                </a:tc>
                <a:tc>
                  <a:txBody>
                    <a:bodyPr/>
                    <a:lstStyle/>
                    <a:p>
                      <a:pPr fontAlgn="base"/>
                      <a:r>
                        <a:rPr lang="en-US" sz="1100">
                          <a:effectLst/>
                        </a:rPr>
                        <a:t>Reserve:          Unspecified​​</a:t>
                      </a:r>
                      <a:endParaRPr lang="en-US" b="1">
                        <a:solidFill>
                          <a:srgbClr val="FFFFFF"/>
                        </a:solidFill>
                        <a:effectLst/>
                      </a:endParaRPr>
                    </a:p>
                  </a:txBody>
                  <a:tcPr/>
                </a:tc>
                <a:tc>
                  <a:txBody>
                    <a:bodyPr/>
                    <a:lstStyle/>
                    <a:p>
                      <a:pPr fontAlgn="base"/>
                      <a:r>
                        <a:rPr lang="en-US" sz="1350">
                          <a:effectLst/>
                        </a:rPr>
                        <a:t>​​</a:t>
                      </a:r>
                      <a:endParaRPr lang="en-US" b="1">
                        <a:solidFill>
                          <a:srgbClr val="FFFFFF"/>
                        </a:solidFill>
                        <a:effectLst/>
                      </a:endParaRPr>
                    </a:p>
                  </a:txBody>
                  <a:tcPr/>
                </a:tc>
                <a:extLst>
                  <a:ext uri="{0D108BD9-81ED-4DB2-BD59-A6C34878D82A}">
                    <a16:rowId xmlns:a16="http://schemas.microsoft.com/office/drawing/2014/main" val="3228196677"/>
                  </a:ext>
                </a:extLst>
              </a:tr>
              <a:tr h="314319">
                <a:tc>
                  <a:txBody>
                    <a:bodyPr/>
                    <a:lstStyle/>
                    <a:p>
                      <a:pPr fontAlgn="base"/>
                      <a:r>
                        <a:rPr lang="en-US" sz="1600">
                          <a:effectLst/>
                        </a:rPr>
                        <a:t>​​</a:t>
                      </a:r>
                    </a:p>
                  </a:txBody>
                  <a:tcPr/>
                </a:tc>
                <a:tc>
                  <a:txBody>
                    <a:bodyPr/>
                    <a:lstStyle/>
                    <a:p>
                      <a:pPr fontAlgn="base"/>
                      <a:r>
                        <a:rPr lang="en-US" sz="1400">
                          <a:effectLst/>
                        </a:rPr>
                        <a:t>​​</a:t>
                      </a:r>
                    </a:p>
                  </a:txBody>
                  <a:tcPr/>
                </a:tc>
                <a:tc>
                  <a:txBody>
                    <a:bodyPr/>
                    <a:lstStyle/>
                    <a:p>
                      <a:pPr fontAlgn="base"/>
                      <a:r>
                        <a:rPr lang="en-US" sz="1400">
                          <a:effectLst/>
                        </a:rPr>
                        <a:t>Amount:           </a:t>
                      </a:r>
                      <a:r>
                        <a:rPr lang="en-US" sz="1400" b="0" i="0" u="none" strike="noStrike" noProof="0">
                          <a:effectLst/>
                          <a:latin typeface="Calibri"/>
                        </a:rPr>
                        <a:t>$2,200</a:t>
                      </a:r>
                      <a:endParaRPr lang="en-US" sz="1400">
                        <a:effectLst/>
                      </a:endParaRPr>
                    </a:p>
                  </a:txBody>
                  <a:tcPr/>
                </a:tc>
                <a:extLst>
                  <a:ext uri="{0D108BD9-81ED-4DB2-BD59-A6C34878D82A}">
                    <a16:rowId xmlns:a16="http://schemas.microsoft.com/office/drawing/2014/main" val="2267489406"/>
                  </a:ext>
                </a:extLst>
              </a:tr>
              <a:tr h="485766">
                <a:tc>
                  <a:txBody>
                    <a:bodyPr/>
                    <a:lstStyle/>
                    <a:p>
                      <a:pPr fontAlgn="base"/>
                      <a:r>
                        <a:rPr lang="en-US" sz="1600">
                          <a:effectLst/>
                        </a:rPr>
                        <a:t> ​​</a:t>
                      </a:r>
                    </a:p>
                  </a:txBody>
                  <a:tcPr anchor="ctr"/>
                </a:tc>
                <a:tc gridSpan="2">
                  <a:txBody>
                    <a:bodyPr/>
                    <a:lstStyle/>
                    <a:p>
                      <a:pPr fontAlgn="base"/>
                      <a:r>
                        <a:rPr lang="en-US" sz="1400">
                          <a:effectLst/>
                        </a:rPr>
                        <a:t>Cost Basis:      $4,000 for annual district-wide organizational membership in EdLeader21, the national PLC for administrators &amp; teacher leaders​</a:t>
                      </a:r>
                    </a:p>
                  </a:txBody>
                  <a:tcPr/>
                </a:tc>
                <a:tc hMerge="1">
                  <a:txBody>
                    <a:bodyPr/>
                    <a:lstStyle/>
                    <a:p>
                      <a:endParaRPr lang="en-US"/>
                    </a:p>
                  </a:txBody>
                  <a:tcPr/>
                </a:tc>
                <a:extLst>
                  <a:ext uri="{0D108BD9-81ED-4DB2-BD59-A6C34878D82A}">
                    <a16:rowId xmlns:a16="http://schemas.microsoft.com/office/drawing/2014/main" val="4258934581"/>
                  </a:ext>
                </a:extLst>
              </a:tr>
              <a:tr h="314319">
                <a:tc>
                  <a:txBody>
                    <a:bodyPr/>
                    <a:lstStyle/>
                    <a:p>
                      <a:pPr fontAlgn="base"/>
                      <a:r>
                        <a:rPr lang="en-US" sz="1600" dirty="0">
                          <a:effectLst/>
                        </a:rPr>
                        <a:t> ​​</a:t>
                      </a:r>
                    </a:p>
                  </a:txBody>
                  <a:tcPr anchor="ctr"/>
                </a:tc>
                <a:tc gridSpan="2">
                  <a:txBody>
                    <a:bodyPr/>
                    <a:lstStyle/>
                    <a:p>
                      <a:pPr fontAlgn="base"/>
                      <a:r>
                        <a:rPr lang="en-US" sz="1400">
                          <a:effectLst/>
                        </a:rPr>
                        <a:t>Description:  </a:t>
                      </a:r>
                      <a:r>
                        <a:rPr lang="en-US" sz="1400" b="0" i="0" u="none" strike="noStrike" noProof="0">
                          <a:effectLst/>
                          <a:latin typeface="Calibri"/>
                        </a:rPr>
                        <a:t> Manipulatives for Mathematics  40 sets x $120 = $4,800.00</a:t>
                      </a:r>
                    </a:p>
                  </a:txBody>
                  <a:tcPr/>
                </a:tc>
                <a:tc hMerge="1">
                  <a:txBody>
                    <a:bodyPr/>
                    <a:lstStyle/>
                    <a:p>
                      <a:endParaRPr lang="en-US"/>
                    </a:p>
                  </a:txBody>
                  <a:tcPr/>
                </a:tc>
                <a:extLst>
                  <a:ext uri="{0D108BD9-81ED-4DB2-BD59-A6C34878D82A}">
                    <a16:rowId xmlns:a16="http://schemas.microsoft.com/office/drawing/2014/main" val="998649214"/>
                  </a:ext>
                </a:extLst>
              </a:tr>
              <a:tr h="485766">
                <a:tc>
                  <a:txBody>
                    <a:bodyPr/>
                    <a:lstStyle/>
                    <a:p>
                      <a:pPr fontAlgn="base"/>
                      <a:r>
                        <a:rPr lang="en-US" sz="1600" dirty="0">
                          <a:effectLst/>
                        </a:rPr>
                        <a:t> ​​</a:t>
                      </a:r>
                    </a:p>
                  </a:txBody>
                  <a:tcPr anchor="ctr"/>
                </a:tc>
                <a:tc gridSpan="2">
                  <a:txBody>
                    <a:bodyPr/>
                    <a:lstStyle/>
                    <a:p>
                      <a:pPr lvl="0">
                        <a:buNone/>
                      </a:pPr>
                      <a:r>
                        <a:rPr lang="en-US" sz="1400" b="0" i="0" u="none" strike="noStrike" noProof="0" dirty="0">
                          <a:effectLst/>
                          <a:latin typeface="Calibri"/>
                        </a:rPr>
                        <a:t>Justification:  This request supports our goal of increasing knowledge and understanding of Mathematics through  hands-on experiences .</a:t>
                      </a:r>
                      <a:endParaRPr lang="en-US" sz="1400" b="0" i="0" u="none" strike="noStrike" noProof="0" dirty="0">
                        <a:latin typeface="Calibri"/>
                      </a:endParaRPr>
                    </a:p>
                  </a:txBody>
                  <a:tcPr/>
                </a:tc>
                <a:tc hMerge="1">
                  <a:txBody>
                    <a:bodyPr/>
                    <a:lstStyle/>
                    <a:p>
                      <a:endParaRPr lang="en-US"/>
                    </a:p>
                  </a:txBody>
                  <a:tcPr/>
                </a:tc>
                <a:extLst>
                  <a:ext uri="{0D108BD9-81ED-4DB2-BD59-A6C34878D82A}">
                    <a16:rowId xmlns:a16="http://schemas.microsoft.com/office/drawing/2014/main" val="1396567027"/>
                  </a:ext>
                </a:extLst>
              </a:tr>
            </a:tbl>
          </a:graphicData>
        </a:graphic>
      </p:graphicFrame>
    </p:spTree>
    <p:extLst>
      <p:ext uri="{BB962C8B-B14F-4D97-AF65-F5344CB8AC3E}">
        <p14:creationId xmlns:p14="http://schemas.microsoft.com/office/powerpoint/2010/main" val="1395281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44" y="365126"/>
            <a:ext cx="8079206" cy="1066369"/>
          </a:xfrm>
        </p:spPr>
        <p:txBody>
          <a:bodyPr>
            <a:normAutofit/>
          </a:bodyPr>
          <a:lstStyle/>
          <a:p>
            <a:r>
              <a:rPr lang="en-US"/>
              <a:t>Equitable Access</a:t>
            </a:r>
            <a:br>
              <a:rPr lang="en-US"/>
            </a:br>
            <a:r>
              <a:rPr lang="en-US" sz="2700"/>
              <a:t>CRP Application Question -Part I:LEA Plan  </a:t>
            </a:r>
          </a:p>
        </p:txBody>
      </p:sp>
      <p:sp>
        <p:nvSpPr>
          <p:cNvPr id="3" name="Content Placeholder 2"/>
          <p:cNvSpPr>
            <a:spLocks noGrp="1"/>
          </p:cNvSpPr>
          <p:nvPr>
            <p:ph idx="1"/>
          </p:nvPr>
        </p:nvSpPr>
        <p:spPr>
          <a:xfrm>
            <a:off x="436144" y="1431495"/>
            <a:ext cx="7886700" cy="4787899"/>
          </a:xfrm>
        </p:spPr>
        <p:txBody>
          <a:bodyPr vert="horz" lIns="91440" tIns="45720" rIns="91440" bIns="45720" rtlCol="0" anchor="t">
            <a:normAutofit lnSpcReduction="10000"/>
          </a:bodyPr>
          <a:lstStyle/>
          <a:p>
            <a:pPr marL="0" indent="0">
              <a:buNone/>
            </a:pPr>
            <a:endParaRPr lang="en-US"/>
          </a:p>
          <a:p>
            <a:pPr marL="0" indent="0">
              <a:buNone/>
            </a:pPr>
            <a:r>
              <a:rPr lang="en-US" i="1" kern="0">
                <a:solidFill>
                  <a:srgbClr val="000000"/>
                </a:solidFill>
                <a:latin typeface="Calibri"/>
                <a:cs typeface="Calibri"/>
              </a:rPr>
              <a:t>The Title II, Part A program is designed, among other things, to provide students from low-income families and minority students with greater access to </a:t>
            </a:r>
            <a:r>
              <a:rPr lang="en-US" i="1" u="sng" kern="0">
                <a:solidFill>
                  <a:srgbClr val="000000"/>
                </a:solidFill>
                <a:latin typeface="Calibri"/>
                <a:cs typeface="Calibri"/>
              </a:rPr>
              <a:t>effective</a:t>
            </a:r>
            <a:r>
              <a:rPr lang="en-US" i="1" kern="0">
                <a:solidFill>
                  <a:srgbClr val="000000"/>
                </a:solidFill>
                <a:latin typeface="Calibri"/>
                <a:cs typeface="Calibri"/>
              </a:rPr>
              <a:t> teachers, principals, and other school leaders.</a:t>
            </a:r>
          </a:p>
          <a:p>
            <a:pPr marL="0" indent="0">
              <a:buNone/>
            </a:pPr>
            <a:endParaRPr lang="en-US" sz="800" i="1"/>
          </a:p>
          <a:p>
            <a:pPr marL="0" indent="0">
              <a:buNone/>
            </a:pPr>
            <a:r>
              <a:rPr lang="en-US"/>
              <a:t>Districts MUST describe how they will use Title II funds to address </a:t>
            </a:r>
            <a:r>
              <a:rPr lang="en-US" b="1"/>
              <a:t>equity gaps </a:t>
            </a:r>
            <a:endParaRPr lang="en-US" b="1">
              <a:cs typeface="Calibri"/>
            </a:endParaRPr>
          </a:p>
          <a:p>
            <a:pPr lvl="1">
              <a:buFont typeface="Courier New" panose="02070309020205020404" pitchFamily="49" charset="0"/>
              <a:buChar char="o"/>
            </a:pPr>
            <a:r>
              <a:rPr lang="en-US"/>
              <a:t>Address how minority and low-income students are provided access to effective teachers, administrators and other school leaders</a:t>
            </a:r>
            <a:endParaRPr lang="en-US">
              <a:cs typeface="Calibri"/>
            </a:endParaRPr>
          </a:p>
          <a:p>
            <a:pPr lvl="1">
              <a:buFont typeface="Courier New" panose="02070309020205020404" pitchFamily="49" charset="0"/>
              <a:buChar char="o"/>
            </a:pPr>
            <a:r>
              <a:rPr lang="en-US"/>
              <a:t>Submit annually within the CRP (LEA Part I)</a:t>
            </a:r>
            <a:endParaRPr lang="en-US">
              <a:cs typeface="Calibri"/>
            </a:endParaRPr>
          </a:p>
          <a:p>
            <a:pPr lvl="1">
              <a:buFont typeface="Courier New" panose="02070309020205020404" pitchFamily="49" charset="0"/>
              <a:buChar char="o"/>
            </a:pPr>
            <a:r>
              <a:rPr lang="en-US"/>
              <a:t>SEA may deny Title II funding, if description is not submitted</a:t>
            </a:r>
            <a:endParaRPr lang="en-US">
              <a:cs typeface="Calibri"/>
            </a:endParaRPr>
          </a:p>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37</a:t>
            </a:fld>
            <a:endParaRPr lang="en-US"/>
          </a:p>
        </p:txBody>
      </p:sp>
      <p:pic>
        <p:nvPicPr>
          <p:cNvPr id="6" name="Picture 5"/>
          <p:cNvPicPr>
            <a:picLocks noChangeAspect="1"/>
          </p:cNvPicPr>
          <p:nvPr/>
        </p:nvPicPr>
        <p:blipFill>
          <a:blip r:embed="rId3"/>
          <a:stretch>
            <a:fillRect/>
          </a:stretch>
        </p:blipFill>
        <p:spPr>
          <a:xfrm>
            <a:off x="6644640" y="268889"/>
            <a:ext cx="1545463" cy="1518036"/>
          </a:xfrm>
          <a:prstGeom prst="rect">
            <a:avLst/>
          </a:prstGeom>
        </p:spPr>
      </p:pic>
    </p:spTree>
    <p:extLst>
      <p:ext uri="{BB962C8B-B14F-4D97-AF65-F5344CB8AC3E}">
        <p14:creationId xmlns:p14="http://schemas.microsoft.com/office/powerpoint/2010/main" val="40095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2305-7F9E-4EF4-95F4-914C82DEB178}"/>
              </a:ext>
            </a:extLst>
          </p:cNvPr>
          <p:cNvSpPr>
            <a:spLocks noGrp="1"/>
          </p:cNvSpPr>
          <p:nvPr>
            <p:ph type="title"/>
          </p:nvPr>
        </p:nvSpPr>
        <p:spPr>
          <a:xfrm>
            <a:off x="496448" y="180976"/>
            <a:ext cx="7886700" cy="528006"/>
          </a:xfrm>
        </p:spPr>
        <p:txBody>
          <a:bodyPr>
            <a:normAutofit fontScale="90000"/>
          </a:bodyPr>
          <a:lstStyle/>
          <a:p>
            <a:r>
              <a:rPr lang="en-US"/>
              <a:t>Equitable</a:t>
            </a:r>
            <a:r>
              <a:rPr lang="en-US">
                <a:latin typeface="+mn-lt"/>
              </a:rPr>
              <a:t> </a:t>
            </a:r>
            <a:r>
              <a:rPr lang="en-US"/>
              <a:t>Access </a:t>
            </a:r>
          </a:p>
        </p:txBody>
      </p:sp>
      <p:sp>
        <p:nvSpPr>
          <p:cNvPr id="4" name="Slide Number Placeholder 3">
            <a:extLst>
              <a:ext uri="{FF2B5EF4-FFF2-40B4-BE49-F238E27FC236}">
                <a16:creationId xmlns:a16="http://schemas.microsoft.com/office/drawing/2014/main" id="{172F74D8-A9C7-42F0-B9E0-8CB46F9AE076}"/>
              </a:ext>
            </a:extLst>
          </p:cNvPr>
          <p:cNvSpPr>
            <a:spLocks noGrp="1"/>
          </p:cNvSpPr>
          <p:nvPr>
            <p:ph type="sldNum" sz="quarter" idx="12"/>
          </p:nvPr>
        </p:nvSpPr>
        <p:spPr/>
        <p:txBody>
          <a:bodyPr/>
          <a:lstStyle/>
          <a:p>
            <a:fld id="{E3A0F8C9-0536-44E3-92CA-2798A712B5A8}" type="slidenum">
              <a:rPr lang="en-US" smtClean="0"/>
              <a:t>38</a:t>
            </a:fld>
            <a:endParaRPr lang="en-US"/>
          </a:p>
        </p:txBody>
      </p:sp>
      <p:sp>
        <p:nvSpPr>
          <p:cNvPr id="6" name="Content Placeholder 2">
            <a:extLst>
              <a:ext uri="{FF2B5EF4-FFF2-40B4-BE49-F238E27FC236}">
                <a16:creationId xmlns:a16="http://schemas.microsoft.com/office/drawing/2014/main" id="{1FF1321E-907B-42E3-9993-D8D083F8F3CD}"/>
              </a:ext>
            </a:extLst>
          </p:cNvPr>
          <p:cNvSpPr>
            <a:spLocks noGrp="1"/>
          </p:cNvSpPr>
          <p:nvPr>
            <p:ph idx="1"/>
          </p:nvPr>
        </p:nvSpPr>
        <p:spPr>
          <a:xfrm>
            <a:off x="496448" y="873469"/>
            <a:ext cx="7886700" cy="4308131"/>
          </a:xfrm>
        </p:spPr>
        <p:txBody>
          <a:bodyPr vert="horz" lIns="91440" tIns="45720" rIns="91440" bIns="45720" rtlCol="0" anchor="t">
            <a:normAutofit/>
          </a:bodyPr>
          <a:lstStyle/>
          <a:p>
            <a:pPr marL="0" indent="0">
              <a:buNone/>
            </a:pPr>
            <a:r>
              <a:rPr lang="en-US" sz="2400" i="1" kern="0">
                <a:solidFill>
                  <a:srgbClr val="000000"/>
                </a:solidFill>
                <a:latin typeface="Calibri"/>
                <a:cs typeface="Calibri"/>
              </a:rPr>
              <a:t>The Title II, Part A program is designed, among other things, to provide students from low-income families and minority students with greater access to </a:t>
            </a:r>
            <a:r>
              <a:rPr lang="en-US" sz="2400" i="1" u="sng" kern="0">
                <a:solidFill>
                  <a:srgbClr val="000000"/>
                </a:solidFill>
                <a:latin typeface="Calibri"/>
                <a:cs typeface="Calibri"/>
              </a:rPr>
              <a:t>effective</a:t>
            </a:r>
            <a:r>
              <a:rPr lang="en-US" sz="2400" i="1" kern="0">
                <a:solidFill>
                  <a:srgbClr val="000000"/>
                </a:solidFill>
                <a:latin typeface="Calibri"/>
                <a:cs typeface="Calibri"/>
              </a:rPr>
              <a:t> teachers, principals, and other school leaders.</a:t>
            </a:r>
            <a:endParaRPr lang="en-US" sz="2400" i="1">
              <a:latin typeface="Calibri"/>
              <a:cs typeface="Calibri"/>
            </a:endParaRPr>
          </a:p>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p>
            <a:pPr marL="0" indent="0">
              <a:buNone/>
            </a:pPr>
            <a:endParaRPr lang="en-US" i="1" kern="0"/>
          </a:p>
          <a:p>
            <a:pPr marL="0" indent="0">
              <a:buNone/>
            </a:pPr>
            <a:endParaRPr lang="en-US">
              <a:cs typeface="Calibri"/>
            </a:endParaRPr>
          </a:p>
          <a:p>
            <a:endParaRPr lang="en-US" kern="0">
              <a:solidFill>
                <a:srgbClr val="000000"/>
              </a:solidFill>
              <a:latin typeface="Calibri" panose="020F0502020204030204" pitchFamily="34" charset="0"/>
              <a:cs typeface="Calibri" panose="020F0502020204030204" pitchFamily="34" charset="0"/>
            </a:endParaRPr>
          </a:p>
          <a:p>
            <a:pPr marL="0" lvl="0" indent="0" fontAlgn="base">
              <a:lnSpc>
                <a:spcPct val="100000"/>
              </a:lnSpc>
              <a:spcBef>
                <a:spcPct val="20000"/>
              </a:spcBef>
              <a:spcAft>
                <a:spcPct val="0"/>
              </a:spcAft>
              <a:buClr>
                <a:srgbClr val="000000"/>
              </a:buClr>
              <a:buNone/>
            </a:pPr>
            <a:endParaRPr lang="en-US" sz="1400"/>
          </a:p>
          <a:p>
            <a:pPr marL="0" indent="0">
              <a:buNone/>
            </a:pPr>
            <a:endParaRPr lang="en-US"/>
          </a:p>
        </p:txBody>
      </p:sp>
      <p:pic>
        <p:nvPicPr>
          <p:cNvPr id="7" name="Picture 6">
            <a:extLst>
              <a:ext uri="{FF2B5EF4-FFF2-40B4-BE49-F238E27FC236}">
                <a16:creationId xmlns:a16="http://schemas.microsoft.com/office/drawing/2014/main" id="{72453809-88E5-4ACC-B62D-8FEBC0AD3D56}"/>
              </a:ext>
            </a:extLst>
          </p:cNvPr>
          <p:cNvPicPr>
            <a:picLocks noChangeAspect="1"/>
          </p:cNvPicPr>
          <p:nvPr/>
        </p:nvPicPr>
        <p:blipFill>
          <a:blip r:embed="rId3"/>
          <a:stretch>
            <a:fillRect/>
          </a:stretch>
        </p:blipFill>
        <p:spPr>
          <a:xfrm>
            <a:off x="628650" y="2335576"/>
            <a:ext cx="7964507" cy="3811836"/>
          </a:xfrm>
          <a:prstGeom prst="rect">
            <a:avLst/>
          </a:prstGeom>
        </p:spPr>
      </p:pic>
    </p:spTree>
    <p:extLst>
      <p:ext uri="{BB962C8B-B14F-4D97-AF65-F5344CB8AC3E}">
        <p14:creationId xmlns:p14="http://schemas.microsoft.com/office/powerpoint/2010/main" val="286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7" y="200025"/>
            <a:ext cx="8069813" cy="914398"/>
          </a:xfrm>
        </p:spPr>
        <p:txBody>
          <a:bodyPr>
            <a:normAutofit fontScale="90000"/>
          </a:bodyPr>
          <a:lstStyle/>
          <a:p>
            <a:r>
              <a:rPr lang="en-US"/>
              <a:t>Needs Assessment is Grounded in Data</a:t>
            </a:r>
            <a:br>
              <a:rPr lang="en-US"/>
            </a:b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39</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74313450"/>
              </p:ext>
            </p:extLst>
          </p:nvPr>
        </p:nvGraphicFramePr>
        <p:xfrm>
          <a:off x="689035" y="1115773"/>
          <a:ext cx="7772400" cy="483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74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7788"/>
            <a:ext cx="7886700" cy="874394"/>
          </a:xfrm>
        </p:spPr>
        <p:txBody>
          <a:bodyPr/>
          <a:lstStyle/>
          <a:p>
            <a:r>
              <a:rPr lang="en-US"/>
              <a:t>Objectives for Today’s Session</a:t>
            </a:r>
          </a:p>
        </p:txBody>
      </p:sp>
      <p:sp>
        <p:nvSpPr>
          <p:cNvPr id="3" name="Content Placeholder 2"/>
          <p:cNvSpPr>
            <a:spLocks noGrp="1"/>
          </p:cNvSpPr>
          <p:nvPr>
            <p:ph idx="1"/>
          </p:nvPr>
        </p:nvSpPr>
        <p:spPr>
          <a:xfrm>
            <a:off x="235744" y="1239521"/>
            <a:ext cx="8696324" cy="4697699"/>
          </a:xfrm>
        </p:spPr>
        <p:txBody>
          <a:bodyPr vert="horz" lIns="91440" tIns="45720" rIns="91440" bIns="45720" rtlCol="0" anchor="t">
            <a:normAutofit lnSpcReduction="10000"/>
          </a:bodyPr>
          <a:lstStyle/>
          <a:p>
            <a:pPr lvl="1">
              <a:buFont typeface="Wingdings" panose="05000000000000000000" pitchFamily="2" charset="2"/>
              <a:buChar char="Ø"/>
            </a:pPr>
            <a:r>
              <a:rPr lang="en-US" sz="2800" dirty="0"/>
              <a:t>  Provide an overview of Title II, Part A-Program  </a:t>
            </a:r>
          </a:p>
          <a:p>
            <a:pPr lvl="1">
              <a:buFont typeface="Wingdings" panose="05000000000000000000" pitchFamily="2" charset="2"/>
              <a:buChar char="Ø"/>
            </a:pPr>
            <a:endParaRPr lang="en-US" sz="2800" dirty="0"/>
          </a:p>
          <a:p>
            <a:pPr lvl="1">
              <a:buFont typeface="Wingdings" panose="05000000000000000000" pitchFamily="2" charset="2"/>
              <a:buChar char="Ø"/>
            </a:pPr>
            <a:r>
              <a:rPr lang="en-US" sz="2800" dirty="0">
                <a:cs typeface="Calibri"/>
              </a:rPr>
              <a:t>  Deepening understanding of Evidence Base Research</a:t>
            </a:r>
          </a:p>
          <a:p>
            <a:pPr marL="342900" lvl="1" indent="0">
              <a:buNone/>
            </a:pPr>
            <a:endParaRPr lang="en-US" sz="2800" dirty="0">
              <a:cs typeface="Calibri"/>
            </a:endParaRPr>
          </a:p>
          <a:p>
            <a:pPr lvl="1">
              <a:buFont typeface="Wingdings" panose="05000000000000000000" pitchFamily="2" charset="2"/>
              <a:buChar char="Ø"/>
            </a:pPr>
            <a:r>
              <a:rPr lang="en-US" sz="2800" dirty="0">
                <a:cs typeface="Calibri"/>
              </a:rPr>
              <a:t>  Review CRP application </a:t>
            </a:r>
            <a:r>
              <a:rPr lang="en-US" sz="2800" dirty="0">
                <a:ea typeface="+mn-lt"/>
                <a:cs typeface="+mn-lt"/>
              </a:rPr>
              <a:t>sections </a:t>
            </a:r>
          </a:p>
          <a:p>
            <a:pPr lvl="1">
              <a:buFont typeface="Wingdings" panose="05000000000000000000" pitchFamily="2" charset="2"/>
              <a:buChar char="Ø"/>
            </a:pPr>
            <a:endParaRPr lang="en-US" sz="2800" dirty="0">
              <a:cs typeface="Calibri" panose="020F0502020204030204"/>
            </a:endParaRPr>
          </a:p>
          <a:p>
            <a:pPr lvl="1">
              <a:buFont typeface="Wingdings" panose="05000000000000000000" pitchFamily="2" charset="2"/>
              <a:buChar char="Ø"/>
            </a:pPr>
            <a:r>
              <a:rPr lang="en-US" sz="2800" dirty="0"/>
              <a:t>  Strengthen Evaluation and Monitoring Responses</a:t>
            </a:r>
          </a:p>
          <a:p>
            <a:pPr lvl="1">
              <a:buFont typeface="Wingdings" panose="05000000000000000000" pitchFamily="2" charset="2"/>
              <a:buChar char="Ø"/>
            </a:pPr>
            <a:endParaRPr lang="en-US" sz="2800" dirty="0"/>
          </a:p>
          <a:p>
            <a:pPr lvl="1">
              <a:buFont typeface="Wingdings" panose="05000000000000000000" pitchFamily="2" charset="2"/>
              <a:buChar char="Ø"/>
            </a:pPr>
            <a:r>
              <a:rPr lang="en-US" sz="2800" dirty="0"/>
              <a:t>  Overview of Equitable Services</a:t>
            </a:r>
          </a:p>
          <a:p>
            <a:pPr marL="342900" lvl="1" indent="0">
              <a:buNone/>
            </a:pPr>
            <a:endParaRPr lang="en-US" sz="2800" dirty="0">
              <a:ea typeface="Calibri"/>
              <a:cs typeface="Calibri" panose="020F0502020204030204"/>
            </a:endParaRPr>
          </a:p>
          <a:p>
            <a:pPr lvl="1">
              <a:buFont typeface="Wingdings" panose="05000000000000000000" pitchFamily="2" charset="2"/>
              <a:buChar char="Ø"/>
            </a:pPr>
            <a:r>
              <a:rPr lang="en-US" sz="2800" dirty="0"/>
              <a:t>  Overview of Fiscal requirements</a:t>
            </a:r>
            <a:endParaRPr lang="en-US" sz="2800" dirty="0">
              <a:cs typeface="Calibri"/>
            </a:endParaRPr>
          </a:p>
          <a:p>
            <a:pPr marL="857250" lvl="1" indent="-514350">
              <a:buFont typeface="Arial" panose="020B0604020202020204" pitchFamily="34" charset="0"/>
              <a:buAutoNum type="arabicPeriod" startAt="5"/>
            </a:pPr>
            <a:endParaRPr lang="en-US" sz="2800" dirty="0"/>
          </a:p>
          <a:p>
            <a:pPr marL="857250" lvl="1" indent="-514350">
              <a:buFont typeface="+mj-lt"/>
              <a:buAutoNum type="arabicPeriod"/>
            </a:pPr>
            <a:endParaRPr lang="en-US" sz="2800" dirty="0">
              <a:highlight>
                <a:srgbClr val="FFFF00"/>
              </a:highlight>
            </a:endParaRPr>
          </a:p>
          <a:p>
            <a:pPr marL="342900" lvl="1" indent="0">
              <a:buNone/>
            </a:pPr>
            <a:endParaRPr lang="en-US" sz="2800" dirty="0">
              <a:highlight>
                <a:srgbClr val="FFFF00"/>
              </a:highlight>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1D4381E-36E4-E663-9227-96FB5634320F}"/>
              </a:ext>
            </a:extLst>
          </p:cNvPr>
          <p:cNvPicPr>
            <a:picLocks noChangeAspect="1"/>
          </p:cNvPicPr>
          <p:nvPr/>
        </p:nvPicPr>
        <p:blipFill>
          <a:blip r:embed="rId3"/>
          <a:stretch>
            <a:fillRect/>
          </a:stretch>
        </p:blipFill>
        <p:spPr>
          <a:xfrm>
            <a:off x="5975350" y="4456429"/>
            <a:ext cx="2628900" cy="1162050"/>
          </a:xfrm>
          <a:prstGeom prst="rect">
            <a:avLst/>
          </a:prstGeom>
        </p:spPr>
      </p:pic>
    </p:spTree>
    <p:extLst>
      <p:ext uri="{BB962C8B-B14F-4D97-AF65-F5344CB8AC3E}">
        <p14:creationId xmlns:p14="http://schemas.microsoft.com/office/powerpoint/2010/main" val="3139585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80976"/>
            <a:ext cx="8546840" cy="1372402"/>
          </a:xfrm>
        </p:spPr>
        <p:txBody>
          <a:bodyPr>
            <a:normAutofit/>
          </a:bodyPr>
          <a:lstStyle/>
          <a:p>
            <a:r>
              <a:rPr lang="en-US"/>
              <a:t>Evaluate and Monitor </a:t>
            </a:r>
            <a:br>
              <a:rPr lang="en-US"/>
            </a:br>
            <a:r>
              <a:rPr lang="en-US"/>
              <a:t>WHY?</a:t>
            </a:r>
            <a:endParaRPr lang="en-US" sz="4000"/>
          </a:p>
        </p:txBody>
      </p:sp>
      <p:sp>
        <p:nvSpPr>
          <p:cNvPr id="3" name="Content Placeholder 2"/>
          <p:cNvSpPr>
            <a:spLocks noGrp="1"/>
          </p:cNvSpPr>
          <p:nvPr>
            <p:ph idx="1"/>
          </p:nvPr>
        </p:nvSpPr>
        <p:spPr>
          <a:xfrm>
            <a:off x="307910" y="1850702"/>
            <a:ext cx="8207440" cy="4176873"/>
          </a:xfrm>
        </p:spPr>
        <p:txBody>
          <a:bodyPr vert="horz" lIns="91440" tIns="45720" rIns="91440" bIns="45720" rtlCol="0" anchor="t">
            <a:normAutofit lnSpcReduction="10000"/>
          </a:bodyPr>
          <a:lstStyle/>
          <a:p>
            <a:pPr marL="457200" indent="-457200">
              <a:buFont typeface="+mj-lt"/>
              <a:buAutoNum type="arabicPeriod"/>
            </a:pPr>
            <a:r>
              <a:rPr lang="en-US" u="sng"/>
              <a:t>Understanding</a:t>
            </a:r>
            <a:r>
              <a:rPr lang="en-US"/>
              <a:t>: Is the PL activity accomplishing the goal? </a:t>
            </a:r>
          </a:p>
          <a:p>
            <a:pPr lvl="1"/>
            <a:r>
              <a:rPr lang="en-US"/>
              <a:t>Allows us to make changes when it’s not working</a:t>
            </a:r>
          </a:p>
          <a:p>
            <a:pPr lvl="1"/>
            <a:r>
              <a:rPr lang="en-US"/>
              <a:t>Allows us to make the case for effectiveness or ineffectiveness</a:t>
            </a:r>
          </a:p>
          <a:p>
            <a:pPr marL="571500" lvl="1" indent="-228600">
              <a:buFont typeface="+mj-lt"/>
              <a:buAutoNum type="arabicPeriod"/>
            </a:pPr>
            <a:endParaRPr lang="en-US" sz="900"/>
          </a:p>
          <a:p>
            <a:pPr marL="457200" indent="-457200">
              <a:buFont typeface="+mj-lt"/>
              <a:buAutoNum type="arabicPeriod"/>
            </a:pPr>
            <a:r>
              <a:rPr lang="en-US" u="sng"/>
              <a:t>Regulation</a:t>
            </a:r>
            <a:r>
              <a:rPr lang="en-US"/>
              <a:t>: It is required under ESSA. </a:t>
            </a:r>
          </a:p>
          <a:p>
            <a:pPr lvl="1"/>
            <a:r>
              <a:rPr lang="en-US"/>
              <a:t>LEAs’ must submit an annual application that describe how funds will be used, data aligning to need, and monitoring and evaluation to continually update and improve activities</a:t>
            </a:r>
          </a:p>
          <a:p>
            <a:pPr marL="228600" indent="-228600">
              <a:buFont typeface="+mj-lt"/>
              <a:buAutoNum type="arabicPeriod"/>
            </a:pPr>
            <a:endParaRPr lang="en-US" sz="1100"/>
          </a:p>
          <a:p>
            <a:pPr marL="0" indent="0">
              <a:buNone/>
            </a:pPr>
            <a:r>
              <a:rPr lang="en-US"/>
              <a:t>3. </a:t>
            </a:r>
            <a:r>
              <a:rPr lang="en-US" u="sng"/>
              <a:t>Effectiveness</a:t>
            </a:r>
            <a:r>
              <a:rPr lang="en-US"/>
              <a:t>: Should we adjust, continue or discontinue?</a:t>
            </a:r>
          </a:p>
          <a:p>
            <a:pPr lvl="1"/>
            <a:r>
              <a:rPr lang="en-US"/>
              <a:t>Data provides understanding of impact</a:t>
            </a:r>
          </a:p>
        </p:txBody>
      </p:sp>
      <p:sp>
        <p:nvSpPr>
          <p:cNvPr id="4" name="Slide Number Placeholder 3"/>
          <p:cNvSpPr>
            <a:spLocks noGrp="1"/>
          </p:cNvSpPr>
          <p:nvPr>
            <p:ph type="sldNum" sz="quarter" idx="12"/>
          </p:nvPr>
        </p:nvSpPr>
        <p:spPr/>
        <p:txBody>
          <a:bodyPr/>
          <a:lstStyle/>
          <a:p>
            <a:fld id="{E3A0F8C9-0536-44E3-92CA-2798A712B5A8}" type="slidenum">
              <a:rPr lang="en-US" smtClean="0"/>
              <a:t>40</a:t>
            </a:fld>
            <a:endParaRPr lang="en-US"/>
          </a:p>
        </p:txBody>
      </p:sp>
      <p:pic>
        <p:nvPicPr>
          <p:cNvPr id="5" name="Picture 4">
            <a:extLst>
              <a:ext uri="{FF2B5EF4-FFF2-40B4-BE49-F238E27FC236}">
                <a16:creationId xmlns:a16="http://schemas.microsoft.com/office/drawing/2014/main" id="{CD8D9890-9550-4A9C-A015-4F4667F93ED3}"/>
              </a:ext>
            </a:extLst>
          </p:cNvPr>
          <p:cNvPicPr>
            <a:picLocks noChangeAspect="1"/>
          </p:cNvPicPr>
          <p:nvPr/>
        </p:nvPicPr>
        <p:blipFill>
          <a:blip r:embed="rId3"/>
          <a:stretch>
            <a:fillRect/>
          </a:stretch>
        </p:blipFill>
        <p:spPr>
          <a:xfrm>
            <a:off x="5487318" y="323850"/>
            <a:ext cx="1960084" cy="1383978"/>
          </a:xfrm>
          <a:prstGeom prst="rect">
            <a:avLst/>
          </a:prstGeom>
        </p:spPr>
      </p:pic>
    </p:spTree>
    <p:extLst>
      <p:ext uri="{BB962C8B-B14F-4D97-AF65-F5344CB8AC3E}">
        <p14:creationId xmlns:p14="http://schemas.microsoft.com/office/powerpoint/2010/main" val="2220890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491A-A074-82B5-9B32-F6A5E8C0ED6D}"/>
              </a:ext>
            </a:extLst>
          </p:cNvPr>
          <p:cNvSpPr>
            <a:spLocks noGrp="1"/>
          </p:cNvSpPr>
          <p:nvPr>
            <p:ph type="title"/>
          </p:nvPr>
        </p:nvSpPr>
        <p:spPr>
          <a:xfrm>
            <a:off x="130629" y="178256"/>
            <a:ext cx="8384721" cy="1325563"/>
          </a:xfrm>
        </p:spPr>
        <p:txBody>
          <a:bodyPr/>
          <a:lstStyle/>
          <a:p>
            <a:r>
              <a:rPr lang="en-US" b="1" i="0" u="none" strike="noStrike" dirty="0">
                <a:solidFill>
                  <a:srgbClr val="000000"/>
                </a:solidFill>
                <a:effectLst/>
                <a:latin typeface="Calibri Light" panose="020F0302020204030204" pitchFamily="34" charset="0"/>
              </a:rPr>
              <a:t>Title II Federal Monitoring Desk Audit</a:t>
            </a:r>
            <a:endParaRPr lang="en-US" dirty="0"/>
          </a:p>
        </p:txBody>
      </p:sp>
      <p:sp>
        <p:nvSpPr>
          <p:cNvPr id="3" name="Content Placeholder 2">
            <a:extLst>
              <a:ext uri="{FF2B5EF4-FFF2-40B4-BE49-F238E27FC236}">
                <a16:creationId xmlns:a16="http://schemas.microsoft.com/office/drawing/2014/main" id="{8378D9C4-3A26-9B5F-D447-541E9E0EADC4}"/>
              </a:ext>
            </a:extLst>
          </p:cNvPr>
          <p:cNvSpPr>
            <a:spLocks noGrp="1"/>
          </p:cNvSpPr>
          <p:nvPr>
            <p:ph idx="1"/>
          </p:nvPr>
        </p:nvSpPr>
        <p:spPr/>
        <p:txBody>
          <a:bodyPr/>
          <a:lstStyle/>
          <a:p>
            <a:pPr marL="0" indent="0">
              <a:buNone/>
            </a:pPr>
            <a:r>
              <a:rPr lang="en-US"/>
              <a:t> </a:t>
            </a:r>
          </a:p>
        </p:txBody>
      </p:sp>
      <p:sp>
        <p:nvSpPr>
          <p:cNvPr id="4" name="Slide Number Placeholder 3">
            <a:extLst>
              <a:ext uri="{FF2B5EF4-FFF2-40B4-BE49-F238E27FC236}">
                <a16:creationId xmlns:a16="http://schemas.microsoft.com/office/drawing/2014/main" id="{A6A684A8-3BA6-2F71-65EC-E5B5A237629A}"/>
              </a:ext>
            </a:extLst>
          </p:cNvPr>
          <p:cNvSpPr>
            <a:spLocks noGrp="1"/>
          </p:cNvSpPr>
          <p:nvPr>
            <p:ph type="sldNum" sz="quarter" idx="12"/>
          </p:nvPr>
        </p:nvSpPr>
        <p:spPr/>
        <p:txBody>
          <a:bodyPr/>
          <a:lstStyle/>
          <a:p>
            <a:fld id="{E3A0F8C9-0536-44E3-92CA-2798A712B5A8}" type="slidenum">
              <a:rPr lang="en-US" smtClean="0"/>
              <a:t>41</a:t>
            </a:fld>
            <a:endParaRPr lang="en-US"/>
          </a:p>
        </p:txBody>
      </p:sp>
      <p:sp>
        <p:nvSpPr>
          <p:cNvPr id="6" name="Content Placeholder 2">
            <a:extLst>
              <a:ext uri="{FF2B5EF4-FFF2-40B4-BE49-F238E27FC236}">
                <a16:creationId xmlns:a16="http://schemas.microsoft.com/office/drawing/2014/main" id="{E69B9A87-905C-1C75-6F0E-71D029055C4F}"/>
              </a:ext>
            </a:extLst>
          </p:cNvPr>
          <p:cNvSpPr>
            <a:spLocks noGrp="1"/>
          </p:cNvSpPr>
          <p:nvPr/>
        </p:nvSpPr>
        <p:spPr>
          <a:xfrm>
            <a:off x="628650" y="1690689"/>
            <a:ext cx="7886700" cy="44343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ysClr val="windowText" lastClr="000000"/>
                </a:solidFill>
                <a:latin typeface="Calibri" panose="020F0502020204030204"/>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ysClr val="windowText" lastClr="000000"/>
                </a:solidFill>
                <a:latin typeface="Calibri" panose="020F0502020204030204"/>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ysClr val="windowText" lastClr="000000"/>
                </a:solidFill>
                <a:latin typeface="Calibri" panose="020F0502020204030204"/>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ysClr val="windowText" lastClr="000000"/>
                </a:solidFill>
                <a:latin typeface="Calibri" panose="020F0502020204030204"/>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9pPr>
          </a:lstStyle>
          <a:p>
            <a:r>
              <a:rPr lang="en-US"/>
              <a:t>US Department of Education (</a:t>
            </a:r>
            <a:r>
              <a:rPr lang="en-US" err="1"/>
              <a:t>USDoE</a:t>
            </a:r>
            <a:r>
              <a:rPr lang="en-US"/>
              <a:t>) requires state education agencies to monitor Title II, Part A on an on-going basis</a:t>
            </a:r>
          </a:p>
          <a:p>
            <a:endParaRPr lang="en-US"/>
          </a:p>
          <a:p>
            <a:r>
              <a:rPr lang="en-US"/>
              <a:t>Goal is to ensure that LEAs spend funds consistent with Title II, Part A requirements</a:t>
            </a:r>
          </a:p>
          <a:p>
            <a:endParaRPr lang="en-US"/>
          </a:p>
          <a:p>
            <a:r>
              <a:rPr lang="en-US"/>
              <a:t>RIDE is responsible for providing evidence of monitoring activities to </a:t>
            </a:r>
            <a:r>
              <a:rPr lang="en-US" err="1"/>
              <a:t>USDoE</a:t>
            </a:r>
            <a:r>
              <a:rPr lang="en-US"/>
              <a:t> to meet state accountability requirements</a:t>
            </a:r>
          </a:p>
          <a:p>
            <a:endParaRPr lang="en-US"/>
          </a:p>
        </p:txBody>
      </p:sp>
    </p:spTree>
    <p:extLst>
      <p:ext uri="{BB962C8B-B14F-4D97-AF65-F5344CB8AC3E}">
        <p14:creationId xmlns:p14="http://schemas.microsoft.com/office/powerpoint/2010/main" val="1142667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37B4-BA7E-FB1F-2B00-8450F4EBB48E}"/>
              </a:ext>
            </a:extLst>
          </p:cNvPr>
          <p:cNvSpPr>
            <a:spLocks noGrp="1"/>
          </p:cNvSpPr>
          <p:nvPr>
            <p:ph type="title"/>
          </p:nvPr>
        </p:nvSpPr>
        <p:spPr>
          <a:xfrm>
            <a:off x="222250" y="149790"/>
            <a:ext cx="7886700" cy="1112954"/>
          </a:xfrm>
        </p:spPr>
        <p:txBody>
          <a:bodyPr/>
          <a:lstStyle/>
          <a:p>
            <a:r>
              <a:rPr lang="en-US" b="1" i="0">
                <a:solidFill>
                  <a:srgbClr val="000000"/>
                </a:solidFill>
                <a:effectLst/>
                <a:latin typeface="Calibri Light" panose="020F0302020204030204" pitchFamily="34" charset="0"/>
              </a:rPr>
              <a:t>Monitoring Process </a:t>
            </a:r>
            <a:endParaRPr lang="en-US"/>
          </a:p>
        </p:txBody>
      </p:sp>
      <p:sp>
        <p:nvSpPr>
          <p:cNvPr id="4" name="Slide Number Placeholder 3">
            <a:extLst>
              <a:ext uri="{FF2B5EF4-FFF2-40B4-BE49-F238E27FC236}">
                <a16:creationId xmlns:a16="http://schemas.microsoft.com/office/drawing/2014/main" id="{19E4146F-A353-E081-BA12-9202D5F70E7F}"/>
              </a:ext>
            </a:extLst>
          </p:cNvPr>
          <p:cNvSpPr>
            <a:spLocks noGrp="1"/>
          </p:cNvSpPr>
          <p:nvPr>
            <p:ph type="sldNum" sz="quarter" idx="12"/>
          </p:nvPr>
        </p:nvSpPr>
        <p:spPr/>
        <p:txBody>
          <a:bodyPr/>
          <a:lstStyle/>
          <a:p>
            <a:fld id="{E3A0F8C9-0536-44E3-92CA-2798A712B5A8}" type="slidenum">
              <a:rPr lang="en-US" smtClean="0"/>
              <a:t>42</a:t>
            </a:fld>
            <a:endParaRPr lang="en-US"/>
          </a:p>
        </p:txBody>
      </p:sp>
      <p:sp>
        <p:nvSpPr>
          <p:cNvPr id="5" name="Content Placeholder 2">
            <a:extLst>
              <a:ext uri="{FF2B5EF4-FFF2-40B4-BE49-F238E27FC236}">
                <a16:creationId xmlns:a16="http://schemas.microsoft.com/office/drawing/2014/main" id="{E0A1993B-4140-19E9-FF4E-C618143E0C69}"/>
              </a:ext>
            </a:extLst>
          </p:cNvPr>
          <p:cNvSpPr>
            <a:spLocks noGrp="1"/>
          </p:cNvSpPr>
          <p:nvPr>
            <p:ph idx="1"/>
          </p:nvPr>
        </p:nvSpPr>
        <p:spPr>
          <a:xfrm>
            <a:off x="222250" y="1103086"/>
            <a:ext cx="8699500" cy="500742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arenR"/>
            </a:pPr>
            <a:r>
              <a:rPr lang="en-US" sz="2200"/>
              <a:t>Monitoring application provides the LEA the opportunity to submit evidence to ensure alignment of Title II Part A funded activities and requirements </a:t>
            </a:r>
          </a:p>
          <a:p>
            <a:pPr marL="457200" indent="-457200">
              <a:buFont typeface="+mj-lt"/>
              <a:buAutoNum type="arabicParenR"/>
            </a:pPr>
            <a:r>
              <a:rPr lang="en-US" sz="2200"/>
              <a:t>Monitoring is for the PREVIOUS school year, not the current one.</a:t>
            </a:r>
          </a:p>
          <a:p>
            <a:pPr marL="457200" indent="-457200">
              <a:buFont typeface="+mj-lt"/>
              <a:buAutoNum type="arabicParenR"/>
            </a:pPr>
            <a:r>
              <a:rPr lang="en-US" sz="2200"/>
              <a:t>LEAs are required to provide evidence that funds were used in the following areas:</a:t>
            </a:r>
          </a:p>
          <a:p>
            <a:pPr lvl="1"/>
            <a:r>
              <a:rPr lang="en-US" sz="2200" i="1" u="sng"/>
              <a:t>Increase </a:t>
            </a:r>
            <a:r>
              <a:rPr lang="en-US" sz="2200" b="0"/>
              <a:t>student achievement </a:t>
            </a:r>
            <a:endParaRPr lang="en-US" sz="2200"/>
          </a:p>
          <a:p>
            <a:pPr lvl="1"/>
            <a:r>
              <a:rPr lang="en-US" sz="2200" i="1" u="sng"/>
              <a:t>Increase</a:t>
            </a:r>
            <a:r>
              <a:rPr lang="en-US" sz="2200" i="1"/>
              <a:t> </a:t>
            </a:r>
            <a:r>
              <a:rPr lang="en-US" sz="2200"/>
              <a:t>the number of teachers, principals, and other school leaders who are effective in improving student academic achievement in schools</a:t>
            </a:r>
          </a:p>
          <a:p>
            <a:pPr lvl="1"/>
            <a:r>
              <a:rPr lang="en-US" sz="2200" i="1" u="sng"/>
              <a:t>Improve</a:t>
            </a:r>
            <a:r>
              <a:rPr lang="en-US" sz="2200"/>
              <a:t> the quality and effectiveness of teachers, principals, and other school leaders</a:t>
            </a:r>
          </a:p>
          <a:p>
            <a:pPr lvl="1"/>
            <a:r>
              <a:rPr lang="en-US" sz="2200" i="1" u="sng"/>
              <a:t>Provide</a:t>
            </a:r>
            <a:r>
              <a:rPr lang="en-US" sz="2200"/>
              <a:t> low-income and minority students greater access to effective teachers, principals, and other school leaders </a:t>
            </a:r>
          </a:p>
          <a:p>
            <a:pPr marL="0" indent="0">
              <a:buNone/>
            </a:pPr>
            <a:r>
              <a:rPr lang="en-US" sz="2200"/>
              <a:t>4)     Audit begins with the CRP application.</a:t>
            </a:r>
          </a:p>
          <a:p>
            <a:pPr marL="0" indent="0">
              <a:buNone/>
            </a:pPr>
            <a:endParaRPr lang="en-US" sz="2200"/>
          </a:p>
        </p:txBody>
      </p:sp>
    </p:spTree>
    <p:extLst>
      <p:ext uri="{BB962C8B-B14F-4D97-AF65-F5344CB8AC3E}">
        <p14:creationId xmlns:p14="http://schemas.microsoft.com/office/powerpoint/2010/main" val="1305712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69C9A3-D9EF-CF8B-CE91-528A383CB145}"/>
              </a:ext>
            </a:extLst>
          </p:cNvPr>
          <p:cNvSpPr>
            <a:spLocks noGrp="1"/>
          </p:cNvSpPr>
          <p:nvPr>
            <p:ph idx="1"/>
          </p:nvPr>
        </p:nvSpPr>
        <p:spPr>
          <a:xfrm>
            <a:off x="498022" y="1506538"/>
            <a:ext cx="7886700" cy="4589461"/>
          </a:xfrm>
        </p:spPr>
        <p:txBody>
          <a:bodyPr/>
          <a:lstStyle/>
          <a:p>
            <a:pPr marL="0" indent="0" algn="l" rtl="0" fontAlgn="base">
              <a:buNone/>
            </a:pPr>
            <a:r>
              <a:rPr lang="en-US" b="0" i="0" u="none" strike="noStrike">
                <a:solidFill>
                  <a:srgbClr val="000000"/>
                </a:solidFill>
                <a:effectLst/>
                <a:latin typeface="Calibri" panose="020F0502020204030204" pitchFamily="34" charset="0"/>
              </a:rPr>
              <a:t>The application consists of 6 sections:</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0" indent="0" algn="l" rtl="0" fontAlgn="base">
              <a:buNone/>
            </a:pPr>
            <a:endParaRPr lang="en-US" b="0" i="0">
              <a:solidFill>
                <a:srgbClr val="000000"/>
              </a:solidFill>
              <a:effectLst/>
              <a:latin typeface="Segoe UI" panose="020B0502040204020203" pitchFamily="34" charset="0"/>
            </a:endParaRPr>
          </a:p>
          <a:p>
            <a:pPr marL="0" indent="0" algn="l" rtl="0" fontAlgn="base">
              <a:buNone/>
            </a:pPr>
            <a:r>
              <a:rPr lang="en-US" b="0" i="0" u="none" strike="noStrike">
                <a:solidFill>
                  <a:srgbClr val="000000"/>
                </a:solidFill>
                <a:effectLst/>
                <a:latin typeface="Calibri" panose="020F0502020204030204" pitchFamily="34" charset="0"/>
              </a:rPr>
              <a:t>A) Allowable Use of Title II Funds</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0" indent="0" algn="l" rtl="0" fontAlgn="base">
              <a:buNone/>
            </a:pPr>
            <a:r>
              <a:rPr lang="en-US" b="0" i="0" u="none" strike="noStrike">
                <a:solidFill>
                  <a:srgbClr val="000000"/>
                </a:solidFill>
                <a:effectLst/>
                <a:latin typeface="Calibri" panose="020F0502020204030204" pitchFamily="34" charset="0"/>
              </a:rPr>
              <a:t>B) Professional Learning</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0" indent="0" algn="l" rtl="0" fontAlgn="base">
              <a:buNone/>
            </a:pPr>
            <a:r>
              <a:rPr lang="en-US" b="0" i="0" u="none" strike="noStrike">
                <a:solidFill>
                  <a:srgbClr val="000000"/>
                </a:solidFill>
                <a:effectLst/>
                <a:latin typeface="Calibri" panose="020F0502020204030204" pitchFamily="34" charset="0"/>
              </a:rPr>
              <a:t>C) RI Teacher and Paraprofessionals</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0" indent="0" algn="l" rtl="0" fontAlgn="base">
              <a:buNone/>
            </a:pPr>
            <a:r>
              <a:rPr lang="en-US" b="0" i="0" u="none" strike="noStrike">
                <a:solidFill>
                  <a:srgbClr val="000000"/>
                </a:solidFill>
                <a:effectLst/>
                <a:latin typeface="Calibri" panose="020F0502020204030204" pitchFamily="34" charset="0"/>
              </a:rPr>
              <a:t>D) Class-Size Reduction</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0" indent="0" algn="l" rtl="0" fontAlgn="base">
              <a:buNone/>
            </a:pPr>
            <a:r>
              <a:rPr lang="en-US" b="0" i="0" u="none" strike="noStrike">
                <a:solidFill>
                  <a:srgbClr val="000000"/>
                </a:solidFill>
                <a:effectLst/>
                <a:latin typeface="Calibri" panose="020F0502020204030204" pitchFamily="34" charset="0"/>
              </a:rPr>
              <a:t>E) Non-Public Schools Services</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0" indent="0" algn="l" rtl="0" fontAlgn="base">
              <a:buNone/>
            </a:pPr>
            <a:r>
              <a:rPr lang="en-US" b="0" i="0" u="none" strike="noStrike">
                <a:solidFill>
                  <a:srgbClr val="000000"/>
                </a:solidFill>
                <a:effectLst/>
                <a:latin typeface="Calibri" panose="020F0502020204030204" pitchFamily="34" charset="0"/>
              </a:rPr>
              <a:t>F) Attestation</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B10C9D3A-0A45-BBE0-8316-3920B1103E0C}"/>
              </a:ext>
            </a:extLst>
          </p:cNvPr>
          <p:cNvSpPr>
            <a:spLocks noGrp="1"/>
          </p:cNvSpPr>
          <p:nvPr>
            <p:ph type="sldNum" sz="quarter" idx="12"/>
          </p:nvPr>
        </p:nvSpPr>
        <p:spPr/>
        <p:txBody>
          <a:bodyPr/>
          <a:lstStyle/>
          <a:p>
            <a:fld id="{E3A0F8C9-0536-44E3-92CA-2798A712B5A8}" type="slidenum">
              <a:rPr lang="en-US" smtClean="0"/>
              <a:t>43</a:t>
            </a:fld>
            <a:endParaRPr lang="en-US"/>
          </a:p>
        </p:txBody>
      </p:sp>
      <p:sp>
        <p:nvSpPr>
          <p:cNvPr id="9" name="Title 1">
            <a:extLst>
              <a:ext uri="{FF2B5EF4-FFF2-40B4-BE49-F238E27FC236}">
                <a16:creationId xmlns:a16="http://schemas.microsoft.com/office/drawing/2014/main" id="{162A835F-1A12-6179-CB90-406D9CCFE141}"/>
              </a:ext>
            </a:extLst>
          </p:cNvPr>
          <p:cNvSpPr>
            <a:spLocks noGrp="1"/>
          </p:cNvSpPr>
          <p:nvPr>
            <p:ph type="title"/>
          </p:nvPr>
        </p:nvSpPr>
        <p:spPr>
          <a:xfrm>
            <a:off x="280307" y="1809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Title II, Part A Federal Monitoring Application</a:t>
            </a:r>
          </a:p>
        </p:txBody>
      </p:sp>
    </p:spTree>
    <p:extLst>
      <p:ext uri="{BB962C8B-B14F-4D97-AF65-F5344CB8AC3E}">
        <p14:creationId xmlns:p14="http://schemas.microsoft.com/office/powerpoint/2010/main" val="3682919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EFB0-9D6F-9976-43C6-C8897A73F3FE}"/>
              </a:ext>
            </a:extLst>
          </p:cNvPr>
          <p:cNvSpPr>
            <a:spLocks noGrp="1"/>
          </p:cNvSpPr>
          <p:nvPr>
            <p:ph type="title"/>
          </p:nvPr>
        </p:nvSpPr>
        <p:spPr>
          <a:xfrm>
            <a:off x="232229" y="365126"/>
            <a:ext cx="8283121" cy="1325563"/>
          </a:xfrm>
        </p:spPr>
        <p:txBody>
          <a:bodyPr/>
          <a:lstStyle/>
          <a:p>
            <a:r>
              <a:rPr lang="en-US"/>
              <a:t>Review Take Aways: Do you have protocols in place?</a:t>
            </a:r>
          </a:p>
        </p:txBody>
      </p:sp>
      <p:graphicFrame>
        <p:nvGraphicFramePr>
          <p:cNvPr id="5" name="Content Placeholder 4">
            <a:extLst>
              <a:ext uri="{FF2B5EF4-FFF2-40B4-BE49-F238E27FC236}">
                <a16:creationId xmlns:a16="http://schemas.microsoft.com/office/drawing/2014/main" id="{CFCB6D5F-E600-52BC-C83D-7E7299094C65}"/>
              </a:ext>
            </a:extLst>
          </p:cNvPr>
          <p:cNvGraphicFramePr>
            <a:graphicFrameLocks noGrp="1"/>
          </p:cNvGraphicFramePr>
          <p:nvPr>
            <p:ph idx="1"/>
            <p:extLst>
              <p:ext uri="{D42A27DB-BD31-4B8C-83A1-F6EECF244321}">
                <p14:modId xmlns:p14="http://schemas.microsoft.com/office/powerpoint/2010/main" val="1980102527"/>
              </p:ext>
            </p:extLst>
          </p:nvPr>
        </p:nvGraphicFramePr>
        <p:xfrm>
          <a:off x="232229" y="1567543"/>
          <a:ext cx="8592457"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E6A316C-9AEB-EEB3-D7C7-4FED4B5CDBB0}"/>
              </a:ext>
            </a:extLst>
          </p:cNvPr>
          <p:cNvSpPr>
            <a:spLocks noGrp="1"/>
          </p:cNvSpPr>
          <p:nvPr>
            <p:ph type="sldNum" sz="quarter" idx="12"/>
          </p:nvPr>
        </p:nvSpPr>
        <p:spPr/>
        <p:txBody>
          <a:bodyPr/>
          <a:lstStyle/>
          <a:p>
            <a:fld id="{E3A0F8C9-0536-44E3-92CA-2798A712B5A8}" type="slidenum">
              <a:rPr lang="en-US" smtClean="0"/>
              <a:t>44</a:t>
            </a:fld>
            <a:endParaRPr lang="en-US"/>
          </a:p>
        </p:txBody>
      </p:sp>
    </p:spTree>
    <p:extLst>
      <p:ext uri="{BB962C8B-B14F-4D97-AF65-F5344CB8AC3E}">
        <p14:creationId xmlns:p14="http://schemas.microsoft.com/office/powerpoint/2010/main" val="2508642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6E84BA-5486-B83D-9D08-AEDA66AFFC88}"/>
              </a:ext>
            </a:extLst>
          </p:cNvPr>
          <p:cNvSpPr>
            <a:spLocks noGrp="1"/>
          </p:cNvSpPr>
          <p:nvPr>
            <p:ph type="title"/>
          </p:nvPr>
        </p:nvSpPr>
        <p:spPr>
          <a:xfrm>
            <a:off x="628650" y="1075568"/>
            <a:ext cx="7886699" cy="699516"/>
          </a:xfrm>
        </p:spPr>
        <p:txBody>
          <a:bodyPr vert="horz" wrap="square" lIns="68580" tIns="34290" rIns="68580" bIns="34290" rtlCol="0" anchor="b">
            <a:normAutofit/>
          </a:bodyPr>
          <a:lstStyle/>
          <a:p>
            <a:r>
              <a:rPr lang="en-US" sz="4050"/>
              <a:t>Questions???</a:t>
            </a:r>
          </a:p>
        </p:txBody>
      </p:sp>
      <p:pic>
        <p:nvPicPr>
          <p:cNvPr id="8" name="Picture 4" descr="C:\Users\heddco\AppData\Local\Microsoft\Windows\Temporary Internet Files\Content.IE5\31YPZ1W9\MC900434411[1].wm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14720" y="1940003"/>
            <a:ext cx="2966279" cy="3330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294967295"/>
          </p:nvPr>
        </p:nvSpPr>
        <p:spPr>
          <a:xfrm>
            <a:off x="6457950" y="5624513"/>
            <a:ext cx="2057400" cy="273844"/>
          </a:xfrm>
        </p:spPr>
        <p:txBody>
          <a:bodyPr vert="horz" lIns="68580" tIns="34290" rIns="68580" bIns="34290" rtlCol="0" anchor="ctr">
            <a:normAutofit/>
          </a:bodyPr>
          <a:lstStyle/>
          <a:p>
            <a:pPr algn="r">
              <a:spcAft>
                <a:spcPts val="450"/>
              </a:spcAft>
            </a:pPr>
            <a:fld id="{E3A0F8C9-0536-44E3-92CA-2798A712B5A8}" type="slidenum">
              <a:rPr lang="en-US" sz="900">
                <a:solidFill>
                  <a:schemeClr val="tx1">
                    <a:tint val="75000"/>
                  </a:schemeClr>
                </a:solidFill>
              </a:rPr>
              <a:pPr algn="r">
                <a:spcAft>
                  <a:spcPts val="450"/>
                </a:spcAft>
              </a:pPr>
              <a:t>45</a:t>
            </a:fld>
            <a:endParaRPr lang="en-US" sz="900">
              <a:solidFill>
                <a:schemeClr val="tx1">
                  <a:tint val="75000"/>
                </a:schemeClr>
              </a:solidFill>
            </a:endParaRPr>
          </a:p>
        </p:txBody>
      </p:sp>
    </p:spTree>
    <p:extLst>
      <p:ext uri="{BB962C8B-B14F-4D97-AF65-F5344CB8AC3E}">
        <p14:creationId xmlns:p14="http://schemas.microsoft.com/office/powerpoint/2010/main" val="826615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871663" y="656609"/>
            <a:ext cx="5514974" cy="3714750"/>
          </a:xfrm>
          <a:prstGeom prst="rect">
            <a:avLst/>
          </a:prstGeom>
        </p:spPr>
      </p:pic>
      <p:sp>
        <p:nvSpPr>
          <p:cNvPr id="4" name="Slide Number Placeholder 3"/>
          <p:cNvSpPr>
            <a:spLocks noGrp="1"/>
          </p:cNvSpPr>
          <p:nvPr>
            <p:ph type="sldNum" sz="quarter" idx="12"/>
          </p:nvPr>
        </p:nvSpPr>
        <p:spPr/>
        <p:txBody>
          <a:bodyPr/>
          <a:lstStyle/>
          <a:p>
            <a:fld id="{E3A0F8C9-0536-44E3-92CA-2798A712B5A8}" type="slidenum">
              <a:rPr lang="en-US" smtClean="0"/>
              <a:t>46</a:t>
            </a:fld>
            <a:endParaRPr lang="en-US"/>
          </a:p>
        </p:txBody>
      </p:sp>
      <p:sp>
        <p:nvSpPr>
          <p:cNvPr id="7" name="TextBox 6"/>
          <p:cNvSpPr txBox="1"/>
          <p:nvPr/>
        </p:nvSpPr>
        <p:spPr>
          <a:xfrm>
            <a:off x="2362066" y="4858746"/>
            <a:ext cx="4254370" cy="646331"/>
          </a:xfrm>
          <a:prstGeom prst="rect">
            <a:avLst/>
          </a:prstGeom>
          <a:noFill/>
        </p:spPr>
        <p:txBody>
          <a:bodyPr wrap="none" rtlCol="0">
            <a:spAutoFit/>
          </a:bodyPr>
          <a:lstStyle/>
          <a:p>
            <a:r>
              <a:rPr lang="en-US" sz="3600">
                <a:latin typeface="Arial Black" panose="020B0A04020102020204" pitchFamily="34" charset="0"/>
              </a:rPr>
              <a:t>STRETCH Break</a:t>
            </a:r>
          </a:p>
        </p:txBody>
      </p:sp>
    </p:spTree>
    <p:extLst>
      <p:ext uri="{BB962C8B-B14F-4D97-AF65-F5344CB8AC3E}">
        <p14:creationId xmlns:p14="http://schemas.microsoft.com/office/powerpoint/2010/main" val="1342060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1335505"/>
            <a:ext cx="6858000" cy="938463"/>
          </a:xfrm>
        </p:spPr>
        <p:txBody>
          <a:bodyPr/>
          <a:lstStyle/>
          <a:p>
            <a:r>
              <a:rPr lang="en-US"/>
              <a:t>Private Schools</a:t>
            </a:r>
          </a:p>
        </p:txBody>
      </p:sp>
      <p:sp>
        <p:nvSpPr>
          <p:cNvPr id="4" name="Slide Number Placeholder 3"/>
          <p:cNvSpPr>
            <a:spLocks noGrp="1"/>
          </p:cNvSpPr>
          <p:nvPr>
            <p:ph type="sldNum" sz="quarter" idx="12"/>
          </p:nvPr>
        </p:nvSpPr>
        <p:spPr/>
        <p:txBody>
          <a:bodyPr/>
          <a:lstStyle/>
          <a:p>
            <a:fld id="{E3A0F8C9-0536-44E3-92CA-2798A712B5A8}" type="slidenum">
              <a:rPr lang="en-US" smtClean="0"/>
              <a:t>47</a:t>
            </a:fld>
            <a:endParaRPr lang="en-US"/>
          </a:p>
        </p:txBody>
      </p:sp>
      <p:pic>
        <p:nvPicPr>
          <p:cNvPr id="2" name="Picture 1"/>
          <p:cNvPicPr>
            <a:picLocks noChangeAspect="1"/>
          </p:cNvPicPr>
          <p:nvPr/>
        </p:nvPicPr>
        <p:blipFill>
          <a:blip r:embed="rId3"/>
          <a:stretch>
            <a:fillRect/>
          </a:stretch>
        </p:blipFill>
        <p:spPr>
          <a:xfrm>
            <a:off x="2814230" y="2727910"/>
            <a:ext cx="3371161" cy="1762699"/>
          </a:xfrm>
          <a:prstGeom prst="rect">
            <a:avLst/>
          </a:prstGeom>
        </p:spPr>
      </p:pic>
    </p:spTree>
    <p:extLst>
      <p:ext uri="{BB962C8B-B14F-4D97-AF65-F5344CB8AC3E}">
        <p14:creationId xmlns:p14="http://schemas.microsoft.com/office/powerpoint/2010/main" val="1457214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9DF1-B2B7-5A76-7914-2538C461C5CC}"/>
              </a:ext>
            </a:extLst>
          </p:cNvPr>
          <p:cNvSpPr>
            <a:spLocks noGrp="1"/>
          </p:cNvSpPr>
          <p:nvPr>
            <p:ph type="title"/>
          </p:nvPr>
        </p:nvSpPr>
        <p:spPr/>
        <p:txBody>
          <a:bodyPr/>
          <a:lstStyle/>
          <a:p>
            <a:r>
              <a:rPr lang="en-US" b="0" i="0">
                <a:solidFill>
                  <a:srgbClr val="1E497F"/>
                </a:solidFill>
                <a:effectLst/>
                <a:latin typeface="Franklin Gothic Demi Cond" panose="020B0706030402020204" pitchFamily="34" charset="0"/>
              </a:rPr>
              <a:t>What are Equitable Services for Private Schools?</a:t>
            </a:r>
            <a:endParaRPr lang="en-US"/>
          </a:p>
        </p:txBody>
      </p:sp>
      <p:sp>
        <p:nvSpPr>
          <p:cNvPr id="3" name="Content Placeholder 2">
            <a:extLst>
              <a:ext uri="{FF2B5EF4-FFF2-40B4-BE49-F238E27FC236}">
                <a16:creationId xmlns:a16="http://schemas.microsoft.com/office/drawing/2014/main" id="{57B9046A-C980-831C-3AC8-C5E64D467AD5}"/>
              </a:ext>
            </a:extLst>
          </p:cNvPr>
          <p:cNvSpPr>
            <a:spLocks noGrp="1"/>
          </p:cNvSpPr>
          <p:nvPr>
            <p:ph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81828B31-8828-D274-D8C8-1FBE25508F1F}"/>
              </a:ext>
            </a:extLst>
          </p:cNvPr>
          <p:cNvSpPr>
            <a:spLocks noGrp="1"/>
          </p:cNvSpPr>
          <p:nvPr>
            <p:ph type="sldNum" sz="quarter" idx="12"/>
          </p:nvPr>
        </p:nvSpPr>
        <p:spPr/>
        <p:txBody>
          <a:bodyPr/>
          <a:lstStyle/>
          <a:p>
            <a:fld id="{E3A0F8C9-0536-44E3-92CA-2798A712B5A8}" type="slidenum">
              <a:rPr lang="en-US" smtClean="0"/>
              <a:t>48</a:t>
            </a:fld>
            <a:endParaRPr lang="en-US"/>
          </a:p>
        </p:txBody>
      </p:sp>
      <p:grpSp>
        <p:nvGrpSpPr>
          <p:cNvPr id="5" name="Group 4">
            <a:extLst>
              <a:ext uri="{FF2B5EF4-FFF2-40B4-BE49-F238E27FC236}">
                <a16:creationId xmlns:a16="http://schemas.microsoft.com/office/drawing/2014/main" id="{0CCF2EBC-6D39-CA46-39C1-BF2BB01BE2C7}"/>
              </a:ext>
            </a:extLst>
          </p:cNvPr>
          <p:cNvGrpSpPr/>
          <p:nvPr/>
        </p:nvGrpSpPr>
        <p:grpSpPr>
          <a:xfrm>
            <a:off x="286602" y="1583139"/>
            <a:ext cx="8228748" cy="4728760"/>
            <a:chOff x="-52897" y="1109961"/>
            <a:chExt cx="11940097" cy="3314647"/>
          </a:xfrm>
        </p:grpSpPr>
        <p:sp>
          <p:nvSpPr>
            <p:cNvPr id="6" name="Freeform: Shape 5">
              <a:extLst>
                <a:ext uri="{FF2B5EF4-FFF2-40B4-BE49-F238E27FC236}">
                  <a16:creationId xmlns:a16="http://schemas.microsoft.com/office/drawing/2014/main" id="{456B2F12-EEA5-9B92-7334-90FC2F04D9B7}"/>
                </a:ext>
              </a:extLst>
            </p:cNvPr>
            <p:cNvSpPr/>
            <p:nvPr/>
          </p:nvSpPr>
          <p:spPr>
            <a:xfrm>
              <a:off x="-52897" y="1109961"/>
              <a:ext cx="11940097" cy="1926084"/>
            </a:xfrm>
            <a:custGeom>
              <a:avLst/>
              <a:gdLst>
                <a:gd name="connsiteX0" fmla="*/ 0 w 11582400"/>
                <a:gd name="connsiteY0" fmla="*/ 0 h 2530259"/>
                <a:gd name="connsiteX1" fmla="*/ 11582400 w 11582400"/>
                <a:gd name="connsiteY1" fmla="*/ 0 h 2530259"/>
                <a:gd name="connsiteX2" fmla="*/ 11582400 w 11582400"/>
                <a:gd name="connsiteY2" fmla="*/ 2530259 h 2530259"/>
                <a:gd name="connsiteX3" fmla="*/ 0 w 11582400"/>
                <a:gd name="connsiteY3" fmla="*/ 2530259 h 2530259"/>
                <a:gd name="connsiteX4" fmla="*/ 0 w 11582400"/>
                <a:gd name="connsiteY4" fmla="*/ 0 h 253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400" h="2530259">
                  <a:moveTo>
                    <a:pt x="0" y="0"/>
                  </a:moveTo>
                  <a:lnTo>
                    <a:pt x="11582400" y="0"/>
                  </a:lnTo>
                  <a:lnTo>
                    <a:pt x="11582400" y="2530259"/>
                  </a:lnTo>
                  <a:lnTo>
                    <a:pt x="0" y="2530259"/>
                  </a:lnTo>
                  <a:lnTo>
                    <a:pt x="0" y="0"/>
                  </a:lnTo>
                  <a:close/>
                </a:path>
              </a:pathLst>
            </a:custGeom>
          </p:spPr>
          <p:style>
            <a:lnRef idx="0">
              <a:schemeClr val="accent3">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hueOff val="0"/>
                <a:satOff val="0"/>
                <a:lumOff val="0"/>
                <a:alphaOff val="0"/>
              </a:schemeClr>
            </a:fontRef>
          </p:style>
          <p:txBody>
            <a:bodyPr spcFirstLastPara="0" vert="horz" wrap="square" lIns="156210" tIns="156210" rIns="156210" bIns="156210" numCol="1" spcCol="1270" anchor="t" anchorCtr="0">
              <a:noAutofit/>
            </a:bodyPr>
            <a:lstStyle>
              <a:defPPr>
                <a:defRPr lang="en-US"/>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pPr marL="0" lvl="0" indent="0" algn="ctr" defTabSz="1822450">
                <a:lnSpc>
                  <a:spcPct val="90000"/>
                </a:lnSpc>
                <a:spcBef>
                  <a:spcPct val="0"/>
                </a:spcBef>
                <a:spcAft>
                  <a:spcPct val="35000"/>
                </a:spcAft>
                <a:buNone/>
              </a:pPr>
              <a:endParaRPr lang="en-US" sz="2800" kern="1200" dirty="0">
                <a:latin typeface="Calibri" panose="020F0502020204030204" pitchFamily="34" charset="0"/>
                <a:cs typeface="Calibri" panose="020F0502020204030204" pitchFamily="34" charset="0"/>
              </a:endParaRPr>
            </a:p>
            <a:p>
              <a:pPr marL="0" lvl="0" indent="0" algn="ctr" defTabSz="182245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Under ESSA, public LEAs are required to offer services and other benefits to eligible students attending non-public (private)  elementary and secondary schools, and their teachers. </a:t>
              </a:r>
            </a:p>
          </p:txBody>
        </p:sp>
        <p:sp>
          <p:nvSpPr>
            <p:cNvPr id="7" name="Freeform: Shape 6">
              <a:extLst>
                <a:ext uri="{FF2B5EF4-FFF2-40B4-BE49-F238E27FC236}">
                  <a16:creationId xmlns:a16="http://schemas.microsoft.com/office/drawing/2014/main" id="{FFBF3048-9AB3-237A-5BBB-8D7E0B48F71E}"/>
                </a:ext>
              </a:extLst>
            </p:cNvPr>
            <p:cNvSpPr/>
            <p:nvPr/>
          </p:nvSpPr>
          <p:spPr>
            <a:xfrm>
              <a:off x="304800" y="3036046"/>
              <a:ext cx="11582400" cy="1388562"/>
            </a:xfrm>
            <a:custGeom>
              <a:avLst/>
              <a:gdLst>
                <a:gd name="connsiteX0" fmla="*/ 0 w 11582400"/>
                <a:gd name="connsiteY0" fmla="*/ 0 h 2638356"/>
                <a:gd name="connsiteX1" fmla="*/ 11582400 w 11582400"/>
                <a:gd name="connsiteY1" fmla="*/ 0 h 2638356"/>
                <a:gd name="connsiteX2" fmla="*/ 11582400 w 11582400"/>
                <a:gd name="connsiteY2" fmla="*/ 2638356 h 2638356"/>
                <a:gd name="connsiteX3" fmla="*/ 0 w 11582400"/>
                <a:gd name="connsiteY3" fmla="*/ 2638356 h 2638356"/>
                <a:gd name="connsiteX4" fmla="*/ 0 w 11582400"/>
                <a:gd name="connsiteY4" fmla="*/ 0 h 263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400" h="2638356">
                  <a:moveTo>
                    <a:pt x="0" y="0"/>
                  </a:moveTo>
                  <a:lnTo>
                    <a:pt x="11582400" y="0"/>
                  </a:lnTo>
                  <a:lnTo>
                    <a:pt x="11582400" y="2638356"/>
                  </a:lnTo>
                  <a:lnTo>
                    <a:pt x="0" y="2638356"/>
                  </a:lnTo>
                  <a:lnTo>
                    <a:pt x="0" y="0"/>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defTabSz="1244600">
                <a:lnSpc>
                  <a:spcPct val="90000"/>
                </a:lnSpc>
                <a:spcBef>
                  <a:spcPct val="0"/>
                </a:spcBef>
                <a:spcAft>
                  <a:spcPct val="35000"/>
                </a:spcAft>
                <a:buNone/>
              </a:pPr>
              <a:r>
                <a:rPr lang="en-US" sz="2400">
                  <a:latin typeface="Calibri" panose="020F0502020204030204" pitchFamily="34" charset="0"/>
                  <a:cs typeface="Calibri" panose="020F0502020204030204" pitchFamily="34" charset="0"/>
                </a:rPr>
                <a:t>B</a:t>
              </a:r>
              <a:r>
                <a:rPr lang="en-US" sz="2400" kern="1200">
                  <a:latin typeface="Calibri" panose="020F0502020204030204" pitchFamily="34" charset="0"/>
                  <a:cs typeface="Calibri" panose="020F0502020204030204" pitchFamily="34" charset="0"/>
                </a:rPr>
                <a:t>enefits may include supplemental instruction, professional development, parent involvement, or materials and supplies that are </a:t>
              </a:r>
              <a:r>
                <a:rPr lang="en-US" sz="2400" b="1" kern="1200">
                  <a:latin typeface="Calibri" panose="020F0502020204030204" pitchFamily="34" charset="0"/>
                  <a:cs typeface="Calibri" panose="020F0502020204030204" pitchFamily="34" charset="0"/>
                </a:rPr>
                <a:t>equitable</a:t>
              </a:r>
              <a:r>
                <a:rPr lang="en-US" sz="2400" kern="1200">
                  <a:latin typeface="Calibri" panose="020F0502020204030204" pitchFamily="34" charset="0"/>
                  <a:cs typeface="Calibri" panose="020F0502020204030204" pitchFamily="34" charset="0"/>
                </a:rPr>
                <a:t> to those provided to eligible public-school students, and their teachers</a:t>
              </a:r>
              <a:r>
                <a:rPr lang="en-US" sz="2800" kern="1200">
                  <a:latin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623267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24A7-577F-A9EF-C9B8-4CF7EED62B59}"/>
              </a:ext>
            </a:extLst>
          </p:cNvPr>
          <p:cNvSpPr>
            <a:spLocks noGrp="1"/>
          </p:cNvSpPr>
          <p:nvPr>
            <p:ph type="title"/>
          </p:nvPr>
        </p:nvSpPr>
        <p:spPr>
          <a:xfrm>
            <a:off x="368490" y="365127"/>
            <a:ext cx="8146860" cy="904116"/>
          </a:xfrm>
        </p:spPr>
        <p:txBody>
          <a:bodyPr/>
          <a:lstStyle/>
          <a:p>
            <a:r>
              <a:rPr lang="en-US" b="0" i="0">
                <a:solidFill>
                  <a:srgbClr val="1E497F"/>
                </a:solidFill>
                <a:effectLst/>
                <a:latin typeface="Franklin Gothic Demi Cond" panose="020B0706030402020204" pitchFamily="34" charset="0"/>
              </a:rPr>
              <a:t>First Steps</a:t>
            </a:r>
            <a:endParaRPr lang="en-US"/>
          </a:p>
        </p:txBody>
      </p:sp>
      <p:sp>
        <p:nvSpPr>
          <p:cNvPr id="4" name="Slide Number Placeholder 3">
            <a:extLst>
              <a:ext uri="{FF2B5EF4-FFF2-40B4-BE49-F238E27FC236}">
                <a16:creationId xmlns:a16="http://schemas.microsoft.com/office/drawing/2014/main" id="{430AB6EC-C5A9-A1DD-87AF-5D682471AF8B}"/>
              </a:ext>
            </a:extLst>
          </p:cNvPr>
          <p:cNvSpPr>
            <a:spLocks noGrp="1"/>
          </p:cNvSpPr>
          <p:nvPr>
            <p:ph type="sldNum" sz="quarter" idx="12"/>
          </p:nvPr>
        </p:nvSpPr>
        <p:spPr/>
        <p:txBody>
          <a:bodyPr/>
          <a:lstStyle/>
          <a:p>
            <a:fld id="{E3A0F8C9-0536-44E3-92CA-2798A712B5A8}" type="slidenum">
              <a:rPr lang="en-US" smtClean="0"/>
              <a:t>49</a:t>
            </a:fld>
            <a:endParaRPr lang="en-US"/>
          </a:p>
        </p:txBody>
      </p:sp>
      <p:graphicFrame>
        <p:nvGraphicFramePr>
          <p:cNvPr id="5" name="Content Placeholder 4">
            <a:extLst>
              <a:ext uri="{FF2B5EF4-FFF2-40B4-BE49-F238E27FC236}">
                <a16:creationId xmlns:a16="http://schemas.microsoft.com/office/drawing/2014/main" id="{153BAFB1-AE5A-D280-6B14-5E1A20DC92D6}"/>
              </a:ext>
            </a:extLst>
          </p:cNvPr>
          <p:cNvGraphicFramePr>
            <a:graphicFrameLocks noGrp="1"/>
          </p:cNvGraphicFramePr>
          <p:nvPr>
            <p:ph idx="1"/>
            <p:extLst>
              <p:ext uri="{D42A27DB-BD31-4B8C-83A1-F6EECF244321}">
                <p14:modId xmlns:p14="http://schemas.microsoft.com/office/powerpoint/2010/main" val="1077191528"/>
              </p:ext>
            </p:extLst>
          </p:nvPr>
        </p:nvGraphicFramePr>
        <p:xfrm>
          <a:off x="259307" y="1460310"/>
          <a:ext cx="8256043" cy="4270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482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6254"/>
            <a:ext cx="7886700" cy="763587"/>
          </a:xfrm>
        </p:spPr>
        <p:txBody>
          <a:bodyPr>
            <a:normAutofit/>
          </a:bodyPr>
          <a:lstStyle/>
          <a:p>
            <a:r>
              <a:rPr lang="en-US" dirty="0"/>
              <a:t>Agenda:  9:00 AM-12:00 PM</a:t>
            </a:r>
          </a:p>
        </p:txBody>
      </p:sp>
      <p:sp>
        <p:nvSpPr>
          <p:cNvPr id="3" name="Content Placeholder 2"/>
          <p:cNvSpPr>
            <a:spLocks noGrp="1"/>
          </p:cNvSpPr>
          <p:nvPr>
            <p:ph idx="1"/>
          </p:nvPr>
        </p:nvSpPr>
        <p:spPr>
          <a:xfrm>
            <a:off x="628650" y="1228299"/>
            <a:ext cx="6649235" cy="4799749"/>
          </a:xfrm>
        </p:spPr>
        <p:txBody>
          <a:bodyPr vert="horz" lIns="91440" tIns="45720" rIns="91440" bIns="45720" rtlCol="0" anchor="t">
            <a:normAutofit fontScale="92500" lnSpcReduction="20000"/>
          </a:bodyPr>
          <a:lstStyle/>
          <a:p>
            <a:pPr marL="514350" indent="-514350">
              <a:buFont typeface="+mj-lt"/>
              <a:buAutoNum type="romanUcPeriod"/>
            </a:pPr>
            <a:r>
              <a:rPr lang="en-US" sz="2200" dirty="0"/>
              <a:t>Welcome</a:t>
            </a:r>
          </a:p>
          <a:p>
            <a:pPr marL="514350" indent="-514350">
              <a:buFont typeface="+mj-lt"/>
              <a:buAutoNum type="romanUcPeriod"/>
            </a:pPr>
            <a:r>
              <a:rPr lang="en-US" sz="2200" dirty="0"/>
              <a:t>LEA Plan: Purpose and Allowable Uses</a:t>
            </a:r>
            <a:endParaRPr lang="en-US" sz="2200" dirty="0">
              <a:cs typeface="Calibri"/>
            </a:endParaRPr>
          </a:p>
          <a:p>
            <a:pPr marL="514350" indent="-514350">
              <a:buAutoNum type="romanUcPeriod" startAt="3"/>
            </a:pPr>
            <a:r>
              <a:rPr lang="en-US" sz="2200" dirty="0"/>
              <a:t>Evidence Based Research (EBR)</a:t>
            </a:r>
            <a:endParaRPr lang="en-US" sz="2200" dirty="0">
              <a:cs typeface="Calibri"/>
            </a:endParaRPr>
          </a:p>
          <a:p>
            <a:pPr marL="0" indent="0">
              <a:buNone/>
            </a:pPr>
            <a:r>
              <a:rPr lang="en-US" sz="2200" dirty="0"/>
              <a:t>IV.     Consolidated Resource Plan (CRP)</a:t>
            </a:r>
            <a:endParaRPr lang="en-US" sz="2200" dirty="0">
              <a:cs typeface="Calibri"/>
            </a:endParaRPr>
          </a:p>
          <a:p>
            <a:pPr lvl="2"/>
            <a:r>
              <a:rPr lang="en-US" sz="2200" dirty="0"/>
              <a:t>Data and Data Sources</a:t>
            </a:r>
            <a:endParaRPr lang="en-US" sz="2200" dirty="0">
              <a:cs typeface="Calibri"/>
            </a:endParaRPr>
          </a:p>
          <a:p>
            <a:pPr lvl="2"/>
            <a:r>
              <a:rPr lang="en-US" sz="2200" dirty="0"/>
              <a:t>Monitoring and Evaluation: Why?</a:t>
            </a:r>
            <a:endParaRPr lang="en-US" sz="2200" dirty="0">
              <a:cs typeface="Calibri"/>
            </a:endParaRPr>
          </a:p>
          <a:p>
            <a:pPr marL="0" indent="0">
              <a:buNone/>
            </a:pPr>
            <a:r>
              <a:rPr lang="en-US" sz="2600" dirty="0"/>
              <a:t>Break</a:t>
            </a:r>
            <a:endParaRPr lang="en-US" sz="2600" dirty="0">
              <a:cs typeface="Calibri"/>
            </a:endParaRPr>
          </a:p>
          <a:p>
            <a:pPr marL="0" indent="0">
              <a:buNone/>
            </a:pPr>
            <a:r>
              <a:rPr lang="en-US" sz="2200" dirty="0"/>
              <a:t>V.      Equitable Services</a:t>
            </a:r>
            <a:endParaRPr lang="en-US" sz="2200" dirty="0">
              <a:cs typeface="Calibri"/>
            </a:endParaRPr>
          </a:p>
          <a:p>
            <a:pPr marL="0" indent="0">
              <a:buNone/>
            </a:pPr>
            <a:r>
              <a:rPr lang="en-US" sz="2200" dirty="0"/>
              <a:t>VII.    Fiscal Overview</a:t>
            </a:r>
            <a:endParaRPr lang="en-US" sz="2200" dirty="0">
              <a:cs typeface="Calibri"/>
            </a:endParaRPr>
          </a:p>
          <a:p>
            <a:pPr marL="1309370" lvl="2" indent="-514350">
              <a:buFont typeface="+mj-lt"/>
              <a:buAutoNum type="alphaLcPeriod"/>
            </a:pPr>
            <a:r>
              <a:rPr lang="en-US" sz="2200" dirty="0">
                <a:cs typeface="Calibri"/>
              </a:rPr>
              <a:t>CRP Fiscal Items</a:t>
            </a:r>
            <a:endParaRPr lang="en-US" sz="2200" dirty="0"/>
          </a:p>
          <a:p>
            <a:pPr marL="1309370" lvl="2" indent="-514350">
              <a:buAutoNum type="alphaLcPeriod"/>
            </a:pPr>
            <a:r>
              <a:rPr lang="en-US" sz="2200" dirty="0"/>
              <a:t>Supplement/Supplant</a:t>
            </a:r>
            <a:endParaRPr lang="en-US" sz="2200" dirty="0">
              <a:cs typeface="Calibri"/>
            </a:endParaRPr>
          </a:p>
          <a:p>
            <a:pPr marL="1309370" lvl="2" indent="-514350">
              <a:buFont typeface="+mj-lt"/>
              <a:buAutoNum type="alphaLcPeriod"/>
            </a:pPr>
            <a:r>
              <a:rPr lang="en-US" sz="2200" dirty="0"/>
              <a:t>Private Schools</a:t>
            </a:r>
            <a:endParaRPr lang="en-US" sz="2200" dirty="0">
              <a:cs typeface="Calibri"/>
            </a:endParaRPr>
          </a:p>
          <a:p>
            <a:pPr marL="1309370" lvl="2" indent="-514350">
              <a:buFont typeface="+mj-lt"/>
              <a:buAutoNum type="alphaLcPeriod"/>
            </a:pPr>
            <a:r>
              <a:rPr lang="en-US" sz="2200" dirty="0"/>
              <a:t>Transferability</a:t>
            </a:r>
            <a:endParaRPr lang="en-US" sz="2200" dirty="0">
              <a:cs typeface="Calibri"/>
            </a:endParaRPr>
          </a:p>
          <a:p>
            <a:pPr marL="1309370" lvl="2" indent="-514350">
              <a:buFont typeface="Calibri Light" panose="020F0302020204030204"/>
              <a:buAutoNum type="alphaLcPeriod"/>
            </a:pPr>
            <a:r>
              <a:rPr lang="en-US" sz="2200" dirty="0"/>
              <a:t>Carry Over Funds</a:t>
            </a:r>
            <a:endParaRPr lang="en-US" sz="2200" dirty="0">
              <a:cs typeface="Calibri"/>
            </a:endParaRPr>
          </a:p>
          <a:p>
            <a:pPr marL="1309370" lvl="2" indent="-514350">
              <a:buAutoNum type="alphaLcPeriod"/>
            </a:pPr>
            <a:r>
              <a:rPr lang="en-US" sz="2200" dirty="0">
                <a:cs typeface="Calibri"/>
              </a:rPr>
              <a:t>Amendment Guidance</a:t>
            </a:r>
            <a:endParaRPr lang="en-US" sz="2200" dirty="0"/>
          </a:p>
          <a:p>
            <a:pPr marL="0" indent="0">
              <a:buNone/>
            </a:pPr>
            <a:r>
              <a:rPr lang="en-US" sz="2200" dirty="0"/>
              <a:t>VIII.   Closure</a:t>
            </a:r>
            <a:endParaRPr lang="en-US" sz="2200" dirty="0">
              <a:cs typeface="Calibri"/>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5883523" y="975330"/>
            <a:ext cx="2794747" cy="2453670"/>
          </a:xfrm>
          <a:prstGeom prst="rect">
            <a:avLst/>
          </a:prstGeom>
        </p:spPr>
      </p:pic>
    </p:spTree>
    <p:extLst>
      <p:ext uri="{BB962C8B-B14F-4D97-AF65-F5344CB8AC3E}">
        <p14:creationId xmlns:p14="http://schemas.microsoft.com/office/powerpoint/2010/main" val="3780900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2A60-E703-2F93-3BB8-3DFB54AD33C7}"/>
              </a:ext>
            </a:extLst>
          </p:cNvPr>
          <p:cNvSpPr>
            <a:spLocks noGrp="1"/>
          </p:cNvSpPr>
          <p:nvPr>
            <p:ph type="title"/>
          </p:nvPr>
        </p:nvSpPr>
        <p:spPr/>
        <p:txBody>
          <a:bodyPr/>
          <a:lstStyle/>
          <a:p>
            <a:r>
              <a:rPr lang="en-US"/>
              <a:t>Consultation Process</a:t>
            </a:r>
          </a:p>
        </p:txBody>
      </p:sp>
      <p:sp>
        <p:nvSpPr>
          <p:cNvPr id="3" name="Text Placeholder 2">
            <a:extLst>
              <a:ext uri="{FF2B5EF4-FFF2-40B4-BE49-F238E27FC236}">
                <a16:creationId xmlns:a16="http://schemas.microsoft.com/office/drawing/2014/main" id="{3DEF168C-2061-EDF3-7C81-50002F663005}"/>
              </a:ext>
            </a:extLst>
          </p:cNvPr>
          <p:cNvSpPr>
            <a:spLocks noGrp="1"/>
          </p:cNvSpPr>
          <p:nvPr>
            <p:ph type="body" idx="1"/>
          </p:nvPr>
        </p:nvSpPr>
        <p:spPr>
          <a:xfrm>
            <a:off x="2029537" y="3663137"/>
            <a:ext cx="5084926" cy="1186434"/>
          </a:xfrm>
        </p:spPr>
        <p:txBody>
          <a:bodyPr/>
          <a:lstStyle/>
          <a:p>
            <a:r>
              <a:rPr lang="en-US" sz="2400" b="1">
                <a:latin typeface="Ink Free" panose="03080402000500000000" pitchFamily="66" charset="0"/>
                <a:cs typeface="Calibri Light" panose="020F0302020204030204" pitchFamily="34" charset="0"/>
              </a:rPr>
              <a:t>The goal is to reach an agreement &amp; </a:t>
            </a:r>
          </a:p>
          <a:p>
            <a:r>
              <a:rPr lang="en-US" sz="2400" b="1">
                <a:latin typeface="Ink Free" panose="03080402000500000000" pitchFamily="66" charset="0"/>
                <a:cs typeface="Calibri Light" panose="020F0302020204030204" pitchFamily="34" charset="0"/>
              </a:rPr>
              <a:t>the key is to build relationships</a:t>
            </a:r>
          </a:p>
        </p:txBody>
      </p:sp>
    </p:spTree>
    <p:extLst>
      <p:ext uri="{BB962C8B-B14F-4D97-AF65-F5344CB8AC3E}">
        <p14:creationId xmlns:p14="http://schemas.microsoft.com/office/powerpoint/2010/main" val="2249720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4864-1AB9-B7AC-96DB-6BCCC1A81897}"/>
              </a:ext>
            </a:extLst>
          </p:cNvPr>
          <p:cNvSpPr>
            <a:spLocks noGrp="1"/>
          </p:cNvSpPr>
          <p:nvPr>
            <p:ph type="title"/>
          </p:nvPr>
        </p:nvSpPr>
        <p:spPr>
          <a:xfrm>
            <a:off x="204716" y="365126"/>
            <a:ext cx="8310634" cy="1325563"/>
          </a:xfrm>
        </p:spPr>
        <p:txBody>
          <a:bodyPr/>
          <a:lstStyle/>
          <a:p>
            <a:r>
              <a:rPr lang="en-US" b="0" i="0">
                <a:solidFill>
                  <a:srgbClr val="1E497F"/>
                </a:solidFill>
                <a:effectLst/>
                <a:latin typeface="Franklin Gothic Demi Cond" panose="020B0706030402020204" pitchFamily="34" charset="0"/>
              </a:rPr>
              <a:t>Collective Responsibility</a:t>
            </a:r>
            <a:endParaRPr lang="en-US"/>
          </a:p>
        </p:txBody>
      </p:sp>
      <p:sp>
        <p:nvSpPr>
          <p:cNvPr id="4" name="Slide Number Placeholder 3">
            <a:extLst>
              <a:ext uri="{FF2B5EF4-FFF2-40B4-BE49-F238E27FC236}">
                <a16:creationId xmlns:a16="http://schemas.microsoft.com/office/drawing/2014/main" id="{8E19235B-FA9F-F462-5DAB-452F97D2777C}"/>
              </a:ext>
            </a:extLst>
          </p:cNvPr>
          <p:cNvSpPr>
            <a:spLocks noGrp="1"/>
          </p:cNvSpPr>
          <p:nvPr>
            <p:ph type="sldNum" sz="quarter" idx="12"/>
          </p:nvPr>
        </p:nvSpPr>
        <p:spPr/>
        <p:txBody>
          <a:bodyPr/>
          <a:lstStyle/>
          <a:p>
            <a:fld id="{E3A0F8C9-0536-44E3-92CA-2798A712B5A8}" type="slidenum">
              <a:rPr lang="en-US" smtClean="0"/>
              <a:t>51</a:t>
            </a:fld>
            <a:endParaRPr lang="en-US"/>
          </a:p>
        </p:txBody>
      </p:sp>
      <p:graphicFrame>
        <p:nvGraphicFramePr>
          <p:cNvPr id="5" name="Content Placeholder 5">
            <a:extLst>
              <a:ext uri="{FF2B5EF4-FFF2-40B4-BE49-F238E27FC236}">
                <a16:creationId xmlns:a16="http://schemas.microsoft.com/office/drawing/2014/main" id="{1C49E922-E633-14FF-1ECC-9B03DC8600BC}"/>
              </a:ext>
            </a:extLst>
          </p:cNvPr>
          <p:cNvGraphicFramePr>
            <a:graphicFrameLocks noGrp="1"/>
          </p:cNvGraphicFramePr>
          <p:nvPr>
            <p:ph idx="1"/>
            <p:extLst>
              <p:ext uri="{D42A27DB-BD31-4B8C-83A1-F6EECF244321}">
                <p14:modId xmlns:p14="http://schemas.microsoft.com/office/powerpoint/2010/main" val="1204498839"/>
              </p:ext>
            </p:extLst>
          </p:nvPr>
        </p:nvGraphicFramePr>
        <p:xfrm>
          <a:off x="300251" y="1856096"/>
          <a:ext cx="8407021" cy="3874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768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0C55-0E11-893A-016E-F6FFC450CE74}"/>
              </a:ext>
            </a:extLst>
          </p:cNvPr>
          <p:cNvSpPr>
            <a:spLocks noGrp="1"/>
          </p:cNvSpPr>
          <p:nvPr>
            <p:ph type="title"/>
          </p:nvPr>
        </p:nvSpPr>
        <p:spPr>
          <a:xfrm>
            <a:off x="628650" y="365127"/>
            <a:ext cx="7886700" cy="996372"/>
          </a:xfrm>
        </p:spPr>
        <p:txBody>
          <a:bodyPr/>
          <a:lstStyle/>
          <a:p>
            <a:r>
              <a:rPr lang="en-US"/>
              <a:t> </a:t>
            </a:r>
          </a:p>
        </p:txBody>
      </p:sp>
      <p:sp>
        <p:nvSpPr>
          <p:cNvPr id="3" name="Content Placeholder 2">
            <a:extLst>
              <a:ext uri="{FF2B5EF4-FFF2-40B4-BE49-F238E27FC236}">
                <a16:creationId xmlns:a16="http://schemas.microsoft.com/office/drawing/2014/main" id="{A3C4DEF3-41F6-43F0-0753-A6C02311869D}"/>
              </a:ext>
            </a:extLst>
          </p:cNvPr>
          <p:cNvSpPr>
            <a:spLocks noGrp="1"/>
          </p:cNvSpPr>
          <p:nvPr>
            <p:ph idx="1"/>
          </p:nvPr>
        </p:nvSpPr>
        <p:spPr/>
        <p:txBody>
          <a:bodyPr/>
          <a:lstStyle/>
          <a:p>
            <a:pPr marL="0" indent="0">
              <a:buNone/>
            </a:pPr>
            <a:r>
              <a:rPr lang="en-US"/>
              <a:t> </a:t>
            </a:r>
          </a:p>
        </p:txBody>
      </p:sp>
      <p:sp>
        <p:nvSpPr>
          <p:cNvPr id="4" name="Slide Number Placeholder 3">
            <a:extLst>
              <a:ext uri="{FF2B5EF4-FFF2-40B4-BE49-F238E27FC236}">
                <a16:creationId xmlns:a16="http://schemas.microsoft.com/office/drawing/2014/main" id="{D06ADF2D-3DC5-4EAC-9F2D-3F45A44D387E}"/>
              </a:ext>
            </a:extLst>
          </p:cNvPr>
          <p:cNvSpPr>
            <a:spLocks noGrp="1"/>
          </p:cNvSpPr>
          <p:nvPr>
            <p:ph type="sldNum" sz="quarter" idx="12"/>
          </p:nvPr>
        </p:nvSpPr>
        <p:spPr/>
        <p:txBody>
          <a:bodyPr/>
          <a:lstStyle/>
          <a:p>
            <a:fld id="{E3A0F8C9-0536-44E3-92CA-2798A712B5A8}" type="slidenum">
              <a:rPr lang="en-US" smtClean="0"/>
              <a:t>52</a:t>
            </a:fld>
            <a:endParaRPr lang="en-US"/>
          </a:p>
        </p:txBody>
      </p:sp>
      <p:grpSp>
        <p:nvGrpSpPr>
          <p:cNvPr id="6" name="Group 5">
            <a:extLst>
              <a:ext uri="{FF2B5EF4-FFF2-40B4-BE49-F238E27FC236}">
                <a16:creationId xmlns:a16="http://schemas.microsoft.com/office/drawing/2014/main" id="{C9692BE4-993E-0846-F70A-7038A10C9267}"/>
              </a:ext>
            </a:extLst>
          </p:cNvPr>
          <p:cNvGrpSpPr/>
          <p:nvPr/>
        </p:nvGrpSpPr>
        <p:grpSpPr>
          <a:xfrm>
            <a:off x="418541" y="1070982"/>
            <a:ext cx="8374422" cy="4728760"/>
            <a:chOff x="667610" y="1343549"/>
            <a:chExt cx="10790000" cy="4579982"/>
          </a:xfrm>
        </p:grpSpPr>
        <p:sp>
          <p:nvSpPr>
            <p:cNvPr id="7" name="Rectangle 6">
              <a:extLst>
                <a:ext uri="{FF2B5EF4-FFF2-40B4-BE49-F238E27FC236}">
                  <a16:creationId xmlns:a16="http://schemas.microsoft.com/office/drawing/2014/main" id="{D29414E3-66B6-2408-45BC-60BD9EE95327}"/>
                </a:ext>
              </a:extLst>
            </p:cNvPr>
            <p:cNvSpPr/>
            <p:nvPr/>
          </p:nvSpPr>
          <p:spPr>
            <a:xfrm>
              <a:off x="669341" y="1343549"/>
              <a:ext cx="10788269" cy="4498929"/>
            </a:xfrm>
            <a:prstGeom prst="rect">
              <a:avLst/>
            </a:prstGeom>
            <a:noFill/>
            <a:ln>
              <a:noFill/>
            </a:ln>
          </p:spPr>
          <p:txBody>
            <a:bodyPr/>
            <a:lstStyle/>
            <a:p>
              <a:endParaRPr lang="en-US"/>
            </a:p>
          </p:txBody>
        </p:sp>
        <p:sp>
          <p:nvSpPr>
            <p:cNvPr id="8" name="Freeform: Shape 7">
              <a:extLst>
                <a:ext uri="{FF2B5EF4-FFF2-40B4-BE49-F238E27FC236}">
                  <a16:creationId xmlns:a16="http://schemas.microsoft.com/office/drawing/2014/main" id="{7ADB3110-EE9F-1B8D-8D06-F930DA91EC80}"/>
                </a:ext>
              </a:extLst>
            </p:cNvPr>
            <p:cNvSpPr/>
            <p:nvPr/>
          </p:nvSpPr>
          <p:spPr>
            <a:xfrm>
              <a:off x="667610" y="4529178"/>
              <a:ext cx="10788266" cy="1394353"/>
            </a:xfrm>
            <a:custGeom>
              <a:avLst/>
              <a:gdLst>
                <a:gd name="connsiteX0" fmla="*/ 0 w 10719754"/>
                <a:gd name="connsiteY0" fmla="*/ 126501 h 1265010"/>
                <a:gd name="connsiteX1" fmla="*/ 126501 w 10719754"/>
                <a:gd name="connsiteY1" fmla="*/ 0 h 1265010"/>
                <a:gd name="connsiteX2" fmla="*/ 10593253 w 10719754"/>
                <a:gd name="connsiteY2" fmla="*/ 0 h 1265010"/>
                <a:gd name="connsiteX3" fmla="*/ 10719754 w 10719754"/>
                <a:gd name="connsiteY3" fmla="*/ 126501 h 1265010"/>
                <a:gd name="connsiteX4" fmla="*/ 10719754 w 10719754"/>
                <a:gd name="connsiteY4" fmla="*/ 1138509 h 1265010"/>
                <a:gd name="connsiteX5" fmla="*/ 10593253 w 10719754"/>
                <a:gd name="connsiteY5" fmla="*/ 1265010 h 1265010"/>
                <a:gd name="connsiteX6" fmla="*/ 126501 w 10719754"/>
                <a:gd name="connsiteY6" fmla="*/ 1265010 h 1265010"/>
                <a:gd name="connsiteX7" fmla="*/ 0 w 10719754"/>
                <a:gd name="connsiteY7" fmla="*/ 1138509 h 1265010"/>
                <a:gd name="connsiteX8" fmla="*/ 0 w 10719754"/>
                <a:gd name="connsiteY8" fmla="*/ 126501 h 126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9754" h="1265010">
                  <a:moveTo>
                    <a:pt x="0" y="126501"/>
                  </a:moveTo>
                  <a:cubicBezTo>
                    <a:pt x="0" y="56636"/>
                    <a:pt x="56636" y="0"/>
                    <a:pt x="126501" y="0"/>
                  </a:cubicBezTo>
                  <a:lnTo>
                    <a:pt x="10593253" y="0"/>
                  </a:lnTo>
                  <a:cubicBezTo>
                    <a:pt x="10663118" y="0"/>
                    <a:pt x="10719754" y="56636"/>
                    <a:pt x="10719754" y="126501"/>
                  </a:cubicBezTo>
                  <a:lnTo>
                    <a:pt x="10719754" y="1138509"/>
                  </a:lnTo>
                  <a:cubicBezTo>
                    <a:pt x="10719754" y="1208374"/>
                    <a:pt x="10663118" y="1265010"/>
                    <a:pt x="10593253" y="1265010"/>
                  </a:cubicBezTo>
                  <a:lnTo>
                    <a:pt x="126501" y="1265010"/>
                  </a:lnTo>
                  <a:cubicBezTo>
                    <a:pt x="56636" y="1265010"/>
                    <a:pt x="0" y="1208374"/>
                    <a:pt x="0" y="1138509"/>
                  </a:cubicBezTo>
                  <a:lnTo>
                    <a:pt x="0" y="126501"/>
                  </a:lnTo>
                  <a:close/>
                </a:path>
              </a:pathLst>
            </a:custGeom>
            <a:solidFill>
              <a:schemeClr val="bg2">
                <a:lumMod val="20000"/>
                <a:lumOff val="80000"/>
              </a:schemeClr>
            </a:solidFill>
            <a:ln>
              <a:noFill/>
            </a:ln>
            <a:scene3d>
              <a:camera prst="orthographicFront"/>
              <a:lightRig rig="flat" dir="t"/>
            </a:scene3d>
            <a:sp3d prstMaterial="dkEdge">
              <a:bevelT w="8200" h="38100"/>
            </a:sp3d>
          </p:spPr>
          <p:style>
            <a:lnRef idx="0">
              <a:scrgbClr r="0" g="0" b="0"/>
            </a:lnRef>
            <a:fillRef idx="2">
              <a:scrgbClr r="0" g="0" b="0"/>
            </a:fillRef>
            <a:effectRef idx="1">
              <a:schemeClr val="accent3">
                <a:shade val="80000"/>
                <a:hueOff val="0"/>
                <a:satOff val="0"/>
                <a:lumOff val="0"/>
                <a:alphaOff val="0"/>
              </a:schemeClr>
            </a:effectRef>
            <a:fontRef idx="minor">
              <a:schemeClr val="dk1"/>
            </a:fontRef>
          </p:style>
          <p:txBody>
            <a:bodyPr spcFirstLastPara="0" vert="horz" wrap="square" lIns="128491" tIns="494251" rIns="128491" bIns="128491" numCol="1" spcCol="1270" anchor="b"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defTabSz="1066800">
                <a:lnSpc>
                  <a:spcPct val="90000"/>
                </a:lnSpc>
                <a:spcBef>
                  <a:spcPct val="0"/>
                </a:spcBef>
                <a:spcAft>
                  <a:spcPct val="35000"/>
                </a:spcAft>
                <a:buNone/>
              </a:pPr>
              <a:endParaRPr lang="en-US" sz="2400" kern="120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endParaRPr lang="en-US" sz="240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The goal of all parties should be to reach agreement on how to provide equitable and effective programs for eligible private school students, teachers, and for some programs, families.</a:t>
              </a:r>
            </a:p>
          </p:txBody>
        </p:sp>
        <p:sp>
          <p:nvSpPr>
            <p:cNvPr id="9" name="Freeform: Shape 8">
              <a:extLst>
                <a:ext uri="{FF2B5EF4-FFF2-40B4-BE49-F238E27FC236}">
                  <a16:creationId xmlns:a16="http://schemas.microsoft.com/office/drawing/2014/main" id="{EA1EF6AD-CB35-84B7-266E-2E842D7AFBD2}"/>
                </a:ext>
              </a:extLst>
            </p:cNvPr>
            <p:cNvSpPr/>
            <p:nvPr/>
          </p:nvSpPr>
          <p:spPr>
            <a:xfrm>
              <a:off x="736122" y="1447548"/>
              <a:ext cx="2521108" cy="2870134"/>
            </a:xfrm>
            <a:custGeom>
              <a:avLst/>
              <a:gdLst>
                <a:gd name="connsiteX0" fmla="*/ 0 w 2521108"/>
                <a:gd name="connsiteY0" fmla="*/ 252111 h 2752237"/>
                <a:gd name="connsiteX1" fmla="*/ 252111 w 2521108"/>
                <a:gd name="connsiteY1" fmla="*/ 0 h 2752237"/>
                <a:gd name="connsiteX2" fmla="*/ 2268997 w 2521108"/>
                <a:gd name="connsiteY2" fmla="*/ 0 h 2752237"/>
                <a:gd name="connsiteX3" fmla="*/ 2521108 w 2521108"/>
                <a:gd name="connsiteY3" fmla="*/ 252111 h 2752237"/>
                <a:gd name="connsiteX4" fmla="*/ 2521108 w 2521108"/>
                <a:gd name="connsiteY4" fmla="*/ 2500126 h 2752237"/>
                <a:gd name="connsiteX5" fmla="*/ 2268997 w 2521108"/>
                <a:gd name="connsiteY5" fmla="*/ 2752237 h 2752237"/>
                <a:gd name="connsiteX6" fmla="*/ 252111 w 2521108"/>
                <a:gd name="connsiteY6" fmla="*/ 2752237 h 2752237"/>
                <a:gd name="connsiteX7" fmla="*/ 0 w 2521108"/>
                <a:gd name="connsiteY7" fmla="*/ 2500126 h 2752237"/>
                <a:gd name="connsiteX8" fmla="*/ 0 w 2521108"/>
                <a:gd name="connsiteY8" fmla="*/ 252111 h 275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08" h="2752237">
                  <a:moveTo>
                    <a:pt x="0" y="252111"/>
                  </a:moveTo>
                  <a:cubicBezTo>
                    <a:pt x="0" y="112874"/>
                    <a:pt x="112874" y="0"/>
                    <a:pt x="252111" y="0"/>
                  </a:cubicBezTo>
                  <a:lnTo>
                    <a:pt x="2268997" y="0"/>
                  </a:lnTo>
                  <a:cubicBezTo>
                    <a:pt x="2408234" y="0"/>
                    <a:pt x="2521108" y="112874"/>
                    <a:pt x="2521108" y="252111"/>
                  </a:cubicBezTo>
                  <a:lnTo>
                    <a:pt x="2521108" y="2500126"/>
                  </a:lnTo>
                  <a:cubicBezTo>
                    <a:pt x="2521108" y="2639363"/>
                    <a:pt x="2408234" y="2752237"/>
                    <a:pt x="2268997" y="2752237"/>
                  </a:cubicBezTo>
                  <a:lnTo>
                    <a:pt x="252111" y="2752237"/>
                  </a:lnTo>
                  <a:cubicBezTo>
                    <a:pt x="112874" y="2752237"/>
                    <a:pt x="0" y="2639363"/>
                    <a:pt x="0" y="2500126"/>
                  </a:cubicBezTo>
                  <a:lnTo>
                    <a:pt x="0" y="252111"/>
                  </a:lnTo>
                  <a:close/>
                </a:path>
              </a:pathLst>
            </a:custGeom>
            <a:ln>
              <a:noFill/>
            </a:ln>
            <a:scene3d>
              <a:camera prst="orthographicFront"/>
              <a:lightRig rig="flat" dir="t"/>
            </a:scene3d>
            <a:sp3d prstMaterial="dkEdge">
              <a:bevelT w="8200" h="38100"/>
            </a:sp3d>
          </p:spPr>
          <p:style>
            <a:lnRef idx="0">
              <a:scrgbClr r="0" g="0" b="0"/>
            </a:lnRef>
            <a:fillRef idx="2">
              <a:schemeClr val="accent3">
                <a:tint val="99000"/>
                <a:hueOff val="0"/>
                <a:satOff val="0"/>
                <a:lumOff val="0"/>
                <a:alphaOff val="0"/>
              </a:schemeClr>
            </a:fillRef>
            <a:effectRef idx="1">
              <a:schemeClr val="accent3">
                <a:tint val="99000"/>
                <a:hueOff val="0"/>
                <a:satOff val="0"/>
                <a:lumOff val="0"/>
                <a:alphaOff val="0"/>
              </a:schemeClr>
            </a:effectRef>
            <a:fontRef idx="minor">
              <a:schemeClr val="dk1"/>
            </a:fontRef>
          </p:style>
          <p:txBody>
            <a:bodyPr spcFirstLastPara="0" vert="horz" wrap="square" lIns="165281" tIns="348161" rIns="73841" bIns="165281" numCol="1" spcCol="1270" anchor="t"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defTabSz="1066800">
                <a:lnSpc>
                  <a:spcPct val="90000"/>
                </a:lnSpc>
                <a:spcBef>
                  <a:spcPct val="0"/>
                </a:spcBef>
                <a:spcAft>
                  <a:spcPct val="35000"/>
                </a:spcAft>
                <a:buNone/>
              </a:pPr>
              <a:r>
                <a:rPr lang="en-US" sz="2400" kern="1200"/>
                <a:t>Focused on the needs of eligible private school students, teachers and personnel</a:t>
              </a:r>
            </a:p>
          </p:txBody>
        </p:sp>
        <p:sp>
          <p:nvSpPr>
            <p:cNvPr id="10" name="Freeform: Shape 9">
              <a:extLst>
                <a:ext uri="{FF2B5EF4-FFF2-40B4-BE49-F238E27FC236}">
                  <a16:creationId xmlns:a16="http://schemas.microsoft.com/office/drawing/2014/main" id="{6BC23268-4737-BEF0-CC7D-89B91E53DBD0}"/>
                </a:ext>
              </a:extLst>
            </p:cNvPr>
            <p:cNvSpPr/>
            <p:nvPr/>
          </p:nvSpPr>
          <p:spPr>
            <a:xfrm>
              <a:off x="3469004" y="1447549"/>
              <a:ext cx="2521108" cy="2870133"/>
            </a:xfrm>
            <a:custGeom>
              <a:avLst/>
              <a:gdLst>
                <a:gd name="connsiteX0" fmla="*/ 0 w 2521108"/>
                <a:gd name="connsiteY0" fmla="*/ 252111 h 2752237"/>
                <a:gd name="connsiteX1" fmla="*/ 252111 w 2521108"/>
                <a:gd name="connsiteY1" fmla="*/ 0 h 2752237"/>
                <a:gd name="connsiteX2" fmla="*/ 2268997 w 2521108"/>
                <a:gd name="connsiteY2" fmla="*/ 0 h 2752237"/>
                <a:gd name="connsiteX3" fmla="*/ 2521108 w 2521108"/>
                <a:gd name="connsiteY3" fmla="*/ 252111 h 2752237"/>
                <a:gd name="connsiteX4" fmla="*/ 2521108 w 2521108"/>
                <a:gd name="connsiteY4" fmla="*/ 2500126 h 2752237"/>
                <a:gd name="connsiteX5" fmla="*/ 2268997 w 2521108"/>
                <a:gd name="connsiteY5" fmla="*/ 2752237 h 2752237"/>
                <a:gd name="connsiteX6" fmla="*/ 252111 w 2521108"/>
                <a:gd name="connsiteY6" fmla="*/ 2752237 h 2752237"/>
                <a:gd name="connsiteX7" fmla="*/ 0 w 2521108"/>
                <a:gd name="connsiteY7" fmla="*/ 2500126 h 2752237"/>
                <a:gd name="connsiteX8" fmla="*/ 0 w 2521108"/>
                <a:gd name="connsiteY8" fmla="*/ 252111 h 275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08" h="2752237">
                  <a:moveTo>
                    <a:pt x="0" y="252111"/>
                  </a:moveTo>
                  <a:cubicBezTo>
                    <a:pt x="0" y="112874"/>
                    <a:pt x="112874" y="0"/>
                    <a:pt x="252111" y="0"/>
                  </a:cubicBezTo>
                  <a:lnTo>
                    <a:pt x="2268997" y="0"/>
                  </a:lnTo>
                  <a:cubicBezTo>
                    <a:pt x="2408234" y="0"/>
                    <a:pt x="2521108" y="112874"/>
                    <a:pt x="2521108" y="252111"/>
                  </a:cubicBezTo>
                  <a:lnTo>
                    <a:pt x="2521108" y="2500126"/>
                  </a:lnTo>
                  <a:cubicBezTo>
                    <a:pt x="2521108" y="2639363"/>
                    <a:pt x="2408234" y="2752237"/>
                    <a:pt x="2268997" y="2752237"/>
                  </a:cubicBezTo>
                  <a:lnTo>
                    <a:pt x="252111" y="2752237"/>
                  </a:lnTo>
                  <a:cubicBezTo>
                    <a:pt x="112874" y="2752237"/>
                    <a:pt x="0" y="2639363"/>
                    <a:pt x="0" y="2500126"/>
                  </a:cubicBezTo>
                  <a:lnTo>
                    <a:pt x="0" y="252111"/>
                  </a:lnTo>
                  <a:close/>
                </a:path>
              </a:pathLst>
            </a:custGeom>
            <a:ln>
              <a:noFill/>
            </a:ln>
            <a:scene3d>
              <a:camera prst="orthographicFront"/>
              <a:lightRig rig="flat" dir="t"/>
            </a:scene3d>
            <a:sp3d prstMaterial="dkEdge">
              <a:bevelT w="8200" h="38100"/>
            </a:sp3d>
          </p:spPr>
          <p:style>
            <a:lnRef idx="0">
              <a:scrgbClr r="0" g="0" b="0"/>
            </a:lnRef>
            <a:fillRef idx="2">
              <a:schemeClr val="accent3">
                <a:tint val="99000"/>
                <a:hueOff val="0"/>
                <a:satOff val="0"/>
                <a:lumOff val="0"/>
                <a:alphaOff val="0"/>
              </a:schemeClr>
            </a:fillRef>
            <a:effectRef idx="1">
              <a:schemeClr val="accent3">
                <a:tint val="99000"/>
                <a:hueOff val="0"/>
                <a:satOff val="0"/>
                <a:lumOff val="0"/>
                <a:alphaOff val="0"/>
              </a:schemeClr>
            </a:effectRef>
            <a:fontRef idx="minor">
              <a:schemeClr val="dk1"/>
            </a:fontRef>
          </p:style>
          <p:txBody>
            <a:bodyPr spcFirstLastPara="0" vert="horz" wrap="square" lIns="165281" tIns="348161" rIns="165281" bIns="165281" numCol="1" spcCol="1270" anchor="t"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defTabSz="1066800">
                <a:lnSpc>
                  <a:spcPct val="90000"/>
                </a:lnSpc>
                <a:spcBef>
                  <a:spcPct val="0"/>
                </a:spcBef>
                <a:spcAft>
                  <a:spcPct val="35000"/>
                </a:spcAft>
                <a:buNone/>
              </a:pPr>
              <a:r>
                <a:rPr lang="en-US" sz="2400" kern="1200"/>
                <a:t>Timel</a:t>
              </a:r>
              <a:r>
                <a:rPr lang="en-US" sz="2400"/>
                <a:t>y and </a:t>
              </a:r>
              <a:r>
                <a:rPr lang="en-US" sz="2400" kern="1200"/>
                <a:t> meaningful</a:t>
              </a:r>
            </a:p>
          </p:txBody>
        </p:sp>
        <p:sp>
          <p:nvSpPr>
            <p:cNvPr id="11" name="Freeform: Shape 10">
              <a:extLst>
                <a:ext uri="{FF2B5EF4-FFF2-40B4-BE49-F238E27FC236}">
                  <a16:creationId xmlns:a16="http://schemas.microsoft.com/office/drawing/2014/main" id="{7AF30A28-41C0-C7B9-EB5D-71054F52921E}"/>
                </a:ext>
              </a:extLst>
            </p:cNvPr>
            <p:cNvSpPr/>
            <p:nvPr/>
          </p:nvSpPr>
          <p:spPr>
            <a:xfrm>
              <a:off x="6201886" y="1447549"/>
              <a:ext cx="2521108" cy="2870133"/>
            </a:xfrm>
            <a:custGeom>
              <a:avLst/>
              <a:gdLst>
                <a:gd name="connsiteX0" fmla="*/ 0 w 2521108"/>
                <a:gd name="connsiteY0" fmla="*/ 252111 h 2752237"/>
                <a:gd name="connsiteX1" fmla="*/ 252111 w 2521108"/>
                <a:gd name="connsiteY1" fmla="*/ 0 h 2752237"/>
                <a:gd name="connsiteX2" fmla="*/ 2268997 w 2521108"/>
                <a:gd name="connsiteY2" fmla="*/ 0 h 2752237"/>
                <a:gd name="connsiteX3" fmla="*/ 2521108 w 2521108"/>
                <a:gd name="connsiteY3" fmla="*/ 252111 h 2752237"/>
                <a:gd name="connsiteX4" fmla="*/ 2521108 w 2521108"/>
                <a:gd name="connsiteY4" fmla="*/ 2500126 h 2752237"/>
                <a:gd name="connsiteX5" fmla="*/ 2268997 w 2521108"/>
                <a:gd name="connsiteY5" fmla="*/ 2752237 h 2752237"/>
                <a:gd name="connsiteX6" fmla="*/ 252111 w 2521108"/>
                <a:gd name="connsiteY6" fmla="*/ 2752237 h 2752237"/>
                <a:gd name="connsiteX7" fmla="*/ 0 w 2521108"/>
                <a:gd name="connsiteY7" fmla="*/ 2500126 h 2752237"/>
                <a:gd name="connsiteX8" fmla="*/ 0 w 2521108"/>
                <a:gd name="connsiteY8" fmla="*/ 252111 h 275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08" h="2752237">
                  <a:moveTo>
                    <a:pt x="0" y="252111"/>
                  </a:moveTo>
                  <a:cubicBezTo>
                    <a:pt x="0" y="112874"/>
                    <a:pt x="112874" y="0"/>
                    <a:pt x="252111" y="0"/>
                  </a:cubicBezTo>
                  <a:lnTo>
                    <a:pt x="2268997" y="0"/>
                  </a:lnTo>
                  <a:cubicBezTo>
                    <a:pt x="2408234" y="0"/>
                    <a:pt x="2521108" y="112874"/>
                    <a:pt x="2521108" y="252111"/>
                  </a:cubicBezTo>
                  <a:lnTo>
                    <a:pt x="2521108" y="2500126"/>
                  </a:lnTo>
                  <a:cubicBezTo>
                    <a:pt x="2521108" y="2639363"/>
                    <a:pt x="2408234" y="2752237"/>
                    <a:pt x="2268997" y="2752237"/>
                  </a:cubicBezTo>
                  <a:lnTo>
                    <a:pt x="252111" y="2752237"/>
                  </a:lnTo>
                  <a:cubicBezTo>
                    <a:pt x="112874" y="2752237"/>
                    <a:pt x="0" y="2639363"/>
                    <a:pt x="0" y="2500126"/>
                  </a:cubicBezTo>
                  <a:lnTo>
                    <a:pt x="0" y="252111"/>
                  </a:lnTo>
                  <a:close/>
                </a:path>
              </a:pathLst>
            </a:custGeom>
            <a:ln>
              <a:noFill/>
            </a:ln>
            <a:scene3d>
              <a:camera prst="orthographicFront"/>
              <a:lightRig rig="flat" dir="t"/>
            </a:scene3d>
            <a:sp3d prstMaterial="dkEdge">
              <a:bevelT w="8200" h="38100"/>
            </a:sp3d>
          </p:spPr>
          <p:style>
            <a:lnRef idx="0">
              <a:scrgbClr r="0" g="0" b="0"/>
            </a:lnRef>
            <a:fillRef idx="2">
              <a:schemeClr val="accent3">
                <a:tint val="99000"/>
                <a:hueOff val="0"/>
                <a:satOff val="0"/>
                <a:lumOff val="0"/>
                <a:alphaOff val="0"/>
              </a:schemeClr>
            </a:fillRef>
            <a:effectRef idx="1">
              <a:schemeClr val="accent3">
                <a:tint val="99000"/>
                <a:hueOff val="0"/>
                <a:satOff val="0"/>
                <a:lumOff val="0"/>
                <a:alphaOff val="0"/>
              </a:schemeClr>
            </a:effectRef>
            <a:fontRef idx="minor">
              <a:schemeClr val="dk1"/>
            </a:fontRef>
          </p:style>
          <p:txBody>
            <a:bodyPr spcFirstLastPara="0" vert="horz" wrap="square" lIns="165281" tIns="348161" rIns="165281" bIns="165281" numCol="1" spcCol="1270" anchor="t"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defTabSz="1066800">
                <a:lnSpc>
                  <a:spcPct val="90000"/>
                </a:lnSpc>
                <a:spcBef>
                  <a:spcPct val="0"/>
                </a:spcBef>
                <a:spcAft>
                  <a:spcPct val="35000"/>
                </a:spcAft>
                <a:buNone/>
              </a:pPr>
              <a:r>
                <a:rPr lang="en-US" sz="2400"/>
                <a:t>Initiated </a:t>
              </a:r>
              <a:r>
                <a:rPr lang="en-US" sz="2400" kern="1200"/>
                <a:t>before the LEA makes </a:t>
              </a:r>
              <a:r>
                <a:rPr lang="en-US" sz="2400"/>
                <a:t>fiscal decisions</a:t>
              </a:r>
              <a:endParaRPr lang="en-US" sz="2400" kern="1200"/>
            </a:p>
          </p:txBody>
        </p:sp>
        <p:sp>
          <p:nvSpPr>
            <p:cNvPr id="12" name="Freeform: Shape 11">
              <a:extLst>
                <a:ext uri="{FF2B5EF4-FFF2-40B4-BE49-F238E27FC236}">
                  <a16:creationId xmlns:a16="http://schemas.microsoft.com/office/drawing/2014/main" id="{78809D05-CB54-0A63-B067-DA0BF3605260}"/>
                </a:ext>
              </a:extLst>
            </p:cNvPr>
            <p:cNvSpPr/>
            <p:nvPr/>
          </p:nvSpPr>
          <p:spPr>
            <a:xfrm>
              <a:off x="8934768" y="1447549"/>
              <a:ext cx="2521108" cy="2870133"/>
            </a:xfrm>
            <a:custGeom>
              <a:avLst/>
              <a:gdLst>
                <a:gd name="connsiteX0" fmla="*/ 0 w 2521108"/>
                <a:gd name="connsiteY0" fmla="*/ 252111 h 2752237"/>
                <a:gd name="connsiteX1" fmla="*/ 252111 w 2521108"/>
                <a:gd name="connsiteY1" fmla="*/ 0 h 2752237"/>
                <a:gd name="connsiteX2" fmla="*/ 2268997 w 2521108"/>
                <a:gd name="connsiteY2" fmla="*/ 0 h 2752237"/>
                <a:gd name="connsiteX3" fmla="*/ 2521108 w 2521108"/>
                <a:gd name="connsiteY3" fmla="*/ 252111 h 2752237"/>
                <a:gd name="connsiteX4" fmla="*/ 2521108 w 2521108"/>
                <a:gd name="connsiteY4" fmla="*/ 2500126 h 2752237"/>
                <a:gd name="connsiteX5" fmla="*/ 2268997 w 2521108"/>
                <a:gd name="connsiteY5" fmla="*/ 2752237 h 2752237"/>
                <a:gd name="connsiteX6" fmla="*/ 252111 w 2521108"/>
                <a:gd name="connsiteY6" fmla="*/ 2752237 h 2752237"/>
                <a:gd name="connsiteX7" fmla="*/ 0 w 2521108"/>
                <a:gd name="connsiteY7" fmla="*/ 2500126 h 2752237"/>
                <a:gd name="connsiteX8" fmla="*/ 0 w 2521108"/>
                <a:gd name="connsiteY8" fmla="*/ 252111 h 275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08" h="2752237">
                  <a:moveTo>
                    <a:pt x="0" y="252111"/>
                  </a:moveTo>
                  <a:cubicBezTo>
                    <a:pt x="0" y="112874"/>
                    <a:pt x="112874" y="0"/>
                    <a:pt x="252111" y="0"/>
                  </a:cubicBezTo>
                  <a:lnTo>
                    <a:pt x="2268997" y="0"/>
                  </a:lnTo>
                  <a:cubicBezTo>
                    <a:pt x="2408234" y="0"/>
                    <a:pt x="2521108" y="112874"/>
                    <a:pt x="2521108" y="252111"/>
                  </a:cubicBezTo>
                  <a:lnTo>
                    <a:pt x="2521108" y="2500126"/>
                  </a:lnTo>
                  <a:cubicBezTo>
                    <a:pt x="2521108" y="2639363"/>
                    <a:pt x="2408234" y="2752237"/>
                    <a:pt x="2268997" y="2752237"/>
                  </a:cubicBezTo>
                  <a:lnTo>
                    <a:pt x="252111" y="2752237"/>
                  </a:lnTo>
                  <a:cubicBezTo>
                    <a:pt x="112874" y="2752237"/>
                    <a:pt x="0" y="2639363"/>
                    <a:pt x="0" y="2500126"/>
                  </a:cubicBezTo>
                  <a:lnTo>
                    <a:pt x="0" y="252111"/>
                  </a:lnTo>
                  <a:close/>
                </a:path>
              </a:pathLst>
            </a:custGeom>
            <a:ln>
              <a:noFill/>
            </a:ln>
            <a:scene3d>
              <a:camera prst="orthographicFront"/>
              <a:lightRig rig="flat" dir="t"/>
            </a:scene3d>
            <a:sp3d prstMaterial="dkEdge">
              <a:bevelT w="8200" h="38100"/>
            </a:sp3d>
          </p:spPr>
          <p:style>
            <a:lnRef idx="0">
              <a:scrgbClr r="0" g="0" b="0"/>
            </a:lnRef>
            <a:fillRef idx="2">
              <a:schemeClr val="accent3">
                <a:tint val="99000"/>
                <a:hueOff val="0"/>
                <a:satOff val="0"/>
                <a:lumOff val="0"/>
                <a:alphaOff val="0"/>
              </a:schemeClr>
            </a:fillRef>
            <a:effectRef idx="1">
              <a:schemeClr val="accent3">
                <a:tint val="99000"/>
                <a:hueOff val="0"/>
                <a:satOff val="0"/>
                <a:lumOff val="0"/>
                <a:alphaOff val="0"/>
              </a:schemeClr>
            </a:effectRef>
            <a:fontRef idx="minor">
              <a:schemeClr val="dk1"/>
            </a:fontRef>
          </p:style>
          <p:txBody>
            <a:bodyPr spcFirstLastPara="0" vert="horz" wrap="square" lIns="165281" tIns="348161" rIns="165281" bIns="165281" numCol="1" spcCol="1270" anchor="t"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defTabSz="1066800">
                <a:lnSpc>
                  <a:spcPct val="90000"/>
                </a:lnSpc>
                <a:spcBef>
                  <a:spcPct val="0"/>
                </a:spcBef>
                <a:spcAft>
                  <a:spcPct val="35000"/>
                </a:spcAft>
                <a:buNone/>
              </a:pPr>
              <a:r>
                <a:rPr lang="en-US" sz="2400" kern="1200"/>
                <a:t>Continuous throughout the design, implementation and assessment of services</a:t>
              </a:r>
            </a:p>
          </p:txBody>
        </p:sp>
      </p:grpSp>
      <p:sp>
        <p:nvSpPr>
          <p:cNvPr id="14" name="Title 1">
            <a:extLst>
              <a:ext uri="{FF2B5EF4-FFF2-40B4-BE49-F238E27FC236}">
                <a16:creationId xmlns:a16="http://schemas.microsoft.com/office/drawing/2014/main" id="{E5151B1C-27F3-2DD7-6D79-4896E35C14B1}"/>
              </a:ext>
            </a:extLst>
          </p:cNvPr>
          <p:cNvSpPr txBox="1">
            <a:spLocks/>
          </p:cNvSpPr>
          <p:nvPr/>
        </p:nvSpPr>
        <p:spPr>
          <a:xfrm>
            <a:off x="416001" y="347520"/>
            <a:ext cx="8204733" cy="701731"/>
          </a:xfrm>
          <a:prstGeom prst="rect">
            <a:avLst/>
          </a:prstGeom>
        </p:spPr>
        <p:txBody>
          <a:bodyPr vert="horz" wrap="square" lIns="91440" tIns="45720" rIns="91440" bIns="45720" rtlCol="0" anchor="t">
            <a:normAutofit/>
          </a:bodyPr>
          <a:lstStyle>
            <a:defPPr>
              <a:defRPr lang="en-US"/>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a:solidFill>
                  <a:srgbClr val="1E497F"/>
                </a:solidFill>
                <a:latin typeface="Franklin Gothic Demi Cond"/>
              </a:rPr>
              <a:t>The Process of Consultation is: </a:t>
            </a:r>
            <a:endParaRPr kumimoji="0" lang="en-US" sz="3200" b="0" i="0" u="none" strike="noStrike" kern="1200" cap="none" spc="0" normalizeH="0" baseline="0" noProof="0">
              <a:ln>
                <a:noFill/>
              </a:ln>
              <a:solidFill>
                <a:srgbClr val="1E497F"/>
              </a:solidFill>
              <a:effectLst/>
              <a:uLnTx/>
              <a:uFillTx/>
              <a:latin typeface="Franklin Gothic Demi Cond"/>
            </a:endParaRPr>
          </a:p>
        </p:txBody>
      </p:sp>
      <p:pic>
        <p:nvPicPr>
          <p:cNvPr id="1026" name="Picture 2">
            <a:extLst>
              <a:ext uri="{FF2B5EF4-FFF2-40B4-BE49-F238E27FC236}">
                <a16:creationId xmlns:a16="http://schemas.microsoft.com/office/drawing/2014/main" id="{04F0C007-AB7D-C4DE-E5BB-5B888DFE0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02" y="4093569"/>
            <a:ext cx="12287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430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68E3-E319-AA74-FA5E-BE90A2CDF21E}"/>
              </a:ext>
            </a:extLst>
          </p:cNvPr>
          <p:cNvSpPr>
            <a:spLocks noGrp="1"/>
          </p:cNvSpPr>
          <p:nvPr>
            <p:ph type="title"/>
          </p:nvPr>
        </p:nvSpPr>
        <p:spPr>
          <a:xfrm>
            <a:off x="0" y="881682"/>
            <a:ext cx="8911988" cy="965932"/>
          </a:xfrm>
        </p:spPr>
        <p:txBody>
          <a:bodyPr>
            <a:normAutofit/>
          </a:bodyPr>
          <a:lstStyle/>
          <a:p>
            <a:r>
              <a:rPr lang="en-US" sz="2400" b="0" i="0" u="none" strike="noStrike">
                <a:solidFill>
                  <a:srgbClr val="656565"/>
                </a:solidFill>
                <a:effectLst/>
                <a:latin typeface="Franklin Gothic Demi Cond" panose="020B0706030402020204" pitchFamily="34" charset="0"/>
              </a:rPr>
              <a:t>Professional development services and programs must meet the definition of “professional development” in section 8101(42).</a:t>
            </a:r>
            <a:endParaRPr lang="en-US" sz="2400"/>
          </a:p>
        </p:txBody>
      </p:sp>
      <p:sp>
        <p:nvSpPr>
          <p:cNvPr id="5" name="Slide Number Placeholder 4">
            <a:extLst>
              <a:ext uri="{FF2B5EF4-FFF2-40B4-BE49-F238E27FC236}">
                <a16:creationId xmlns:a16="http://schemas.microsoft.com/office/drawing/2014/main" id="{B121261F-B18C-0994-19EF-769653A2F588}"/>
              </a:ext>
            </a:extLst>
          </p:cNvPr>
          <p:cNvSpPr>
            <a:spLocks noGrp="1"/>
          </p:cNvSpPr>
          <p:nvPr>
            <p:ph type="sldNum" sz="quarter" idx="12"/>
          </p:nvPr>
        </p:nvSpPr>
        <p:spPr/>
        <p:txBody>
          <a:bodyPr/>
          <a:lstStyle/>
          <a:p>
            <a:fld id="{E3A0F8C9-0536-44E3-92CA-2798A712B5A8}" type="slidenum">
              <a:rPr lang="en-US" smtClean="0"/>
              <a:t>53</a:t>
            </a:fld>
            <a:endParaRPr lang="en-US"/>
          </a:p>
        </p:txBody>
      </p:sp>
      <p:graphicFrame>
        <p:nvGraphicFramePr>
          <p:cNvPr id="6" name="Content Placeholder 10">
            <a:extLst>
              <a:ext uri="{FF2B5EF4-FFF2-40B4-BE49-F238E27FC236}">
                <a16:creationId xmlns:a16="http://schemas.microsoft.com/office/drawing/2014/main" id="{4D722F3D-0111-5728-F45A-B33B5DA495DC}"/>
              </a:ext>
            </a:extLst>
          </p:cNvPr>
          <p:cNvGraphicFramePr>
            <a:graphicFrameLocks noGrp="1"/>
          </p:cNvGraphicFramePr>
          <p:nvPr>
            <p:ph sz="half" idx="1"/>
            <p:extLst>
              <p:ext uri="{D42A27DB-BD31-4B8C-83A1-F6EECF244321}">
                <p14:modId xmlns:p14="http://schemas.microsoft.com/office/powerpoint/2010/main" val="4045557287"/>
              </p:ext>
            </p:extLst>
          </p:nvPr>
        </p:nvGraphicFramePr>
        <p:xfrm>
          <a:off x="232012" y="1705970"/>
          <a:ext cx="4282838" cy="485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6C1EC80B-309F-52F9-92ED-0A4FD0B167A3}"/>
              </a:ext>
            </a:extLst>
          </p:cNvPr>
          <p:cNvSpPr>
            <a:spLocks noGrp="1"/>
          </p:cNvSpPr>
          <p:nvPr>
            <p:ph sz="half" idx="2"/>
          </p:nvPr>
        </p:nvSpPr>
        <p:spPr>
          <a:prstGeom prst="roundRect">
            <a:avLst/>
          </a:prstGeom>
          <a:solidFill>
            <a:srgbClr val="FFFFD1"/>
          </a:solidFill>
          <a:ln w="381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3000"/>
              </a:lnSpc>
              <a:spcBef>
                <a:spcPts val="600"/>
              </a:spcBef>
              <a:spcAft>
                <a:spcPts val="600"/>
              </a:spcAft>
            </a:pPr>
            <a:r>
              <a:rPr lang="en-US" b="1">
                <a:solidFill>
                  <a:srgbClr val="1A497F"/>
                </a:solidFill>
                <a:latin typeface="Calibri"/>
                <a:cs typeface="Calibri"/>
              </a:rPr>
              <a:t>Funded activities must be:</a:t>
            </a:r>
          </a:p>
          <a:p>
            <a:pPr marL="342900" indent="-342900">
              <a:spcBef>
                <a:spcPts val="600"/>
              </a:spcBef>
              <a:spcAft>
                <a:spcPts val="600"/>
              </a:spcAft>
              <a:buFont typeface="Wingdings" panose="05000000000000000000" pitchFamily="2" charset="2"/>
              <a:buChar char="ü"/>
            </a:pPr>
            <a:r>
              <a:rPr lang="en-US">
                <a:solidFill>
                  <a:srgbClr val="1A497F"/>
                </a:solidFill>
                <a:latin typeface="Calibri"/>
                <a:cs typeface="Calibri"/>
              </a:rPr>
              <a:t>Aligned to state academic standards &amp; student academic achievement standards</a:t>
            </a:r>
          </a:p>
          <a:p>
            <a:pPr marL="342900" indent="-342900">
              <a:spcBef>
                <a:spcPts val="600"/>
              </a:spcBef>
              <a:spcAft>
                <a:spcPts val="600"/>
              </a:spcAft>
              <a:buFont typeface="Wingdings" panose="05000000000000000000" pitchFamily="2" charset="2"/>
              <a:buChar char="ü"/>
            </a:pPr>
            <a:r>
              <a:rPr lang="en-US">
                <a:solidFill>
                  <a:srgbClr val="1A497F"/>
                </a:solidFill>
                <a:latin typeface="Calibri"/>
                <a:ea typeface="+mn-lt"/>
                <a:cs typeface="Calibri"/>
              </a:rPr>
              <a:t>High quality, sustainable, intensive, classroom focused</a:t>
            </a:r>
            <a:endParaRPr lang="en-US">
              <a:solidFill>
                <a:srgbClr val="1A497F"/>
              </a:solidFill>
              <a:latin typeface="Calibri"/>
              <a:cs typeface="Calibri"/>
            </a:endParaRPr>
          </a:p>
          <a:p>
            <a:pPr marL="342900" indent="-342900">
              <a:spcBef>
                <a:spcPts val="600"/>
              </a:spcBef>
              <a:spcAft>
                <a:spcPts val="600"/>
              </a:spcAft>
              <a:buFont typeface="Wingdings" panose="05000000000000000000" pitchFamily="2" charset="2"/>
              <a:buChar char="ü"/>
            </a:pPr>
            <a:r>
              <a:rPr lang="en-US">
                <a:solidFill>
                  <a:srgbClr val="1A497F"/>
                </a:solidFill>
                <a:latin typeface="Calibri"/>
                <a:cs typeface="Calibri"/>
              </a:rPr>
              <a:t>Evidence-Based</a:t>
            </a:r>
          </a:p>
          <a:p>
            <a:pPr marL="342900" indent="-342900">
              <a:spcBef>
                <a:spcPts val="600"/>
              </a:spcBef>
              <a:spcAft>
                <a:spcPts val="600"/>
              </a:spcAft>
              <a:buFont typeface="Wingdings" panose="05000000000000000000" pitchFamily="2" charset="2"/>
              <a:buChar char="ü"/>
            </a:pPr>
            <a:r>
              <a:rPr lang="en-US">
                <a:solidFill>
                  <a:srgbClr val="1A497F"/>
                </a:solidFill>
                <a:latin typeface="Calibri"/>
                <a:ea typeface="+mn-lt"/>
                <a:cs typeface="Calibri"/>
              </a:rPr>
              <a:t>Shall be secular, neutral, and non-ideological</a:t>
            </a:r>
            <a:endParaRPr lang="en-US">
              <a:solidFill>
                <a:srgbClr val="1A497F"/>
              </a:solidFill>
              <a:latin typeface="Calibri"/>
              <a:cs typeface="Calibri"/>
            </a:endParaRPr>
          </a:p>
        </p:txBody>
      </p:sp>
      <p:sp>
        <p:nvSpPr>
          <p:cNvPr id="10" name="TextBox 9">
            <a:extLst>
              <a:ext uri="{FF2B5EF4-FFF2-40B4-BE49-F238E27FC236}">
                <a16:creationId xmlns:a16="http://schemas.microsoft.com/office/drawing/2014/main" id="{F585B81C-C5E3-95F3-A172-9919DE46999A}"/>
              </a:ext>
            </a:extLst>
          </p:cNvPr>
          <p:cNvSpPr txBox="1"/>
          <p:nvPr/>
        </p:nvSpPr>
        <p:spPr>
          <a:xfrm>
            <a:off x="0" y="112240"/>
            <a:ext cx="8911988" cy="769441"/>
          </a:xfrm>
          <a:prstGeom prst="rect">
            <a:avLst/>
          </a:prstGeom>
          <a:noFill/>
        </p:spPr>
        <p:txBody>
          <a:bodyPr wrap="square" rtlCol="0">
            <a:spAutoFit/>
          </a:bodyPr>
          <a:lstStyle/>
          <a:p>
            <a:r>
              <a:rPr lang="en-US" sz="4400" b="0" i="0">
                <a:solidFill>
                  <a:srgbClr val="1E497F"/>
                </a:solidFill>
                <a:effectLst/>
                <a:latin typeface="Franklin Gothic Demi Cond" panose="020B0706030402020204" pitchFamily="34" charset="0"/>
              </a:rPr>
              <a:t>Professional Development Requirements</a:t>
            </a:r>
            <a:endParaRPr lang="en-US" sz="4400"/>
          </a:p>
        </p:txBody>
      </p:sp>
    </p:spTree>
    <p:extLst>
      <p:ext uri="{BB962C8B-B14F-4D97-AF65-F5344CB8AC3E}">
        <p14:creationId xmlns:p14="http://schemas.microsoft.com/office/powerpoint/2010/main" val="154153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D013EE-5A3F-F813-AD2C-8F266259730D}"/>
              </a:ext>
            </a:extLst>
          </p:cNvPr>
          <p:cNvSpPr>
            <a:spLocks noGrp="1"/>
          </p:cNvSpPr>
          <p:nvPr>
            <p:ph type="sldNum" sz="quarter" idx="12"/>
          </p:nvPr>
        </p:nvSpPr>
        <p:spPr/>
        <p:txBody>
          <a:bodyPr/>
          <a:lstStyle/>
          <a:p>
            <a:fld id="{E3A0F8C9-0536-44E3-92CA-2798A712B5A8}" type="slidenum">
              <a:rPr lang="en-US" smtClean="0"/>
              <a:t>54</a:t>
            </a:fld>
            <a:endParaRPr lang="en-US"/>
          </a:p>
        </p:txBody>
      </p:sp>
      <p:graphicFrame>
        <p:nvGraphicFramePr>
          <p:cNvPr id="5" name="Content Placeholder 6">
            <a:extLst>
              <a:ext uri="{FF2B5EF4-FFF2-40B4-BE49-F238E27FC236}">
                <a16:creationId xmlns:a16="http://schemas.microsoft.com/office/drawing/2014/main" id="{B88AEBE2-715B-4268-B6D5-1B4702CAFFEC}"/>
              </a:ext>
            </a:extLst>
          </p:cNvPr>
          <p:cNvGraphicFramePr>
            <a:graphicFrameLocks noGrp="1"/>
          </p:cNvGraphicFramePr>
          <p:nvPr>
            <p:ph idx="1"/>
            <p:extLst>
              <p:ext uri="{D42A27DB-BD31-4B8C-83A1-F6EECF244321}">
                <p14:modId xmlns:p14="http://schemas.microsoft.com/office/powerpoint/2010/main" val="710864531"/>
              </p:ext>
            </p:extLst>
          </p:nvPr>
        </p:nvGraphicFramePr>
        <p:xfrm>
          <a:off x="204716" y="1828799"/>
          <a:ext cx="8310634" cy="390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183AF28-A79D-3C57-D742-90BB49E0D5B4}"/>
              </a:ext>
            </a:extLst>
          </p:cNvPr>
          <p:cNvSpPr txBox="1"/>
          <p:nvPr/>
        </p:nvSpPr>
        <p:spPr>
          <a:xfrm>
            <a:off x="204716" y="180976"/>
            <a:ext cx="8570794" cy="1200329"/>
          </a:xfrm>
          <a:prstGeom prst="rect">
            <a:avLst/>
          </a:prstGeom>
          <a:noFill/>
        </p:spPr>
        <p:txBody>
          <a:bodyPr wrap="square">
            <a:spAutoFit/>
          </a:bodyPr>
          <a:lstStyle/>
          <a:p>
            <a:r>
              <a:rPr lang="en-US" sz="3600" b="0" i="0">
                <a:solidFill>
                  <a:srgbClr val="1E497F"/>
                </a:solidFill>
                <a:effectLst/>
                <a:latin typeface="Franklin Gothic Demi Cond" panose="020B0706030402020204" pitchFamily="34" charset="0"/>
              </a:rPr>
              <a:t>General Guidance on Equitable Services for Private Schools</a:t>
            </a:r>
            <a:endParaRPr lang="en-US" sz="3600"/>
          </a:p>
        </p:txBody>
      </p:sp>
    </p:spTree>
    <p:extLst>
      <p:ext uri="{BB962C8B-B14F-4D97-AF65-F5344CB8AC3E}">
        <p14:creationId xmlns:p14="http://schemas.microsoft.com/office/powerpoint/2010/main" val="570360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3776"/>
          </a:xfrm>
        </p:spPr>
        <p:txBody>
          <a:bodyPr>
            <a:normAutofit fontScale="90000"/>
          </a:bodyPr>
          <a:lstStyle/>
          <a:p>
            <a:r>
              <a:rPr lang="en-US"/>
              <a:t>Private Schools Consultation Timeline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7870449"/>
              </p:ext>
            </p:extLst>
          </p:nvPr>
        </p:nvGraphicFramePr>
        <p:xfrm>
          <a:off x="628650" y="1018903"/>
          <a:ext cx="7886700" cy="515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3A0F8C9-0536-44E3-92CA-2798A712B5A8}" type="slidenum">
              <a:rPr lang="en-US" smtClean="0"/>
              <a:t>55</a:t>
            </a:fld>
            <a:endParaRPr lang="en-US"/>
          </a:p>
        </p:txBody>
      </p:sp>
      <p:sp>
        <p:nvSpPr>
          <p:cNvPr id="6" name="TextBox 5"/>
          <p:cNvSpPr txBox="1"/>
          <p:nvPr/>
        </p:nvSpPr>
        <p:spPr>
          <a:xfrm>
            <a:off x="5329646" y="1018903"/>
            <a:ext cx="3722914" cy="1477328"/>
          </a:xfrm>
          <a:prstGeom prst="rect">
            <a:avLst/>
          </a:prstGeom>
          <a:noFill/>
        </p:spPr>
        <p:txBody>
          <a:bodyPr wrap="square" rtlCol="0">
            <a:spAutoFit/>
          </a:bodyPr>
          <a:lstStyle/>
          <a:p>
            <a:r>
              <a:rPr lang="en-US"/>
              <a:t>Verify private school contacts</a:t>
            </a:r>
          </a:p>
          <a:p>
            <a:r>
              <a:rPr lang="en-US"/>
              <a:t>Send out Letter of  Intent</a:t>
            </a:r>
          </a:p>
          <a:p>
            <a:r>
              <a:rPr lang="en-US"/>
              <a:t>Collect Letter of Intent</a:t>
            </a:r>
          </a:p>
          <a:p>
            <a:r>
              <a:rPr lang="en-US"/>
              <a:t>Schedule initial /ongoing consultation &amp; send out consultation template</a:t>
            </a:r>
          </a:p>
        </p:txBody>
      </p:sp>
      <p:sp>
        <p:nvSpPr>
          <p:cNvPr id="7" name="TextBox 6"/>
          <p:cNvSpPr txBox="1"/>
          <p:nvPr/>
        </p:nvSpPr>
        <p:spPr>
          <a:xfrm>
            <a:off x="5826036" y="4213106"/>
            <a:ext cx="3317964" cy="2031325"/>
          </a:xfrm>
          <a:prstGeom prst="rect">
            <a:avLst/>
          </a:prstGeom>
          <a:noFill/>
        </p:spPr>
        <p:txBody>
          <a:bodyPr wrap="square" rtlCol="0">
            <a:spAutoFit/>
          </a:bodyPr>
          <a:lstStyle/>
          <a:p>
            <a:r>
              <a:rPr lang="en-US"/>
              <a:t>Meet with private school officials</a:t>
            </a:r>
          </a:p>
          <a:p>
            <a:r>
              <a:rPr lang="en-US">
                <a:latin typeface="Calibri" panose="020F0502020204030204" pitchFamily="34" charset="0"/>
              </a:rPr>
              <a:t>Provide funding amounts</a:t>
            </a:r>
          </a:p>
          <a:p>
            <a:r>
              <a:rPr lang="en-US"/>
              <a:t>Discuss consultation topics</a:t>
            </a:r>
          </a:p>
          <a:p>
            <a:r>
              <a:rPr lang="en-US"/>
              <a:t>Discuss needs assessment</a:t>
            </a:r>
          </a:p>
          <a:p>
            <a:r>
              <a:rPr lang="en-US"/>
              <a:t>Review Planning template and provide guidance on allowable use of funds</a:t>
            </a:r>
          </a:p>
        </p:txBody>
      </p:sp>
      <p:sp>
        <p:nvSpPr>
          <p:cNvPr id="8" name="TextBox 7"/>
          <p:cNvSpPr txBox="1"/>
          <p:nvPr/>
        </p:nvSpPr>
        <p:spPr>
          <a:xfrm>
            <a:off x="628650" y="4976634"/>
            <a:ext cx="3592286" cy="923330"/>
          </a:xfrm>
          <a:prstGeom prst="rect">
            <a:avLst/>
          </a:prstGeom>
          <a:noFill/>
        </p:spPr>
        <p:txBody>
          <a:bodyPr wrap="square" rtlCol="0">
            <a:spAutoFit/>
          </a:bodyPr>
          <a:lstStyle/>
          <a:p>
            <a:pPr lvl="0"/>
            <a:r>
              <a:rPr lang="en-US">
                <a:latin typeface="Calibri" panose="020F0502020204030204" pitchFamily="34" charset="0"/>
              </a:rPr>
              <a:t>Finalize programs and services</a:t>
            </a:r>
          </a:p>
          <a:p>
            <a:pPr lvl="0"/>
            <a:r>
              <a:rPr lang="en-US">
                <a:latin typeface="Calibri" panose="020F0502020204030204" pitchFamily="34" charset="0"/>
              </a:rPr>
              <a:t>Inform readiness of services and programs for SY 2019-20</a:t>
            </a:r>
          </a:p>
        </p:txBody>
      </p:sp>
      <p:sp>
        <p:nvSpPr>
          <p:cNvPr id="9" name="TextBox 8"/>
          <p:cNvSpPr txBox="1"/>
          <p:nvPr/>
        </p:nvSpPr>
        <p:spPr>
          <a:xfrm>
            <a:off x="628649" y="1605350"/>
            <a:ext cx="2584233" cy="1477328"/>
          </a:xfrm>
          <a:prstGeom prst="rect">
            <a:avLst/>
          </a:prstGeom>
          <a:noFill/>
        </p:spPr>
        <p:txBody>
          <a:bodyPr wrap="square" rtlCol="0">
            <a:spAutoFit/>
          </a:bodyPr>
          <a:lstStyle/>
          <a:p>
            <a:pPr lvl="0"/>
            <a:r>
              <a:rPr lang="en-US">
                <a:latin typeface="Calibri" panose="020F0502020204030204" pitchFamily="34" charset="0"/>
              </a:rPr>
              <a:t>Conduct ongoing consultation</a:t>
            </a:r>
          </a:p>
          <a:p>
            <a:pPr lvl="0"/>
            <a:r>
              <a:rPr lang="en-US">
                <a:latin typeface="Calibri" panose="020F0502020204030204" pitchFamily="34" charset="0"/>
              </a:rPr>
              <a:t>Review current programs  and amend as needed</a:t>
            </a:r>
          </a:p>
          <a:p>
            <a:pPr lvl="0"/>
            <a:r>
              <a:rPr lang="en-US">
                <a:latin typeface="Calibri" panose="020F0502020204030204" pitchFamily="34" charset="0"/>
              </a:rPr>
              <a:t>Prepare Letter of Intent</a:t>
            </a:r>
          </a:p>
        </p:txBody>
      </p:sp>
    </p:spTree>
    <p:extLst>
      <p:ext uri="{BB962C8B-B14F-4D97-AF65-F5344CB8AC3E}">
        <p14:creationId xmlns:p14="http://schemas.microsoft.com/office/powerpoint/2010/main" val="2242866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885A-DE25-4AAE-0A73-68C8DC08278D}"/>
              </a:ext>
            </a:extLst>
          </p:cNvPr>
          <p:cNvSpPr>
            <a:spLocks noGrp="1"/>
          </p:cNvSpPr>
          <p:nvPr>
            <p:ph type="title"/>
          </p:nvPr>
        </p:nvSpPr>
        <p:spPr/>
        <p:txBody>
          <a:bodyPr/>
          <a:lstStyle/>
          <a:p>
            <a:r>
              <a:rPr lang="en-US" b="0" i="0">
                <a:solidFill>
                  <a:srgbClr val="1A497F"/>
                </a:solidFill>
                <a:effectLst/>
                <a:latin typeface="Franklin Gothic Demi Cond" panose="020B0706030402020204" pitchFamily="34" charset="0"/>
              </a:rPr>
              <a:t>Title II-A- Program</a:t>
            </a:r>
            <a:endParaRPr lang="en-US"/>
          </a:p>
        </p:txBody>
      </p:sp>
      <p:sp>
        <p:nvSpPr>
          <p:cNvPr id="4" name="Slide Number Placeholder 3">
            <a:extLst>
              <a:ext uri="{FF2B5EF4-FFF2-40B4-BE49-F238E27FC236}">
                <a16:creationId xmlns:a16="http://schemas.microsoft.com/office/drawing/2014/main" id="{6ACD3A9B-B844-6EF6-76DB-1CB85C0A209F}"/>
              </a:ext>
            </a:extLst>
          </p:cNvPr>
          <p:cNvSpPr>
            <a:spLocks noGrp="1"/>
          </p:cNvSpPr>
          <p:nvPr>
            <p:ph type="sldNum" sz="quarter" idx="12"/>
          </p:nvPr>
        </p:nvSpPr>
        <p:spPr/>
        <p:txBody>
          <a:bodyPr/>
          <a:lstStyle/>
          <a:p>
            <a:fld id="{F477D24C-55BC-4150-BC77-7526DE4131D6}" type="slidenum">
              <a:rPr lang="en-US" smtClean="0"/>
              <a:t>56</a:t>
            </a:fld>
            <a:endParaRPr lang="en-US"/>
          </a:p>
        </p:txBody>
      </p:sp>
      <p:sp>
        <p:nvSpPr>
          <p:cNvPr id="5" name="Text Placeholder 4">
            <a:extLst>
              <a:ext uri="{FF2B5EF4-FFF2-40B4-BE49-F238E27FC236}">
                <a16:creationId xmlns:a16="http://schemas.microsoft.com/office/drawing/2014/main" id="{94C848E3-85E7-A5C9-AD90-E3338C083523}"/>
              </a:ext>
            </a:extLst>
          </p:cNvPr>
          <p:cNvSpPr>
            <a:spLocks noGrp="1"/>
          </p:cNvSpPr>
          <p:nvPr>
            <p:ph type="body" sz="quarter" idx="13"/>
          </p:nvPr>
        </p:nvSpPr>
        <p:spPr/>
        <p:txBody>
          <a:bodyPr/>
          <a:lstStyle/>
          <a:p>
            <a:r>
              <a:rPr lang="en-US"/>
              <a:t> </a:t>
            </a:r>
          </a:p>
        </p:txBody>
      </p:sp>
      <p:graphicFrame>
        <p:nvGraphicFramePr>
          <p:cNvPr id="6" name="Content Placeholder 5">
            <a:extLst>
              <a:ext uri="{FF2B5EF4-FFF2-40B4-BE49-F238E27FC236}">
                <a16:creationId xmlns:a16="http://schemas.microsoft.com/office/drawing/2014/main" id="{72D457FB-E264-3B7C-EAB5-41D6F3C9BE8D}"/>
              </a:ext>
            </a:extLst>
          </p:cNvPr>
          <p:cNvGraphicFramePr>
            <a:graphicFrameLocks noGrp="1"/>
          </p:cNvGraphicFramePr>
          <p:nvPr>
            <p:ph idx="1"/>
            <p:extLst>
              <p:ext uri="{D42A27DB-BD31-4B8C-83A1-F6EECF244321}">
                <p14:modId xmlns:p14="http://schemas.microsoft.com/office/powerpoint/2010/main" val="10526382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7">
            <a:extLst>
              <a:ext uri="{FF2B5EF4-FFF2-40B4-BE49-F238E27FC236}">
                <a16:creationId xmlns:a16="http://schemas.microsoft.com/office/drawing/2014/main" id="{B0BDE46E-8B52-5A7B-4F02-67CE8D77BA54}"/>
              </a:ext>
            </a:extLst>
          </p:cNvPr>
          <p:cNvSpPr>
            <a:spLocks noGrp="1"/>
          </p:cNvSpPr>
          <p:nvPr/>
        </p:nvSpPr>
        <p:spPr>
          <a:xfrm>
            <a:off x="109182" y="896891"/>
            <a:ext cx="8806218" cy="850392"/>
          </a:xfrm>
          <a:prstGeom prst="rect">
            <a:avLst/>
          </a:prstGeom>
        </p:spPr>
        <p:txBody>
          <a:bodyPr vert="horz" lIns="91440" tIns="45720" rIns="91440" bIns="45720" rtlCol="0" anchor="t">
            <a:noAutofit/>
          </a:bodyPr>
          <a:lstStyle>
            <a:lvl1pPr marL="0" indent="0" algn="l" defTabSz="914400" rtl="0" eaLnBrk="1" latinLnBrk="0" hangingPunct="1">
              <a:lnSpc>
                <a:spcPct val="123000"/>
              </a:lnSpc>
              <a:spcBef>
                <a:spcPts val="600"/>
              </a:spcBef>
              <a:spcAft>
                <a:spcPts val="600"/>
              </a:spcAft>
              <a:buClr>
                <a:srgbClr val="EB5152"/>
              </a:buClr>
              <a:buFont typeface="Arial" panose="020B0604020202020204" pitchFamily="34" charset="0"/>
              <a:buNone/>
              <a:defRPr sz="2100" kern="1200">
                <a:solidFill>
                  <a:srgbClr val="656565"/>
                </a:solidFill>
                <a:latin typeface="Franklin Gothic Demi Cond"/>
              </a:defRPr>
            </a:lvl1pPr>
            <a:lvl2pPr marL="457200" indent="0" algn="l" defTabSz="914400" rtl="0" eaLnBrk="1" latinLnBrk="0" hangingPunct="1">
              <a:lnSpc>
                <a:spcPct val="123000"/>
              </a:lnSpc>
              <a:spcBef>
                <a:spcPts val="600"/>
              </a:spcBef>
              <a:spcAft>
                <a:spcPts val="600"/>
              </a:spcAft>
              <a:buClr>
                <a:srgbClr val="EB5152"/>
              </a:buClr>
              <a:buFont typeface="Arial" panose="020B0604020202020204" pitchFamily="34" charset="0"/>
              <a:buNone/>
              <a:defRPr sz="2100" kern="1200">
                <a:solidFill>
                  <a:srgbClr val="656565"/>
                </a:solidFill>
                <a:latin typeface="Franklin Gothic Demi Cond"/>
              </a:defRPr>
            </a:lvl2pPr>
            <a:lvl3pPr marL="914400" indent="0" algn="l" defTabSz="914400" rtl="0" eaLnBrk="1" latinLnBrk="0" hangingPunct="1">
              <a:lnSpc>
                <a:spcPct val="123000"/>
              </a:lnSpc>
              <a:spcBef>
                <a:spcPts val="600"/>
              </a:spcBef>
              <a:spcAft>
                <a:spcPts val="600"/>
              </a:spcAft>
              <a:buClr>
                <a:srgbClr val="EB5152"/>
              </a:buClr>
              <a:buFont typeface="Arial" panose="020B0604020202020204" pitchFamily="34" charset="0"/>
              <a:buNone/>
              <a:defRPr sz="2100" kern="1200">
                <a:solidFill>
                  <a:srgbClr val="656565"/>
                </a:solidFill>
                <a:latin typeface="Franklin Gothic Demi Cond"/>
              </a:defRPr>
            </a:lvl3pPr>
            <a:lvl4pPr marL="1371600" indent="0" algn="l" defTabSz="914400" rtl="0" eaLnBrk="1" latinLnBrk="0" hangingPunct="1">
              <a:lnSpc>
                <a:spcPct val="123000"/>
              </a:lnSpc>
              <a:spcBef>
                <a:spcPts val="600"/>
              </a:spcBef>
              <a:spcAft>
                <a:spcPts val="600"/>
              </a:spcAft>
              <a:buClr>
                <a:srgbClr val="EB5152"/>
              </a:buClr>
              <a:buFont typeface="Arial" panose="020B0604020202020204" pitchFamily="34" charset="0"/>
              <a:buNone/>
              <a:defRPr sz="2100" kern="1200">
                <a:solidFill>
                  <a:srgbClr val="656565"/>
                </a:solidFill>
                <a:latin typeface="Franklin Gothic Demi Cond"/>
              </a:defRPr>
            </a:lvl4pPr>
            <a:lvl5pPr marL="1828800" indent="0" algn="l" defTabSz="914400" rtl="0" eaLnBrk="1" latinLnBrk="0" hangingPunct="1">
              <a:lnSpc>
                <a:spcPct val="123000"/>
              </a:lnSpc>
              <a:spcBef>
                <a:spcPts val="600"/>
              </a:spcBef>
              <a:spcAft>
                <a:spcPts val="600"/>
              </a:spcAft>
              <a:buClr>
                <a:srgbClr val="EB5152"/>
              </a:buClr>
              <a:buFont typeface="Arial" panose="020B0604020202020204" pitchFamily="34" charset="0"/>
              <a:buNone/>
              <a:defRPr sz="2100" kern="1200">
                <a:solidFill>
                  <a:srgbClr val="656565"/>
                </a:solidFill>
                <a:latin typeface="Franklin Gothic Demi Con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Franklin Gothic Book"/>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Franklin Gothic Book"/>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Franklin Gothic Book"/>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Franklin Gothic Book"/>
              </a:defRPr>
            </a:lvl9pPr>
          </a:lstStyle>
          <a:p>
            <a:r>
              <a:rPr lang="en-US" sz="2000">
                <a:ea typeface="Franklin Gothic Book"/>
                <a:cs typeface="Franklin Gothic Book"/>
              </a:rPr>
              <a:t>Private schools may use Title II funds to provide professional development activities for educators, principals, and other school leaders to address the specific needs of their students.</a:t>
            </a:r>
          </a:p>
          <a:p>
            <a:endParaRPr lang="en-US"/>
          </a:p>
        </p:txBody>
      </p:sp>
    </p:spTree>
    <p:extLst>
      <p:ext uri="{BB962C8B-B14F-4D97-AF65-F5344CB8AC3E}">
        <p14:creationId xmlns:p14="http://schemas.microsoft.com/office/powerpoint/2010/main" val="7122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46C1-BC8C-3B52-5E5A-0BD774E5C154}"/>
              </a:ext>
            </a:extLst>
          </p:cNvPr>
          <p:cNvSpPr>
            <a:spLocks noGrp="1"/>
          </p:cNvSpPr>
          <p:nvPr>
            <p:ph type="title"/>
          </p:nvPr>
        </p:nvSpPr>
        <p:spPr>
          <a:xfrm>
            <a:off x="177421" y="180976"/>
            <a:ext cx="8625385" cy="1156505"/>
          </a:xfrm>
        </p:spPr>
        <p:txBody>
          <a:bodyPr>
            <a:normAutofit fontScale="90000"/>
          </a:bodyPr>
          <a:lstStyle/>
          <a:p>
            <a:r>
              <a:rPr lang="en-US" b="0" i="0">
                <a:solidFill>
                  <a:srgbClr val="1E497F"/>
                </a:solidFill>
                <a:effectLst/>
                <a:latin typeface="Franklin Gothic Demi Cond" panose="020B0706030402020204" pitchFamily="34" charset="0"/>
              </a:rPr>
              <a:t>During the Consultation Meetings, LEAs &amp; Private Schools Should:</a:t>
            </a:r>
            <a:endParaRPr lang="en-US"/>
          </a:p>
        </p:txBody>
      </p:sp>
      <p:sp>
        <p:nvSpPr>
          <p:cNvPr id="4" name="Slide Number Placeholder 3">
            <a:extLst>
              <a:ext uri="{FF2B5EF4-FFF2-40B4-BE49-F238E27FC236}">
                <a16:creationId xmlns:a16="http://schemas.microsoft.com/office/drawing/2014/main" id="{A0A1C049-CD27-2C23-69A2-614ACAE5783F}"/>
              </a:ext>
            </a:extLst>
          </p:cNvPr>
          <p:cNvSpPr>
            <a:spLocks noGrp="1"/>
          </p:cNvSpPr>
          <p:nvPr>
            <p:ph type="sldNum" sz="quarter" idx="12"/>
          </p:nvPr>
        </p:nvSpPr>
        <p:spPr/>
        <p:txBody>
          <a:bodyPr/>
          <a:lstStyle/>
          <a:p>
            <a:fld id="{E3A0F8C9-0536-44E3-92CA-2798A712B5A8}" type="slidenum">
              <a:rPr lang="en-US" smtClean="0"/>
              <a:t>57</a:t>
            </a:fld>
            <a:endParaRPr lang="en-US"/>
          </a:p>
        </p:txBody>
      </p:sp>
      <p:graphicFrame>
        <p:nvGraphicFramePr>
          <p:cNvPr id="5" name="Content Placeholder 4">
            <a:extLst>
              <a:ext uri="{FF2B5EF4-FFF2-40B4-BE49-F238E27FC236}">
                <a16:creationId xmlns:a16="http://schemas.microsoft.com/office/drawing/2014/main" id="{56092EC7-A065-AA9A-5EE4-29B8511926D3}"/>
              </a:ext>
            </a:extLst>
          </p:cNvPr>
          <p:cNvGraphicFramePr>
            <a:graphicFrameLocks noGrp="1"/>
          </p:cNvGraphicFramePr>
          <p:nvPr>
            <p:ph idx="1"/>
            <p:extLst>
              <p:ext uri="{D42A27DB-BD31-4B8C-83A1-F6EECF244321}">
                <p14:modId xmlns:p14="http://schemas.microsoft.com/office/powerpoint/2010/main" val="3188906196"/>
              </p:ext>
            </p:extLst>
          </p:nvPr>
        </p:nvGraphicFramePr>
        <p:xfrm>
          <a:off x="272955" y="1446663"/>
          <a:ext cx="8529851" cy="4640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679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163C-2C96-C47E-6490-71ED33272ECE}"/>
              </a:ext>
            </a:extLst>
          </p:cNvPr>
          <p:cNvSpPr>
            <a:spLocks noGrp="1"/>
          </p:cNvSpPr>
          <p:nvPr>
            <p:ph type="title"/>
          </p:nvPr>
        </p:nvSpPr>
        <p:spPr>
          <a:xfrm>
            <a:off x="172753" y="623755"/>
            <a:ext cx="8798493" cy="1443109"/>
          </a:xfrm>
        </p:spPr>
        <p:txBody>
          <a:bodyPr>
            <a:noAutofit/>
          </a:bodyPr>
          <a:lstStyle/>
          <a:p>
            <a:pPr rtl="0" fontAlgn="base"/>
            <a:r>
              <a:rPr lang="en-US" sz="2000" b="0" i="0" u="none" strike="noStrike">
                <a:solidFill>
                  <a:srgbClr val="656565"/>
                </a:solidFill>
                <a:effectLst/>
                <a:latin typeface="Franklin Gothic Demi Cond" panose="020B0706030402020204" pitchFamily="34" charset="0"/>
              </a:rPr>
              <a:t>ESEA shifted program focus from “core academic subjects” to providing a “well-rounded education.” </a:t>
            </a:r>
            <a:r>
              <a:rPr lang="en-US" sz="2400" b="0" i="0">
                <a:solidFill>
                  <a:srgbClr val="000000"/>
                </a:solidFill>
                <a:effectLst/>
                <a:latin typeface="Franklin Gothic Demi Cond" panose="020B0706030402020204" pitchFamily="34" charset="0"/>
              </a:rPr>
              <a:t>​</a:t>
            </a:r>
            <a:br>
              <a:rPr lang="en-US" sz="2400" b="0" i="0">
                <a:solidFill>
                  <a:srgbClr val="000000"/>
                </a:solidFill>
                <a:effectLst/>
                <a:latin typeface="Segoe UI" panose="020B0502040204020203" pitchFamily="34" charset="0"/>
              </a:rPr>
            </a:br>
            <a:r>
              <a:rPr lang="en-US" sz="2000" b="0" i="0" u="none" strike="noStrike">
                <a:solidFill>
                  <a:srgbClr val="656565"/>
                </a:solidFill>
                <a:effectLst/>
                <a:latin typeface="Franklin Gothic Demi Cond" panose="020B0706030402020204" pitchFamily="34" charset="0"/>
              </a:rPr>
              <a:t>ESEA defines well-rounded education as courses, activities, and programming in subjects such as:</a:t>
            </a:r>
            <a:br>
              <a:rPr lang="en-US" sz="2000" b="0" i="0">
                <a:solidFill>
                  <a:srgbClr val="000000"/>
                </a:solidFill>
                <a:effectLst/>
                <a:latin typeface="Segoe UI" panose="020B0502040204020203" pitchFamily="34" charset="0"/>
              </a:rPr>
            </a:br>
            <a:endParaRPr lang="en-US" sz="2000"/>
          </a:p>
        </p:txBody>
      </p:sp>
      <p:sp>
        <p:nvSpPr>
          <p:cNvPr id="3" name="Content Placeholder 2">
            <a:extLst>
              <a:ext uri="{FF2B5EF4-FFF2-40B4-BE49-F238E27FC236}">
                <a16:creationId xmlns:a16="http://schemas.microsoft.com/office/drawing/2014/main" id="{22A700CC-537E-4D83-05E3-7C1F976BB9F0}"/>
              </a:ext>
            </a:extLst>
          </p:cNvPr>
          <p:cNvSpPr>
            <a:spLocks noGrp="1"/>
          </p:cNvSpPr>
          <p:nvPr>
            <p:ph idx="1"/>
          </p:nvPr>
        </p:nvSpPr>
        <p:spPr>
          <a:xfrm>
            <a:off x="113495" y="2647665"/>
            <a:ext cx="8401855" cy="3083433"/>
          </a:xfrm>
        </p:spPr>
        <p:txBody>
          <a:bodyPr/>
          <a:lstStyle/>
          <a:p>
            <a:r>
              <a:rPr lang="en-US"/>
              <a:t> </a:t>
            </a:r>
          </a:p>
        </p:txBody>
      </p:sp>
      <p:sp>
        <p:nvSpPr>
          <p:cNvPr id="4" name="Slide Number Placeholder 3">
            <a:extLst>
              <a:ext uri="{FF2B5EF4-FFF2-40B4-BE49-F238E27FC236}">
                <a16:creationId xmlns:a16="http://schemas.microsoft.com/office/drawing/2014/main" id="{CA80B289-E113-3AD9-C09C-E72E6276EF67}"/>
              </a:ext>
            </a:extLst>
          </p:cNvPr>
          <p:cNvSpPr>
            <a:spLocks noGrp="1"/>
          </p:cNvSpPr>
          <p:nvPr>
            <p:ph type="sldNum" sz="quarter" idx="12"/>
          </p:nvPr>
        </p:nvSpPr>
        <p:spPr/>
        <p:txBody>
          <a:bodyPr/>
          <a:lstStyle/>
          <a:p>
            <a:fld id="{E3A0F8C9-0536-44E3-92CA-2798A712B5A8}" type="slidenum">
              <a:rPr lang="en-US" smtClean="0"/>
              <a:t>58</a:t>
            </a:fld>
            <a:endParaRPr lang="en-US"/>
          </a:p>
        </p:txBody>
      </p:sp>
      <p:graphicFrame>
        <p:nvGraphicFramePr>
          <p:cNvPr id="5" name="Diagram 4">
            <a:extLst>
              <a:ext uri="{FF2B5EF4-FFF2-40B4-BE49-F238E27FC236}">
                <a16:creationId xmlns:a16="http://schemas.microsoft.com/office/drawing/2014/main" id="{D38FA6E6-2274-1147-29E3-AFE11440496C}"/>
              </a:ext>
            </a:extLst>
          </p:cNvPr>
          <p:cNvGraphicFramePr/>
          <p:nvPr>
            <p:extLst>
              <p:ext uri="{D42A27DB-BD31-4B8C-83A1-F6EECF244321}">
                <p14:modId xmlns:p14="http://schemas.microsoft.com/office/powerpoint/2010/main" val="95060612"/>
              </p:ext>
            </p:extLst>
          </p:nvPr>
        </p:nvGraphicFramePr>
        <p:xfrm>
          <a:off x="-1431664" y="59045"/>
          <a:ext cx="7797279" cy="648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C683DB6-8FA2-FB62-DB41-3BB74A3A4BDF}"/>
              </a:ext>
            </a:extLst>
          </p:cNvPr>
          <p:cNvSpPr txBox="1"/>
          <p:nvPr/>
        </p:nvSpPr>
        <p:spPr>
          <a:xfrm>
            <a:off x="172753" y="59045"/>
            <a:ext cx="5884175" cy="646331"/>
          </a:xfrm>
          <a:prstGeom prst="rect">
            <a:avLst/>
          </a:prstGeom>
          <a:noFill/>
        </p:spPr>
        <p:txBody>
          <a:bodyPr wrap="none" rtlCol="0">
            <a:spAutoFit/>
          </a:bodyPr>
          <a:lstStyle/>
          <a:p>
            <a:r>
              <a:rPr lang="en-US" sz="3600" b="0" i="0">
                <a:solidFill>
                  <a:srgbClr val="1A497F"/>
                </a:solidFill>
                <a:effectLst/>
                <a:latin typeface="Franklin Gothic Demi Cond" panose="020B0706030402020204" pitchFamily="34" charset="0"/>
              </a:rPr>
              <a:t>Well-Rounded Education in ESEA</a:t>
            </a:r>
            <a:endParaRPr lang="en-US" sz="3600"/>
          </a:p>
        </p:txBody>
      </p:sp>
      <p:sp>
        <p:nvSpPr>
          <p:cNvPr id="7" name="Flowchart: Connector 6">
            <a:extLst>
              <a:ext uri="{FF2B5EF4-FFF2-40B4-BE49-F238E27FC236}">
                <a16:creationId xmlns:a16="http://schemas.microsoft.com/office/drawing/2014/main" id="{7E7830B7-37FC-ECF2-4E61-9F33410677F6}"/>
              </a:ext>
            </a:extLst>
          </p:cNvPr>
          <p:cNvSpPr/>
          <p:nvPr/>
        </p:nvSpPr>
        <p:spPr>
          <a:xfrm>
            <a:off x="6353828" y="1515648"/>
            <a:ext cx="2703796" cy="362151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a:extLst>
              <a:ext uri="{FF2B5EF4-FFF2-40B4-BE49-F238E27FC236}">
                <a16:creationId xmlns:a16="http://schemas.microsoft.com/office/drawing/2014/main" id="{A8C7685F-67BD-AAC2-1890-F3D7CBB4ED80}"/>
              </a:ext>
            </a:extLst>
          </p:cNvPr>
          <p:cNvSpPr txBox="1"/>
          <p:nvPr/>
        </p:nvSpPr>
        <p:spPr>
          <a:xfrm>
            <a:off x="6679287" y="1720840"/>
            <a:ext cx="2057401" cy="34163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73660" algn="ctr">
              <a:defRPr/>
            </a:pPr>
            <a:r>
              <a:rPr lang="en-US">
                <a:solidFill>
                  <a:schemeClr val="bg1"/>
                </a:solidFill>
              </a:rPr>
              <a:t>and any other subject, as determined by the state or local educational agency, with the purpose of providing all students access to an enriched curriculum and educational experience.</a:t>
            </a:r>
            <a:endParaRPr lang="en-US">
              <a:solidFill>
                <a:schemeClr val="bg1"/>
              </a:solidFill>
              <a:cs typeface="Calibri"/>
            </a:endParaRPr>
          </a:p>
        </p:txBody>
      </p:sp>
      <p:sp>
        <p:nvSpPr>
          <p:cNvPr id="11" name="TextBox 1">
            <a:extLst>
              <a:ext uri="{FF2B5EF4-FFF2-40B4-BE49-F238E27FC236}">
                <a16:creationId xmlns:a16="http://schemas.microsoft.com/office/drawing/2014/main" id="{58AB9C08-6028-16E9-5AB2-C5C0A4BF3DEC}"/>
              </a:ext>
            </a:extLst>
          </p:cNvPr>
          <p:cNvSpPr txBox="1"/>
          <p:nvPr/>
        </p:nvSpPr>
        <p:spPr>
          <a:xfrm>
            <a:off x="172753" y="5585358"/>
            <a:ext cx="380386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latin typeface="Calibri"/>
              </a:rPr>
              <a:t>ESEA Sec. 1114(b)(7)(ii); 1115(b)(2)(a)</a:t>
            </a:r>
            <a:endParaRPr lang="en-US" i="1"/>
          </a:p>
        </p:txBody>
      </p:sp>
    </p:spTree>
    <p:extLst>
      <p:ext uri="{BB962C8B-B14F-4D97-AF65-F5344CB8AC3E}">
        <p14:creationId xmlns:p14="http://schemas.microsoft.com/office/powerpoint/2010/main" val="3150123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2108-F160-51E0-5077-3D1FB5C3F0FB}"/>
              </a:ext>
            </a:extLst>
          </p:cNvPr>
          <p:cNvSpPr>
            <a:spLocks noGrp="1"/>
          </p:cNvSpPr>
          <p:nvPr>
            <p:ph type="title"/>
          </p:nvPr>
        </p:nvSpPr>
        <p:spPr>
          <a:xfrm>
            <a:off x="274937" y="1049920"/>
            <a:ext cx="8686800" cy="526298"/>
          </a:xfrm>
        </p:spPr>
        <p:txBody>
          <a:bodyPr>
            <a:normAutofit fontScale="90000"/>
          </a:bodyPr>
          <a:lstStyle/>
          <a:p>
            <a:r>
              <a:rPr lang="en-US"/>
              <a:t>Title II-A Funds May Not be Used For :</a:t>
            </a:r>
            <a:endParaRPr lang="en-US">
              <a:ea typeface="+mj-lt"/>
              <a:cs typeface="+mj-lt"/>
            </a:endParaRPr>
          </a:p>
          <a:p>
            <a:endParaRPr lang="en-US"/>
          </a:p>
        </p:txBody>
      </p:sp>
      <p:sp>
        <p:nvSpPr>
          <p:cNvPr id="4" name="Slide Number Placeholder 3">
            <a:extLst>
              <a:ext uri="{FF2B5EF4-FFF2-40B4-BE49-F238E27FC236}">
                <a16:creationId xmlns:a16="http://schemas.microsoft.com/office/drawing/2014/main" id="{759F47AA-DF83-6298-55AF-34EC11021DBA}"/>
              </a:ext>
            </a:extLst>
          </p:cNvPr>
          <p:cNvSpPr>
            <a:spLocks noGrp="1"/>
          </p:cNvSpPr>
          <p:nvPr>
            <p:ph type="sldNum" sz="quarter" idx="12"/>
          </p:nvPr>
        </p:nvSpPr>
        <p:spPr/>
        <p:txBody>
          <a:bodyPr/>
          <a:lstStyle/>
          <a:p>
            <a:fld id="{F477D24C-55BC-4150-BC77-7526DE4131D6}" type="slidenum">
              <a:rPr lang="en-US" smtClean="0"/>
              <a:t>59</a:t>
            </a:fld>
            <a:endParaRPr lang="en-US"/>
          </a:p>
        </p:txBody>
      </p:sp>
      <p:sp>
        <p:nvSpPr>
          <p:cNvPr id="6" name="TextBox 5">
            <a:extLst>
              <a:ext uri="{FF2B5EF4-FFF2-40B4-BE49-F238E27FC236}">
                <a16:creationId xmlns:a16="http://schemas.microsoft.com/office/drawing/2014/main" id="{DB46BB3C-A8E3-4C65-E93B-AE9F81E66ADF}"/>
              </a:ext>
            </a:extLst>
          </p:cNvPr>
          <p:cNvSpPr txBox="1"/>
          <p:nvPr/>
        </p:nvSpPr>
        <p:spPr>
          <a:xfrm>
            <a:off x="247135" y="5443181"/>
            <a:ext cx="1639488" cy="298030"/>
          </a:xfrm>
          <a:prstGeom prst="rect">
            <a:avLst/>
          </a:prstGeom>
          <a:noFill/>
        </p:spPr>
        <p:txBody>
          <a:bodyPr wrap="none" rtlCol="0">
            <a:spAutoFit/>
          </a:bodyPr>
          <a:lstStyle/>
          <a:p>
            <a:pPr>
              <a:lnSpc>
                <a:spcPct val="123000"/>
              </a:lnSpc>
              <a:spcBef>
                <a:spcPts val="450"/>
              </a:spcBef>
              <a:spcAft>
                <a:spcPts val="450"/>
              </a:spcAft>
            </a:pPr>
            <a:r>
              <a:rPr lang="en-US" sz="1200">
                <a:solidFill>
                  <a:schemeClr val="bg1"/>
                </a:solidFill>
                <a:ea typeface="+mn-lt"/>
                <a:cs typeface="+mn-lt"/>
              </a:rPr>
              <a:t>Section 2103 (b)(3)(D)</a:t>
            </a:r>
          </a:p>
        </p:txBody>
      </p:sp>
      <p:graphicFrame>
        <p:nvGraphicFramePr>
          <p:cNvPr id="9" name="Content Placeholder 8">
            <a:extLst>
              <a:ext uri="{FF2B5EF4-FFF2-40B4-BE49-F238E27FC236}">
                <a16:creationId xmlns:a16="http://schemas.microsoft.com/office/drawing/2014/main" id="{2860CDAB-464F-053A-36F8-193BA442D095}"/>
              </a:ext>
            </a:extLst>
          </p:cNvPr>
          <p:cNvGraphicFramePr>
            <a:graphicFrameLocks noGrp="1"/>
          </p:cNvGraphicFramePr>
          <p:nvPr>
            <p:ph idx="1"/>
            <p:extLst>
              <p:ext uri="{D42A27DB-BD31-4B8C-83A1-F6EECF244321}">
                <p14:modId xmlns:p14="http://schemas.microsoft.com/office/powerpoint/2010/main" val="3614718112"/>
              </p:ext>
            </p:extLst>
          </p:nvPr>
        </p:nvGraphicFramePr>
        <p:xfrm>
          <a:off x="627105" y="2083146"/>
          <a:ext cx="8038071" cy="299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descr="No sign with solid fill">
            <a:extLst>
              <a:ext uri="{FF2B5EF4-FFF2-40B4-BE49-F238E27FC236}">
                <a16:creationId xmlns:a16="http://schemas.microsoft.com/office/drawing/2014/main" id="{65A211D2-582D-0A2F-5612-F5B386A9D7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993" y="2078170"/>
            <a:ext cx="526298" cy="526298"/>
          </a:xfrm>
          <a:prstGeom prst="rect">
            <a:avLst/>
          </a:prstGeom>
        </p:spPr>
      </p:pic>
      <p:pic>
        <p:nvPicPr>
          <p:cNvPr id="3" name="Graphic 2" descr="No sign with solid fill">
            <a:extLst>
              <a:ext uri="{FF2B5EF4-FFF2-40B4-BE49-F238E27FC236}">
                <a16:creationId xmlns:a16="http://schemas.microsoft.com/office/drawing/2014/main" id="{4A4D7EBE-A565-A93B-1FA1-385DF14F0E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994" y="3635368"/>
            <a:ext cx="526298" cy="526298"/>
          </a:xfrm>
          <a:prstGeom prst="rect">
            <a:avLst/>
          </a:prstGeom>
        </p:spPr>
      </p:pic>
      <p:pic>
        <p:nvPicPr>
          <p:cNvPr id="7" name="Graphic 6" descr="No sign with solid fill">
            <a:extLst>
              <a:ext uri="{FF2B5EF4-FFF2-40B4-BE49-F238E27FC236}">
                <a16:creationId xmlns:a16="http://schemas.microsoft.com/office/drawing/2014/main" id="{982BB266-7B75-9DD4-9268-0B74638DD1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992" y="4362813"/>
            <a:ext cx="526298" cy="526298"/>
          </a:xfrm>
          <a:prstGeom prst="rect">
            <a:avLst/>
          </a:prstGeom>
        </p:spPr>
      </p:pic>
      <p:pic>
        <p:nvPicPr>
          <p:cNvPr id="263" name="Graphic 262" descr="No sign with solid fill">
            <a:extLst>
              <a:ext uri="{FF2B5EF4-FFF2-40B4-BE49-F238E27FC236}">
                <a16:creationId xmlns:a16="http://schemas.microsoft.com/office/drawing/2014/main" id="{7E05446C-CBC2-BA1E-E807-4F8D4008EA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992" y="2897678"/>
            <a:ext cx="526298" cy="526298"/>
          </a:xfrm>
          <a:prstGeom prst="rect">
            <a:avLst/>
          </a:prstGeom>
        </p:spPr>
      </p:pic>
    </p:spTree>
    <p:extLst>
      <p:ext uri="{BB962C8B-B14F-4D97-AF65-F5344CB8AC3E}">
        <p14:creationId xmlns:p14="http://schemas.microsoft.com/office/powerpoint/2010/main" val="386347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1114" y="939483"/>
            <a:ext cx="7772400" cy="1751466"/>
          </a:xfrm>
        </p:spPr>
        <p:txBody>
          <a:bodyPr/>
          <a:lstStyle/>
          <a:p>
            <a:r>
              <a:rPr lang="en-US"/>
              <a:t>Spending Your Title II Funds</a:t>
            </a:r>
          </a:p>
        </p:txBody>
      </p:sp>
      <p:sp>
        <p:nvSpPr>
          <p:cNvPr id="4" name="Slide Number Placeholder 3"/>
          <p:cNvSpPr>
            <a:spLocks noGrp="1"/>
          </p:cNvSpPr>
          <p:nvPr>
            <p:ph type="sldNum" sz="quarter" idx="12"/>
          </p:nvPr>
        </p:nvSpPr>
        <p:spPr/>
        <p:txBody>
          <a:bodyPr/>
          <a:lstStyle/>
          <a:p>
            <a:fld id="{E3A0F8C9-0536-44E3-92CA-2798A712B5A8}" type="slidenum">
              <a:rPr lang="en-US" smtClean="0"/>
              <a:t>6</a:t>
            </a:fld>
            <a:endParaRPr lang="en-US"/>
          </a:p>
        </p:txBody>
      </p:sp>
      <p:pic>
        <p:nvPicPr>
          <p:cNvPr id="2" name="Picture 1"/>
          <p:cNvPicPr>
            <a:picLocks noChangeAspect="1"/>
          </p:cNvPicPr>
          <p:nvPr/>
        </p:nvPicPr>
        <p:blipFill>
          <a:blip r:embed="rId3"/>
          <a:stretch>
            <a:fillRect/>
          </a:stretch>
        </p:blipFill>
        <p:spPr>
          <a:xfrm>
            <a:off x="2573383" y="3069771"/>
            <a:ext cx="4127863" cy="2802391"/>
          </a:xfrm>
          <a:prstGeom prst="rect">
            <a:avLst/>
          </a:prstGeom>
        </p:spPr>
      </p:pic>
    </p:spTree>
    <p:extLst>
      <p:ext uri="{BB962C8B-B14F-4D97-AF65-F5344CB8AC3E}">
        <p14:creationId xmlns:p14="http://schemas.microsoft.com/office/powerpoint/2010/main" val="3847017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0" y="1020074"/>
            <a:ext cx="8229551" cy="526298"/>
          </a:xfrm>
          <a:ln>
            <a:noFill/>
          </a:ln>
        </p:spPr>
        <p:txBody>
          <a:bodyPr>
            <a:normAutofit fontScale="90000"/>
          </a:bodyPr>
          <a:lstStyle/>
          <a:p>
            <a:r>
              <a:rPr lang="en-US" sz="3000">
                <a:solidFill>
                  <a:srgbClr val="1A497F"/>
                </a:solidFill>
              </a:rPr>
              <a:t>Examples of Allowable Activities and Services Under Title II-A</a:t>
            </a:r>
          </a:p>
        </p:txBody>
      </p:sp>
      <p:sp>
        <p:nvSpPr>
          <p:cNvPr id="10" name="TextBox 9"/>
          <p:cNvSpPr txBox="1"/>
          <p:nvPr/>
        </p:nvSpPr>
        <p:spPr>
          <a:xfrm>
            <a:off x="297440" y="5454923"/>
            <a:ext cx="2232660" cy="300082"/>
          </a:xfrm>
          <a:prstGeom prst="rect">
            <a:avLst/>
          </a:prstGeom>
          <a:noFill/>
        </p:spPr>
        <p:txBody>
          <a:bodyPr wrap="square" rtlCol="0">
            <a:spAutoFit/>
          </a:bodyPr>
          <a:lstStyle/>
          <a:p>
            <a:pPr defTabSz="685800">
              <a:defRPr/>
            </a:pPr>
            <a:r>
              <a:rPr lang="en-US" sz="1350" i="1">
                <a:solidFill>
                  <a:schemeClr val="bg1"/>
                </a:solidFill>
                <a:latin typeface="Franklin Gothic Book"/>
              </a:rPr>
              <a:t>ESSA, Section 4101</a:t>
            </a:r>
            <a:endParaRPr lang="en-US" sz="1350">
              <a:solidFill>
                <a:schemeClr val="bg1"/>
              </a:solidFill>
              <a:latin typeface="Franklin Gothic Book"/>
            </a:endParaRPr>
          </a:p>
        </p:txBody>
      </p:sp>
      <p:graphicFrame>
        <p:nvGraphicFramePr>
          <p:cNvPr id="11" name="Diagram 10">
            <a:extLst>
              <a:ext uri="{FF2B5EF4-FFF2-40B4-BE49-F238E27FC236}">
                <a16:creationId xmlns:a16="http://schemas.microsoft.com/office/drawing/2014/main" id="{515E3E8A-3C75-DCC5-EA03-F41096B56339}"/>
              </a:ext>
            </a:extLst>
          </p:cNvPr>
          <p:cNvGraphicFramePr/>
          <p:nvPr>
            <p:extLst>
              <p:ext uri="{D42A27DB-BD31-4B8C-83A1-F6EECF244321}">
                <p14:modId xmlns:p14="http://schemas.microsoft.com/office/powerpoint/2010/main" val="1518108911"/>
              </p:ext>
            </p:extLst>
          </p:nvPr>
        </p:nvGraphicFramePr>
        <p:xfrm>
          <a:off x="282859" y="1875842"/>
          <a:ext cx="8586821" cy="3249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a:extLst>
              <a:ext uri="{FF2B5EF4-FFF2-40B4-BE49-F238E27FC236}">
                <a16:creationId xmlns:a16="http://schemas.microsoft.com/office/drawing/2014/main" id="{062D7668-1EF0-5F4D-984C-4FF1B883C1DE}"/>
              </a:ext>
            </a:extLst>
          </p:cNvPr>
          <p:cNvSpPr>
            <a:spLocks noGrp="1"/>
          </p:cNvSpPr>
          <p:nvPr>
            <p:ph type="sldNum" sz="quarter" idx="12"/>
          </p:nvPr>
        </p:nvSpPr>
        <p:spPr>
          <a:xfrm>
            <a:off x="7289991" y="5485255"/>
            <a:ext cx="440240" cy="253746"/>
          </a:xfrm>
        </p:spPr>
        <p:txBody>
          <a:bodyPr/>
          <a:lstStyle/>
          <a:p>
            <a:pPr defTabSz="685800">
              <a:defRPr/>
            </a:pPr>
            <a:fld id="{E3A0F8C9-0536-44E3-92CA-2798A712B5A8}" type="slidenum">
              <a:rPr lang="en-US">
                <a:solidFill>
                  <a:prstClr val="white"/>
                </a:solidFill>
                <a:latin typeface="Franklin Gothic Book"/>
              </a:rPr>
              <a:pPr defTabSz="685800">
                <a:defRPr/>
              </a:pPr>
              <a:t>60</a:t>
            </a:fld>
            <a:endParaRPr lang="en-US">
              <a:solidFill>
                <a:prstClr val="white"/>
              </a:solidFill>
              <a:latin typeface="Franklin Gothic Book"/>
            </a:endParaRPr>
          </a:p>
        </p:txBody>
      </p:sp>
    </p:spTree>
    <p:extLst>
      <p:ext uri="{BB962C8B-B14F-4D97-AF65-F5344CB8AC3E}">
        <p14:creationId xmlns:p14="http://schemas.microsoft.com/office/powerpoint/2010/main" val="4123265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E470-C1E4-4B17-A7D0-DA4B61E068D6}"/>
              </a:ext>
            </a:extLst>
          </p:cNvPr>
          <p:cNvSpPr>
            <a:spLocks noGrp="1"/>
          </p:cNvSpPr>
          <p:nvPr>
            <p:ph type="title"/>
          </p:nvPr>
        </p:nvSpPr>
        <p:spPr>
          <a:xfrm>
            <a:off x="147279" y="97153"/>
            <a:ext cx="7886700" cy="959761"/>
          </a:xfrm>
        </p:spPr>
        <p:txBody>
          <a:bodyPr/>
          <a:lstStyle/>
          <a:p>
            <a:r>
              <a:rPr lang="en-US"/>
              <a:t>Resources and Supports</a:t>
            </a:r>
          </a:p>
        </p:txBody>
      </p:sp>
      <p:pic>
        <p:nvPicPr>
          <p:cNvPr id="6" name="Content Placeholder 5">
            <a:extLst>
              <a:ext uri="{FF2B5EF4-FFF2-40B4-BE49-F238E27FC236}">
                <a16:creationId xmlns:a16="http://schemas.microsoft.com/office/drawing/2014/main" id="{D3E7ED0E-D187-4673-8366-1E17BC14DD43}"/>
              </a:ext>
            </a:extLst>
          </p:cNvPr>
          <p:cNvPicPr>
            <a:picLocks noGrp="1" noChangeAspect="1"/>
          </p:cNvPicPr>
          <p:nvPr>
            <p:ph idx="1"/>
          </p:nvPr>
        </p:nvPicPr>
        <p:blipFill>
          <a:blip r:embed="rId3"/>
          <a:stretch>
            <a:fillRect/>
          </a:stretch>
        </p:blipFill>
        <p:spPr>
          <a:xfrm>
            <a:off x="147280" y="864296"/>
            <a:ext cx="4675242" cy="5342661"/>
          </a:xfrm>
        </p:spPr>
      </p:pic>
      <p:sp>
        <p:nvSpPr>
          <p:cNvPr id="4" name="Slide Number Placeholder 3">
            <a:extLst>
              <a:ext uri="{FF2B5EF4-FFF2-40B4-BE49-F238E27FC236}">
                <a16:creationId xmlns:a16="http://schemas.microsoft.com/office/drawing/2014/main" id="{C50A6112-E4FF-46A3-A04A-217BB7766D4D}"/>
              </a:ext>
            </a:extLst>
          </p:cNvPr>
          <p:cNvSpPr>
            <a:spLocks noGrp="1"/>
          </p:cNvSpPr>
          <p:nvPr>
            <p:ph type="sldNum" sz="quarter" idx="12"/>
          </p:nvPr>
        </p:nvSpPr>
        <p:spPr/>
        <p:txBody>
          <a:bodyPr/>
          <a:lstStyle/>
          <a:p>
            <a:fld id="{E3A0F8C9-0536-44E3-92CA-2798A712B5A8}" type="slidenum">
              <a:rPr lang="en-US" smtClean="0"/>
              <a:t>61</a:t>
            </a:fld>
            <a:endParaRPr lang="en-US"/>
          </a:p>
        </p:txBody>
      </p:sp>
      <p:pic>
        <p:nvPicPr>
          <p:cNvPr id="8" name="Picture 7">
            <a:extLst>
              <a:ext uri="{FF2B5EF4-FFF2-40B4-BE49-F238E27FC236}">
                <a16:creationId xmlns:a16="http://schemas.microsoft.com/office/drawing/2014/main" id="{CBF267C7-DC15-4CB3-B797-9041F0F20529}"/>
              </a:ext>
            </a:extLst>
          </p:cNvPr>
          <p:cNvPicPr>
            <a:picLocks noChangeAspect="1"/>
          </p:cNvPicPr>
          <p:nvPr/>
        </p:nvPicPr>
        <p:blipFill>
          <a:blip r:embed="rId4"/>
          <a:stretch>
            <a:fillRect/>
          </a:stretch>
        </p:blipFill>
        <p:spPr>
          <a:xfrm>
            <a:off x="5361139" y="864297"/>
            <a:ext cx="3635581" cy="5342660"/>
          </a:xfrm>
          <a:prstGeom prst="rect">
            <a:avLst/>
          </a:prstGeom>
        </p:spPr>
      </p:pic>
      <p:sp>
        <p:nvSpPr>
          <p:cNvPr id="13" name="Arrow: Left 12">
            <a:extLst>
              <a:ext uri="{FF2B5EF4-FFF2-40B4-BE49-F238E27FC236}">
                <a16:creationId xmlns:a16="http://schemas.microsoft.com/office/drawing/2014/main" id="{827810AD-4DE9-4DBB-A6D8-8E49B3157E5C}"/>
              </a:ext>
            </a:extLst>
          </p:cNvPr>
          <p:cNvSpPr/>
          <p:nvPr/>
        </p:nvSpPr>
        <p:spPr>
          <a:xfrm>
            <a:off x="628652" y="4037845"/>
            <a:ext cx="702207" cy="33497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93E5BF-1140-484A-9615-1C026CDEF4C3}"/>
              </a:ext>
            </a:extLst>
          </p:cNvPr>
          <p:cNvPicPr>
            <a:picLocks noChangeAspect="1"/>
          </p:cNvPicPr>
          <p:nvPr/>
        </p:nvPicPr>
        <p:blipFill>
          <a:blip r:embed="rId5"/>
          <a:stretch>
            <a:fillRect/>
          </a:stretch>
        </p:blipFill>
        <p:spPr>
          <a:xfrm>
            <a:off x="6281129" y="3348650"/>
            <a:ext cx="690366" cy="307818"/>
          </a:xfrm>
          <a:prstGeom prst="rect">
            <a:avLst/>
          </a:prstGeom>
        </p:spPr>
      </p:pic>
    </p:spTree>
    <p:extLst>
      <p:ext uri="{BB962C8B-B14F-4D97-AF65-F5344CB8AC3E}">
        <p14:creationId xmlns:p14="http://schemas.microsoft.com/office/powerpoint/2010/main" val="395336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307E-ACC9-645E-9EB9-B839792D11E9}"/>
              </a:ext>
            </a:extLst>
          </p:cNvPr>
          <p:cNvSpPr>
            <a:spLocks noGrp="1"/>
          </p:cNvSpPr>
          <p:nvPr>
            <p:ph type="title"/>
          </p:nvPr>
        </p:nvSpPr>
        <p:spPr>
          <a:xfrm>
            <a:off x="232229" y="365126"/>
            <a:ext cx="8283121" cy="945697"/>
          </a:xfrm>
        </p:spPr>
        <p:txBody>
          <a:bodyPr>
            <a:normAutofit fontScale="90000"/>
          </a:bodyPr>
          <a:lstStyle/>
          <a:p>
            <a:r>
              <a:rPr lang="en-US" b="0"/>
              <a:t>If the LEA and Private School Disagree…</a:t>
            </a:r>
            <a:br>
              <a:rPr lang="en-US" b="0"/>
            </a:br>
            <a:endParaRPr lang="en-US"/>
          </a:p>
        </p:txBody>
      </p:sp>
      <p:sp>
        <p:nvSpPr>
          <p:cNvPr id="4" name="Slide Number Placeholder 3">
            <a:extLst>
              <a:ext uri="{FF2B5EF4-FFF2-40B4-BE49-F238E27FC236}">
                <a16:creationId xmlns:a16="http://schemas.microsoft.com/office/drawing/2014/main" id="{4EA486E4-98AB-062D-48D7-A58EEB3DD42B}"/>
              </a:ext>
            </a:extLst>
          </p:cNvPr>
          <p:cNvSpPr>
            <a:spLocks noGrp="1"/>
          </p:cNvSpPr>
          <p:nvPr>
            <p:ph type="sldNum" sz="quarter" idx="12"/>
          </p:nvPr>
        </p:nvSpPr>
        <p:spPr/>
        <p:txBody>
          <a:bodyPr/>
          <a:lstStyle/>
          <a:p>
            <a:fld id="{E3A0F8C9-0536-44E3-92CA-2798A712B5A8}" type="slidenum">
              <a:rPr lang="en-US" smtClean="0"/>
              <a:t>62</a:t>
            </a:fld>
            <a:endParaRPr lang="en-US"/>
          </a:p>
        </p:txBody>
      </p:sp>
      <p:sp>
        <p:nvSpPr>
          <p:cNvPr id="5" name="Content Placeholder 7">
            <a:extLst>
              <a:ext uri="{FF2B5EF4-FFF2-40B4-BE49-F238E27FC236}">
                <a16:creationId xmlns:a16="http://schemas.microsoft.com/office/drawing/2014/main" id="{10043D00-1F67-F825-FB60-8D7A0F1B8840}"/>
              </a:ext>
            </a:extLst>
          </p:cNvPr>
          <p:cNvSpPr>
            <a:spLocks noGrp="1"/>
          </p:cNvSpPr>
          <p:nvPr>
            <p:ph idx="1"/>
          </p:nvPr>
        </p:nvSpPr>
        <p:spPr>
          <a:xfrm>
            <a:off x="628650" y="1310824"/>
            <a:ext cx="3943350" cy="4420052"/>
          </a:xfrm>
        </p:spPr>
        <p:txBody>
          <a:bodyPr vert="horz" lIns="68580" tIns="34290" rIns="68580" bIns="34290" rtlCol="0" anchor="t">
            <a:noAutofit/>
          </a:bodyPr>
          <a:lstStyle/>
          <a:p>
            <a:pPr marL="0" indent="0">
              <a:buNone/>
            </a:pPr>
            <a:r>
              <a:rPr lang="en-US" sz="2000">
                <a:solidFill>
                  <a:schemeClr val="tx1"/>
                </a:solidFill>
              </a:rPr>
              <a:t>LEAs and Private Schools are encouraged to:</a:t>
            </a:r>
          </a:p>
          <a:p>
            <a:r>
              <a:rPr lang="en-US" sz="2000">
                <a:solidFill>
                  <a:schemeClr val="tx1"/>
                </a:solidFill>
              </a:rPr>
              <a:t>Work together to reach agreement on behalf of students</a:t>
            </a:r>
          </a:p>
          <a:p>
            <a:endParaRPr lang="en-US" sz="2000">
              <a:solidFill>
                <a:schemeClr val="tx1"/>
              </a:solidFill>
            </a:endParaRPr>
          </a:p>
          <a:p>
            <a:r>
              <a:rPr lang="en-US" sz="2000">
                <a:solidFill>
                  <a:schemeClr val="tx1"/>
                </a:solidFill>
              </a:rPr>
              <a:t>Reach out to their federal program liaison at RIDE for support</a:t>
            </a:r>
          </a:p>
          <a:p>
            <a:endParaRPr lang="en-US" sz="2000">
              <a:solidFill>
                <a:schemeClr val="tx1"/>
              </a:solidFill>
            </a:endParaRPr>
          </a:p>
          <a:p>
            <a:r>
              <a:rPr lang="en-US" sz="2000">
                <a:solidFill>
                  <a:schemeClr val="tx1"/>
                </a:solidFill>
              </a:rPr>
              <a:t>File a complaint with the Ombud</a:t>
            </a:r>
          </a:p>
          <a:p>
            <a:endParaRPr lang="en-US"/>
          </a:p>
        </p:txBody>
      </p:sp>
      <p:sp>
        <p:nvSpPr>
          <p:cNvPr id="6" name="Content Placeholder 7">
            <a:extLst>
              <a:ext uri="{FF2B5EF4-FFF2-40B4-BE49-F238E27FC236}">
                <a16:creationId xmlns:a16="http://schemas.microsoft.com/office/drawing/2014/main" id="{829CCC92-76B6-776C-4458-A2FC32A8C61F}"/>
              </a:ext>
            </a:extLst>
          </p:cNvPr>
          <p:cNvSpPr txBox="1">
            <a:spLocks/>
          </p:cNvSpPr>
          <p:nvPr/>
        </p:nvSpPr>
        <p:spPr>
          <a:xfrm>
            <a:off x="4728936" y="1858736"/>
            <a:ext cx="3943350" cy="3905250"/>
          </a:xfrm>
          <a:prstGeom prst="rect">
            <a:avLst/>
          </a:prstGeom>
        </p:spPr>
        <p:txBody>
          <a:bodyPr vert="horz" lIns="68580" tIns="34290" rIns="68580" bIns="3429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p>
        </p:txBody>
      </p:sp>
      <p:sp>
        <p:nvSpPr>
          <p:cNvPr id="7" name="Content Placeholder 2">
            <a:extLst>
              <a:ext uri="{FF2B5EF4-FFF2-40B4-BE49-F238E27FC236}">
                <a16:creationId xmlns:a16="http://schemas.microsoft.com/office/drawing/2014/main" id="{17C9BF32-A95D-2459-33E4-C54FDF8BD421}"/>
              </a:ext>
            </a:extLst>
          </p:cNvPr>
          <p:cNvSpPr txBox="1">
            <a:spLocks/>
          </p:cNvSpPr>
          <p:nvPr/>
        </p:nvSpPr>
        <p:spPr>
          <a:xfrm>
            <a:off x="4719958" y="1310824"/>
            <a:ext cx="3886200" cy="4538432"/>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buFont typeface="Arial" panose="020B0604020202020204" pitchFamily="34" charset="0"/>
              <a:buNone/>
            </a:pPr>
            <a:r>
              <a:rPr lang="en-US" sz="2000"/>
              <a:t>A private school has the right to complain to RIDE if:</a:t>
            </a:r>
          </a:p>
          <a:p>
            <a:pPr lvl="1"/>
            <a:r>
              <a:rPr lang="en-US" sz="2000"/>
              <a:t>Consultation was not meaningful or timely;</a:t>
            </a:r>
          </a:p>
          <a:p>
            <a:pPr lvl="1"/>
            <a:endParaRPr lang="en-US" sz="2000"/>
          </a:p>
          <a:p>
            <a:pPr lvl="1"/>
            <a:r>
              <a:rPr lang="en-US" sz="2000"/>
              <a:t>The district did not give due consideration to the views of the private school official; or</a:t>
            </a:r>
          </a:p>
          <a:p>
            <a:pPr lvl="1"/>
            <a:endParaRPr lang="en-US" sz="2000"/>
          </a:p>
          <a:p>
            <a:pPr lvl="1"/>
            <a:r>
              <a:rPr lang="en-US" sz="2000"/>
              <a:t>The district failed to make decisions that treat the private school or its students equitably.</a:t>
            </a:r>
          </a:p>
          <a:p>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218376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56792"/>
            <a:ext cx="7886700" cy="3874307"/>
          </a:xfrm>
          <a:noFill/>
        </p:spPr>
        <p:txBody>
          <a:bodyPr vert="horz" lIns="91440" tIns="45720" rIns="91440" bIns="45720" rtlCol="0" anchor="t">
            <a:normAutofit fontScale="85000" lnSpcReduction="20000"/>
          </a:bodyPr>
          <a:lstStyle/>
          <a:p>
            <a:pPr marL="0" indent="0">
              <a:buNone/>
            </a:pPr>
            <a:r>
              <a:rPr lang="en-US"/>
              <a:t>The State-designated </a:t>
            </a:r>
            <a:r>
              <a:rPr lang="en-US" b="1"/>
              <a:t>Ombuds</a:t>
            </a:r>
            <a:r>
              <a:rPr lang="en-US"/>
              <a:t> will monitor and enforce private consultation and equitable service requirements to help ensure equitable services are provided to private children, teachers, and other educational personnel. </a:t>
            </a:r>
          </a:p>
          <a:p>
            <a:pPr marL="0" indent="0">
              <a:buNone/>
            </a:pPr>
            <a:r>
              <a:rPr lang="en-US"/>
              <a:t>Rhode Island’s designated Ombuds is:</a:t>
            </a:r>
          </a:p>
          <a:p>
            <a:pPr marL="0" indent="0">
              <a:buNone/>
            </a:pPr>
            <a:endParaRPr lang="en-US"/>
          </a:p>
          <a:p>
            <a:pPr marL="0" indent="0" algn="ctr">
              <a:buNone/>
            </a:pPr>
            <a:r>
              <a:rPr lang="en-US"/>
              <a:t>Anthony Cottone Chief Legal</a:t>
            </a:r>
            <a:br>
              <a:rPr lang="en-US"/>
            </a:br>
            <a:r>
              <a:rPr lang="en-US"/>
              <a:t>Rhode Island Department of Education</a:t>
            </a:r>
            <a:br>
              <a:rPr lang="en-US"/>
            </a:br>
            <a:r>
              <a:rPr lang="en-US"/>
              <a:t>255 Westminster Street</a:t>
            </a:r>
            <a:br>
              <a:rPr lang="en-US"/>
            </a:br>
            <a:r>
              <a:rPr lang="en-US"/>
              <a:t>Providence, RI 02903</a:t>
            </a:r>
            <a:endParaRPr lang="en-US">
              <a:cs typeface="Calibri"/>
            </a:endParaRPr>
          </a:p>
          <a:p>
            <a:pPr marL="0" indent="0" algn="ctr">
              <a:buNone/>
            </a:pPr>
            <a:r>
              <a:rPr lang="en-US"/>
              <a:t>(401) 222-8933</a:t>
            </a:r>
            <a:br>
              <a:rPr lang="en-US"/>
            </a:br>
            <a:r>
              <a:rPr lang="en-US">
                <a:hlinkClick r:id="rId3"/>
              </a:rPr>
              <a:t>ombudsman@ride.ri.gov</a:t>
            </a:r>
            <a:endParaRPr lang="en-US"/>
          </a:p>
          <a:p>
            <a:pPr marL="0" indent="0">
              <a:buNone/>
            </a:pPr>
            <a:r>
              <a:rPr lang="en-US"/>
              <a:t>  </a:t>
            </a:r>
            <a:endParaRPr lang="en-US">
              <a:cs typeface="Calibri"/>
            </a:endParaRPr>
          </a:p>
          <a:p>
            <a:pPr marL="0" indent="0">
              <a:buNone/>
            </a:pPr>
            <a:r>
              <a:rPr lang="en-US" altLang="en-US"/>
              <a:t>ESSA sections 1117(a)(3)(B) and 8501(a)(3)(B)</a:t>
            </a:r>
            <a:endParaRPr lang="en-US" altLang="en-US">
              <a:cs typeface="Calibri"/>
            </a:endParaRPr>
          </a:p>
          <a:p>
            <a:pPr marL="0" indent="0">
              <a:buNone/>
            </a:pPr>
            <a:endParaRPr lang="en-US"/>
          </a:p>
          <a:p>
            <a:endParaRPr lang="en-US"/>
          </a:p>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63</a:t>
            </a:fld>
            <a:endParaRPr lang="en-US"/>
          </a:p>
        </p:txBody>
      </p:sp>
      <p:pic>
        <p:nvPicPr>
          <p:cNvPr id="6" name="Picture 5">
            <a:extLst>
              <a:ext uri="{FF2B5EF4-FFF2-40B4-BE49-F238E27FC236}">
                <a16:creationId xmlns:a16="http://schemas.microsoft.com/office/drawing/2014/main" id="{84556B9B-B452-76F4-A7F0-EF20F89F5EF6}"/>
              </a:ext>
            </a:extLst>
          </p:cNvPr>
          <p:cNvPicPr>
            <a:picLocks noChangeAspect="1"/>
          </p:cNvPicPr>
          <p:nvPr/>
        </p:nvPicPr>
        <p:blipFill>
          <a:blip r:embed="rId4"/>
          <a:stretch>
            <a:fillRect/>
          </a:stretch>
        </p:blipFill>
        <p:spPr>
          <a:xfrm>
            <a:off x="2239347" y="264464"/>
            <a:ext cx="4460033" cy="1514475"/>
          </a:xfrm>
          <a:prstGeom prst="rect">
            <a:avLst/>
          </a:prstGeom>
        </p:spPr>
      </p:pic>
    </p:spTree>
    <p:extLst>
      <p:ext uri="{BB962C8B-B14F-4D97-AF65-F5344CB8AC3E}">
        <p14:creationId xmlns:p14="http://schemas.microsoft.com/office/powerpoint/2010/main" val="248828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6E84BA-5486-B83D-9D08-AEDA66AFFC88}"/>
              </a:ext>
            </a:extLst>
          </p:cNvPr>
          <p:cNvSpPr>
            <a:spLocks noGrp="1"/>
          </p:cNvSpPr>
          <p:nvPr>
            <p:ph type="title"/>
          </p:nvPr>
        </p:nvSpPr>
        <p:spPr>
          <a:xfrm>
            <a:off x="628650" y="1075568"/>
            <a:ext cx="7886699" cy="699516"/>
          </a:xfrm>
        </p:spPr>
        <p:txBody>
          <a:bodyPr vert="horz" wrap="square" lIns="68580" tIns="34290" rIns="68580" bIns="34290" rtlCol="0" anchor="b">
            <a:normAutofit/>
          </a:bodyPr>
          <a:lstStyle/>
          <a:p>
            <a:r>
              <a:rPr lang="en-US" sz="4050"/>
              <a:t>Questions???</a:t>
            </a:r>
          </a:p>
        </p:txBody>
      </p:sp>
      <p:pic>
        <p:nvPicPr>
          <p:cNvPr id="8" name="Picture 4" descr="C:\Users\heddco\AppData\Local\Microsoft\Windows\Temporary Internet Files\Content.IE5\31YPZ1W9\MC900434411[1].wm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14720" y="1940003"/>
            <a:ext cx="2966279" cy="3330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294967295"/>
          </p:nvPr>
        </p:nvSpPr>
        <p:spPr>
          <a:xfrm>
            <a:off x="6457950" y="5624513"/>
            <a:ext cx="2057400" cy="273844"/>
          </a:xfrm>
        </p:spPr>
        <p:txBody>
          <a:bodyPr vert="horz" lIns="68580" tIns="34290" rIns="68580" bIns="34290" rtlCol="0" anchor="ctr">
            <a:normAutofit/>
          </a:bodyPr>
          <a:lstStyle/>
          <a:p>
            <a:pPr algn="r">
              <a:spcAft>
                <a:spcPts val="450"/>
              </a:spcAft>
            </a:pPr>
            <a:fld id="{E3A0F8C9-0536-44E3-92CA-2798A712B5A8}" type="slidenum">
              <a:rPr lang="en-US" sz="900">
                <a:solidFill>
                  <a:schemeClr val="tx1">
                    <a:tint val="75000"/>
                  </a:schemeClr>
                </a:solidFill>
              </a:rPr>
              <a:pPr algn="r">
                <a:spcAft>
                  <a:spcPts val="450"/>
                </a:spcAft>
              </a:pPr>
              <a:t>64</a:t>
            </a:fld>
            <a:endParaRPr lang="en-US" sz="900">
              <a:solidFill>
                <a:schemeClr val="tx1">
                  <a:tint val="75000"/>
                </a:schemeClr>
              </a:solidFill>
            </a:endParaRPr>
          </a:p>
        </p:txBody>
      </p:sp>
    </p:spTree>
    <p:extLst>
      <p:ext uri="{BB962C8B-B14F-4D97-AF65-F5344CB8AC3E}">
        <p14:creationId xmlns:p14="http://schemas.microsoft.com/office/powerpoint/2010/main" val="697032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1122363"/>
            <a:ext cx="6858000" cy="1312927"/>
          </a:xfrm>
        </p:spPr>
        <p:txBody>
          <a:bodyPr/>
          <a:lstStyle/>
          <a:p>
            <a:r>
              <a:rPr lang="en-US"/>
              <a:t>Fiscal Overview</a:t>
            </a:r>
          </a:p>
        </p:txBody>
      </p:sp>
      <p:pic>
        <p:nvPicPr>
          <p:cNvPr id="2" name="Picture 1"/>
          <p:cNvPicPr>
            <a:picLocks noChangeAspect="1"/>
          </p:cNvPicPr>
          <p:nvPr/>
        </p:nvPicPr>
        <p:blipFill>
          <a:blip r:embed="rId3"/>
          <a:stretch>
            <a:fillRect/>
          </a:stretch>
        </p:blipFill>
        <p:spPr>
          <a:xfrm>
            <a:off x="3291762" y="2509980"/>
            <a:ext cx="2933700" cy="1562100"/>
          </a:xfrm>
          <a:prstGeom prst="rect">
            <a:avLst/>
          </a:prstGeom>
        </p:spPr>
      </p:pic>
      <p:sp>
        <p:nvSpPr>
          <p:cNvPr id="4" name="Slide Number Placeholder 3"/>
          <p:cNvSpPr>
            <a:spLocks noGrp="1"/>
          </p:cNvSpPr>
          <p:nvPr>
            <p:ph type="sldNum" sz="quarter" idx="12"/>
          </p:nvPr>
        </p:nvSpPr>
        <p:spPr/>
        <p:txBody>
          <a:bodyPr/>
          <a:lstStyle/>
          <a:p>
            <a:fld id="{E3A0F8C9-0536-44E3-92CA-2798A712B5A8}" type="slidenum">
              <a:rPr lang="en-US" smtClean="0"/>
              <a:t>65</a:t>
            </a:fld>
            <a:endParaRPr lang="en-US"/>
          </a:p>
        </p:txBody>
      </p:sp>
      <p:sp>
        <p:nvSpPr>
          <p:cNvPr id="3" name="TextBox 2">
            <a:extLst>
              <a:ext uri="{FF2B5EF4-FFF2-40B4-BE49-F238E27FC236}">
                <a16:creationId xmlns:a16="http://schemas.microsoft.com/office/drawing/2014/main" id="{12D1B0FD-DA47-4F06-9448-A5D8115DE3BB}"/>
              </a:ext>
            </a:extLst>
          </p:cNvPr>
          <p:cNvSpPr txBox="1"/>
          <p:nvPr/>
        </p:nvSpPr>
        <p:spPr>
          <a:xfrm>
            <a:off x="2295332" y="4581330"/>
            <a:ext cx="3750906" cy="1200329"/>
          </a:xfrm>
          <a:prstGeom prst="rect">
            <a:avLst/>
          </a:prstGeom>
          <a:noFill/>
        </p:spPr>
        <p:txBody>
          <a:bodyPr wrap="square" rtlCol="0">
            <a:spAutoFit/>
          </a:bodyPr>
          <a:lstStyle/>
          <a:p>
            <a:pPr algn="ctr"/>
            <a:r>
              <a:rPr lang="en-US" sz="2400"/>
              <a:t>Dalila Townes</a:t>
            </a:r>
          </a:p>
          <a:p>
            <a:r>
              <a:rPr lang="en-US" sz="2400"/>
              <a:t>  Grants and Finance Officer</a:t>
            </a:r>
          </a:p>
          <a:p>
            <a:r>
              <a:rPr lang="en-US" sz="2400"/>
              <a:t>  Dalila.townes@ride.ri.gov</a:t>
            </a:r>
          </a:p>
        </p:txBody>
      </p:sp>
    </p:spTree>
    <p:extLst>
      <p:ext uri="{BB962C8B-B14F-4D97-AF65-F5344CB8AC3E}">
        <p14:creationId xmlns:p14="http://schemas.microsoft.com/office/powerpoint/2010/main" val="4035538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4AA376-E2BC-D997-B39D-AAD16B7E0D55}"/>
              </a:ext>
            </a:extLst>
          </p:cNvPr>
          <p:cNvSpPr>
            <a:spLocks noGrp="1"/>
          </p:cNvSpPr>
          <p:nvPr>
            <p:ph type="title"/>
          </p:nvPr>
        </p:nvSpPr>
        <p:spPr>
          <a:xfrm>
            <a:off x="228600" y="262403"/>
            <a:ext cx="8686800" cy="701731"/>
          </a:xfrm>
        </p:spPr>
        <p:txBody>
          <a:bodyPr>
            <a:normAutofit/>
          </a:bodyPr>
          <a:lstStyle/>
          <a:p>
            <a:r>
              <a:rPr lang="en-US" sz="2900"/>
              <a:t>Funding Requests for All Federal Programs Must be:</a:t>
            </a:r>
          </a:p>
        </p:txBody>
      </p:sp>
      <p:sp>
        <p:nvSpPr>
          <p:cNvPr id="2" name="TextBox 1">
            <a:extLst>
              <a:ext uri="{FF2B5EF4-FFF2-40B4-BE49-F238E27FC236}">
                <a16:creationId xmlns:a16="http://schemas.microsoft.com/office/drawing/2014/main" id="{D8E7C0A5-E678-F7E6-4EDF-B35AB6FCC6A9}"/>
              </a:ext>
            </a:extLst>
          </p:cNvPr>
          <p:cNvSpPr txBox="1"/>
          <p:nvPr/>
        </p:nvSpPr>
        <p:spPr>
          <a:xfrm>
            <a:off x="228601" y="5451736"/>
            <a:ext cx="2021927" cy="329706"/>
          </a:xfrm>
          <a:prstGeom prst="rect">
            <a:avLst/>
          </a:prstGeom>
          <a:noFill/>
        </p:spPr>
        <p:txBody>
          <a:bodyPr wrap="square" rtlCol="0">
            <a:spAutoFit/>
          </a:bodyPr>
          <a:lstStyle/>
          <a:p>
            <a:pPr>
              <a:lnSpc>
                <a:spcPct val="123000"/>
              </a:lnSpc>
              <a:spcBef>
                <a:spcPts val="450"/>
              </a:spcBef>
              <a:spcAft>
                <a:spcPts val="450"/>
              </a:spcAft>
            </a:pPr>
            <a:r>
              <a:rPr lang="en-US" sz="1350">
                <a:solidFill>
                  <a:schemeClr val="bg1"/>
                </a:solidFill>
                <a:latin typeface="Calibri" panose="020F0502020204030204" pitchFamily="34" charset="0"/>
                <a:ea typeface="Times New Roman" panose="02020603050405020304" pitchFamily="18" charset="0"/>
                <a:cs typeface="Calibri" panose="020F0502020204030204" pitchFamily="34" charset="0"/>
              </a:rPr>
              <a:t> 2 CFP Part 200, Subpart E</a:t>
            </a:r>
            <a:endParaRPr lang="en-US" sz="1200">
              <a:solidFill>
                <a:schemeClr val="bg1"/>
              </a:solidFill>
              <a:latin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4050D2BA-C48A-D3EE-B93B-BF0D4230D4A9}"/>
              </a:ext>
            </a:extLst>
          </p:cNvPr>
          <p:cNvSpPr>
            <a:spLocks noGrp="1"/>
          </p:cNvSpPr>
          <p:nvPr>
            <p:ph type="sldNum" sz="quarter" idx="12"/>
          </p:nvPr>
        </p:nvSpPr>
        <p:spPr/>
        <p:txBody>
          <a:bodyPr/>
          <a:lstStyle/>
          <a:p>
            <a:fld id="{F477D24C-55BC-4150-BC77-7526DE4131D6}" type="slidenum">
              <a:rPr lang="en-US" smtClean="0"/>
              <a:t>66</a:t>
            </a:fld>
            <a:endParaRPr lang="en-US"/>
          </a:p>
        </p:txBody>
      </p:sp>
      <p:sp>
        <p:nvSpPr>
          <p:cNvPr id="4" name="Rectangle: Rounded Corners 3">
            <a:extLst>
              <a:ext uri="{FF2B5EF4-FFF2-40B4-BE49-F238E27FC236}">
                <a16:creationId xmlns:a16="http://schemas.microsoft.com/office/drawing/2014/main" id="{96182653-D2E2-3039-45BB-DA25113F8EB5}"/>
              </a:ext>
            </a:extLst>
          </p:cNvPr>
          <p:cNvSpPr/>
          <p:nvPr/>
        </p:nvSpPr>
        <p:spPr>
          <a:xfrm>
            <a:off x="228600" y="1468610"/>
            <a:ext cx="629979" cy="2476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graphicFrame>
        <p:nvGraphicFramePr>
          <p:cNvPr id="6" name="Diagram 5">
            <a:extLst>
              <a:ext uri="{FF2B5EF4-FFF2-40B4-BE49-F238E27FC236}">
                <a16:creationId xmlns:a16="http://schemas.microsoft.com/office/drawing/2014/main" id="{9D2616E0-9B3F-2C2B-07FD-88B91E11A8BA}"/>
              </a:ext>
            </a:extLst>
          </p:cNvPr>
          <p:cNvGraphicFramePr/>
          <p:nvPr>
            <p:extLst>
              <p:ext uri="{D42A27DB-BD31-4B8C-83A1-F6EECF244321}">
                <p14:modId xmlns:p14="http://schemas.microsoft.com/office/powerpoint/2010/main" val="512230058"/>
              </p:ext>
            </p:extLst>
          </p:nvPr>
        </p:nvGraphicFramePr>
        <p:xfrm>
          <a:off x="-1685274" y="1161389"/>
          <a:ext cx="12514548" cy="4620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262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7B8F-0DA5-4601-96F1-6C4D8C78054A}"/>
              </a:ext>
            </a:extLst>
          </p:cNvPr>
          <p:cNvSpPr>
            <a:spLocks noGrp="1"/>
          </p:cNvSpPr>
          <p:nvPr>
            <p:ph type="title"/>
          </p:nvPr>
        </p:nvSpPr>
        <p:spPr>
          <a:xfrm>
            <a:off x="628650" y="467345"/>
            <a:ext cx="7886700" cy="935271"/>
          </a:xfrm>
        </p:spPr>
        <p:txBody>
          <a:bodyPr/>
          <a:lstStyle/>
          <a:p>
            <a:r>
              <a:rPr lang="en-US" sz="3200">
                <a:cs typeface="Calibri Light"/>
              </a:rPr>
              <a:t>When may an LEA begin to obligate funds?</a:t>
            </a:r>
            <a:endParaRPr lang="en-US" sz="3200"/>
          </a:p>
        </p:txBody>
      </p:sp>
      <p:sp>
        <p:nvSpPr>
          <p:cNvPr id="3" name="Content Placeholder 2">
            <a:extLst>
              <a:ext uri="{FF2B5EF4-FFF2-40B4-BE49-F238E27FC236}">
                <a16:creationId xmlns:a16="http://schemas.microsoft.com/office/drawing/2014/main" id="{7242AC05-5F81-41D8-B679-D39DC6417105}"/>
              </a:ext>
            </a:extLst>
          </p:cNvPr>
          <p:cNvSpPr>
            <a:spLocks noGrp="1"/>
          </p:cNvSpPr>
          <p:nvPr>
            <p:ph idx="1"/>
          </p:nvPr>
        </p:nvSpPr>
        <p:spPr>
          <a:xfrm>
            <a:off x="628650" y="1602601"/>
            <a:ext cx="7886700" cy="4156376"/>
          </a:xfrm>
        </p:spPr>
        <p:txBody>
          <a:bodyPr vert="horz" lIns="91440" tIns="45720" rIns="91440" bIns="45720" rtlCol="0" anchor="t">
            <a:normAutofit lnSpcReduction="10000"/>
          </a:bodyPr>
          <a:lstStyle/>
          <a:p>
            <a:pPr marL="0" indent="0">
              <a:buNone/>
            </a:pPr>
            <a:r>
              <a:rPr lang="en-US">
                <a:cs typeface="Calibri" panose="020F0502020204030204"/>
              </a:rPr>
              <a:t>The State (SEA) may not authorize an applicant for a sub-grant to obligate funds until the </a:t>
            </a:r>
            <a:r>
              <a:rPr lang="en-US" b="1" u="sng">
                <a:cs typeface="Calibri" panose="020F0502020204030204"/>
              </a:rPr>
              <a:t>later</a:t>
            </a:r>
            <a:r>
              <a:rPr lang="en-US">
                <a:cs typeface="Calibri" panose="020F0502020204030204"/>
              </a:rPr>
              <a:t> of the following two dates:</a:t>
            </a:r>
          </a:p>
          <a:p>
            <a:pPr marL="0" indent="0">
              <a:buNone/>
            </a:pPr>
            <a:endParaRPr lang="en-US">
              <a:cs typeface="Calibri" panose="020F0502020204030204"/>
            </a:endParaRPr>
          </a:p>
          <a:p>
            <a:pPr lvl="1"/>
            <a:r>
              <a:rPr lang="en-US">
                <a:cs typeface="Calibri" panose="020F0502020204030204"/>
              </a:rPr>
              <a:t> The date that the funds become available; or</a:t>
            </a:r>
          </a:p>
          <a:p>
            <a:pPr lvl="1"/>
            <a:r>
              <a:rPr lang="en-US">
                <a:cs typeface="Calibri" panose="020F0502020204030204"/>
              </a:rPr>
              <a:t> The date that the applicant (LEA) submits an application to the SEA in substantially approvable form.</a:t>
            </a:r>
          </a:p>
          <a:p>
            <a:pPr marL="0" indent="0">
              <a:buNone/>
            </a:pPr>
            <a:endParaRPr lang="en-US">
              <a:cs typeface="Calibri" panose="020F0502020204030204"/>
            </a:endParaRPr>
          </a:p>
          <a:p>
            <a:pPr marL="0" indent="0">
              <a:buNone/>
            </a:pPr>
            <a:r>
              <a:rPr lang="en-US">
                <a:cs typeface="Calibri" panose="020F0502020204030204"/>
              </a:rPr>
              <a:t>Status of: </a:t>
            </a:r>
            <a:r>
              <a:rPr lang="en-US" b="1">
                <a:cs typeface="Calibri" panose="020F0502020204030204"/>
              </a:rPr>
              <a:t>District Superintendent Approved</a:t>
            </a:r>
            <a:r>
              <a:rPr lang="en-US">
                <a:cs typeface="Calibri" panose="020F0502020204030204"/>
              </a:rPr>
              <a:t> = Submitted</a:t>
            </a:r>
          </a:p>
          <a:p>
            <a:pPr marL="0" indent="0">
              <a:buNone/>
            </a:pPr>
            <a:endParaRPr lang="en-US">
              <a:cs typeface="Calibri" panose="020F0502020204030204"/>
            </a:endParaRPr>
          </a:p>
          <a:p>
            <a:pPr marL="0" indent="0">
              <a:buNone/>
            </a:pPr>
            <a:r>
              <a:rPr lang="en-US">
                <a:cs typeface="Calibri" panose="020F0502020204030204"/>
              </a:rPr>
              <a:t>Reimbursement for obligations is subject to RIDE final approval of the application.</a:t>
            </a:r>
            <a:endParaRPr lang="en-US"/>
          </a:p>
        </p:txBody>
      </p:sp>
      <p:sp>
        <p:nvSpPr>
          <p:cNvPr id="4" name="Slide Number Placeholder 3">
            <a:extLst>
              <a:ext uri="{FF2B5EF4-FFF2-40B4-BE49-F238E27FC236}">
                <a16:creationId xmlns:a16="http://schemas.microsoft.com/office/drawing/2014/main" id="{55DABD69-3CC0-4E4D-A455-A0CDF56789FF}"/>
              </a:ext>
            </a:extLst>
          </p:cNvPr>
          <p:cNvSpPr>
            <a:spLocks noGrp="1"/>
          </p:cNvSpPr>
          <p:nvPr>
            <p:ph type="sldNum" sz="quarter" idx="12"/>
          </p:nvPr>
        </p:nvSpPr>
        <p:spPr/>
        <p:txBody>
          <a:bodyPr/>
          <a:lstStyle/>
          <a:p>
            <a:fld id="{E3A0F8C9-0536-44E3-92CA-2798A712B5A8}" type="slidenum">
              <a:rPr lang="en-US" smtClean="0"/>
              <a:t>67</a:t>
            </a:fld>
            <a:endParaRPr lang="en-US"/>
          </a:p>
        </p:txBody>
      </p:sp>
    </p:spTree>
    <p:extLst>
      <p:ext uri="{BB962C8B-B14F-4D97-AF65-F5344CB8AC3E}">
        <p14:creationId xmlns:p14="http://schemas.microsoft.com/office/powerpoint/2010/main" val="2653357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A33F-369B-4BAB-9477-811819CEC919}"/>
              </a:ext>
            </a:extLst>
          </p:cNvPr>
          <p:cNvSpPr>
            <a:spLocks noGrp="1"/>
          </p:cNvSpPr>
          <p:nvPr>
            <p:ph type="title"/>
          </p:nvPr>
        </p:nvSpPr>
        <p:spPr/>
        <p:txBody>
          <a:bodyPr>
            <a:normAutofit/>
          </a:bodyPr>
          <a:lstStyle/>
          <a:p>
            <a:r>
              <a:rPr lang="en-US" sz="3200">
                <a:cs typeface="Calibri Light"/>
              </a:rPr>
              <a:t>Don't forget the required documents!</a:t>
            </a:r>
            <a:endParaRPr lang="en-US" sz="3200"/>
          </a:p>
        </p:txBody>
      </p:sp>
      <p:sp>
        <p:nvSpPr>
          <p:cNvPr id="3" name="Content Placeholder 2">
            <a:extLst>
              <a:ext uri="{FF2B5EF4-FFF2-40B4-BE49-F238E27FC236}">
                <a16:creationId xmlns:a16="http://schemas.microsoft.com/office/drawing/2014/main" id="{BB2E969D-7087-4324-95FF-65979DF0DC1F}"/>
              </a:ext>
            </a:extLst>
          </p:cNvPr>
          <p:cNvSpPr>
            <a:spLocks noGrp="1"/>
          </p:cNvSpPr>
          <p:nvPr>
            <p:ph idx="1"/>
          </p:nvPr>
        </p:nvSpPr>
        <p:spPr/>
        <p:txBody>
          <a:bodyPr vert="horz" lIns="91440" tIns="45720" rIns="91440" bIns="45720" rtlCol="0" anchor="t">
            <a:normAutofit/>
          </a:bodyPr>
          <a:lstStyle/>
          <a:p>
            <a:r>
              <a:rPr lang="en-US">
                <a:cs typeface="Calibri"/>
              </a:rPr>
              <a:t>Signed Assurance Affirmations</a:t>
            </a:r>
          </a:p>
          <a:p>
            <a:endParaRPr lang="en-US">
              <a:cs typeface="Calibri"/>
            </a:endParaRPr>
          </a:p>
          <a:p>
            <a:r>
              <a:rPr lang="en-US">
                <a:cs typeface="Calibri"/>
              </a:rPr>
              <a:t>Request to Obligate Federal Funds</a:t>
            </a:r>
          </a:p>
          <a:p>
            <a:endParaRPr lang="en-US">
              <a:cs typeface="Calibri"/>
            </a:endParaRPr>
          </a:p>
          <a:p>
            <a:r>
              <a:rPr lang="en-US">
                <a:cs typeface="Calibri"/>
              </a:rPr>
              <a:t>Process for the Development of the CRP Application</a:t>
            </a:r>
          </a:p>
          <a:p>
            <a:endParaRPr lang="en-US">
              <a:cs typeface="Calibri"/>
            </a:endParaRPr>
          </a:p>
          <a:p>
            <a:pPr marL="0" indent="0">
              <a:buNone/>
            </a:pPr>
            <a:r>
              <a:rPr lang="en-US">
                <a:cs typeface="Calibri"/>
              </a:rPr>
              <a:t>All can be found in the document library.  Submit to RIDE when submitting the consolidated application.</a:t>
            </a:r>
          </a:p>
          <a:p>
            <a:endParaRPr lang="en-US">
              <a:cs typeface="Calibri"/>
            </a:endParaRPr>
          </a:p>
        </p:txBody>
      </p:sp>
      <p:sp>
        <p:nvSpPr>
          <p:cNvPr id="4" name="Slide Number Placeholder 3">
            <a:extLst>
              <a:ext uri="{FF2B5EF4-FFF2-40B4-BE49-F238E27FC236}">
                <a16:creationId xmlns:a16="http://schemas.microsoft.com/office/drawing/2014/main" id="{D1FDC028-ADF1-4DF6-B3EB-576242E11849}"/>
              </a:ext>
            </a:extLst>
          </p:cNvPr>
          <p:cNvSpPr>
            <a:spLocks noGrp="1"/>
          </p:cNvSpPr>
          <p:nvPr>
            <p:ph type="sldNum" sz="quarter" idx="12"/>
          </p:nvPr>
        </p:nvSpPr>
        <p:spPr/>
        <p:txBody>
          <a:bodyPr/>
          <a:lstStyle/>
          <a:p>
            <a:fld id="{E3A0F8C9-0536-44E3-92CA-2798A712B5A8}" type="slidenum">
              <a:rPr lang="en-US" smtClean="0"/>
              <a:t>68</a:t>
            </a:fld>
            <a:endParaRPr lang="en-US"/>
          </a:p>
        </p:txBody>
      </p:sp>
    </p:spTree>
    <p:extLst>
      <p:ext uri="{BB962C8B-B14F-4D97-AF65-F5344CB8AC3E}">
        <p14:creationId xmlns:p14="http://schemas.microsoft.com/office/powerpoint/2010/main" val="1498903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FA9-062B-4C2E-A695-620A128B4E5C}"/>
              </a:ext>
            </a:extLst>
          </p:cNvPr>
          <p:cNvSpPr>
            <a:spLocks noGrp="1"/>
          </p:cNvSpPr>
          <p:nvPr>
            <p:ph type="title"/>
          </p:nvPr>
        </p:nvSpPr>
        <p:spPr>
          <a:xfrm>
            <a:off x="628650" y="365126"/>
            <a:ext cx="7886700" cy="1018905"/>
          </a:xfrm>
        </p:spPr>
        <p:txBody>
          <a:bodyPr>
            <a:normAutofit fontScale="90000"/>
          </a:bodyPr>
          <a:lstStyle/>
          <a:p>
            <a:r>
              <a:rPr lang="en-US" sz="3600">
                <a:ea typeface="+mj-lt"/>
                <a:cs typeface="+mj-lt"/>
              </a:rPr>
              <a:t>Why is my CRP application not final approved?</a:t>
            </a:r>
            <a:endParaRPr lang="en-US" sz="3600"/>
          </a:p>
        </p:txBody>
      </p:sp>
      <p:sp>
        <p:nvSpPr>
          <p:cNvPr id="3" name="Content Placeholder 2">
            <a:extLst>
              <a:ext uri="{FF2B5EF4-FFF2-40B4-BE49-F238E27FC236}">
                <a16:creationId xmlns:a16="http://schemas.microsoft.com/office/drawing/2014/main" id="{D3B19E82-0050-41F4-A83C-D66E23A51195}"/>
              </a:ext>
            </a:extLst>
          </p:cNvPr>
          <p:cNvSpPr>
            <a:spLocks noGrp="1"/>
          </p:cNvSpPr>
          <p:nvPr>
            <p:ph idx="1"/>
          </p:nvPr>
        </p:nvSpPr>
        <p:spPr>
          <a:xfrm>
            <a:off x="628650" y="1388870"/>
            <a:ext cx="7886700" cy="4342229"/>
          </a:xfrm>
        </p:spPr>
        <p:txBody>
          <a:bodyPr vert="horz" lIns="91440" tIns="45720" rIns="91440" bIns="45720" rtlCol="0" anchor="t">
            <a:normAutofit/>
          </a:bodyPr>
          <a:lstStyle/>
          <a:p>
            <a:r>
              <a:rPr lang="en-US">
                <a:cs typeface="Calibri"/>
              </a:rPr>
              <a:t>All Required Documents are not submitted to RIDE</a:t>
            </a:r>
          </a:p>
          <a:p>
            <a:r>
              <a:rPr lang="en-US">
                <a:cs typeface="Calibri"/>
              </a:rPr>
              <a:t>Application has not been resubmitted </a:t>
            </a:r>
          </a:p>
          <a:p>
            <a:pPr marL="0" indent="0">
              <a:buNone/>
            </a:pPr>
            <a:r>
              <a:rPr lang="en-US">
                <a:cs typeface="Calibri"/>
              </a:rPr>
              <a:t>       (Superintendent Approved status)</a:t>
            </a:r>
          </a:p>
          <a:p>
            <a:r>
              <a:rPr lang="en-US">
                <a:cs typeface="Calibri"/>
              </a:rPr>
              <a:t>Prior Year Final Expenditure Report (FER) issue(s)</a:t>
            </a:r>
          </a:p>
          <a:p>
            <a:pPr lvl="1"/>
            <a:r>
              <a:rPr lang="en-US">
                <a:cs typeface="Calibri"/>
              </a:rPr>
              <a:t>Late Reporting (due by August 15th)</a:t>
            </a:r>
          </a:p>
          <a:p>
            <a:pPr lvl="1"/>
            <a:r>
              <a:rPr lang="en-US">
                <a:cs typeface="Calibri"/>
              </a:rPr>
              <a:t>Refund(s) Due back to RIDE</a:t>
            </a:r>
          </a:p>
          <a:p>
            <a:pPr lvl="1"/>
            <a:r>
              <a:rPr lang="en-US">
                <a:cs typeface="Calibri"/>
              </a:rPr>
              <a:t>E.I.S. Reporting discrepancies (vs. UCOA file)</a:t>
            </a:r>
          </a:p>
          <a:p>
            <a:r>
              <a:rPr lang="en-US">
                <a:cs typeface="Calibri"/>
              </a:rPr>
              <a:t>Overdue IDEA MOE Compliance Test Reporting</a:t>
            </a:r>
          </a:p>
          <a:p>
            <a:r>
              <a:rPr lang="en-US">
                <a:cs typeface="Calibri"/>
              </a:rPr>
              <a:t>Issue(s) with private school component</a:t>
            </a:r>
          </a:p>
          <a:p>
            <a:pPr lvl="1"/>
            <a:r>
              <a:rPr lang="en-US">
                <a:cs typeface="Calibri"/>
              </a:rPr>
              <a:t>Equitable Share Calculator (Update when Amending!!!)</a:t>
            </a:r>
          </a:p>
          <a:p>
            <a:pPr marL="342900" lvl="1" indent="0">
              <a:buNone/>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3C57F128-591D-4229-B031-71C1BCE7F937}"/>
              </a:ext>
            </a:extLst>
          </p:cNvPr>
          <p:cNvSpPr>
            <a:spLocks noGrp="1"/>
          </p:cNvSpPr>
          <p:nvPr>
            <p:ph type="sldNum" sz="quarter" idx="12"/>
          </p:nvPr>
        </p:nvSpPr>
        <p:spPr/>
        <p:txBody>
          <a:bodyPr/>
          <a:lstStyle/>
          <a:p>
            <a:fld id="{E3A0F8C9-0536-44E3-92CA-2798A712B5A8}" type="slidenum">
              <a:rPr lang="en-US" smtClean="0"/>
              <a:t>69</a:t>
            </a:fld>
            <a:endParaRPr lang="en-US"/>
          </a:p>
        </p:txBody>
      </p:sp>
    </p:spTree>
    <p:extLst>
      <p:ext uri="{BB962C8B-B14F-4D97-AF65-F5344CB8AC3E}">
        <p14:creationId xmlns:p14="http://schemas.microsoft.com/office/powerpoint/2010/main" val="273863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51AA-274D-D202-BBD0-35F76FAC49D8}"/>
              </a:ext>
            </a:extLst>
          </p:cNvPr>
          <p:cNvSpPr>
            <a:spLocks noGrp="1"/>
          </p:cNvSpPr>
          <p:nvPr>
            <p:ph type="title"/>
          </p:nvPr>
        </p:nvSpPr>
        <p:spPr>
          <a:xfrm>
            <a:off x="113495" y="175183"/>
            <a:ext cx="7886700" cy="764617"/>
          </a:xfrm>
        </p:spPr>
        <p:txBody>
          <a:bodyPr/>
          <a:lstStyle/>
          <a:p>
            <a:r>
              <a:rPr lang="en-US"/>
              <a:t>What Does the Data Say?</a:t>
            </a:r>
          </a:p>
        </p:txBody>
      </p:sp>
      <p:sp>
        <p:nvSpPr>
          <p:cNvPr id="4" name="Slide Number Placeholder 3">
            <a:extLst>
              <a:ext uri="{FF2B5EF4-FFF2-40B4-BE49-F238E27FC236}">
                <a16:creationId xmlns:a16="http://schemas.microsoft.com/office/drawing/2014/main" id="{0D5A806F-D131-1C8E-04C0-82FD9334F2ED}"/>
              </a:ext>
            </a:extLst>
          </p:cNvPr>
          <p:cNvSpPr>
            <a:spLocks noGrp="1"/>
          </p:cNvSpPr>
          <p:nvPr>
            <p:ph type="sldNum" sz="quarter" idx="12"/>
          </p:nvPr>
        </p:nvSpPr>
        <p:spPr/>
        <p:txBody>
          <a:bodyPr/>
          <a:lstStyle/>
          <a:p>
            <a:fld id="{E3A0F8C9-0536-44E3-92CA-2798A712B5A8}" type="slidenum">
              <a:rPr lang="en-US" smtClean="0"/>
              <a:t>7</a:t>
            </a:fld>
            <a:endParaRPr lang="en-US"/>
          </a:p>
        </p:txBody>
      </p:sp>
      <p:graphicFrame>
        <p:nvGraphicFramePr>
          <p:cNvPr id="5" name="Content Placeholder 4">
            <a:extLst>
              <a:ext uri="{FF2B5EF4-FFF2-40B4-BE49-F238E27FC236}">
                <a16:creationId xmlns:a16="http://schemas.microsoft.com/office/drawing/2014/main" id="{05F10E74-47B2-99C6-467D-D5EDA8B8F1CA}"/>
              </a:ext>
            </a:extLst>
          </p:cNvPr>
          <p:cNvGraphicFramePr>
            <a:graphicFrameLocks noGrp="1"/>
          </p:cNvGraphicFramePr>
          <p:nvPr>
            <p:ph idx="1"/>
            <p:extLst>
              <p:ext uri="{D42A27DB-BD31-4B8C-83A1-F6EECF244321}">
                <p14:modId xmlns:p14="http://schemas.microsoft.com/office/powerpoint/2010/main" val="2381079247"/>
              </p:ext>
            </p:extLst>
          </p:nvPr>
        </p:nvGraphicFramePr>
        <p:xfrm>
          <a:off x="254000" y="939800"/>
          <a:ext cx="8610600" cy="5245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1279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80CE2BC-0F50-B44B-A4C5-B2C339FC60CD}"/>
              </a:ext>
            </a:extLst>
          </p:cNvPr>
          <p:cNvSpPr>
            <a:spLocks noGrp="1"/>
          </p:cNvSpPr>
          <p:nvPr>
            <p:ph type="sldNum" sz="quarter" idx="12"/>
          </p:nvPr>
        </p:nvSpPr>
        <p:spPr>
          <a:xfrm>
            <a:off x="7289991" y="5485255"/>
            <a:ext cx="440240" cy="253746"/>
          </a:xfrm>
        </p:spPr>
        <p:txBody>
          <a:bodyPr/>
          <a:lstStyle/>
          <a:p>
            <a:pPr algn="ctr" defTabSz="685800">
              <a:defRPr/>
            </a:pPr>
            <a:fld id="{E3A0F8C9-0536-44E3-92CA-2798A712B5A8}" type="slidenum">
              <a:rPr lang="en-US" sz="1200">
                <a:solidFill>
                  <a:prstClr val="white"/>
                </a:solidFill>
                <a:latin typeface="Franklin Gothic Book"/>
              </a:rPr>
              <a:pPr algn="ctr" defTabSz="685800">
                <a:defRPr/>
              </a:pPr>
              <a:t>70</a:t>
            </a:fld>
            <a:endParaRPr lang="en-US" sz="1200">
              <a:solidFill>
                <a:prstClr val="white"/>
              </a:solidFill>
              <a:latin typeface="Franklin Gothic Book"/>
            </a:endParaRPr>
          </a:p>
        </p:txBody>
      </p:sp>
      <p:graphicFrame>
        <p:nvGraphicFramePr>
          <p:cNvPr id="7" name="Diagram 6">
            <a:extLst>
              <a:ext uri="{FF2B5EF4-FFF2-40B4-BE49-F238E27FC236}">
                <a16:creationId xmlns:a16="http://schemas.microsoft.com/office/drawing/2014/main" id="{F76C85F3-2574-810F-3B4C-6B2E26075172}"/>
              </a:ext>
            </a:extLst>
          </p:cNvPr>
          <p:cNvGraphicFramePr/>
          <p:nvPr>
            <p:extLst>
              <p:ext uri="{D42A27DB-BD31-4B8C-83A1-F6EECF244321}">
                <p14:modId xmlns:p14="http://schemas.microsoft.com/office/powerpoint/2010/main" val="3938402695"/>
              </p:ext>
            </p:extLst>
          </p:nvPr>
        </p:nvGraphicFramePr>
        <p:xfrm>
          <a:off x="-212120" y="1972383"/>
          <a:ext cx="6378910" cy="277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519AB77-2B02-4718-3D70-C44D3A6DDBAC}"/>
              </a:ext>
            </a:extLst>
          </p:cNvPr>
          <p:cNvSpPr txBox="1"/>
          <p:nvPr/>
        </p:nvSpPr>
        <p:spPr>
          <a:xfrm>
            <a:off x="2571131" y="3104876"/>
            <a:ext cx="499815" cy="962636"/>
          </a:xfrm>
          <a:prstGeom prst="rect">
            <a:avLst/>
          </a:prstGeom>
          <a:noFill/>
        </p:spPr>
        <p:txBody>
          <a:bodyPr wrap="square" rtlCol="0">
            <a:spAutoFit/>
          </a:bodyPr>
          <a:lstStyle/>
          <a:p>
            <a:pPr>
              <a:lnSpc>
                <a:spcPct val="123000"/>
              </a:lnSpc>
              <a:spcBef>
                <a:spcPts val="450"/>
              </a:spcBef>
              <a:spcAft>
                <a:spcPts val="450"/>
              </a:spcAft>
            </a:pPr>
            <a:r>
              <a:rPr lang="en-US" sz="4950" b="1">
                <a:solidFill>
                  <a:srgbClr val="1E497F"/>
                </a:solidFill>
                <a:latin typeface="+mj-lt"/>
              </a:rPr>
              <a:t>&amp;</a:t>
            </a:r>
          </a:p>
        </p:txBody>
      </p:sp>
      <p:grpSp>
        <p:nvGrpSpPr>
          <p:cNvPr id="3" name="Group 2">
            <a:extLst>
              <a:ext uri="{FF2B5EF4-FFF2-40B4-BE49-F238E27FC236}">
                <a16:creationId xmlns:a16="http://schemas.microsoft.com/office/drawing/2014/main" id="{19370E68-50C5-E402-2F20-48316E194310}"/>
              </a:ext>
            </a:extLst>
          </p:cNvPr>
          <p:cNvGrpSpPr/>
          <p:nvPr/>
        </p:nvGrpSpPr>
        <p:grpSpPr>
          <a:xfrm>
            <a:off x="6073055" y="2109234"/>
            <a:ext cx="2611088" cy="2289069"/>
            <a:chOff x="2449094" y="235555"/>
            <a:chExt cx="6828790" cy="674312"/>
          </a:xfrm>
        </p:grpSpPr>
        <p:sp>
          <p:nvSpPr>
            <p:cNvPr id="4" name="Rectangle: Rounded Corners 3">
              <a:extLst>
                <a:ext uri="{FF2B5EF4-FFF2-40B4-BE49-F238E27FC236}">
                  <a16:creationId xmlns:a16="http://schemas.microsoft.com/office/drawing/2014/main" id="{3D6625CA-4850-E110-0653-93C13DB88C71}"/>
                </a:ext>
              </a:extLst>
            </p:cNvPr>
            <p:cNvSpPr/>
            <p:nvPr/>
          </p:nvSpPr>
          <p:spPr>
            <a:xfrm>
              <a:off x="2449094" y="235555"/>
              <a:ext cx="6623146" cy="674312"/>
            </a:xfrm>
            <a:prstGeom prst="roundRect">
              <a:avLst>
                <a:gd name="adj" fmla="val 10000"/>
              </a:avLst>
            </a:prstGeom>
            <a:solidFill>
              <a:srgbClr val="1E497F"/>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770C393-D4A3-1895-8A7F-91092432B648}"/>
                </a:ext>
              </a:extLst>
            </p:cNvPr>
            <p:cNvSpPr txBox="1"/>
            <p:nvPr/>
          </p:nvSpPr>
          <p:spPr>
            <a:xfrm>
              <a:off x="2694238" y="316547"/>
              <a:ext cx="6583646" cy="5123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868" tIns="82868" rIns="82868" bIns="82868" numCol="1" spcCol="1270" anchor="ctr" anchorCtr="0">
              <a:noAutofit/>
            </a:bodyPr>
            <a:lstStyle/>
            <a:p>
              <a:pPr defTabSz="966788">
                <a:lnSpc>
                  <a:spcPct val="90000"/>
                </a:lnSpc>
                <a:spcBef>
                  <a:spcPct val="0"/>
                </a:spcBef>
                <a:spcAft>
                  <a:spcPct val="35000"/>
                </a:spcAft>
              </a:pPr>
              <a:r>
                <a:rPr lang="en-US" sz="2175" b="1">
                  <a:solidFill>
                    <a:schemeClr val="bg1"/>
                  </a:solidFill>
                  <a:latin typeface="Calibri" panose="020F0502020204030204" pitchFamily="34" charset="0"/>
                  <a:cs typeface="Calibri" panose="020F0502020204030204" pitchFamily="34" charset="0"/>
                </a:rPr>
                <a:t>Each program may have additional requirements to determine supplement vs. supplant</a:t>
              </a:r>
            </a:p>
          </p:txBody>
        </p:sp>
      </p:grpSp>
      <p:pic>
        <p:nvPicPr>
          <p:cNvPr id="9" name="Picture 2" descr="See the source image">
            <a:extLst>
              <a:ext uri="{FF2B5EF4-FFF2-40B4-BE49-F238E27FC236}">
                <a16:creationId xmlns:a16="http://schemas.microsoft.com/office/drawing/2014/main" id="{4C82E4AE-2D8E-2894-BD9A-4525A0CBF031}"/>
              </a:ext>
            </a:extLst>
          </p:cNvPr>
          <p:cNvPicPr>
            <a:picLocks noChangeAspect="1" noChangeArrowheads="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29053" t="10542" r="33124" b="11505"/>
          <a:stretch/>
        </p:blipFill>
        <p:spPr bwMode="auto">
          <a:xfrm>
            <a:off x="7518681" y="1400962"/>
            <a:ext cx="1012535" cy="9871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0B3E86F-8538-63F0-F74F-6C7FAC329F20}"/>
              </a:ext>
            </a:extLst>
          </p:cNvPr>
          <p:cNvSpPr>
            <a:spLocks noGrp="1"/>
          </p:cNvSpPr>
          <p:nvPr>
            <p:ph type="title"/>
          </p:nvPr>
        </p:nvSpPr>
        <p:spPr>
          <a:xfrm>
            <a:off x="138113" y="314325"/>
            <a:ext cx="7886700" cy="625475"/>
          </a:xfrm>
        </p:spPr>
        <p:txBody>
          <a:bodyPr>
            <a:normAutofit fontScale="90000"/>
          </a:bodyPr>
          <a:lstStyle/>
          <a:p>
            <a:r>
              <a:rPr lang="en-US" sz="4000">
                <a:solidFill>
                  <a:srgbClr val="1A497F"/>
                </a:solidFill>
                <a:latin typeface="Franklin Gothic Demi Cond" panose="020B0706030402020204" pitchFamily="34" charset="0"/>
              </a:rPr>
              <a:t>Supplement-Not </a:t>
            </a:r>
            <a:r>
              <a:rPr lang="en-US" sz="4000" b="0">
                <a:solidFill>
                  <a:srgbClr val="1A497F"/>
                </a:solidFill>
                <a:latin typeface="Franklin Gothic Demi Cond" panose="020B0706030402020204" pitchFamily="34" charset="0"/>
              </a:rPr>
              <a:t>Supplant</a:t>
            </a:r>
          </a:p>
        </p:txBody>
      </p:sp>
    </p:spTree>
    <p:extLst>
      <p:ext uri="{BB962C8B-B14F-4D97-AF65-F5344CB8AC3E}">
        <p14:creationId xmlns:p14="http://schemas.microsoft.com/office/powerpoint/2010/main" val="3092639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E22A-EA2D-4999-A2A6-014C247AD996}"/>
              </a:ext>
            </a:extLst>
          </p:cNvPr>
          <p:cNvSpPr>
            <a:spLocks noGrp="1"/>
          </p:cNvSpPr>
          <p:nvPr>
            <p:ph type="title"/>
          </p:nvPr>
        </p:nvSpPr>
        <p:spPr>
          <a:xfrm>
            <a:off x="628650" y="274154"/>
            <a:ext cx="7886700" cy="970446"/>
          </a:xfrm>
        </p:spPr>
        <p:txBody>
          <a:bodyPr>
            <a:noAutofit/>
          </a:bodyPr>
          <a:lstStyle/>
          <a:p>
            <a:r>
              <a:rPr lang="en-US" sz="3200">
                <a:cs typeface="Calibri Light"/>
              </a:rPr>
              <a:t>Private School Proportionate Share Calculator</a:t>
            </a:r>
          </a:p>
        </p:txBody>
      </p:sp>
      <p:sp>
        <p:nvSpPr>
          <p:cNvPr id="3" name="Content Placeholder 2">
            <a:extLst>
              <a:ext uri="{FF2B5EF4-FFF2-40B4-BE49-F238E27FC236}">
                <a16:creationId xmlns:a16="http://schemas.microsoft.com/office/drawing/2014/main" id="{015FE18F-2CE2-4B4E-A795-1E155ADEF96B}"/>
              </a:ext>
            </a:extLst>
          </p:cNvPr>
          <p:cNvSpPr>
            <a:spLocks noGrp="1"/>
          </p:cNvSpPr>
          <p:nvPr>
            <p:ph idx="1"/>
          </p:nvPr>
        </p:nvSpPr>
        <p:spPr>
          <a:xfrm>
            <a:off x="628650" y="1069664"/>
            <a:ext cx="7886700" cy="4718671"/>
          </a:xfrm>
        </p:spPr>
        <p:txBody>
          <a:bodyPr vert="horz" lIns="91440" tIns="45720" rIns="91440" bIns="45720" rtlCol="0" anchor="t">
            <a:noAutofit/>
          </a:bodyPr>
          <a:lstStyle/>
          <a:p>
            <a:endParaRPr lang="en-US" sz="1700">
              <a:cs typeface="Calibri"/>
            </a:endParaRPr>
          </a:p>
          <a:p>
            <a:pPr marL="0" indent="0">
              <a:buNone/>
            </a:pPr>
            <a:endParaRPr lang="en-US" sz="1700">
              <a:cs typeface="Calibri"/>
            </a:endParaRPr>
          </a:p>
          <a:p>
            <a:r>
              <a:rPr lang="en-US">
                <a:ea typeface="+mn-lt"/>
                <a:cs typeface="+mn-lt"/>
              </a:rPr>
              <a:t>Calculator assists LEAs determine proportionate share of each </a:t>
            </a:r>
            <a:r>
              <a:rPr lang="en-US" u="sng">
                <a:ea typeface="+mn-lt"/>
                <a:cs typeface="+mn-lt"/>
              </a:rPr>
              <a:t>eligible</a:t>
            </a:r>
            <a:r>
              <a:rPr lang="en-US">
                <a:ea typeface="+mn-lt"/>
                <a:cs typeface="+mn-lt"/>
              </a:rPr>
              <a:t> participating private school.</a:t>
            </a:r>
          </a:p>
          <a:p>
            <a:pPr lvl="1"/>
            <a:r>
              <a:rPr lang="en-US">
                <a:ea typeface="+mn-lt"/>
                <a:cs typeface="+mn-lt"/>
              </a:rPr>
              <a:t>To be eligible, each private school must be RIDE approved (annual process).</a:t>
            </a:r>
            <a:endParaRPr lang="en-US">
              <a:cs typeface="Calibri"/>
            </a:endParaRPr>
          </a:p>
          <a:p>
            <a:endParaRPr lang="en-US">
              <a:cs typeface="Calibri"/>
            </a:endParaRPr>
          </a:p>
          <a:p>
            <a:r>
              <a:rPr lang="en-US">
                <a:ea typeface="+mn-lt"/>
                <a:cs typeface="+mn-lt"/>
              </a:rPr>
              <a:t>Use of private school student counts from October 1st of the previous school year. </a:t>
            </a:r>
          </a:p>
          <a:p>
            <a:pPr marL="575310"/>
            <a:r>
              <a:rPr lang="en-US">
                <a:ea typeface="+mn-lt"/>
                <a:cs typeface="+mn-lt"/>
              </a:rPr>
              <a:t>Counts include all students (K to 12) regardless of district of residency.</a:t>
            </a:r>
            <a:endParaRPr lang="en-US">
              <a:cs typeface="Calibri"/>
            </a:endParaRPr>
          </a:p>
          <a:p>
            <a:pPr marL="403860" indent="0">
              <a:buNone/>
            </a:pPr>
            <a:endParaRPr lang="en-US" sz="1700">
              <a:cs typeface="Calibri"/>
            </a:endParaRPr>
          </a:p>
          <a:p>
            <a:pPr marL="0" indent="0">
              <a:buNone/>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4EABB4AE-F653-4F56-8BEF-322977FA5DC3}"/>
              </a:ext>
            </a:extLst>
          </p:cNvPr>
          <p:cNvSpPr>
            <a:spLocks noGrp="1"/>
          </p:cNvSpPr>
          <p:nvPr>
            <p:ph type="sldNum" sz="quarter" idx="12"/>
          </p:nvPr>
        </p:nvSpPr>
        <p:spPr/>
        <p:txBody>
          <a:bodyPr/>
          <a:lstStyle/>
          <a:p>
            <a:fld id="{E3A0F8C9-0536-44E3-92CA-2798A712B5A8}" type="slidenum">
              <a:rPr lang="en-US" smtClean="0"/>
              <a:t>71</a:t>
            </a:fld>
            <a:endParaRPr lang="en-US"/>
          </a:p>
        </p:txBody>
      </p:sp>
    </p:spTree>
    <p:extLst>
      <p:ext uri="{BB962C8B-B14F-4D97-AF65-F5344CB8AC3E}">
        <p14:creationId xmlns:p14="http://schemas.microsoft.com/office/powerpoint/2010/main" val="4086103541"/>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E22A-EA2D-4999-A2A6-014C247AD996}"/>
              </a:ext>
            </a:extLst>
          </p:cNvPr>
          <p:cNvSpPr>
            <a:spLocks noGrp="1"/>
          </p:cNvSpPr>
          <p:nvPr>
            <p:ph type="title"/>
          </p:nvPr>
        </p:nvSpPr>
        <p:spPr>
          <a:xfrm>
            <a:off x="628650" y="274154"/>
            <a:ext cx="7886700" cy="970446"/>
          </a:xfrm>
        </p:spPr>
        <p:txBody>
          <a:bodyPr>
            <a:noAutofit/>
          </a:bodyPr>
          <a:lstStyle/>
          <a:p>
            <a:r>
              <a:rPr lang="en-US" sz="3200">
                <a:cs typeface="Calibri Light"/>
              </a:rPr>
              <a:t>Private School Proportionate Share Calculator</a:t>
            </a:r>
          </a:p>
        </p:txBody>
      </p:sp>
      <p:sp>
        <p:nvSpPr>
          <p:cNvPr id="3" name="Content Placeholder 2">
            <a:extLst>
              <a:ext uri="{FF2B5EF4-FFF2-40B4-BE49-F238E27FC236}">
                <a16:creationId xmlns:a16="http://schemas.microsoft.com/office/drawing/2014/main" id="{015FE18F-2CE2-4B4E-A795-1E155ADEF96B}"/>
              </a:ext>
            </a:extLst>
          </p:cNvPr>
          <p:cNvSpPr>
            <a:spLocks noGrp="1"/>
          </p:cNvSpPr>
          <p:nvPr>
            <p:ph idx="1"/>
          </p:nvPr>
        </p:nvSpPr>
        <p:spPr>
          <a:xfrm>
            <a:off x="582861" y="790863"/>
            <a:ext cx="8081080" cy="4718671"/>
          </a:xfrm>
        </p:spPr>
        <p:txBody>
          <a:bodyPr vert="horz" lIns="91440" tIns="45720" rIns="91440" bIns="45720" rtlCol="0" anchor="t">
            <a:noAutofit/>
          </a:bodyPr>
          <a:lstStyle/>
          <a:p>
            <a:endParaRPr lang="en-US" sz="1700">
              <a:cs typeface="Calibri"/>
            </a:endParaRPr>
          </a:p>
          <a:p>
            <a:pPr marL="403860" indent="0">
              <a:buNone/>
            </a:pPr>
            <a:endParaRPr lang="en-US" sz="1700">
              <a:cs typeface="Calibri"/>
            </a:endParaRPr>
          </a:p>
          <a:p>
            <a:r>
              <a:rPr lang="en-US">
                <a:cs typeface="Calibri"/>
              </a:rPr>
              <a:t>Private School Proportionate Share based upon LEAs Title II allocation</a:t>
            </a:r>
          </a:p>
          <a:p>
            <a:pPr marL="575310"/>
            <a:r>
              <a:rPr lang="en-US">
                <a:cs typeface="Calibri"/>
              </a:rPr>
              <a:t>Transfer of funds in or out of Title II will need to be accounted for within calculator.</a:t>
            </a:r>
          </a:p>
          <a:p>
            <a:pPr marL="575310"/>
            <a:r>
              <a:rPr lang="en-US" b="1">
                <a:cs typeface="Calibri"/>
              </a:rPr>
              <a:t>A change in the amount allocated will require an update to the private school share calculation – such as at amendment time.</a:t>
            </a:r>
          </a:p>
          <a:p>
            <a:pPr marL="575310"/>
            <a:r>
              <a:rPr lang="en-US">
                <a:cs typeface="Calibri"/>
              </a:rPr>
              <a:t>Must obligate all (private school) funds in the year made available </a:t>
            </a:r>
          </a:p>
          <a:p>
            <a:pPr marL="575310"/>
            <a:endParaRPr lang="en-US" sz="800">
              <a:cs typeface="Calibri"/>
            </a:endParaRPr>
          </a:p>
          <a:p>
            <a:r>
              <a:rPr lang="en-US">
                <a:ea typeface="+mn-lt"/>
                <a:cs typeface="+mn-lt"/>
              </a:rPr>
              <a:t>LEA may take administrative costs off the top.</a:t>
            </a:r>
          </a:p>
          <a:p>
            <a:pPr marL="575310"/>
            <a:r>
              <a:rPr lang="en-US">
                <a:ea typeface="+mn-lt"/>
                <a:cs typeface="+mn-lt"/>
              </a:rPr>
              <a:t>Such as Indirect Cost Recovery</a:t>
            </a:r>
            <a:endParaRPr lang="en-US">
              <a:cs typeface="Calibri"/>
            </a:endParaRPr>
          </a:p>
          <a:p>
            <a:pPr marL="0" indent="0">
              <a:buNone/>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4EABB4AE-F653-4F56-8BEF-322977FA5DC3}"/>
              </a:ext>
            </a:extLst>
          </p:cNvPr>
          <p:cNvSpPr>
            <a:spLocks noGrp="1"/>
          </p:cNvSpPr>
          <p:nvPr>
            <p:ph type="sldNum" sz="quarter" idx="12"/>
          </p:nvPr>
        </p:nvSpPr>
        <p:spPr/>
        <p:txBody>
          <a:bodyPr/>
          <a:lstStyle/>
          <a:p>
            <a:fld id="{E3A0F8C9-0536-44E3-92CA-2798A712B5A8}" type="slidenum">
              <a:rPr lang="en-US" smtClean="0"/>
              <a:t>72</a:t>
            </a:fld>
            <a:endParaRPr lang="en-US"/>
          </a:p>
        </p:txBody>
      </p:sp>
    </p:spTree>
    <p:extLst>
      <p:ext uri="{BB962C8B-B14F-4D97-AF65-F5344CB8AC3E}">
        <p14:creationId xmlns:p14="http://schemas.microsoft.com/office/powerpoint/2010/main" val="3411894354"/>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Graphical user interface, text, application, email&#10;&#10;Description automatically generated">
            <a:extLst>
              <a:ext uri="{FF2B5EF4-FFF2-40B4-BE49-F238E27FC236}">
                <a16:creationId xmlns:a16="http://schemas.microsoft.com/office/drawing/2014/main" id="{9872AF25-33E3-9EAB-E235-BA262386C8C1}"/>
              </a:ext>
            </a:extLst>
          </p:cNvPr>
          <p:cNvPicPr>
            <a:picLocks noGrp="1" noChangeAspect="1"/>
          </p:cNvPicPr>
          <p:nvPr>
            <p:ph idx="1"/>
          </p:nvPr>
        </p:nvPicPr>
        <p:blipFill>
          <a:blip r:embed="rId3"/>
          <a:stretch>
            <a:fillRect/>
          </a:stretch>
        </p:blipFill>
        <p:spPr>
          <a:xfrm>
            <a:off x="1862345" y="1342773"/>
            <a:ext cx="5321229" cy="4561850"/>
          </a:xfrm>
        </p:spPr>
      </p:pic>
      <p:sp>
        <p:nvSpPr>
          <p:cNvPr id="2" name="Title 1">
            <a:extLst>
              <a:ext uri="{FF2B5EF4-FFF2-40B4-BE49-F238E27FC236}">
                <a16:creationId xmlns:a16="http://schemas.microsoft.com/office/drawing/2014/main" id="{F9701B4D-C53D-45C7-A4E5-70DE8FC9407A}"/>
              </a:ext>
            </a:extLst>
          </p:cNvPr>
          <p:cNvSpPr>
            <a:spLocks noGrp="1"/>
          </p:cNvSpPr>
          <p:nvPr>
            <p:ph type="title"/>
          </p:nvPr>
        </p:nvSpPr>
        <p:spPr/>
        <p:txBody>
          <a:bodyPr/>
          <a:lstStyle/>
          <a:p>
            <a:pPr algn="ctr"/>
            <a:r>
              <a:rPr lang="en-US"/>
              <a:t>Proportionate Share Calculator</a:t>
            </a:r>
          </a:p>
        </p:txBody>
      </p:sp>
      <p:sp>
        <p:nvSpPr>
          <p:cNvPr id="4" name="Slide Number Placeholder 3">
            <a:extLst>
              <a:ext uri="{FF2B5EF4-FFF2-40B4-BE49-F238E27FC236}">
                <a16:creationId xmlns:a16="http://schemas.microsoft.com/office/drawing/2014/main" id="{2E9FF926-5F95-435D-9EE6-59FBEFA5EEA1}"/>
              </a:ext>
            </a:extLst>
          </p:cNvPr>
          <p:cNvSpPr>
            <a:spLocks noGrp="1"/>
          </p:cNvSpPr>
          <p:nvPr>
            <p:ph type="sldNum" sz="quarter" idx="12"/>
          </p:nvPr>
        </p:nvSpPr>
        <p:spPr/>
        <p:txBody>
          <a:bodyPr/>
          <a:lstStyle/>
          <a:p>
            <a:fld id="{E3A0F8C9-0536-44E3-92CA-2798A712B5A8}" type="slidenum">
              <a:rPr lang="en-US" smtClean="0"/>
              <a:t>73</a:t>
            </a:fld>
            <a:endParaRPr lang="en-US"/>
          </a:p>
        </p:txBody>
      </p:sp>
      <p:sp>
        <p:nvSpPr>
          <p:cNvPr id="8" name="Arrow: Left 7">
            <a:extLst>
              <a:ext uri="{FF2B5EF4-FFF2-40B4-BE49-F238E27FC236}">
                <a16:creationId xmlns:a16="http://schemas.microsoft.com/office/drawing/2014/main" id="{4AD8DFC6-059F-4A88-8230-5A439E116D67}"/>
              </a:ext>
            </a:extLst>
          </p:cNvPr>
          <p:cNvSpPr/>
          <p:nvPr/>
        </p:nvSpPr>
        <p:spPr>
          <a:xfrm>
            <a:off x="6486279" y="5656029"/>
            <a:ext cx="542719" cy="29244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5263F244-3182-4585-91BD-66D9B509CC61}"/>
              </a:ext>
            </a:extLst>
          </p:cNvPr>
          <p:cNvSpPr/>
          <p:nvPr/>
        </p:nvSpPr>
        <p:spPr>
          <a:xfrm>
            <a:off x="2655260" y="2863175"/>
            <a:ext cx="498505" cy="31989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934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6D25-14DB-45F3-9E57-8A7E1F0F8FF6}"/>
              </a:ext>
            </a:extLst>
          </p:cNvPr>
          <p:cNvSpPr>
            <a:spLocks noGrp="1"/>
          </p:cNvSpPr>
          <p:nvPr>
            <p:ph type="title"/>
          </p:nvPr>
        </p:nvSpPr>
        <p:spPr>
          <a:xfrm>
            <a:off x="628650" y="365125"/>
            <a:ext cx="7886700" cy="953408"/>
          </a:xfrm>
        </p:spPr>
        <p:txBody>
          <a:bodyPr>
            <a:normAutofit/>
          </a:bodyPr>
          <a:lstStyle/>
          <a:p>
            <a:r>
              <a:rPr lang="en-US" sz="4000">
                <a:cs typeface="Calibri Light"/>
              </a:rPr>
              <a:t>Transferability</a:t>
            </a:r>
          </a:p>
        </p:txBody>
      </p:sp>
      <p:sp>
        <p:nvSpPr>
          <p:cNvPr id="3" name="Content Placeholder 2">
            <a:extLst>
              <a:ext uri="{FF2B5EF4-FFF2-40B4-BE49-F238E27FC236}">
                <a16:creationId xmlns:a16="http://schemas.microsoft.com/office/drawing/2014/main" id="{E6769D29-39CC-46C3-BE02-2917025E677A}"/>
              </a:ext>
            </a:extLst>
          </p:cNvPr>
          <p:cNvSpPr>
            <a:spLocks noGrp="1"/>
          </p:cNvSpPr>
          <p:nvPr>
            <p:ph idx="1"/>
          </p:nvPr>
        </p:nvSpPr>
        <p:spPr>
          <a:xfrm>
            <a:off x="628650" y="1318533"/>
            <a:ext cx="7886700" cy="4657332"/>
          </a:xfrm>
        </p:spPr>
        <p:txBody>
          <a:bodyPr vert="horz" lIns="91440" tIns="45720" rIns="91440" bIns="45720" rtlCol="0" anchor="t">
            <a:noAutofit/>
          </a:bodyPr>
          <a:lstStyle/>
          <a:p>
            <a:pPr marL="0">
              <a:buNone/>
            </a:pPr>
            <a:r>
              <a:rPr lang="en-US">
                <a:cs typeface="Calibri"/>
              </a:rPr>
              <a:t>Within the consolidated application, LEAs may transfer up to 100% of their Title II, Part A allocation and up to 100% of their Title IV, Part A allocation to the following programs:</a:t>
            </a:r>
            <a:endParaRPr lang="en-US"/>
          </a:p>
          <a:p>
            <a:pPr marL="0">
              <a:buNone/>
            </a:pPr>
            <a:endParaRPr lang="en-US" sz="1200">
              <a:cs typeface="Calibri"/>
            </a:endParaRPr>
          </a:p>
          <a:p>
            <a:pPr marL="575310">
              <a:buNone/>
            </a:pPr>
            <a:r>
              <a:rPr lang="en-US">
                <a:cs typeface="Calibri"/>
              </a:rPr>
              <a:t>O Title I, Part A – Disadvantaged Youth*</a:t>
            </a:r>
            <a:endParaRPr lang="en-US"/>
          </a:p>
          <a:p>
            <a:pPr marL="575310">
              <a:buNone/>
            </a:pPr>
            <a:r>
              <a:rPr lang="en-US">
                <a:cs typeface="Calibri"/>
              </a:rPr>
              <a:t>O Title I, Part D – Neglected and Delinquent*</a:t>
            </a:r>
            <a:endParaRPr lang="en-US"/>
          </a:p>
          <a:p>
            <a:pPr marL="575310">
              <a:buNone/>
            </a:pPr>
            <a:r>
              <a:rPr lang="en-US">
                <a:cs typeface="Calibri"/>
              </a:rPr>
              <a:t>O Title II, Part A – Supporting Effective Instruction</a:t>
            </a:r>
            <a:endParaRPr lang="en-US"/>
          </a:p>
          <a:p>
            <a:pPr marL="575310">
              <a:buNone/>
            </a:pPr>
            <a:r>
              <a:rPr lang="en-US">
                <a:cs typeface="Calibri"/>
              </a:rPr>
              <a:t>O Title III, Part A – English Language Acquisition*</a:t>
            </a:r>
            <a:endParaRPr lang="en-US"/>
          </a:p>
          <a:p>
            <a:pPr marL="575310">
              <a:buNone/>
            </a:pPr>
            <a:r>
              <a:rPr lang="en-US">
                <a:cs typeface="Calibri"/>
              </a:rPr>
              <a:t>O Title IV, Part A – Student Support and Academic Enrichment</a:t>
            </a:r>
          </a:p>
          <a:p>
            <a:pPr marL="685800" indent="0">
              <a:buNone/>
            </a:pPr>
            <a:r>
              <a:rPr lang="en-US">
                <a:cs typeface="Calibri"/>
              </a:rPr>
              <a:t>* Funds cannot be transferred out of these programs including any funds transferred in.</a:t>
            </a:r>
          </a:p>
          <a:p>
            <a:pPr marL="0" indent="0">
              <a:buNone/>
            </a:pPr>
            <a:endParaRPr lang="en-US" sz="1400">
              <a:latin typeface="Century Gothic"/>
              <a:cs typeface="Calibri"/>
            </a:endParaRPr>
          </a:p>
        </p:txBody>
      </p:sp>
      <p:sp>
        <p:nvSpPr>
          <p:cNvPr id="4" name="Slide Number Placeholder 3">
            <a:extLst>
              <a:ext uri="{FF2B5EF4-FFF2-40B4-BE49-F238E27FC236}">
                <a16:creationId xmlns:a16="http://schemas.microsoft.com/office/drawing/2014/main" id="{829A6992-9CD4-4353-8726-BFBA27B1004F}"/>
              </a:ext>
            </a:extLst>
          </p:cNvPr>
          <p:cNvSpPr>
            <a:spLocks noGrp="1"/>
          </p:cNvSpPr>
          <p:nvPr>
            <p:ph type="sldNum" sz="quarter" idx="12"/>
          </p:nvPr>
        </p:nvSpPr>
        <p:spPr/>
        <p:txBody>
          <a:bodyPr/>
          <a:lstStyle/>
          <a:p>
            <a:fld id="{E3A0F8C9-0536-44E3-92CA-2798A712B5A8}" type="slidenum">
              <a:rPr lang="en-US" smtClean="0"/>
              <a:t>74</a:t>
            </a:fld>
            <a:endParaRPr lang="en-US"/>
          </a:p>
        </p:txBody>
      </p:sp>
    </p:spTree>
    <p:extLst>
      <p:ext uri="{BB962C8B-B14F-4D97-AF65-F5344CB8AC3E}">
        <p14:creationId xmlns:p14="http://schemas.microsoft.com/office/powerpoint/2010/main" val="2232414366"/>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6D25-14DB-45F3-9E57-8A7E1F0F8FF6}"/>
              </a:ext>
            </a:extLst>
          </p:cNvPr>
          <p:cNvSpPr>
            <a:spLocks noGrp="1"/>
          </p:cNvSpPr>
          <p:nvPr>
            <p:ph type="title"/>
          </p:nvPr>
        </p:nvSpPr>
        <p:spPr>
          <a:xfrm>
            <a:off x="628650" y="365125"/>
            <a:ext cx="7886700" cy="953408"/>
          </a:xfrm>
        </p:spPr>
        <p:txBody>
          <a:bodyPr>
            <a:normAutofit fontScale="90000"/>
          </a:bodyPr>
          <a:lstStyle/>
          <a:p>
            <a:r>
              <a:rPr lang="en-US" sz="4000">
                <a:cs typeface="Calibri Light"/>
              </a:rPr>
              <a:t>Transferability (cont.)</a:t>
            </a:r>
            <a:br>
              <a:rPr lang="en-US" sz="4000">
                <a:cs typeface="Calibri Light"/>
              </a:rPr>
            </a:br>
            <a:endParaRPr lang="en-US" sz="4000">
              <a:cs typeface="Calibri Light"/>
            </a:endParaRPr>
          </a:p>
        </p:txBody>
      </p:sp>
      <p:sp>
        <p:nvSpPr>
          <p:cNvPr id="3" name="Content Placeholder 2">
            <a:extLst>
              <a:ext uri="{FF2B5EF4-FFF2-40B4-BE49-F238E27FC236}">
                <a16:creationId xmlns:a16="http://schemas.microsoft.com/office/drawing/2014/main" id="{E6769D29-39CC-46C3-BE02-2917025E677A}"/>
              </a:ext>
            </a:extLst>
          </p:cNvPr>
          <p:cNvSpPr>
            <a:spLocks noGrp="1"/>
          </p:cNvSpPr>
          <p:nvPr>
            <p:ph idx="1"/>
          </p:nvPr>
        </p:nvSpPr>
        <p:spPr>
          <a:xfrm>
            <a:off x="194310" y="1318533"/>
            <a:ext cx="8321040" cy="4657332"/>
          </a:xfrm>
        </p:spPr>
        <p:txBody>
          <a:bodyPr vert="horz" lIns="91440" tIns="45720" rIns="91440" bIns="45720" rtlCol="0" anchor="t">
            <a:noAutofit/>
          </a:bodyPr>
          <a:lstStyle/>
          <a:p>
            <a:pPr marL="685800" indent="0">
              <a:buNone/>
            </a:pPr>
            <a:r>
              <a:rPr lang="en-US" b="1">
                <a:cs typeface="Calibri"/>
              </a:rPr>
              <a:t>Private Schools</a:t>
            </a:r>
          </a:p>
          <a:p>
            <a:pPr marL="685800" indent="0">
              <a:buNone/>
            </a:pPr>
            <a:endParaRPr lang="en-US">
              <a:cs typeface="Calibri"/>
            </a:endParaRPr>
          </a:p>
          <a:p>
            <a:pPr marL="685800" indent="0">
              <a:buNone/>
            </a:pPr>
            <a:r>
              <a:rPr lang="en-US">
                <a:cs typeface="Calibri"/>
              </a:rPr>
              <a:t>Transferring funds between programs impacts your private schools.</a:t>
            </a:r>
          </a:p>
          <a:p>
            <a:pPr marL="685800" indent="0">
              <a:buNone/>
            </a:pPr>
            <a:endParaRPr lang="en-US">
              <a:cs typeface="Calibri"/>
            </a:endParaRPr>
          </a:p>
          <a:p>
            <a:pPr marL="685800" indent="0">
              <a:buNone/>
            </a:pPr>
            <a:r>
              <a:rPr lang="en-US">
                <a:cs typeface="Calibri"/>
              </a:rPr>
              <a:t>The LEA must update the </a:t>
            </a:r>
            <a:r>
              <a:rPr lang="en-US" sz="2400">
                <a:cs typeface="Calibri Light"/>
              </a:rPr>
              <a:t>Proportionate Share Calculator </a:t>
            </a:r>
            <a:r>
              <a:rPr lang="en-US">
                <a:cs typeface="Calibri"/>
              </a:rPr>
              <a:t>to reflect transfer of funds; either going out of Title II or going into Title II.</a:t>
            </a:r>
          </a:p>
          <a:p>
            <a:pPr marL="685800" indent="0">
              <a:buNone/>
            </a:pPr>
            <a:endParaRPr lang="en-US">
              <a:cs typeface="Calibri"/>
            </a:endParaRPr>
          </a:p>
          <a:p>
            <a:pPr marL="0" indent="0">
              <a:buNone/>
            </a:pPr>
            <a:endParaRPr lang="en-US" sz="1400">
              <a:latin typeface="Century Gothic"/>
              <a:cs typeface="Calibri"/>
            </a:endParaRPr>
          </a:p>
        </p:txBody>
      </p:sp>
      <p:sp>
        <p:nvSpPr>
          <p:cNvPr id="4" name="Slide Number Placeholder 3">
            <a:extLst>
              <a:ext uri="{FF2B5EF4-FFF2-40B4-BE49-F238E27FC236}">
                <a16:creationId xmlns:a16="http://schemas.microsoft.com/office/drawing/2014/main" id="{829A6992-9CD4-4353-8726-BFBA27B1004F}"/>
              </a:ext>
            </a:extLst>
          </p:cNvPr>
          <p:cNvSpPr>
            <a:spLocks noGrp="1"/>
          </p:cNvSpPr>
          <p:nvPr>
            <p:ph type="sldNum" sz="quarter" idx="12"/>
          </p:nvPr>
        </p:nvSpPr>
        <p:spPr/>
        <p:txBody>
          <a:bodyPr/>
          <a:lstStyle/>
          <a:p>
            <a:fld id="{E3A0F8C9-0536-44E3-92CA-2798A712B5A8}" type="slidenum">
              <a:rPr lang="en-US" smtClean="0"/>
              <a:t>75</a:t>
            </a:fld>
            <a:endParaRPr lang="en-US"/>
          </a:p>
        </p:txBody>
      </p:sp>
    </p:spTree>
    <p:extLst>
      <p:ext uri="{BB962C8B-B14F-4D97-AF65-F5344CB8AC3E}">
        <p14:creationId xmlns:p14="http://schemas.microsoft.com/office/powerpoint/2010/main" val="3380320538"/>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24D4-14A4-4CDD-A694-FA5B0705FC0F}"/>
              </a:ext>
            </a:extLst>
          </p:cNvPr>
          <p:cNvSpPr>
            <a:spLocks noGrp="1"/>
          </p:cNvSpPr>
          <p:nvPr>
            <p:ph type="title"/>
          </p:nvPr>
        </p:nvSpPr>
        <p:spPr>
          <a:xfrm>
            <a:off x="628650" y="265884"/>
            <a:ext cx="7886700" cy="922836"/>
          </a:xfrm>
        </p:spPr>
        <p:txBody>
          <a:bodyPr/>
          <a:lstStyle/>
          <a:p>
            <a:r>
              <a:rPr lang="en-US">
                <a:cs typeface="Calibri Light"/>
              </a:rPr>
              <a:t>Period of Availability &amp; Carryover</a:t>
            </a:r>
            <a:endParaRPr lang="en-US"/>
          </a:p>
        </p:txBody>
      </p:sp>
      <p:sp>
        <p:nvSpPr>
          <p:cNvPr id="3" name="Content Placeholder 2">
            <a:extLst>
              <a:ext uri="{FF2B5EF4-FFF2-40B4-BE49-F238E27FC236}">
                <a16:creationId xmlns:a16="http://schemas.microsoft.com/office/drawing/2014/main" id="{06EDE226-D18A-4D5E-A90A-B3BA93A94F06}"/>
              </a:ext>
            </a:extLst>
          </p:cNvPr>
          <p:cNvSpPr>
            <a:spLocks noGrp="1"/>
          </p:cNvSpPr>
          <p:nvPr>
            <p:ph idx="1"/>
          </p:nvPr>
        </p:nvSpPr>
        <p:spPr>
          <a:xfrm>
            <a:off x="251460" y="1188720"/>
            <a:ext cx="8515350" cy="4937759"/>
          </a:xfrm>
        </p:spPr>
        <p:txBody>
          <a:bodyPr vert="horz" lIns="91440" tIns="45720" rIns="91440" bIns="45720" rtlCol="0" anchor="t">
            <a:noAutofit/>
          </a:bodyPr>
          <a:lstStyle/>
          <a:p>
            <a:r>
              <a:rPr lang="en-US">
                <a:cs typeface="Calibri"/>
              </a:rPr>
              <a:t>Title II(A) funds are available for 27 months</a:t>
            </a:r>
          </a:p>
          <a:p>
            <a:pPr marL="0" indent="0">
              <a:buNone/>
            </a:pPr>
            <a:endParaRPr lang="en-US">
              <a:cs typeface="Calibri"/>
            </a:endParaRPr>
          </a:p>
          <a:p>
            <a:endParaRPr lang="en-US" sz="1800">
              <a:cs typeface="Calibri"/>
            </a:endParaRPr>
          </a:p>
          <a:p>
            <a:endParaRPr lang="en-US" sz="1800">
              <a:cs typeface="Calibri"/>
            </a:endParaRPr>
          </a:p>
          <a:p>
            <a:endParaRPr lang="en-US" sz="1800">
              <a:cs typeface="Calibri"/>
            </a:endParaRPr>
          </a:p>
          <a:p>
            <a:pPr marL="342900" lvl="1" indent="0">
              <a:buNone/>
            </a:pPr>
            <a:endParaRPr lang="en-US" sz="1800">
              <a:cs typeface="Calibri"/>
            </a:endParaRPr>
          </a:p>
          <a:p>
            <a:r>
              <a:rPr lang="en-US">
                <a:cs typeface="Calibri"/>
              </a:rPr>
              <a:t>First In First Out (FIFO) Approach</a:t>
            </a:r>
          </a:p>
          <a:p>
            <a:endParaRPr lang="en-US" sz="200">
              <a:cs typeface="Calibri"/>
            </a:endParaRPr>
          </a:p>
          <a:p>
            <a:r>
              <a:rPr lang="en-US">
                <a:cs typeface="Calibri"/>
              </a:rPr>
              <a:t>LEAs are encouraged to apply for all available funds</a:t>
            </a:r>
          </a:p>
          <a:p>
            <a:endParaRPr lang="en-US" sz="200">
              <a:cs typeface="Calibri"/>
            </a:endParaRPr>
          </a:p>
          <a:p>
            <a:r>
              <a:rPr lang="en-US">
                <a:cs typeface="Calibri"/>
              </a:rPr>
              <a:t>Unlike Title I (A) funds - no restriction on the percentage that can be carried over within the 27-month period of availability</a:t>
            </a:r>
          </a:p>
          <a:p>
            <a:endParaRPr lang="en-US" sz="200">
              <a:cs typeface="Calibri"/>
            </a:endParaRPr>
          </a:p>
          <a:p>
            <a:r>
              <a:rPr lang="en-US">
                <a:cs typeface="Calibri"/>
              </a:rPr>
              <a:t>Account for Private School funds separately and allow for similar carryover, if necessary</a:t>
            </a:r>
          </a:p>
        </p:txBody>
      </p:sp>
      <p:sp>
        <p:nvSpPr>
          <p:cNvPr id="4" name="Slide Number Placeholder 3">
            <a:extLst>
              <a:ext uri="{FF2B5EF4-FFF2-40B4-BE49-F238E27FC236}">
                <a16:creationId xmlns:a16="http://schemas.microsoft.com/office/drawing/2014/main" id="{DC190449-7239-4229-8B3C-10AAAF88FF63}"/>
              </a:ext>
            </a:extLst>
          </p:cNvPr>
          <p:cNvSpPr>
            <a:spLocks noGrp="1"/>
          </p:cNvSpPr>
          <p:nvPr>
            <p:ph type="sldNum" sz="quarter" idx="12"/>
          </p:nvPr>
        </p:nvSpPr>
        <p:spPr/>
        <p:txBody>
          <a:bodyPr/>
          <a:lstStyle/>
          <a:p>
            <a:fld id="{E3A0F8C9-0536-44E3-92CA-2798A712B5A8}" type="slidenum">
              <a:rPr lang="en-US" smtClean="0"/>
              <a:t>76</a:t>
            </a:fld>
            <a:endParaRPr lang="en-US"/>
          </a:p>
        </p:txBody>
      </p:sp>
      <p:graphicFrame>
        <p:nvGraphicFramePr>
          <p:cNvPr id="5" name="Table 5">
            <a:extLst>
              <a:ext uri="{FF2B5EF4-FFF2-40B4-BE49-F238E27FC236}">
                <a16:creationId xmlns:a16="http://schemas.microsoft.com/office/drawing/2014/main" id="{2D9F47B5-3E20-45EC-89D9-FEF4D175CCF9}"/>
              </a:ext>
            </a:extLst>
          </p:cNvPr>
          <p:cNvGraphicFramePr>
            <a:graphicFrameLocks noGrp="1"/>
          </p:cNvGraphicFramePr>
          <p:nvPr>
            <p:extLst>
              <p:ext uri="{D42A27DB-BD31-4B8C-83A1-F6EECF244321}">
                <p14:modId xmlns:p14="http://schemas.microsoft.com/office/powerpoint/2010/main" val="110370950"/>
              </p:ext>
            </p:extLst>
          </p:nvPr>
        </p:nvGraphicFramePr>
        <p:xfrm>
          <a:off x="978072" y="1750764"/>
          <a:ext cx="6632352" cy="1359375"/>
        </p:xfrm>
        <a:graphic>
          <a:graphicData uri="http://schemas.openxmlformats.org/drawingml/2006/table">
            <a:tbl>
              <a:tblPr firstRow="1" bandRow="1">
                <a:tableStyleId>{5C22544A-7EE6-4342-B048-85BDC9FD1C3A}</a:tableStyleId>
              </a:tblPr>
              <a:tblGrid>
                <a:gridCol w="3316176">
                  <a:extLst>
                    <a:ext uri="{9D8B030D-6E8A-4147-A177-3AD203B41FA5}">
                      <a16:colId xmlns:a16="http://schemas.microsoft.com/office/drawing/2014/main" val="2448041422"/>
                    </a:ext>
                  </a:extLst>
                </a:gridCol>
                <a:gridCol w="3316176">
                  <a:extLst>
                    <a:ext uri="{9D8B030D-6E8A-4147-A177-3AD203B41FA5}">
                      <a16:colId xmlns:a16="http://schemas.microsoft.com/office/drawing/2014/main" val="1056364741"/>
                    </a:ext>
                  </a:extLst>
                </a:gridCol>
              </a:tblGrid>
              <a:tr h="453125">
                <a:tc>
                  <a:txBody>
                    <a:bodyPr/>
                    <a:lstStyle/>
                    <a:p>
                      <a:r>
                        <a:rPr lang="en-US" sz="1700"/>
                        <a:t>Fiscal Year</a:t>
                      </a:r>
                    </a:p>
                  </a:txBody>
                  <a:tcPr/>
                </a:tc>
                <a:tc>
                  <a:txBody>
                    <a:bodyPr/>
                    <a:lstStyle/>
                    <a:p>
                      <a:r>
                        <a:rPr lang="en-US" sz="1700"/>
                        <a:t>Period of Availability</a:t>
                      </a:r>
                    </a:p>
                  </a:txBody>
                  <a:tcPr/>
                </a:tc>
                <a:extLst>
                  <a:ext uri="{0D108BD9-81ED-4DB2-BD59-A6C34878D82A}">
                    <a16:rowId xmlns:a16="http://schemas.microsoft.com/office/drawing/2014/main" val="798452054"/>
                  </a:ext>
                </a:extLst>
              </a:tr>
              <a:tr h="453125">
                <a:tc>
                  <a:txBody>
                    <a:bodyPr/>
                    <a:lstStyle/>
                    <a:p>
                      <a:pPr lvl="0">
                        <a:buNone/>
                      </a:pPr>
                      <a:r>
                        <a:rPr lang="en-US" sz="1700" b="1"/>
                        <a:t>FY 2022</a:t>
                      </a:r>
                    </a:p>
                  </a:txBody>
                  <a:tcPr/>
                </a:tc>
                <a:tc>
                  <a:txBody>
                    <a:bodyPr/>
                    <a:lstStyle/>
                    <a:p>
                      <a:pPr lvl="0">
                        <a:buNone/>
                      </a:pPr>
                      <a:r>
                        <a:rPr lang="en-US" sz="1700" b="1"/>
                        <a:t>7/1/2021 - 9/30/2023</a:t>
                      </a:r>
                    </a:p>
                  </a:txBody>
                  <a:tcPr/>
                </a:tc>
                <a:extLst>
                  <a:ext uri="{0D108BD9-81ED-4DB2-BD59-A6C34878D82A}">
                    <a16:rowId xmlns:a16="http://schemas.microsoft.com/office/drawing/2014/main" val="2923525184"/>
                  </a:ext>
                </a:extLst>
              </a:tr>
              <a:tr h="453125">
                <a:tc>
                  <a:txBody>
                    <a:bodyPr/>
                    <a:lstStyle/>
                    <a:p>
                      <a:pPr lvl="0">
                        <a:buNone/>
                      </a:pPr>
                      <a:r>
                        <a:rPr lang="en-US" sz="1700" b="1"/>
                        <a:t>FY 2023 </a:t>
                      </a:r>
                    </a:p>
                  </a:txBody>
                  <a:tcPr/>
                </a:tc>
                <a:tc>
                  <a:txBody>
                    <a:bodyPr/>
                    <a:lstStyle/>
                    <a:p>
                      <a:pPr lvl="0">
                        <a:buNone/>
                      </a:pPr>
                      <a:r>
                        <a:rPr lang="en-US" sz="1700" b="1"/>
                        <a:t>7/1/2022 - 9/30/2024</a:t>
                      </a:r>
                    </a:p>
                  </a:txBody>
                  <a:tcPr/>
                </a:tc>
                <a:extLst>
                  <a:ext uri="{0D108BD9-81ED-4DB2-BD59-A6C34878D82A}">
                    <a16:rowId xmlns:a16="http://schemas.microsoft.com/office/drawing/2014/main" val="3094675009"/>
                  </a:ext>
                </a:extLst>
              </a:tr>
            </a:tbl>
          </a:graphicData>
        </a:graphic>
      </p:graphicFrame>
    </p:spTree>
    <p:extLst>
      <p:ext uri="{BB962C8B-B14F-4D97-AF65-F5344CB8AC3E}">
        <p14:creationId xmlns:p14="http://schemas.microsoft.com/office/powerpoint/2010/main" val="1345286340"/>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584A-944A-4939-B65A-DB76F1C4D928}"/>
              </a:ext>
            </a:extLst>
          </p:cNvPr>
          <p:cNvSpPr>
            <a:spLocks noGrp="1"/>
          </p:cNvSpPr>
          <p:nvPr>
            <p:ph type="title"/>
          </p:nvPr>
        </p:nvSpPr>
        <p:spPr>
          <a:xfrm>
            <a:off x="628650" y="180976"/>
            <a:ext cx="7886700" cy="945925"/>
          </a:xfrm>
        </p:spPr>
        <p:txBody>
          <a:bodyPr/>
          <a:lstStyle/>
          <a:p>
            <a:r>
              <a:rPr lang="en-US"/>
              <a:t>2023 Amendment Guidance</a:t>
            </a:r>
          </a:p>
        </p:txBody>
      </p:sp>
      <p:sp>
        <p:nvSpPr>
          <p:cNvPr id="3" name="Content Placeholder 2">
            <a:extLst>
              <a:ext uri="{FF2B5EF4-FFF2-40B4-BE49-F238E27FC236}">
                <a16:creationId xmlns:a16="http://schemas.microsoft.com/office/drawing/2014/main" id="{B2A41066-556F-4043-BDAD-966C754F376C}"/>
              </a:ext>
            </a:extLst>
          </p:cNvPr>
          <p:cNvSpPr>
            <a:spLocks noGrp="1"/>
          </p:cNvSpPr>
          <p:nvPr>
            <p:ph idx="1"/>
          </p:nvPr>
        </p:nvSpPr>
        <p:spPr>
          <a:xfrm>
            <a:off x="381000" y="1126901"/>
            <a:ext cx="8382000" cy="4722914"/>
          </a:xfrm>
        </p:spPr>
        <p:txBody>
          <a:bodyPr vert="horz" lIns="91440" tIns="45720" rIns="91440" bIns="45720" rtlCol="0" anchor="t">
            <a:noAutofit/>
          </a:bodyPr>
          <a:lstStyle/>
          <a:p>
            <a:pPr marL="0" marR="0" lvl="0" indent="0">
              <a:spcBef>
                <a:spcPts val="0"/>
              </a:spcBef>
              <a:spcAft>
                <a:spcPts val="0"/>
              </a:spcAft>
              <a:buNone/>
              <a:tabLst>
                <a:tab pos="228600" algn="l"/>
              </a:tabLst>
            </a:pPr>
            <a:endParaRPr lang="en-US">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endParaRPr>
          </a:p>
          <a:p>
            <a:pPr marL="0" indent="0">
              <a:spcBef>
                <a:spcPts val="0"/>
              </a:spcBef>
              <a:buNone/>
              <a:tabLst>
                <a:tab pos="228600" algn="l"/>
              </a:tabLst>
            </a:pPr>
            <a:r>
              <a:rPr lang="en-US">
                <a:solidFill>
                  <a:srgbClr val="000000"/>
                </a:solidFill>
                <a:ea typeface="Times New Roman" panose="02020603050405020304" pitchFamily="18" charset="0"/>
                <a:cs typeface="Calibri"/>
              </a:rPr>
              <a:t>2023 Amendment Period:  February 6th- March 20th</a:t>
            </a:r>
          </a:p>
          <a:p>
            <a:pPr marL="0" marR="0" lvl="0" indent="0">
              <a:spcBef>
                <a:spcPts val="0"/>
              </a:spcBef>
              <a:spcAft>
                <a:spcPts val="0"/>
              </a:spcAft>
              <a:buNone/>
              <a:tabLst>
                <a:tab pos="228600" algn="l"/>
              </a:tabLst>
            </a:pPr>
            <a:endParaRPr lang="en-US">
              <a:solidFill>
                <a:srgbClr val="000000"/>
              </a:solidFill>
              <a:effectLst/>
              <a:ea typeface="Times New Roman" panose="02020603050405020304" pitchFamily="18" charset="0"/>
              <a:cs typeface="Calibri" panose="020F0502020204030204" pitchFamily="34" charset="0"/>
            </a:endParaRPr>
          </a:p>
          <a:p>
            <a:pPr marL="0" marR="0" lvl="0" indent="0">
              <a:spcBef>
                <a:spcPts val="0"/>
              </a:spcBef>
              <a:spcAft>
                <a:spcPts val="0"/>
              </a:spcAft>
              <a:buNone/>
              <a:tabLst>
                <a:tab pos="228600" algn="l"/>
              </a:tabLst>
            </a:pPr>
            <a:r>
              <a:rPr lang="en-US">
                <a:solidFill>
                  <a:srgbClr val="000000"/>
                </a:solidFill>
                <a:effectLst/>
                <a:ea typeface="Times New Roman" panose="02020603050405020304" pitchFamily="18" charset="0"/>
                <a:cs typeface="Calibri"/>
              </a:rPr>
              <a:t>When to submit a CRP Amendment:</a:t>
            </a:r>
          </a:p>
          <a:p>
            <a:pPr marL="0" marR="0" lvl="0" indent="0">
              <a:spcBef>
                <a:spcPts val="0"/>
              </a:spcBef>
              <a:spcAft>
                <a:spcPts val="0"/>
              </a:spcAft>
              <a:buNone/>
              <a:tabLst>
                <a:tab pos="228600" algn="l"/>
              </a:tabLst>
            </a:pPr>
            <a:endParaRPr lang="en-US">
              <a:solidFill>
                <a:srgbClr val="000000"/>
              </a:solidFill>
              <a:effectLst/>
              <a:ea typeface="Times New Roman" panose="02020603050405020304" pitchFamily="18" charset="0"/>
              <a:cs typeface="Calibri" panose="020F0502020204030204" pitchFamily="34" charset="0"/>
            </a:endParaRPr>
          </a:p>
          <a:p>
            <a:pPr>
              <a:spcBef>
                <a:spcPts val="0"/>
              </a:spcBef>
              <a:tabLst>
                <a:tab pos="228600" algn="l"/>
              </a:tabLst>
            </a:pPr>
            <a:r>
              <a:rPr lang="en-US">
                <a:solidFill>
                  <a:srgbClr val="000000"/>
                </a:solidFill>
                <a:ea typeface="Times New Roman" panose="02020603050405020304" pitchFamily="18" charset="0"/>
                <a:cs typeface="Calibri"/>
              </a:rPr>
              <a:t>Decrease in available funds</a:t>
            </a:r>
          </a:p>
          <a:p>
            <a:pPr>
              <a:spcBef>
                <a:spcPts val="0"/>
              </a:spcBef>
              <a:tabLst>
                <a:tab pos="228600" algn="l"/>
              </a:tabLst>
            </a:pPr>
            <a:endParaRPr lang="en-US">
              <a:solidFill>
                <a:srgbClr val="000000"/>
              </a:solidFill>
              <a:ea typeface="Times New Roman" panose="02020603050405020304" pitchFamily="18" charset="0"/>
              <a:cs typeface="Calibri"/>
            </a:endParaRPr>
          </a:p>
          <a:p>
            <a:pPr marR="0" lvl="0">
              <a:spcBef>
                <a:spcPts val="0"/>
              </a:spcBef>
              <a:spcAft>
                <a:spcPts val="0"/>
              </a:spcAft>
              <a:tabLst>
                <a:tab pos="228600" algn="l"/>
              </a:tabLst>
            </a:pPr>
            <a:r>
              <a:rPr lang="en-US">
                <a:solidFill>
                  <a:srgbClr val="000000"/>
                </a:solidFill>
                <a:effectLst/>
                <a:ea typeface="Times New Roman" panose="02020603050405020304" pitchFamily="18" charset="0"/>
                <a:cs typeface="Calibri"/>
              </a:rPr>
              <a:t>If LEA cumulative anticipated change(s) within or among objects of expenditure (Budget Series) exceeds 10% of the total approved budget</a:t>
            </a:r>
          </a:p>
          <a:p>
            <a:pPr marL="0" indent="0">
              <a:spcBef>
                <a:spcPts val="0"/>
              </a:spcBef>
              <a:buNone/>
              <a:tabLst>
                <a:tab pos="228600" algn="l"/>
              </a:tabLst>
            </a:pPr>
            <a:endParaRPr lang="en-US">
              <a:cs typeface="Calibri" panose="020F0502020204030204" pitchFamily="34" charset="0"/>
            </a:endParaRPr>
          </a:p>
          <a:p>
            <a:pPr marR="0" lvl="0">
              <a:spcBef>
                <a:spcPts val="0"/>
              </a:spcBef>
              <a:spcAft>
                <a:spcPts val="0"/>
              </a:spcAft>
              <a:tabLst>
                <a:tab pos="228600" algn="l"/>
              </a:tabLst>
            </a:pPr>
            <a:r>
              <a:rPr lang="en-US">
                <a:solidFill>
                  <a:srgbClr val="000000"/>
                </a:solidFill>
                <a:ea typeface="Times New Roman" panose="02020603050405020304" pitchFamily="18" charset="0"/>
                <a:cs typeface="Calibri"/>
              </a:rPr>
              <a:t>If LEA cumulative anticipated change(s) within or among objects of expenditure (Budget Series) exceeds O</a:t>
            </a:r>
            <a:r>
              <a:rPr lang="en-US">
                <a:solidFill>
                  <a:srgbClr val="000000"/>
                </a:solidFill>
                <a:effectLst/>
                <a:ea typeface="Times New Roman" panose="02020603050405020304" pitchFamily="18" charset="0"/>
                <a:cs typeface="Calibri"/>
              </a:rPr>
              <a:t>ver $100,000.00, whichever amount is less</a:t>
            </a:r>
          </a:p>
          <a:p>
            <a:pPr marR="0" lvl="0">
              <a:spcBef>
                <a:spcPts val="0"/>
              </a:spcBef>
              <a:spcAft>
                <a:spcPts val="0"/>
              </a:spcAft>
              <a:tabLst>
                <a:tab pos="228600" algn="l"/>
              </a:tabLst>
            </a:pPr>
            <a:endParaRPr lang="en-US">
              <a:solidFill>
                <a:srgbClr val="000000"/>
              </a:solidFill>
              <a:effectLst/>
              <a:ea typeface="Times New Roman" panose="02020603050405020304" pitchFamily="18" charset="0"/>
              <a:cs typeface="Calibri"/>
            </a:endParaRPr>
          </a:p>
          <a:p>
            <a:pPr marL="342900" lvl="1" indent="0">
              <a:spcBef>
                <a:spcPts val="0"/>
              </a:spcBef>
              <a:buNone/>
              <a:tabLst>
                <a:tab pos="228600" algn="l"/>
              </a:tabLst>
            </a:pPr>
            <a:endParaRPr lang="en-US">
              <a:solidFill>
                <a:srgbClr val="000000"/>
              </a:solidFill>
              <a:effectLst/>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FAFB8FE-6BF4-4BDE-936C-2BBDB48EBC26}"/>
              </a:ext>
            </a:extLst>
          </p:cNvPr>
          <p:cNvSpPr>
            <a:spLocks noGrp="1"/>
          </p:cNvSpPr>
          <p:nvPr>
            <p:ph type="sldNum" sz="quarter" idx="12"/>
          </p:nvPr>
        </p:nvSpPr>
        <p:spPr/>
        <p:txBody>
          <a:bodyPr/>
          <a:lstStyle/>
          <a:p>
            <a:fld id="{E3A0F8C9-0536-44E3-92CA-2798A712B5A8}" type="slidenum">
              <a:rPr lang="en-US" smtClean="0"/>
              <a:t>77</a:t>
            </a:fld>
            <a:endParaRPr lang="en-US"/>
          </a:p>
        </p:txBody>
      </p:sp>
    </p:spTree>
    <p:extLst>
      <p:ext uri="{BB962C8B-B14F-4D97-AF65-F5344CB8AC3E}">
        <p14:creationId xmlns:p14="http://schemas.microsoft.com/office/powerpoint/2010/main" val="1123658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584A-944A-4939-B65A-DB76F1C4D928}"/>
              </a:ext>
            </a:extLst>
          </p:cNvPr>
          <p:cNvSpPr>
            <a:spLocks noGrp="1"/>
          </p:cNvSpPr>
          <p:nvPr>
            <p:ph type="title"/>
          </p:nvPr>
        </p:nvSpPr>
        <p:spPr>
          <a:xfrm>
            <a:off x="628650" y="180976"/>
            <a:ext cx="7886700" cy="945925"/>
          </a:xfrm>
        </p:spPr>
        <p:txBody>
          <a:bodyPr/>
          <a:lstStyle/>
          <a:p>
            <a:r>
              <a:rPr lang="en-US"/>
              <a:t>2023 Amendment Guidance</a:t>
            </a:r>
          </a:p>
        </p:txBody>
      </p:sp>
      <p:sp>
        <p:nvSpPr>
          <p:cNvPr id="3" name="Content Placeholder 2">
            <a:extLst>
              <a:ext uri="{FF2B5EF4-FFF2-40B4-BE49-F238E27FC236}">
                <a16:creationId xmlns:a16="http://schemas.microsoft.com/office/drawing/2014/main" id="{B2A41066-556F-4043-BDAD-966C754F376C}"/>
              </a:ext>
            </a:extLst>
          </p:cNvPr>
          <p:cNvSpPr>
            <a:spLocks noGrp="1"/>
          </p:cNvSpPr>
          <p:nvPr>
            <p:ph idx="1"/>
          </p:nvPr>
        </p:nvSpPr>
        <p:spPr>
          <a:xfrm>
            <a:off x="381000" y="1126901"/>
            <a:ext cx="8382000" cy="4722914"/>
          </a:xfrm>
        </p:spPr>
        <p:txBody>
          <a:bodyPr vert="horz" lIns="91440" tIns="45720" rIns="91440" bIns="45720" rtlCol="0" anchor="t">
            <a:normAutofit/>
          </a:bodyPr>
          <a:lstStyle/>
          <a:p>
            <a:pPr marL="342900" lvl="1" indent="0">
              <a:spcBef>
                <a:spcPts val="0"/>
              </a:spcBef>
              <a:buNone/>
              <a:tabLst>
                <a:tab pos="228600" algn="l"/>
              </a:tabLst>
            </a:pPr>
            <a:endParaRPr lang="en-US">
              <a:solidFill>
                <a:srgbClr val="000000"/>
              </a:solidFill>
              <a:effectLst/>
              <a:ea typeface="Times New Roman" panose="02020603050405020304" pitchFamily="18" charset="0"/>
              <a:cs typeface="Calibri" panose="020F0502020204030204" pitchFamily="34" charset="0"/>
            </a:endParaRPr>
          </a:p>
          <a:p>
            <a:r>
              <a:rPr lang="en-US">
                <a:ea typeface="Times New Roman" panose="02020603050405020304" pitchFamily="18" charset="0"/>
                <a:cs typeface="Calibri"/>
              </a:rPr>
              <a:t>10% Flexibility Rule</a:t>
            </a:r>
            <a:endParaRPr lang="en-US">
              <a:effectLst/>
              <a:ea typeface="Times New Roman" panose="02020603050405020304" pitchFamily="18" charset="0"/>
              <a:cs typeface="Calibri"/>
            </a:endParaRPr>
          </a:p>
          <a:p>
            <a:pPr lvl="1"/>
            <a:r>
              <a:rPr lang="en-US">
                <a:effectLst/>
                <a:ea typeface="Times New Roman" panose="02020603050405020304" pitchFamily="18" charset="0"/>
              </a:rPr>
              <a:t>Prior approved line items/activities</a:t>
            </a:r>
            <a:r>
              <a:rPr lang="en-US">
                <a:ea typeface="Times New Roman" panose="02020603050405020304" pitchFamily="18" charset="0"/>
              </a:rPr>
              <a:t> </a:t>
            </a:r>
            <a:endParaRPr lang="en-US"/>
          </a:p>
          <a:p>
            <a:pPr lvl="1"/>
            <a:r>
              <a:rPr lang="en-US"/>
              <a:t>The</a:t>
            </a:r>
            <a:r>
              <a:rPr lang="en-US">
                <a:effectLst/>
                <a:ea typeface="Times New Roman" panose="02020603050405020304" pitchFamily="18" charset="0"/>
              </a:rPr>
              <a:t> flexibility is not meant for new or unapproved activities</a:t>
            </a:r>
            <a:endParaRPr lang="en-US"/>
          </a:p>
          <a:p>
            <a:pPr lvl="1"/>
            <a:r>
              <a:rPr lang="en-US">
                <a:ea typeface="Times New Roman" panose="02020603050405020304" pitchFamily="18" charset="0"/>
                <a:cs typeface="Calibri"/>
              </a:rPr>
              <a:t>New line items/activities require an amendment</a:t>
            </a:r>
            <a:endParaRPr lang="en-US">
              <a:effectLst/>
              <a:ea typeface="Times New Roman" panose="02020603050405020304" pitchFamily="18" charset="0"/>
              <a:cs typeface="Calibri"/>
            </a:endParaRPr>
          </a:p>
          <a:p>
            <a:pPr lvl="1"/>
            <a:endParaRPr lang="en-US">
              <a:cs typeface="Calibri" panose="020F0502020204030204"/>
            </a:endParaRPr>
          </a:p>
          <a:p>
            <a:r>
              <a:rPr lang="en-US">
                <a:solidFill>
                  <a:srgbClr val="000000"/>
                </a:solidFill>
                <a:cs typeface="Calibri"/>
              </a:rPr>
              <a:t>Don't forget to update Private School proportionate share calculator &amp; budgets!</a:t>
            </a:r>
          </a:p>
          <a:p>
            <a:endParaRPr lang="en-US">
              <a:solidFill>
                <a:srgbClr val="000000"/>
              </a:solidFill>
              <a:cs typeface="Calibri"/>
            </a:endParaRPr>
          </a:p>
          <a:p>
            <a:r>
              <a:rPr lang="en-US">
                <a:solidFill>
                  <a:srgbClr val="000000"/>
                </a:solidFill>
                <a:cs typeface="Calibri"/>
              </a:rPr>
              <a:t>See FY23 Amendment Guidance Document within Document Library</a:t>
            </a:r>
          </a:p>
        </p:txBody>
      </p:sp>
      <p:sp>
        <p:nvSpPr>
          <p:cNvPr id="4" name="Slide Number Placeholder 3">
            <a:extLst>
              <a:ext uri="{FF2B5EF4-FFF2-40B4-BE49-F238E27FC236}">
                <a16:creationId xmlns:a16="http://schemas.microsoft.com/office/drawing/2014/main" id="{DFAFB8FE-6BF4-4BDE-936C-2BBDB48EBC26}"/>
              </a:ext>
            </a:extLst>
          </p:cNvPr>
          <p:cNvSpPr>
            <a:spLocks noGrp="1"/>
          </p:cNvSpPr>
          <p:nvPr>
            <p:ph type="sldNum" sz="quarter" idx="12"/>
          </p:nvPr>
        </p:nvSpPr>
        <p:spPr/>
        <p:txBody>
          <a:bodyPr/>
          <a:lstStyle/>
          <a:p>
            <a:fld id="{E3A0F8C9-0536-44E3-92CA-2798A712B5A8}" type="slidenum">
              <a:rPr lang="en-US" smtClean="0"/>
              <a:t>78</a:t>
            </a:fld>
            <a:endParaRPr lang="en-US"/>
          </a:p>
        </p:txBody>
      </p:sp>
    </p:spTree>
    <p:extLst>
      <p:ext uri="{BB962C8B-B14F-4D97-AF65-F5344CB8AC3E}">
        <p14:creationId xmlns:p14="http://schemas.microsoft.com/office/powerpoint/2010/main" val="3340668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61703"/>
            <a:ext cx="7772400" cy="1097280"/>
          </a:xfrm>
        </p:spPr>
        <p:txBody>
          <a:bodyPr/>
          <a:lstStyle/>
          <a:p>
            <a:r>
              <a:rPr lang="en-US"/>
              <a:t>Questions</a:t>
            </a:r>
          </a:p>
        </p:txBody>
      </p:sp>
      <p:sp>
        <p:nvSpPr>
          <p:cNvPr id="4" name="Slide Number Placeholder 3"/>
          <p:cNvSpPr>
            <a:spLocks noGrp="1"/>
          </p:cNvSpPr>
          <p:nvPr>
            <p:ph type="sldNum" sz="quarter" idx="12"/>
          </p:nvPr>
        </p:nvSpPr>
        <p:spPr/>
        <p:txBody>
          <a:bodyPr/>
          <a:lstStyle/>
          <a:p>
            <a:fld id="{E3A0F8C9-0536-44E3-92CA-2798A712B5A8}" type="slidenum">
              <a:rPr lang="en-US" smtClean="0"/>
              <a:t>79</a:t>
            </a:fld>
            <a:endParaRPr lang="en-US"/>
          </a:p>
        </p:txBody>
      </p:sp>
      <p:pic>
        <p:nvPicPr>
          <p:cNvPr id="7" name="Picture 2" descr="C:\Users\keenma\AppData\Local\Microsoft\Windows\Temporary Internet Files\Content.IE5\E7R0OU1K\question-mark[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5756" y="2020823"/>
            <a:ext cx="4394200" cy="29900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6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99" y="180976"/>
            <a:ext cx="7886700" cy="1031780"/>
          </a:xfrm>
        </p:spPr>
        <p:txBody>
          <a:bodyPr>
            <a:normAutofit fontScale="90000"/>
          </a:bodyPr>
          <a:lstStyle/>
          <a:p>
            <a:r>
              <a:rPr lang="en-US" b="1"/>
              <a:t>RIDE </a:t>
            </a:r>
            <a:r>
              <a:rPr lang="en-US"/>
              <a:t>Goal: </a:t>
            </a:r>
            <a:br>
              <a:rPr lang="en-US"/>
            </a:br>
            <a:r>
              <a:rPr lang="en-US"/>
              <a:t>First Issuance Approval status</a:t>
            </a:r>
            <a:endParaRPr lang="en-US" b="1"/>
          </a:p>
        </p:txBody>
      </p:sp>
      <p:sp>
        <p:nvSpPr>
          <p:cNvPr id="3" name="Content Placeholder 2"/>
          <p:cNvSpPr>
            <a:spLocks noGrp="1"/>
          </p:cNvSpPr>
          <p:nvPr>
            <p:ph idx="1"/>
          </p:nvPr>
        </p:nvSpPr>
        <p:spPr>
          <a:xfrm>
            <a:off x="163874" y="1178655"/>
            <a:ext cx="8807035" cy="5495591"/>
          </a:xfrm>
        </p:spPr>
        <p:txBody>
          <a:bodyPr vert="horz" lIns="91440" tIns="45720" rIns="91440" bIns="45720" rtlCol="0" anchor="t">
            <a:normAutofit/>
          </a:bodyPr>
          <a:lstStyle/>
          <a:p>
            <a:pPr marL="0" indent="0">
              <a:buNone/>
            </a:pPr>
            <a:r>
              <a:rPr lang="en-US"/>
              <a:t>Collective Goal: </a:t>
            </a:r>
          </a:p>
          <a:p>
            <a:pPr marL="0" indent="0">
              <a:buNone/>
            </a:pPr>
            <a:r>
              <a:rPr lang="en-US"/>
              <a:t>                Get to “YES” and award funds </a:t>
            </a:r>
            <a:endParaRPr lang="en-US">
              <a:cs typeface="Calibri"/>
            </a:endParaRPr>
          </a:p>
          <a:p>
            <a:pPr marL="0" indent="0">
              <a:buNone/>
            </a:pPr>
            <a:r>
              <a:rPr lang="en-US"/>
              <a:t>Approval of CRP Title II, Part A application in a timely manner</a:t>
            </a:r>
            <a:endParaRPr lang="en-US">
              <a:cs typeface="Calibri"/>
            </a:endParaRPr>
          </a:p>
          <a:p>
            <a:r>
              <a:rPr lang="en-US"/>
              <a:t>Streamline CRP with aligned language and questions</a:t>
            </a:r>
            <a:endParaRPr lang="en-US">
              <a:cs typeface="Calibri"/>
            </a:endParaRPr>
          </a:p>
          <a:p>
            <a:r>
              <a:rPr lang="en-US"/>
              <a:t>Provide prompt technical assistance (phone, email and in person) </a:t>
            </a:r>
            <a:endParaRPr lang="en-US">
              <a:cs typeface="Calibri"/>
            </a:endParaRPr>
          </a:p>
          <a:p>
            <a:r>
              <a:rPr lang="en-US"/>
              <a:t>Include current resources in the Document Library</a:t>
            </a:r>
            <a:endParaRPr lang="en-US">
              <a:cs typeface="Calibri"/>
            </a:endParaRPr>
          </a:p>
          <a:p>
            <a:r>
              <a:rPr lang="en-US"/>
              <a:t>Additional staff support (Hilda Potrzeba)</a:t>
            </a:r>
            <a:endParaRPr lang="en-US">
              <a:cs typeface="Calibri"/>
            </a:endParaRPr>
          </a:p>
          <a:p>
            <a:r>
              <a:rPr lang="en-US"/>
              <a:t>Host Training Sessions:</a:t>
            </a:r>
            <a:endParaRPr lang="en-US">
              <a:cs typeface="Calibri"/>
            </a:endParaRPr>
          </a:p>
          <a:p>
            <a:pPr lvl="1">
              <a:buFont typeface="Wingdings" panose="05000000000000000000" pitchFamily="2" charset="2"/>
              <a:buChar char="ü"/>
            </a:pPr>
            <a:r>
              <a:rPr lang="en-US"/>
              <a:t>	New Title II Coordinators &amp; Superintendents (November 2022)</a:t>
            </a:r>
            <a:endParaRPr lang="en-US">
              <a:cs typeface="Calibri"/>
            </a:endParaRPr>
          </a:p>
          <a:p>
            <a:pPr lvl="1">
              <a:buFont typeface="Wingdings" panose="05000000000000000000" pitchFamily="2" charset="2"/>
              <a:buChar char="ü"/>
            </a:pPr>
            <a:r>
              <a:rPr lang="en-US">
                <a:cs typeface="Calibri"/>
              </a:rPr>
              <a:t> Combined LEA and Private School Training (January 2023)</a:t>
            </a:r>
            <a:endParaRPr lang="en-US"/>
          </a:p>
          <a:p>
            <a:pPr lvl="1">
              <a:buFont typeface="Wingdings" panose="05000000000000000000" pitchFamily="2" charset="2"/>
              <a:buChar char="ü"/>
            </a:pPr>
            <a:r>
              <a:rPr lang="en-US">
                <a:ea typeface="+mn-lt"/>
                <a:cs typeface="+mn-lt"/>
              </a:rPr>
              <a:t> Title II Monitoring Training (February 2023)</a:t>
            </a:r>
            <a:endParaRPr lang="en-US"/>
          </a:p>
          <a:p>
            <a:pPr lvl="1">
              <a:buFont typeface="Wingdings" panose="05000000000000000000" pitchFamily="2" charset="2"/>
              <a:buChar char="ü"/>
            </a:pPr>
            <a:r>
              <a:rPr lang="en-US"/>
              <a:t> Expand technical assistance offerings (EBR)</a:t>
            </a:r>
            <a:endParaRPr lang="en-US">
              <a:cs typeface="Calibri"/>
            </a:endParaRPr>
          </a:p>
          <a:p>
            <a:pPr marL="0" indent="0">
              <a:buNone/>
            </a:pPr>
            <a:endParaRPr lang="en-US" sz="1800"/>
          </a:p>
          <a:p>
            <a:pPr marL="0" indent="0">
              <a:buNone/>
            </a:pPr>
            <a:endParaRPr lang="en-US" sz="1800"/>
          </a:p>
          <a:p>
            <a:pPr marL="0" indent="0">
              <a:buNone/>
            </a:pPr>
            <a:endParaRPr lang="en-US" sz="1800"/>
          </a:p>
          <a:p>
            <a:pPr marL="0" indent="0">
              <a:buNone/>
            </a:pPr>
            <a:endParaRPr lang="en-US" sz="180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6725352" y="178161"/>
            <a:ext cx="1932559" cy="1533915"/>
          </a:xfrm>
          <a:prstGeom prst="rect">
            <a:avLst/>
          </a:prstGeom>
        </p:spPr>
      </p:pic>
    </p:spTree>
    <p:extLst>
      <p:ext uri="{BB962C8B-B14F-4D97-AF65-F5344CB8AC3E}">
        <p14:creationId xmlns:p14="http://schemas.microsoft.com/office/powerpoint/2010/main" val="10893649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8463"/>
          </a:xfrm>
        </p:spPr>
        <p:txBody>
          <a:bodyPr>
            <a:noAutofit/>
          </a:bodyPr>
          <a:lstStyle/>
          <a:p>
            <a:pPr algn="ctr"/>
            <a:br>
              <a:rPr lang="en-US"/>
            </a:br>
            <a:r>
              <a:rPr lang="en-US"/>
              <a:t>Thank You for Your Participation!</a:t>
            </a:r>
            <a:br>
              <a:rPr lang="en-US"/>
            </a:br>
            <a:endParaRPr lang="en-US"/>
          </a:p>
        </p:txBody>
      </p:sp>
      <p:sp>
        <p:nvSpPr>
          <p:cNvPr id="3" name="Content Placeholder 2"/>
          <p:cNvSpPr>
            <a:spLocks noGrp="1"/>
          </p:cNvSpPr>
          <p:nvPr>
            <p:ph idx="1"/>
          </p:nvPr>
        </p:nvSpPr>
        <p:spPr>
          <a:xfrm>
            <a:off x="436728" y="1066777"/>
            <a:ext cx="8078622" cy="5131934"/>
          </a:xfrm>
        </p:spPr>
        <p:txBody>
          <a:bodyPr vert="horz" lIns="91440" tIns="45720" rIns="91440" bIns="45720" rtlCol="0" anchor="t">
            <a:normAutofit/>
          </a:bodyPr>
          <a:lstStyle/>
          <a:p>
            <a:pPr marL="0" indent="0" algn="ctr">
              <a:buNone/>
            </a:pPr>
            <a:endParaRPr lang="en-US"/>
          </a:p>
          <a:p>
            <a:pPr marL="0" indent="0" algn="ctr">
              <a:buNone/>
            </a:pPr>
            <a:r>
              <a:rPr lang="en-US"/>
              <a:t>RIDE Title II, Part A Program and Fiscal Contacts</a:t>
            </a:r>
          </a:p>
          <a:p>
            <a:pPr marL="0" indent="0" algn="ctr">
              <a:buNone/>
            </a:pPr>
            <a:endParaRPr lang="en-US"/>
          </a:p>
          <a:p>
            <a:pPr marL="0" indent="0">
              <a:buNone/>
            </a:pPr>
            <a:r>
              <a:rPr lang="en-US"/>
              <a:t>Title II, Part A Program </a:t>
            </a:r>
          </a:p>
          <a:p>
            <a:pPr marL="0" indent="0">
              <a:buNone/>
            </a:pPr>
            <a:r>
              <a:rPr lang="en-US">
                <a:hlinkClick r:id="rId3"/>
              </a:rPr>
              <a:t>mary.keenan@ride.ri.gov</a:t>
            </a:r>
            <a:r>
              <a:rPr lang="en-US"/>
              <a:t>         401-222-8497</a:t>
            </a:r>
            <a:endParaRPr lang="en-US">
              <a:cs typeface="Calibri"/>
            </a:endParaRPr>
          </a:p>
          <a:p>
            <a:pPr marL="0" indent="0">
              <a:buNone/>
            </a:pPr>
            <a:r>
              <a:rPr lang="en-US">
                <a:hlinkClick r:id="rId4"/>
              </a:rPr>
              <a:t>hilda.potrzeba@ride.ri.gov</a:t>
            </a:r>
            <a:r>
              <a:rPr lang="en-US"/>
              <a:t>      401-222-8891</a:t>
            </a:r>
          </a:p>
          <a:p>
            <a:pPr marL="0" indent="0">
              <a:buNone/>
            </a:pPr>
            <a:endParaRPr lang="en-US"/>
          </a:p>
          <a:p>
            <a:pPr marL="0" indent="0">
              <a:buNone/>
            </a:pPr>
            <a:r>
              <a:rPr lang="en-US"/>
              <a:t>Title II, Part A Fiscal Support</a:t>
            </a:r>
            <a:endParaRPr lang="en-US">
              <a:cs typeface="Calibri"/>
            </a:endParaRPr>
          </a:p>
          <a:p>
            <a:pPr marL="0" indent="0">
              <a:buNone/>
            </a:pPr>
            <a:r>
              <a:rPr lang="en-US">
                <a:hlinkClick r:id="rId5"/>
              </a:rPr>
              <a:t>dalila.townes@ride.ri.gov</a:t>
            </a:r>
            <a:r>
              <a:rPr lang="en-US"/>
              <a:t>       401-222-8171</a:t>
            </a:r>
            <a:endParaRPr lang="en-US">
              <a:cs typeface="Calibri"/>
            </a:endParaRPr>
          </a:p>
          <a:p>
            <a:pPr marL="0" indent="0">
              <a:buNone/>
            </a:pPr>
            <a:r>
              <a:rPr lang="en-US">
                <a:cs typeface="Calibri"/>
                <a:hlinkClick r:id="rId6"/>
              </a:rPr>
              <a:t>David.luther@rode.ri.gov</a:t>
            </a:r>
            <a:r>
              <a:rPr lang="en-US">
                <a:cs typeface="Calibri"/>
              </a:rPr>
              <a:t>        401-222-4652</a:t>
            </a: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E3A0F8C9-0536-44E3-92CA-2798A712B5A8}" type="slidenum">
              <a:rPr lang="en-US" smtClean="0"/>
              <a:t>80</a:t>
            </a:fld>
            <a:endParaRPr lang="en-US"/>
          </a:p>
        </p:txBody>
      </p:sp>
    </p:spTree>
    <p:extLst>
      <p:ext uri="{BB962C8B-B14F-4D97-AF65-F5344CB8AC3E}">
        <p14:creationId xmlns:p14="http://schemas.microsoft.com/office/powerpoint/2010/main" val="3572623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81</a:t>
            </a:fld>
            <a:endParaRPr lang="en-US"/>
          </a:p>
        </p:txBody>
      </p:sp>
      <p:sp>
        <p:nvSpPr>
          <p:cNvPr id="3" name="Content Placeholder 2">
            <a:extLst>
              <a:ext uri="{FF2B5EF4-FFF2-40B4-BE49-F238E27FC236}">
                <a16:creationId xmlns:a16="http://schemas.microsoft.com/office/drawing/2014/main" id="{88787ECB-1703-474B-9F4B-EF793A5F5D01}"/>
              </a:ext>
            </a:extLst>
          </p:cNvPr>
          <p:cNvSpPr>
            <a:spLocks noGrp="1"/>
          </p:cNvSpPr>
          <p:nvPr>
            <p:ph idx="1"/>
          </p:nvPr>
        </p:nvSpPr>
        <p:spPr>
          <a:xfrm>
            <a:off x="175846" y="1031631"/>
            <a:ext cx="8339504" cy="4699468"/>
          </a:xfrm>
        </p:spPr>
        <p:txBody>
          <a:bodyPr/>
          <a:lstStyle/>
          <a:p>
            <a:pPr marL="0" indent="0">
              <a:buNone/>
            </a:pPr>
            <a:r>
              <a:rPr lang="en-US"/>
              <a:t>Final Thought..</a:t>
            </a:r>
          </a:p>
        </p:txBody>
      </p:sp>
      <p:pic>
        <p:nvPicPr>
          <p:cNvPr id="11" name="Picture 10">
            <a:extLst>
              <a:ext uri="{FF2B5EF4-FFF2-40B4-BE49-F238E27FC236}">
                <a16:creationId xmlns:a16="http://schemas.microsoft.com/office/drawing/2014/main" id="{B1B1DE49-6950-4189-A471-027D0D944AFF}"/>
              </a:ext>
            </a:extLst>
          </p:cNvPr>
          <p:cNvPicPr>
            <a:picLocks noChangeAspect="1"/>
          </p:cNvPicPr>
          <p:nvPr/>
        </p:nvPicPr>
        <p:blipFill>
          <a:blip r:embed="rId3"/>
          <a:stretch>
            <a:fillRect/>
          </a:stretch>
        </p:blipFill>
        <p:spPr>
          <a:xfrm>
            <a:off x="2684585" y="750277"/>
            <a:ext cx="6013937" cy="5156001"/>
          </a:xfrm>
          <a:prstGeom prst="rect">
            <a:avLst/>
          </a:prstGeom>
        </p:spPr>
      </p:pic>
    </p:spTree>
    <p:extLst>
      <p:ext uri="{BB962C8B-B14F-4D97-AF65-F5344CB8AC3E}">
        <p14:creationId xmlns:p14="http://schemas.microsoft.com/office/powerpoint/2010/main" val="60406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0B6A-B610-458F-6057-024DDAF3D952}"/>
              </a:ext>
            </a:extLst>
          </p:cNvPr>
          <p:cNvSpPr>
            <a:spLocks noGrp="1"/>
          </p:cNvSpPr>
          <p:nvPr>
            <p:ph type="title"/>
          </p:nvPr>
        </p:nvSpPr>
        <p:spPr>
          <a:xfrm>
            <a:off x="247566" y="1716470"/>
            <a:ext cx="2401025" cy="3574969"/>
          </a:xfrm>
        </p:spPr>
        <p:txBody>
          <a:bodyPr anchor="t">
            <a:normAutofit/>
          </a:bodyPr>
          <a:lstStyle/>
          <a:p>
            <a:r>
              <a:rPr lang="en-US" sz="3000">
                <a:solidFill>
                  <a:srgbClr val="1A497F"/>
                </a:solidFill>
                <a:cs typeface="Calibri Light"/>
              </a:rPr>
              <a:t>Federal and State LEA Plan Requirements</a:t>
            </a:r>
            <a:endParaRPr lang="en-US" sz="3000">
              <a:solidFill>
                <a:srgbClr val="1A497F"/>
              </a:solidFill>
            </a:endParaRPr>
          </a:p>
        </p:txBody>
      </p:sp>
      <p:graphicFrame>
        <p:nvGraphicFramePr>
          <p:cNvPr id="15" name="Content Placeholder 2">
            <a:extLst>
              <a:ext uri="{FF2B5EF4-FFF2-40B4-BE49-F238E27FC236}">
                <a16:creationId xmlns:a16="http://schemas.microsoft.com/office/drawing/2014/main" id="{A80744E2-1E7A-6CDE-6B0A-7254843DC782}"/>
              </a:ext>
            </a:extLst>
          </p:cNvPr>
          <p:cNvGraphicFramePr>
            <a:graphicFrameLocks noGrp="1"/>
          </p:cNvGraphicFramePr>
          <p:nvPr>
            <p:ph idx="1"/>
          </p:nvPr>
        </p:nvGraphicFramePr>
        <p:xfrm>
          <a:off x="2787503" y="1328921"/>
          <a:ext cx="5764578" cy="3962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A44B7B6-DCF1-6A1E-0FA7-980D6C4FB45E}"/>
              </a:ext>
            </a:extLst>
          </p:cNvPr>
          <p:cNvSpPr>
            <a:spLocks noGrp="1"/>
          </p:cNvSpPr>
          <p:nvPr>
            <p:ph type="sldNum" sz="quarter" idx="12"/>
          </p:nvPr>
        </p:nvSpPr>
        <p:spPr>
          <a:xfrm>
            <a:off x="8778240" y="5698998"/>
            <a:ext cx="336042" cy="273844"/>
          </a:xfrm>
        </p:spPr>
        <p:txBody>
          <a:bodyPr>
            <a:normAutofit/>
          </a:bodyPr>
          <a:lstStyle/>
          <a:p>
            <a:pPr>
              <a:spcAft>
                <a:spcPts val="450"/>
              </a:spcAft>
            </a:pPr>
            <a:fld id="{E3A0F8C9-0536-44E3-92CA-2798A712B5A8}" type="slidenum">
              <a:rPr lang="en-US" sz="825">
                <a:solidFill>
                  <a:srgbClr val="FFFFFF"/>
                </a:solidFill>
              </a:rPr>
              <a:pPr>
                <a:spcAft>
                  <a:spcPts val="450"/>
                </a:spcAft>
              </a:pPr>
              <a:t>9</a:t>
            </a:fld>
            <a:endParaRPr lang="en-US" sz="825">
              <a:solidFill>
                <a:srgbClr val="FFFFFF"/>
              </a:solidFill>
            </a:endParaRPr>
          </a:p>
        </p:txBody>
      </p:sp>
      <p:sp>
        <p:nvSpPr>
          <p:cNvPr id="3" name="Slide Number Placeholder 4">
            <a:extLst>
              <a:ext uri="{FF2B5EF4-FFF2-40B4-BE49-F238E27FC236}">
                <a16:creationId xmlns:a16="http://schemas.microsoft.com/office/drawing/2014/main" id="{1C6C1948-0727-5A58-0380-4766CC9422B3}"/>
              </a:ext>
            </a:extLst>
          </p:cNvPr>
          <p:cNvSpPr txBox="1">
            <a:spLocks/>
          </p:cNvSpPr>
          <p:nvPr/>
        </p:nvSpPr>
        <p:spPr>
          <a:xfrm>
            <a:off x="7289991" y="5485255"/>
            <a:ext cx="440240" cy="253746"/>
          </a:xfrm>
          <a:prstGeom prst="rect">
            <a:avLst/>
          </a:prstGeom>
        </p:spPr>
        <p:txBody>
          <a:bodyPr vert="horz" lIns="68580" tIns="34290" rIns="68580" bIns="3429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0F8C9-0536-44E3-92CA-2798A712B5A8}" type="slidenum">
              <a:rPr lang="en-US" sz="1200"/>
              <a:pPr/>
              <a:t>9</a:t>
            </a:fld>
            <a:endParaRPr lang="en-US" sz="1200"/>
          </a:p>
        </p:txBody>
      </p:sp>
    </p:spTree>
    <p:extLst>
      <p:ext uri="{BB962C8B-B14F-4D97-AF65-F5344CB8AC3E}">
        <p14:creationId xmlns:p14="http://schemas.microsoft.com/office/powerpoint/2010/main" val="83860082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8" ma:contentTypeDescription="Create a new document." ma:contentTypeScope="" ma:versionID="bab355f77f06e19679a0576690d374ed">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671b88c99b1a0bff2fc003545162f50"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b4ce569-0273-4228-9157-33b14876d013">
      <UserInfo>
        <DisplayName>Ochs, Daniel</DisplayName>
        <AccountId>914</AccountId>
        <AccountType/>
      </UserInfo>
      <UserInfo>
        <DisplayName>Enos, Stephanie</DisplayName>
        <AccountId>280</AccountId>
        <AccountType/>
      </UserInfo>
      <UserInfo>
        <DisplayName>Luther, David</DisplayName>
        <AccountId>335</AccountId>
        <AccountType/>
      </UserInfo>
      <UserInfo>
        <DisplayName>Foehr, Lisa</DisplayName>
        <AccountId>284</AccountId>
        <AccountType/>
      </UserInfo>
      <UserInfo>
        <DisplayName>Botelho, Eileen</DisplayName>
        <AccountId>290</AccountId>
        <AccountType/>
      </UserInfo>
      <UserInfo>
        <DisplayName>Deragon, Mike</DisplayName>
        <AccountId>3180</AccountId>
        <AccountType/>
      </UserInfo>
      <UserInfo>
        <DisplayName>Annavarjula, Shoba</DisplayName>
        <AccountId>226</AccountId>
        <AccountType/>
      </UserInfo>
      <UserInfo>
        <DisplayName>Souza, Joy</DisplayName>
        <AccountId>4819</AccountId>
        <AccountType/>
      </UserInfo>
      <UserInfo>
        <DisplayName>Powers, Peyton</DisplayName>
        <AccountId>7644</AccountId>
        <AccountType/>
      </UserInfo>
      <UserInfo>
        <DisplayName>Keenan, Mary</DisplayName>
        <AccountId>276</AccountId>
        <AccountType/>
      </UserInfo>
      <UserInfo>
        <DisplayName>Townes, Dalila</DisplayName>
        <AccountId>3082</AccountId>
        <AccountType/>
      </UserInfo>
      <UserInfo>
        <DisplayName>Potrzeba, Hilda</DisplayName>
        <AccountId>315</AccountId>
        <AccountType/>
      </UserInfo>
      <UserInfo>
        <DisplayName>Masiello, Gina</DisplayName>
        <AccountId>10443</AccountId>
        <AccountType/>
      </UserInfo>
      <UserInfo>
        <DisplayName>Jones, Katie</DisplayName>
        <AccountId>5727</AccountId>
        <AccountType/>
      </UserInfo>
    </SharedWithUsers>
    <_ip_UnifiedCompliancePolicyUIAction xmlns="http://schemas.microsoft.com/sharepoint/v3" xsi:nil="true"/>
    <_ip_UnifiedCompliancePolicyProperties xmlns="http://schemas.microsoft.com/sharepoint/v3" xsi:nil="true"/>
    <lcf76f155ced4ddcb4097134ff3c332f xmlns="6a1f635c-d292-4469-a7df-b4015b1ad9f2">
      <Terms xmlns="http://schemas.microsoft.com/office/infopath/2007/PartnerControls"/>
    </lcf76f155ced4ddcb4097134ff3c332f>
    <TaxCatchAll xmlns="fb4ce569-0273-4228-9157-33b14876d013" xsi:nil="true"/>
  </documentManagement>
</p:properties>
</file>

<file path=customXml/itemProps1.xml><?xml version="1.0" encoding="utf-8"?>
<ds:datastoreItem xmlns:ds="http://schemas.openxmlformats.org/officeDocument/2006/customXml" ds:itemID="{9CF4EF45-C52C-4EB8-BFD2-15726DD234FF}">
  <ds:schemaRefs>
    <ds:schemaRef ds:uri="http://schemas.microsoft.com/sharepoint/v3/contenttype/forms"/>
  </ds:schemaRefs>
</ds:datastoreItem>
</file>

<file path=customXml/itemProps2.xml><?xml version="1.0" encoding="utf-8"?>
<ds:datastoreItem xmlns:ds="http://schemas.openxmlformats.org/officeDocument/2006/customXml" ds:itemID="{2972EB60-706A-4472-99F9-149EA762C6E4}">
  <ds:schemaRefs>
    <ds:schemaRef ds:uri="6a1f635c-d292-4469-a7df-b4015b1ad9f2"/>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E4D046-FA9A-40D0-A3C3-F5368F1D2689}">
  <ds:schemaRefs>
    <ds:schemaRef ds:uri="6a1f635c-d292-4469-a7df-b4015b1ad9f2"/>
    <ds:schemaRef ds:uri="fb4ce569-0273-4228-9157-33b14876d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10213</Words>
  <Application>Microsoft Office PowerPoint</Application>
  <PresentationFormat>On-screen Show (4:3)</PresentationFormat>
  <Paragraphs>1223</Paragraphs>
  <Slides>81</Slides>
  <Notes>70</Notes>
  <HiddenSlides>2</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81</vt:i4>
      </vt:variant>
    </vt:vector>
  </HeadingPairs>
  <TitlesOfParts>
    <vt:vector size="96" baseType="lpstr">
      <vt:lpstr>Arial</vt:lpstr>
      <vt:lpstr>Arial Black</vt:lpstr>
      <vt:lpstr>Book Antiqua</vt:lpstr>
      <vt:lpstr>Calibri</vt:lpstr>
      <vt:lpstr>Calibri Light</vt:lpstr>
      <vt:lpstr>Century Gothic</vt:lpstr>
      <vt:lpstr>Courier New</vt:lpstr>
      <vt:lpstr>Franklin Gothic Book</vt:lpstr>
      <vt:lpstr>Franklin Gothic Demi Cond</vt:lpstr>
      <vt:lpstr>Ink Free</vt:lpstr>
      <vt:lpstr>Segoe UI</vt:lpstr>
      <vt:lpstr>Wingdings</vt:lpstr>
      <vt:lpstr>Office Theme</vt:lpstr>
      <vt:lpstr>1_Office Theme</vt:lpstr>
      <vt:lpstr>Office Theme</vt:lpstr>
      <vt:lpstr>      Rhode Island  Department of Education     Title II, Part A   Overview Session </vt:lpstr>
      <vt:lpstr>PowerPoint Presentation</vt:lpstr>
      <vt:lpstr>        Welcome and Introductions </vt:lpstr>
      <vt:lpstr>Objectives for Today’s Session</vt:lpstr>
      <vt:lpstr>Agenda:  9:00 AM-12:00 PM</vt:lpstr>
      <vt:lpstr>Spending Your Title II Funds</vt:lpstr>
      <vt:lpstr>What Does the Data Say?</vt:lpstr>
      <vt:lpstr>RIDE Goal:  First Issuance Approval status</vt:lpstr>
      <vt:lpstr>Federal and State LEA Plan Requirements</vt:lpstr>
      <vt:lpstr>Annual Timelines</vt:lpstr>
      <vt:lpstr> LEA Plan LEA must provide a plan to determine justification for spending federal funds         </vt:lpstr>
      <vt:lpstr>Title II, Part A Federal Program – Purpose </vt:lpstr>
      <vt:lpstr>Title II Activities Must Always Be…</vt:lpstr>
      <vt:lpstr>Funding Requests for All Federal Programs Must:</vt:lpstr>
      <vt:lpstr>Local Needs Assessment –Stakeholders</vt:lpstr>
      <vt:lpstr>Identification of Needs – Data Sources</vt:lpstr>
      <vt:lpstr>Evidence-Based Research Introduction</vt:lpstr>
      <vt:lpstr>Evidence Based Research Requirements (EBR)</vt:lpstr>
      <vt:lpstr>EBR Tiers</vt:lpstr>
      <vt:lpstr>Evidence-Based Research: Bringing It All Together</vt:lpstr>
      <vt:lpstr>Evidence-Based Research</vt:lpstr>
      <vt:lpstr>Questions???</vt:lpstr>
      <vt:lpstr>Title II, Part A- Reports </vt:lpstr>
      <vt:lpstr>Consolidated Resource Plan Application (CRP)</vt:lpstr>
      <vt:lpstr>How Can Title II Funds Be Spent?</vt:lpstr>
      <vt:lpstr>Reserve Dropdown Descriptions</vt:lpstr>
      <vt:lpstr>Professional Development</vt:lpstr>
      <vt:lpstr>ESEA shifted program focus from “core academic subjects” to providing a “well-rounded education.” ​ ESEA defines well-rounded education as courses, activities, and programming in subjects such as: </vt:lpstr>
      <vt:lpstr>Budget: Cost Basis</vt:lpstr>
      <vt:lpstr>Budget: Description  </vt:lpstr>
      <vt:lpstr>Budget: Justification</vt:lpstr>
      <vt:lpstr>Consolidated Resource Plan Application:  </vt:lpstr>
      <vt:lpstr>Budget Series</vt:lpstr>
      <vt:lpstr>Budget Series Examples</vt:lpstr>
      <vt:lpstr>Budget Series</vt:lpstr>
      <vt:lpstr>Budget Series Examples</vt:lpstr>
      <vt:lpstr>Equitable Access CRP Application Question -Part I:LEA Plan  </vt:lpstr>
      <vt:lpstr>Equitable Access </vt:lpstr>
      <vt:lpstr>Needs Assessment is Grounded in Data </vt:lpstr>
      <vt:lpstr>Evaluate and Monitor  WHY?</vt:lpstr>
      <vt:lpstr>Title II Federal Monitoring Desk Audit</vt:lpstr>
      <vt:lpstr>Monitoring Process </vt:lpstr>
      <vt:lpstr>Title II, Part A Federal Monitoring Application</vt:lpstr>
      <vt:lpstr>Review Take Aways: Do you have protocols in place?</vt:lpstr>
      <vt:lpstr>Questions???</vt:lpstr>
      <vt:lpstr>PowerPoint Presentation</vt:lpstr>
      <vt:lpstr>Private Schools</vt:lpstr>
      <vt:lpstr>What are Equitable Services for Private Schools?</vt:lpstr>
      <vt:lpstr>First Steps</vt:lpstr>
      <vt:lpstr>Consultation Process</vt:lpstr>
      <vt:lpstr>Collective Responsibility</vt:lpstr>
      <vt:lpstr> </vt:lpstr>
      <vt:lpstr>Professional development services and programs must meet the definition of “professional development” in section 8101(42).</vt:lpstr>
      <vt:lpstr>PowerPoint Presentation</vt:lpstr>
      <vt:lpstr>Private Schools Consultation Timeline</vt:lpstr>
      <vt:lpstr>Title II-A- Program</vt:lpstr>
      <vt:lpstr>During the Consultation Meetings, LEAs &amp; Private Schools Should:</vt:lpstr>
      <vt:lpstr>ESEA shifted program focus from “core academic subjects” to providing a “well-rounded education.” ​ ESEA defines well-rounded education as courses, activities, and programming in subjects such as: </vt:lpstr>
      <vt:lpstr>Title II-A Funds May Not be Used For : </vt:lpstr>
      <vt:lpstr>Examples of Allowable Activities and Services Under Title II-A</vt:lpstr>
      <vt:lpstr>Resources and Supports</vt:lpstr>
      <vt:lpstr>If the LEA and Private School Disagree… </vt:lpstr>
      <vt:lpstr>PowerPoint Presentation</vt:lpstr>
      <vt:lpstr>Questions???</vt:lpstr>
      <vt:lpstr>Fiscal Overview</vt:lpstr>
      <vt:lpstr>Funding Requests for All Federal Programs Must be:</vt:lpstr>
      <vt:lpstr>When may an LEA begin to obligate funds?</vt:lpstr>
      <vt:lpstr>Don't forget the required documents!</vt:lpstr>
      <vt:lpstr>Why is my CRP application not final approved?</vt:lpstr>
      <vt:lpstr>Supplement-Not Supplant</vt:lpstr>
      <vt:lpstr>Private School Proportionate Share Calculator</vt:lpstr>
      <vt:lpstr>Private School Proportionate Share Calculator</vt:lpstr>
      <vt:lpstr>Proportionate Share Calculator</vt:lpstr>
      <vt:lpstr>Transferability</vt:lpstr>
      <vt:lpstr>Transferability (cont.) </vt:lpstr>
      <vt:lpstr>Period of Availability &amp; Carryover</vt:lpstr>
      <vt:lpstr>2023 Amendment Guidance</vt:lpstr>
      <vt:lpstr>2023 Amendment Guidance</vt:lpstr>
      <vt:lpstr>Questions</vt:lpstr>
      <vt:lpstr> Thank You for Your Participation! </vt:lpstr>
      <vt:lpstr>PowerPoint Presentation</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Kamlyn</dc:creator>
  <cp:lastModifiedBy>Keenan, Mary</cp:lastModifiedBy>
  <cp:revision>1</cp:revision>
  <cp:lastPrinted>2023-02-07T15:07:51Z</cp:lastPrinted>
  <dcterms:created xsi:type="dcterms:W3CDTF">2017-02-28T20:32:19Z</dcterms:created>
  <dcterms:modified xsi:type="dcterms:W3CDTF">2023-02-09T18:38:17Z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AuthorIds_UIVersion_512">
    <vt:lpwstr>276</vt:lpwstr>
  </property>
  <property fmtid="{D5CDD505-2E9C-101B-9397-08002B2CF9AE}" pid="4" name="AuthorIds_UIVersion_2560">
    <vt:lpwstr>276</vt:lpwstr>
  </property>
  <property fmtid="{D5CDD505-2E9C-101B-9397-08002B2CF9AE}" pid="5" name="MediaServiceImageTags">
    <vt:lpwstr/>
  </property>
</Properties>
</file>