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15" r:id="rId4"/>
  </p:sldMasterIdLst>
  <p:notesMasterIdLst>
    <p:notesMasterId r:id="rId18"/>
  </p:notesMasterIdLst>
  <p:sldIdLst>
    <p:sldId id="2251" r:id="rId5"/>
    <p:sldId id="2449" r:id="rId6"/>
    <p:sldId id="2311" r:id="rId7"/>
    <p:sldId id="2324" r:id="rId8"/>
    <p:sldId id="2448" r:id="rId9"/>
    <p:sldId id="2397" r:id="rId10"/>
    <p:sldId id="2442" r:id="rId11"/>
    <p:sldId id="2441" r:id="rId12"/>
    <p:sldId id="2443" r:id="rId13"/>
    <p:sldId id="2419" r:id="rId14"/>
    <p:sldId id="2375" r:id="rId15"/>
    <p:sldId id="2447" r:id="rId16"/>
    <p:sldId id="2365" r:id="rId17"/>
  </p:sldIdLst>
  <p:sldSz cx="9144000" cy="6858000" type="screen4x3"/>
  <p:notesSz cx="7010400" cy="9296400"/>
  <p:embeddedFontLst>
    <p:embeddedFont>
      <p:font typeface="Franklin Gothic Medium" panose="020B0603020102020204" pitchFamily="34" charset="0"/>
      <p:regular r:id="rId19"/>
      <p:italic r:id="rId20"/>
    </p:embeddedFont>
    <p:embeddedFont>
      <p:font typeface="Libre Franklin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268E10-CFD7-1842-DF3E-240AA69F2211}" name="Savastano, Linda" initials="LS" userId="S::Linda.Savastano@ride.ri.gov::3c3e2a97-942b-4df1-b601-b35cf127011a" providerId="AD"/>
  <p188:author id="{8446CB32-8E64-05E5-5970-C59C9948EDAD}" name="Salas, Veronica" initials="SV" userId="S::Veronica.Salas@ride.ri.gov::28cdd424-a21f-4338-b3df-3792d6167df9" providerId="AD"/>
  <p188:author id="{59639538-2F5F-9576-21E9-67DBF96FF948}" name="Votta, Peg" initials="" userId="S::Margaret.Votta@ride.ri.gov::eee573f9-6977-4394-8afa-f5ed1c69f83c" providerId="AD"/>
  <p188:author id="{6F0E663B-704E-8350-2F00-167D604623B2}" name="Roldán, Kelvin" initials="" userId="S::Kelvin.Roldan@ride.ri.gov::b93e9676-ec42-4f4b-a635-69d7c01eef4f" providerId="AD"/>
  <p188:author id="{19570A43-B738-8B6F-2C6A-03F96040850D}" name="Morente, Victor" initials="MV" userId="S::victor.morente@ride.ri.gov::1375ac46-d5be-44fb-99d1-34745cc565c0" providerId="AD"/>
  <p188:author id="{9852214A-B866-E2F7-C947-3030E8CDD74F}" name="Cullinane, Ashley" initials="CA" userId="S::ashley.cullinane@ride.ri.gov::a3355b30-1fa0-4d55-8cea-b56d78f71151" providerId="AD"/>
  <p188:author id="{5F329B75-0E86-7679-C1E7-66463DBCB747}" name="Cullinane, Ashley" initials="AC" userId="S::Ashley.Cullinane@ride.ri.gov::a3355b30-1fa0-4d55-8cea-b56d78f71151" providerId="AD"/>
  <p188:author id="{7A221E92-9071-3C19-91A3-AF45F1131A33}" name="Votta, Peg" initials="VP" userId="S::margaret.votta@ride.ri.gov::eee573f9-6977-4394-8afa-f5ed1c69f83c" providerId="AD"/>
  <p188:author id="{61505199-4453-A506-E04D-446BCE2D9CFA}" name="Roldán, Kelvin" initials="RK" userId="S::kelvin.roldan@ride.ri.gov::b93e9676-ec42-4f4b-a635-69d7c01eef4f" providerId="AD"/>
  <p188:author id="{D0045ACB-E1F0-9AC4-542B-AE3AC5B5B478}" name="Savastano, Linda" initials="SL" userId="S::linda.savastano@ride.ri.gov::3c3e2a97-942b-4df1-b601-b35cf127011a" providerId="AD"/>
  <p188:author id="{FB0CB3CE-79D2-80A3-AE50-A0F15F096594}" name="Salas, Veronica" initials="SV" userId="S::veronica.salas@ride.ri.gov::28cdd424-a21f-4338-b3df-3792d6167df9" providerId="AD"/>
  <p188:author id="{140F7EF4-6314-61DC-23C9-9512E3546125}" name="Danusis, Kristen" initials="DK" userId="S::kristen.danusis@ride.ri.gov::b23fe0e4-c946-4ad3-a93a-c927f599a0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FF66"/>
    <a:srgbClr val="99FF99"/>
    <a:srgbClr val="000000"/>
    <a:srgbClr val="CCFFCC"/>
    <a:srgbClr val="FFFFCC"/>
    <a:srgbClr val="CCFF99"/>
    <a:srgbClr val="CCCCFF"/>
    <a:srgbClr val="FFCCCC"/>
    <a:srgbClr val="FFC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D0F3F-5393-462B-A25E-F9EA0622C2E6}" v="113" dt="2024-03-11T16:14:30.406"/>
  </p1510:revLst>
</p1510:revInfo>
</file>

<file path=ppt/tableStyles.xml><?xml version="1.0" encoding="utf-8"?>
<a:tblStyleLst xmlns:a="http://schemas.openxmlformats.org/drawingml/2006/main" def="{41CFE47E-F1CA-4EFA-BE9D-13FE3E3166CB}">
  <a:tblStyle styleId="{41CFE47E-F1CA-4EFA-BE9D-13FE3E3166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29" autoAdjust="0"/>
  </p:normalViewPr>
  <p:slideViewPr>
    <p:cSldViewPr snapToGrid="0">
      <p:cViewPr varScale="1">
        <p:scale>
          <a:sx n="99" d="100"/>
          <a:sy n="99" d="100"/>
        </p:scale>
        <p:origin x="12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astano, Linda" userId="3c3e2a97-942b-4df1-b601-b35cf127011a" providerId="ADAL" clId="{80DD0F3F-5393-462B-A25E-F9EA0622C2E6}"/>
    <pc:docChg chg="undo custSel addSld delSld modSld sldOrd">
      <pc:chgData name="Savastano, Linda" userId="3c3e2a97-942b-4df1-b601-b35cf127011a" providerId="ADAL" clId="{80DD0F3F-5393-462B-A25E-F9EA0622C2E6}" dt="2024-03-11T16:14:52.685" v="2500" actId="113"/>
      <pc:docMkLst>
        <pc:docMk/>
      </pc:docMkLst>
      <pc:sldChg chg="addSp delSp modSp mod">
        <pc:chgData name="Savastano, Linda" userId="3c3e2a97-942b-4df1-b601-b35cf127011a" providerId="ADAL" clId="{80DD0F3F-5393-462B-A25E-F9EA0622C2E6}" dt="2024-03-11T13:18:20.864" v="2311" actId="207"/>
        <pc:sldMkLst>
          <pc:docMk/>
          <pc:sldMk cId="3562978223" sldId="2251"/>
        </pc:sldMkLst>
        <pc:spChg chg="mod">
          <ac:chgData name="Savastano, Linda" userId="3c3e2a97-942b-4df1-b601-b35cf127011a" providerId="ADAL" clId="{80DD0F3F-5393-462B-A25E-F9EA0622C2E6}" dt="2024-03-11T13:17:49.452" v="2305" actId="404"/>
          <ac:spMkLst>
            <pc:docMk/>
            <pc:sldMk cId="3562978223" sldId="2251"/>
            <ac:spMk id="3" creationId="{8067144D-A459-F860-0DF8-8CB444BB04FD}"/>
          </ac:spMkLst>
        </pc:spChg>
        <pc:spChg chg="mod">
          <ac:chgData name="Savastano, Linda" userId="3c3e2a97-942b-4df1-b601-b35cf127011a" providerId="ADAL" clId="{80DD0F3F-5393-462B-A25E-F9EA0622C2E6}" dt="2024-03-11T13:17:55.746" v="2307" actId="403"/>
          <ac:spMkLst>
            <pc:docMk/>
            <pc:sldMk cId="3562978223" sldId="2251"/>
            <ac:spMk id="4" creationId="{DAEAD5BE-4586-EDD9-0200-EE80CF25D1E1}"/>
          </ac:spMkLst>
        </pc:spChg>
        <pc:spChg chg="add mod ord">
          <ac:chgData name="Savastano, Linda" userId="3c3e2a97-942b-4df1-b601-b35cf127011a" providerId="ADAL" clId="{80DD0F3F-5393-462B-A25E-F9EA0622C2E6}" dt="2024-03-09T11:24:21.908" v="28" actId="208"/>
          <ac:spMkLst>
            <pc:docMk/>
            <pc:sldMk cId="3562978223" sldId="2251"/>
            <ac:spMk id="8" creationId="{45446FF4-CB5B-21B3-834A-C446CACDFDA2}"/>
          </ac:spMkLst>
        </pc:spChg>
        <pc:picChg chg="del">
          <ac:chgData name="Savastano, Linda" userId="3c3e2a97-942b-4df1-b601-b35cf127011a" providerId="ADAL" clId="{80DD0F3F-5393-462B-A25E-F9EA0622C2E6}" dt="2024-03-11T13:16:07.588" v="2293" actId="478"/>
          <ac:picMkLst>
            <pc:docMk/>
            <pc:sldMk cId="3562978223" sldId="2251"/>
            <ac:picMk id="2" creationId="{44B705D8-8324-F503-0604-B5E643C2B020}"/>
          </ac:picMkLst>
        </pc:picChg>
        <pc:picChg chg="del">
          <ac:chgData name="Savastano, Linda" userId="3c3e2a97-942b-4df1-b601-b35cf127011a" providerId="ADAL" clId="{80DD0F3F-5393-462B-A25E-F9EA0622C2E6}" dt="2024-03-08T17:54:04.899" v="0" actId="478"/>
          <ac:picMkLst>
            <pc:docMk/>
            <pc:sldMk cId="3562978223" sldId="2251"/>
            <ac:picMk id="5" creationId="{9057EB96-F984-2B7A-8B75-A6BC10781C28}"/>
          </ac:picMkLst>
        </pc:picChg>
        <pc:picChg chg="add del mod modCrop">
          <ac:chgData name="Savastano, Linda" userId="3c3e2a97-942b-4df1-b601-b35cf127011a" providerId="ADAL" clId="{80DD0F3F-5393-462B-A25E-F9EA0622C2E6}" dt="2024-03-09T11:19:30.458" v="4" actId="478"/>
          <ac:picMkLst>
            <pc:docMk/>
            <pc:sldMk cId="3562978223" sldId="2251"/>
            <ac:picMk id="6" creationId="{23AB15E2-219C-825E-AF5A-514EDC8C077A}"/>
          </ac:picMkLst>
        </pc:picChg>
        <pc:picChg chg="add mod modCrop">
          <ac:chgData name="Savastano, Linda" userId="3c3e2a97-942b-4df1-b601-b35cf127011a" providerId="ADAL" clId="{80DD0F3F-5393-462B-A25E-F9EA0622C2E6}" dt="2024-03-10T23:07:21.304" v="1989" actId="732"/>
          <ac:picMkLst>
            <pc:docMk/>
            <pc:sldMk cId="3562978223" sldId="2251"/>
            <ac:picMk id="7" creationId="{B55CB572-A1FC-8B72-8621-860F02A02FCE}"/>
          </ac:picMkLst>
        </pc:picChg>
        <pc:picChg chg="add mod">
          <ac:chgData name="Savastano, Linda" userId="3c3e2a97-942b-4df1-b601-b35cf127011a" providerId="ADAL" clId="{80DD0F3F-5393-462B-A25E-F9EA0622C2E6}" dt="2024-03-11T13:18:20.864" v="2311" actId="207"/>
          <ac:picMkLst>
            <pc:docMk/>
            <pc:sldMk cId="3562978223" sldId="2251"/>
            <ac:picMk id="10" creationId="{236954C8-B121-4197-FA1D-6DC7F70809F0}"/>
          </ac:picMkLst>
        </pc:picChg>
      </pc:sldChg>
      <pc:sldChg chg="addSp delSp modSp mod">
        <pc:chgData name="Savastano, Linda" userId="3c3e2a97-942b-4df1-b601-b35cf127011a" providerId="ADAL" clId="{80DD0F3F-5393-462B-A25E-F9EA0622C2E6}" dt="2024-03-11T13:16:32.326" v="2297"/>
        <pc:sldMkLst>
          <pc:docMk/>
          <pc:sldMk cId="554690896" sldId="2311"/>
        </pc:sldMkLst>
        <pc:spChg chg="add mod ord">
          <ac:chgData name="Savastano, Linda" userId="3c3e2a97-942b-4df1-b601-b35cf127011a" providerId="ADAL" clId="{80DD0F3F-5393-462B-A25E-F9EA0622C2E6}" dt="2024-03-10T22:51:42.718" v="1972" actId="167"/>
          <ac:spMkLst>
            <pc:docMk/>
            <pc:sldMk cId="554690896" sldId="2311"/>
            <ac:spMk id="3" creationId="{87821A3A-55C6-0030-2D39-58449035B2B6}"/>
          </ac:spMkLst>
        </pc:spChg>
        <pc:spChg chg="mod ord">
          <ac:chgData name="Savastano, Linda" userId="3c3e2a97-942b-4df1-b601-b35cf127011a" providerId="ADAL" clId="{80DD0F3F-5393-462B-A25E-F9EA0622C2E6}" dt="2024-03-10T22:51:04.461" v="1965" actId="167"/>
          <ac:spMkLst>
            <pc:docMk/>
            <pc:sldMk cId="554690896" sldId="2311"/>
            <ac:spMk id="4" creationId="{D043C18B-53C7-05B2-564B-E84F742229EA}"/>
          </ac:spMkLst>
        </pc:spChg>
        <pc:spChg chg="add del mod">
          <ac:chgData name="Savastano, Linda" userId="3c3e2a97-942b-4df1-b601-b35cf127011a" providerId="ADAL" clId="{80DD0F3F-5393-462B-A25E-F9EA0622C2E6}" dt="2024-03-10T20:16:16.595" v="1566" actId="478"/>
          <ac:spMkLst>
            <pc:docMk/>
            <pc:sldMk cId="554690896" sldId="2311"/>
            <ac:spMk id="5" creationId="{95CE1C5B-FCD8-1FA9-8379-B9620B6423A5}"/>
          </ac:spMkLst>
        </pc:spChg>
        <pc:spChg chg="del mod">
          <ac:chgData name="Savastano, Linda" userId="3c3e2a97-942b-4df1-b601-b35cf127011a" providerId="ADAL" clId="{80DD0F3F-5393-462B-A25E-F9EA0622C2E6}" dt="2024-03-09T19:41:43.993" v="194" actId="478"/>
          <ac:spMkLst>
            <pc:docMk/>
            <pc:sldMk cId="554690896" sldId="2311"/>
            <ac:spMk id="6" creationId="{88687562-D664-C920-4B4D-A6967EE0437D}"/>
          </ac:spMkLst>
        </pc:spChg>
        <pc:spChg chg="mod">
          <ac:chgData name="Savastano, Linda" userId="3c3e2a97-942b-4df1-b601-b35cf127011a" providerId="ADAL" clId="{80DD0F3F-5393-462B-A25E-F9EA0622C2E6}" dt="2024-03-10T22:46:12.528" v="1934" actId="122"/>
          <ac:spMkLst>
            <pc:docMk/>
            <pc:sldMk cId="554690896" sldId="2311"/>
            <ac:spMk id="7" creationId="{031CFDE7-72D0-7F71-838E-39B660305103}"/>
          </ac:spMkLst>
        </pc:spChg>
        <pc:spChg chg="mod ord">
          <ac:chgData name="Savastano, Linda" userId="3c3e2a97-942b-4df1-b601-b35cf127011a" providerId="ADAL" clId="{80DD0F3F-5393-462B-A25E-F9EA0622C2E6}" dt="2024-03-10T22:52:10.515" v="1976" actId="167"/>
          <ac:spMkLst>
            <pc:docMk/>
            <pc:sldMk cId="554690896" sldId="2311"/>
            <ac:spMk id="8" creationId="{2E1AC50C-FC5D-6772-253B-6F37538FD14F}"/>
          </ac:spMkLst>
        </pc:spChg>
        <pc:spChg chg="del mod">
          <ac:chgData name="Savastano, Linda" userId="3c3e2a97-942b-4df1-b601-b35cf127011a" providerId="ADAL" clId="{80DD0F3F-5393-462B-A25E-F9EA0622C2E6}" dt="2024-03-09T19:42:55.654" v="212" actId="478"/>
          <ac:spMkLst>
            <pc:docMk/>
            <pc:sldMk cId="554690896" sldId="2311"/>
            <ac:spMk id="9" creationId="{74B82557-A2B4-204B-CE73-ED90875583FC}"/>
          </ac:spMkLst>
        </pc:spChg>
        <pc:spChg chg="add del mod">
          <ac:chgData name="Savastano, Linda" userId="3c3e2a97-942b-4df1-b601-b35cf127011a" providerId="ADAL" clId="{80DD0F3F-5393-462B-A25E-F9EA0622C2E6}" dt="2024-03-10T20:16:12.136" v="1564" actId="478"/>
          <ac:spMkLst>
            <pc:docMk/>
            <pc:sldMk cId="554690896" sldId="2311"/>
            <ac:spMk id="10" creationId="{F5367102-86E3-FF65-37D7-BFF34165EC34}"/>
          </ac:spMkLst>
        </pc:spChg>
        <pc:spChg chg="add mod">
          <ac:chgData name="Savastano, Linda" userId="3c3e2a97-942b-4df1-b601-b35cf127011a" providerId="ADAL" clId="{80DD0F3F-5393-462B-A25E-F9EA0622C2E6}" dt="2024-03-10T22:46:22.860" v="1939" actId="20577"/>
          <ac:spMkLst>
            <pc:docMk/>
            <pc:sldMk cId="554690896" sldId="2311"/>
            <ac:spMk id="11" creationId="{151AAFEE-FECB-CEF6-1813-553A9494F696}"/>
          </ac:spMkLst>
        </pc:spChg>
        <pc:spChg chg="add del mod ord">
          <ac:chgData name="Savastano, Linda" userId="3c3e2a97-942b-4df1-b601-b35cf127011a" providerId="ADAL" clId="{80DD0F3F-5393-462B-A25E-F9EA0622C2E6}" dt="2024-03-10T22:50:24.152" v="1959" actId="478"/>
          <ac:spMkLst>
            <pc:docMk/>
            <pc:sldMk cId="554690896" sldId="2311"/>
            <ac:spMk id="14" creationId="{7ADD4EF3-BE45-0C5C-714B-BCC7C5B6E904}"/>
          </ac:spMkLst>
        </pc:spChg>
        <pc:spChg chg="mod">
          <ac:chgData name="Savastano, Linda" userId="3c3e2a97-942b-4df1-b601-b35cf127011a" providerId="ADAL" clId="{80DD0F3F-5393-462B-A25E-F9EA0622C2E6}" dt="2024-03-10T22:46:15.088" v="1935" actId="122"/>
          <ac:spMkLst>
            <pc:docMk/>
            <pc:sldMk cId="554690896" sldId="2311"/>
            <ac:spMk id="15" creationId="{8B4EFDB1-5AAB-E7A2-CD4B-10472CE9CF9F}"/>
          </ac:spMkLst>
        </pc:spChg>
        <pc:spChg chg="add mod ord">
          <ac:chgData name="Savastano, Linda" userId="3c3e2a97-942b-4df1-b601-b35cf127011a" providerId="ADAL" clId="{80DD0F3F-5393-462B-A25E-F9EA0622C2E6}" dt="2024-03-10T22:51:10.492" v="1966" actId="2085"/>
          <ac:spMkLst>
            <pc:docMk/>
            <pc:sldMk cId="554690896" sldId="2311"/>
            <ac:spMk id="17" creationId="{410A6BD9-CE69-8E26-9A22-65A49C98F530}"/>
          </ac:spMkLst>
        </pc:spChg>
        <pc:spChg chg="add mod ord">
          <ac:chgData name="Savastano, Linda" userId="3c3e2a97-942b-4df1-b601-b35cf127011a" providerId="ADAL" clId="{80DD0F3F-5393-462B-A25E-F9EA0622C2E6}" dt="2024-03-10T22:52:00.077" v="1975" actId="1076"/>
          <ac:spMkLst>
            <pc:docMk/>
            <pc:sldMk cId="554690896" sldId="2311"/>
            <ac:spMk id="18" creationId="{BA0A59E6-4159-B4F2-A6EE-99DAAB86D855}"/>
          </ac:spMkLst>
        </pc:spChg>
        <pc:spChg chg="add mod ord">
          <ac:chgData name="Savastano, Linda" userId="3c3e2a97-942b-4df1-b601-b35cf127011a" providerId="ADAL" clId="{80DD0F3F-5393-462B-A25E-F9EA0622C2E6}" dt="2024-03-10T22:51:49.593" v="1973" actId="1076"/>
          <ac:spMkLst>
            <pc:docMk/>
            <pc:sldMk cId="554690896" sldId="2311"/>
            <ac:spMk id="19" creationId="{770344DD-816F-9FF0-861C-4E8EEF26F228}"/>
          </ac:spMkLst>
        </pc:spChg>
        <pc:picChg chg="add mod modCrop">
          <ac:chgData name="Savastano, Linda" userId="3c3e2a97-942b-4df1-b601-b35cf127011a" providerId="ADAL" clId="{80DD0F3F-5393-462B-A25E-F9EA0622C2E6}" dt="2024-03-10T22:49:14.257" v="1950" actId="1076"/>
          <ac:picMkLst>
            <pc:docMk/>
            <pc:sldMk cId="554690896" sldId="2311"/>
            <ac:picMk id="13" creationId="{CA357597-25A2-BFA4-858A-CE3F16517D19}"/>
          </ac:picMkLst>
        </pc:picChg>
        <pc:picChg chg="mod">
          <ac:chgData name="Savastano, Linda" userId="3c3e2a97-942b-4df1-b601-b35cf127011a" providerId="ADAL" clId="{80DD0F3F-5393-462B-A25E-F9EA0622C2E6}" dt="2024-03-10T22:50:54.961" v="1964" actId="1076"/>
          <ac:picMkLst>
            <pc:docMk/>
            <pc:sldMk cId="554690896" sldId="2311"/>
            <ac:picMk id="16" creationId="{35570CAA-DD27-24A4-1797-BDCF924DC10B}"/>
          </ac:picMkLst>
        </pc:picChg>
        <pc:picChg chg="mod">
          <ac:chgData name="Savastano, Linda" userId="3c3e2a97-942b-4df1-b601-b35cf127011a" providerId="ADAL" clId="{80DD0F3F-5393-462B-A25E-F9EA0622C2E6}" dt="2024-03-10T22:41:48.720" v="1629" actId="1076"/>
          <ac:picMkLst>
            <pc:docMk/>
            <pc:sldMk cId="554690896" sldId="2311"/>
            <ac:picMk id="20" creationId="{17B38F81-14F6-D541-EFE2-06BC9FC35336}"/>
          </ac:picMkLst>
        </pc:picChg>
        <pc:picChg chg="add mod">
          <ac:chgData name="Savastano, Linda" userId="3c3e2a97-942b-4df1-b601-b35cf127011a" providerId="ADAL" clId="{80DD0F3F-5393-462B-A25E-F9EA0622C2E6}" dt="2024-03-11T13:16:32.326" v="2297"/>
          <ac:picMkLst>
            <pc:docMk/>
            <pc:sldMk cId="554690896" sldId="2311"/>
            <ac:picMk id="21" creationId="{BFCA262A-EE54-8A0C-7738-AAECF32D4827}"/>
          </ac:picMkLst>
        </pc:picChg>
      </pc:sldChg>
      <pc:sldChg chg="addSp delSp modSp mod modAnim">
        <pc:chgData name="Savastano, Linda" userId="3c3e2a97-942b-4df1-b601-b35cf127011a" providerId="ADAL" clId="{80DD0F3F-5393-462B-A25E-F9EA0622C2E6}" dt="2024-03-11T13:16:31.102" v="2296"/>
        <pc:sldMkLst>
          <pc:docMk/>
          <pc:sldMk cId="2680472660" sldId="2324"/>
        </pc:sldMkLst>
        <pc:spChg chg="add mod ord">
          <ac:chgData name="Savastano, Linda" userId="3c3e2a97-942b-4df1-b601-b35cf127011a" providerId="ADAL" clId="{80DD0F3F-5393-462B-A25E-F9EA0622C2E6}" dt="2024-03-11T00:33:04.491" v="2029" actId="1076"/>
          <ac:spMkLst>
            <pc:docMk/>
            <pc:sldMk cId="2680472660" sldId="2324"/>
            <ac:spMk id="2" creationId="{49A462D2-084B-81F6-A177-92F384CF4380}"/>
          </ac:spMkLst>
        </pc:spChg>
        <pc:spChg chg="add del mod">
          <ac:chgData name="Savastano, Linda" userId="3c3e2a97-942b-4df1-b601-b35cf127011a" providerId="ADAL" clId="{80DD0F3F-5393-462B-A25E-F9EA0622C2E6}" dt="2024-03-10T18:54:43.014" v="586" actId="478"/>
          <ac:spMkLst>
            <pc:docMk/>
            <pc:sldMk cId="2680472660" sldId="2324"/>
            <ac:spMk id="3" creationId="{B3A5B649-409E-F003-795E-0CE2296DAE84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4" creationId="{42700D55-F24C-529E-5C93-04FEA14476F3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5" creationId="{419B3E1D-A86E-6F2E-0A2F-12504DB64B11}"/>
          </ac:spMkLst>
        </pc:spChg>
        <pc:spChg chg="del mod">
          <ac:chgData name="Savastano, Linda" userId="3c3e2a97-942b-4df1-b601-b35cf127011a" providerId="ADAL" clId="{80DD0F3F-5393-462B-A25E-F9EA0622C2E6}" dt="2024-03-09T11:35:05.179" v="42" actId="478"/>
          <ac:spMkLst>
            <pc:docMk/>
            <pc:sldMk cId="2680472660" sldId="2324"/>
            <ac:spMk id="6" creationId="{88687562-D664-C920-4B4D-A6967EE0437D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7" creationId="{920CA081-BF69-4F72-6682-39D29DE1B136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8" creationId="{C0452B49-3ACC-0C11-5080-72B89CBE7DC1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9" creationId="{98908943-66BF-327A-9CAF-CC54FCC1171F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10" creationId="{C135137D-3A96-467A-AEA8-F134F3346A97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11" creationId="{CB25C537-B6CE-9675-067B-051F5D7D200F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12" creationId="{084E6DBE-EB1A-7185-E469-A6D062669444}"/>
          </ac:spMkLst>
        </pc:spChg>
        <pc:spChg chg="mod">
          <ac:chgData name="Savastano, Linda" userId="3c3e2a97-942b-4df1-b601-b35cf127011a" providerId="ADAL" clId="{80DD0F3F-5393-462B-A25E-F9EA0622C2E6}" dt="2024-03-11T00:33:24.751" v="2031" actId="113"/>
          <ac:spMkLst>
            <pc:docMk/>
            <pc:sldMk cId="2680472660" sldId="2324"/>
            <ac:spMk id="17" creationId="{34715FBD-D686-50B6-46C2-CF0BB4A551E7}"/>
          </ac:spMkLst>
        </pc:spChg>
        <pc:spChg chg="add mod">
          <ac:chgData name="Savastano, Linda" userId="3c3e2a97-942b-4df1-b601-b35cf127011a" providerId="ADAL" clId="{80DD0F3F-5393-462B-A25E-F9EA0622C2E6}" dt="2024-03-10T19:08:42.953" v="818" actId="164"/>
          <ac:spMkLst>
            <pc:docMk/>
            <pc:sldMk cId="2680472660" sldId="2324"/>
            <ac:spMk id="29" creationId="{4E82260F-CAE6-3BB6-7913-E34FB95CFD33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32" creationId="{99B9C8A4-D934-8BDB-9384-3DD73C8A85F4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33" creationId="{5E5D0368-B58C-6466-5B70-F8EE8278F69D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34" creationId="{DC66C62F-91C4-40DF-96CC-DECAED90CBBE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35" creationId="{7F92EE97-8F3F-5DE3-2AC2-FC35F1EA8011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36" creationId="{A8B1578E-8A06-0680-494D-6D43E80C3516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37" creationId="{312653FA-92A5-AF8F-9C99-97431F422CC2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38" creationId="{2EDDA47F-7758-BCA5-C6A3-7C6918306C2A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39" creationId="{FDBC8818-133B-B0BB-02D8-8982DC71D3B8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40" creationId="{75A0F503-A761-14F3-8D29-B05FD85EDDA6}"/>
          </ac:spMkLst>
        </pc:spChg>
        <pc:spChg chg="mod">
          <ac:chgData name="Savastano, Linda" userId="3c3e2a97-942b-4df1-b601-b35cf127011a" providerId="ADAL" clId="{80DD0F3F-5393-462B-A25E-F9EA0622C2E6}" dt="2024-03-10T19:15:10.321" v="919"/>
          <ac:spMkLst>
            <pc:docMk/>
            <pc:sldMk cId="2680472660" sldId="2324"/>
            <ac:spMk id="41" creationId="{9A08C7F0-037D-9011-6392-7365D9AF2F78}"/>
          </ac:spMkLst>
        </pc:spChg>
        <pc:spChg chg="mod">
          <ac:chgData name="Savastano, Linda" userId="3c3e2a97-942b-4df1-b601-b35cf127011a" providerId="ADAL" clId="{80DD0F3F-5393-462B-A25E-F9EA0622C2E6}" dt="2024-03-10T18:57:18.296" v="673" actId="20577"/>
          <ac:spMkLst>
            <pc:docMk/>
            <pc:sldMk cId="2680472660" sldId="2324"/>
            <ac:spMk id="693" creationId="{00000000-0000-0000-0000-000000000000}"/>
          </ac:spMkLst>
        </pc:spChg>
        <pc:grpChg chg="add mod">
          <ac:chgData name="Savastano, Linda" userId="3c3e2a97-942b-4df1-b601-b35cf127011a" providerId="ADAL" clId="{80DD0F3F-5393-462B-A25E-F9EA0622C2E6}" dt="2024-03-11T00:32:56.682" v="2027" actId="1076"/>
          <ac:grpSpMkLst>
            <pc:docMk/>
            <pc:sldMk cId="2680472660" sldId="2324"/>
            <ac:grpSpMk id="30" creationId="{4FB4A784-1C4A-04EB-1C1D-BC7B8E802CAE}"/>
          </ac:grpSpMkLst>
        </pc:grpChg>
        <pc:grpChg chg="add mod">
          <ac:chgData name="Savastano, Linda" userId="3c3e2a97-942b-4df1-b601-b35cf127011a" providerId="ADAL" clId="{80DD0F3F-5393-462B-A25E-F9EA0622C2E6}" dt="2024-03-11T00:33:12.271" v="2030" actId="1076"/>
          <ac:grpSpMkLst>
            <pc:docMk/>
            <pc:sldMk cId="2680472660" sldId="2324"/>
            <ac:grpSpMk id="31" creationId="{295BF4E0-602C-E0D4-8A0A-9707DA161B05}"/>
          </ac:grpSpMkLst>
        </pc:grpChg>
        <pc:picChg chg="add mod">
          <ac:chgData name="Savastano, Linda" userId="3c3e2a97-942b-4df1-b601-b35cf127011a" providerId="ADAL" clId="{80DD0F3F-5393-462B-A25E-F9EA0622C2E6}" dt="2024-03-11T13:16:31.102" v="2296"/>
          <ac:picMkLst>
            <pc:docMk/>
            <pc:sldMk cId="2680472660" sldId="2324"/>
            <ac:picMk id="42" creationId="{836A698A-3A13-EBD0-B3DF-3932E74B4465}"/>
          </ac:picMkLst>
        </pc:picChg>
        <pc:cxnChg chg="add mod">
          <ac:chgData name="Savastano, Linda" userId="3c3e2a97-942b-4df1-b601-b35cf127011a" providerId="ADAL" clId="{80DD0F3F-5393-462B-A25E-F9EA0622C2E6}" dt="2024-03-10T19:08:42.953" v="818" actId="164"/>
          <ac:cxnSpMkLst>
            <pc:docMk/>
            <pc:sldMk cId="2680472660" sldId="2324"/>
            <ac:cxnSpMk id="14" creationId="{0CE4AA96-1EAA-BF4E-CAAA-9BAB488709CE}"/>
          </ac:cxnSpMkLst>
        </pc:cxnChg>
        <pc:cxnChg chg="add mod">
          <ac:chgData name="Savastano, Linda" userId="3c3e2a97-942b-4df1-b601-b35cf127011a" providerId="ADAL" clId="{80DD0F3F-5393-462B-A25E-F9EA0622C2E6}" dt="2024-03-10T19:08:42.953" v="818" actId="164"/>
          <ac:cxnSpMkLst>
            <pc:docMk/>
            <pc:sldMk cId="2680472660" sldId="2324"/>
            <ac:cxnSpMk id="18" creationId="{7C27631E-7306-3EBA-1D90-65DFD0671C24}"/>
          </ac:cxnSpMkLst>
        </pc:cxnChg>
        <pc:cxnChg chg="add mod">
          <ac:chgData name="Savastano, Linda" userId="3c3e2a97-942b-4df1-b601-b35cf127011a" providerId="ADAL" clId="{80DD0F3F-5393-462B-A25E-F9EA0622C2E6}" dt="2024-03-10T19:08:42.953" v="818" actId="164"/>
          <ac:cxnSpMkLst>
            <pc:docMk/>
            <pc:sldMk cId="2680472660" sldId="2324"/>
            <ac:cxnSpMk id="20" creationId="{F1FE2F08-6E02-FAD8-CBFB-4B6211FF4247}"/>
          </ac:cxnSpMkLst>
        </pc:cxnChg>
        <pc:cxnChg chg="add mod">
          <ac:chgData name="Savastano, Linda" userId="3c3e2a97-942b-4df1-b601-b35cf127011a" providerId="ADAL" clId="{80DD0F3F-5393-462B-A25E-F9EA0622C2E6}" dt="2024-03-10T19:08:42.953" v="818" actId="164"/>
          <ac:cxnSpMkLst>
            <pc:docMk/>
            <pc:sldMk cId="2680472660" sldId="2324"/>
            <ac:cxnSpMk id="23" creationId="{24CB6350-9728-D2D8-EB23-A13682CB28FF}"/>
          </ac:cxnSpMkLst>
        </pc:cxnChg>
        <pc:cxnChg chg="add mod">
          <ac:chgData name="Savastano, Linda" userId="3c3e2a97-942b-4df1-b601-b35cf127011a" providerId="ADAL" clId="{80DD0F3F-5393-462B-A25E-F9EA0622C2E6}" dt="2024-03-10T19:08:42.953" v="818" actId="164"/>
          <ac:cxnSpMkLst>
            <pc:docMk/>
            <pc:sldMk cId="2680472660" sldId="2324"/>
            <ac:cxnSpMk id="25" creationId="{C9BE8B30-5BD7-D4BF-B620-5188A51F64C9}"/>
          </ac:cxnSpMkLst>
        </pc:cxnChg>
        <pc:cxnChg chg="add mod">
          <ac:chgData name="Savastano, Linda" userId="3c3e2a97-942b-4df1-b601-b35cf127011a" providerId="ADAL" clId="{80DD0F3F-5393-462B-A25E-F9EA0622C2E6}" dt="2024-03-10T19:08:42.953" v="818" actId="164"/>
          <ac:cxnSpMkLst>
            <pc:docMk/>
            <pc:sldMk cId="2680472660" sldId="2324"/>
            <ac:cxnSpMk id="27" creationId="{5E5E6BCE-7A19-ED0B-53D5-F706A14D50A9}"/>
          </ac:cxnSpMkLst>
        </pc:cxnChg>
      </pc:sldChg>
      <pc:sldChg chg="addSp modSp mod">
        <pc:chgData name="Savastano, Linda" userId="3c3e2a97-942b-4df1-b601-b35cf127011a" providerId="ADAL" clId="{80DD0F3F-5393-462B-A25E-F9EA0622C2E6}" dt="2024-03-11T16:14:52.685" v="2500" actId="113"/>
        <pc:sldMkLst>
          <pc:docMk/>
          <pc:sldMk cId="1811514103" sldId="2365"/>
        </pc:sldMkLst>
        <pc:spChg chg="add mod">
          <ac:chgData name="Savastano, Linda" userId="3c3e2a97-942b-4df1-b601-b35cf127011a" providerId="ADAL" clId="{80DD0F3F-5393-462B-A25E-F9EA0622C2E6}" dt="2024-03-11T13:19:40.801" v="2339" actId="20577"/>
          <ac:spMkLst>
            <pc:docMk/>
            <pc:sldMk cId="1811514103" sldId="2365"/>
            <ac:spMk id="2" creationId="{1A2449CD-6873-EF33-0BAD-5847A273A95D}"/>
          </ac:spMkLst>
        </pc:spChg>
        <pc:spChg chg="add mod">
          <ac:chgData name="Savastano, Linda" userId="3c3e2a97-942b-4df1-b601-b35cf127011a" providerId="ADAL" clId="{80DD0F3F-5393-462B-A25E-F9EA0622C2E6}" dt="2024-03-11T13:21:53.659" v="2364" actId="207"/>
          <ac:spMkLst>
            <pc:docMk/>
            <pc:sldMk cId="1811514103" sldId="2365"/>
            <ac:spMk id="7" creationId="{DC7E6FA2-A576-C714-E5E4-140C29BDFCAB}"/>
          </ac:spMkLst>
        </pc:spChg>
        <pc:spChg chg="mod">
          <ac:chgData name="Savastano, Linda" userId="3c3e2a97-942b-4df1-b601-b35cf127011a" providerId="ADAL" clId="{80DD0F3F-5393-462B-A25E-F9EA0622C2E6}" dt="2024-03-11T16:14:52.685" v="2500" actId="113"/>
          <ac:spMkLst>
            <pc:docMk/>
            <pc:sldMk cId="1811514103" sldId="2365"/>
            <ac:spMk id="12" creationId="{0315A505-6403-6802-8418-A9BBF2D26653}"/>
          </ac:spMkLst>
        </pc:spChg>
        <pc:picChg chg="add mod">
          <ac:chgData name="Savastano, Linda" userId="3c3e2a97-942b-4df1-b601-b35cf127011a" providerId="ADAL" clId="{80DD0F3F-5393-462B-A25E-F9EA0622C2E6}" dt="2024-03-11T13:17:24.150" v="2302"/>
          <ac:picMkLst>
            <pc:docMk/>
            <pc:sldMk cId="1811514103" sldId="2365"/>
            <ac:picMk id="3" creationId="{363956D6-4B99-D3B3-85BC-7AF550C3392B}"/>
          </ac:picMkLst>
        </pc:picChg>
        <pc:picChg chg="add mod">
          <ac:chgData name="Savastano, Linda" userId="3c3e2a97-942b-4df1-b601-b35cf127011a" providerId="ADAL" clId="{80DD0F3F-5393-462B-A25E-F9EA0622C2E6}" dt="2024-03-11T13:19:30.205" v="2317" actId="1076"/>
          <ac:picMkLst>
            <pc:docMk/>
            <pc:sldMk cId="1811514103" sldId="2365"/>
            <ac:picMk id="9" creationId="{A0235389-9A02-C888-0EB5-5B48331525F9}"/>
          </ac:picMkLst>
        </pc:picChg>
        <pc:picChg chg="mod">
          <ac:chgData name="Savastano, Linda" userId="3c3e2a97-942b-4df1-b601-b35cf127011a" providerId="ADAL" clId="{80DD0F3F-5393-462B-A25E-F9EA0622C2E6}" dt="2024-03-11T13:19:28.297" v="2316" actId="1076"/>
          <ac:picMkLst>
            <pc:docMk/>
            <pc:sldMk cId="1811514103" sldId="2365"/>
            <ac:picMk id="10" creationId="{CAD85574-71CD-B58F-41AA-B219346107FC}"/>
          </ac:picMkLst>
        </pc:picChg>
      </pc:sldChg>
      <pc:sldChg chg="modSp mod">
        <pc:chgData name="Savastano, Linda" userId="3c3e2a97-942b-4df1-b601-b35cf127011a" providerId="ADAL" clId="{80DD0F3F-5393-462B-A25E-F9EA0622C2E6}" dt="2024-03-09T11:39:58.674" v="70" actId="207"/>
        <pc:sldMkLst>
          <pc:docMk/>
          <pc:sldMk cId="171711687" sldId="2375"/>
        </pc:sldMkLst>
        <pc:spChg chg="mod">
          <ac:chgData name="Savastano, Linda" userId="3c3e2a97-942b-4df1-b601-b35cf127011a" providerId="ADAL" clId="{80DD0F3F-5393-462B-A25E-F9EA0622C2E6}" dt="2024-03-09T11:39:58.674" v="70" actId="207"/>
          <ac:spMkLst>
            <pc:docMk/>
            <pc:sldMk cId="171711687" sldId="2375"/>
            <ac:spMk id="2" creationId="{EB24644A-5908-49D2-B171-B420F91882C2}"/>
          </ac:spMkLst>
        </pc:spChg>
      </pc:sldChg>
      <pc:sldChg chg="addSp delSp modSp mod ord">
        <pc:chgData name="Savastano, Linda" userId="3c3e2a97-942b-4df1-b601-b35cf127011a" providerId="ADAL" clId="{80DD0F3F-5393-462B-A25E-F9EA0622C2E6}" dt="2024-03-11T13:16:27.303" v="2294" actId="1076"/>
        <pc:sldMkLst>
          <pc:docMk/>
          <pc:sldMk cId="385832393" sldId="2397"/>
        </pc:sldMkLst>
        <pc:spChg chg="del mod">
          <ac:chgData name="Savastano, Linda" userId="3c3e2a97-942b-4df1-b601-b35cf127011a" providerId="ADAL" clId="{80DD0F3F-5393-462B-A25E-F9EA0622C2E6}" dt="2024-03-09T11:34:06.177" v="34" actId="478"/>
          <ac:spMkLst>
            <pc:docMk/>
            <pc:sldMk cId="385832393" sldId="2397"/>
            <ac:spMk id="3" creationId="{8D90FFC5-DE80-1E8F-0707-E7AE3F1D19CF}"/>
          </ac:spMkLst>
        </pc:spChg>
        <pc:spChg chg="add mod ord">
          <ac:chgData name="Savastano, Linda" userId="3c3e2a97-942b-4df1-b601-b35cf127011a" providerId="ADAL" clId="{80DD0F3F-5393-462B-A25E-F9EA0622C2E6}" dt="2024-03-09T11:34:49.897" v="39" actId="167"/>
          <ac:spMkLst>
            <pc:docMk/>
            <pc:sldMk cId="385832393" sldId="2397"/>
            <ac:spMk id="4" creationId="{F04B0241-3C9C-29C7-EE53-FA98EBC93A8F}"/>
          </ac:spMkLst>
        </pc:spChg>
        <pc:spChg chg="mod">
          <ac:chgData name="Savastano, Linda" userId="3c3e2a97-942b-4df1-b601-b35cf127011a" providerId="ADAL" clId="{80DD0F3F-5393-462B-A25E-F9EA0622C2E6}" dt="2024-03-09T19:46:22.906" v="279" actId="1076"/>
          <ac:spMkLst>
            <pc:docMk/>
            <pc:sldMk cId="385832393" sldId="2397"/>
            <ac:spMk id="6" creationId="{26361C4F-9B46-2A14-E75B-6CB924FF09CB}"/>
          </ac:spMkLst>
        </pc:spChg>
        <pc:graphicFrameChg chg="mod">
          <ac:chgData name="Savastano, Linda" userId="3c3e2a97-942b-4df1-b601-b35cf127011a" providerId="ADAL" clId="{80DD0F3F-5393-462B-A25E-F9EA0622C2E6}" dt="2024-03-10T18:25:26.088" v="286" actId="20577"/>
          <ac:graphicFrameMkLst>
            <pc:docMk/>
            <pc:sldMk cId="385832393" sldId="2397"/>
            <ac:graphicFrameMk id="2" creationId="{F5F437CD-4453-733A-2A62-FB294379D9A4}"/>
          </ac:graphicFrameMkLst>
        </pc:graphicFrameChg>
        <pc:picChg chg="add mod">
          <ac:chgData name="Savastano, Linda" userId="3c3e2a97-942b-4df1-b601-b35cf127011a" providerId="ADAL" clId="{80DD0F3F-5393-462B-A25E-F9EA0622C2E6}" dt="2024-03-11T02:50:27.211" v="2267" actId="688"/>
          <ac:picMkLst>
            <pc:docMk/>
            <pc:sldMk cId="385832393" sldId="2397"/>
            <ac:picMk id="7" creationId="{86E1659D-A4CA-E1F7-BE23-8390A3451964}"/>
          </ac:picMkLst>
        </pc:picChg>
        <pc:picChg chg="add mod">
          <ac:chgData name="Savastano, Linda" userId="3c3e2a97-942b-4df1-b601-b35cf127011a" providerId="ADAL" clId="{80DD0F3F-5393-462B-A25E-F9EA0622C2E6}" dt="2024-03-11T02:49:44.151" v="2261" actId="688"/>
          <ac:picMkLst>
            <pc:docMk/>
            <pc:sldMk cId="385832393" sldId="2397"/>
            <ac:picMk id="8" creationId="{2214D5C2-51B3-9F69-DA3F-AF8E613FFC3E}"/>
          </ac:picMkLst>
        </pc:picChg>
        <pc:picChg chg="mod">
          <ac:chgData name="Savastano, Linda" userId="3c3e2a97-942b-4df1-b601-b35cf127011a" providerId="ADAL" clId="{80DD0F3F-5393-462B-A25E-F9EA0622C2E6}" dt="2024-03-11T13:16:27.303" v="2294" actId="1076"/>
          <ac:picMkLst>
            <pc:docMk/>
            <pc:sldMk cId="385832393" sldId="2397"/>
            <ac:picMk id="63" creationId="{C622E45C-E5EC-A6D2-5FCA-F1A4EC92F864}"/>
          </ac:picMkLst>
        </pc:picChg>
      </pc:sldChg>
      <pc:sldChg chg="modSp mod">
        <pc:chgData name="Savastano, Linda" userId="3c3e2a97-942b-4df1-b601-b35cf127011a" providerId="ADAL" clId="{80DD0F3F-5393-462B-A25E-F9EA0622C2E6}" dt="2024-03-09T19:45:54.846" v="278" actId="207"/>
        <pc:sldMkLst>
          <pc:docMk/>
          <pc:sldMk cId="1869937601" sldId="2441"/>
        </pc:sldMkLst>
        <pc:spChg chg="mod">
          <ac:chgData name="Savastano, Linda" userId="3c3e2a97-942b-4df1-b601-b35cf127011a" providerId="ADAL" clId="{80DD0F3F-5393-462B-A25E-F9EA0622C2E6}" dt="2024-03-09T11:36:29.020" v="51" actId="207"/>
          <ac:spMkLst>
            <pc:docMk/>
            <pc:sldMk cId="1869937601" sldId="2441"/>
            <ac:spMk id="3" creationId="{2553FE9E-897D-139F-A4F0-13D1133A3DB9}"/>
          </ac:spMkLst>
        </pc:spChg>
        <pc:spChg chg="mod">
          <ac:chgData name="Savastano, Linda" userId="3c3e2a97-942b-4df1-b601-b35cf127011a" providerId="ADAL" clId="{80DD0F3F-5393-462B-A25E-F9EA0622C2E6}" dt="2024-03-09T19:45:54.846" v="278" actId="207"/>
          <ac:spMkLst>
            <pc:docMk/>
            <pc:sldMk cId="1869937601" sldId="2441"/>
            <ac:spMk id="4" creationId="{1EFAFEA3-EB5E-0AB9-A6F8-8CF89CC09604}"/>
          </ac:spMkLst>
        </pc:spChg>
        <pc:spChg chg="mod">
          <ac:chgData name="Savastano, Linda" userId="3c3e2a97-942b-4df1-b601-b35cf127011a" providerId="ADAL" clId="{80DD0F3F-5393-462B-A25E-F9EA0622C2E6}" dt="2024-03-09T11:39:04.215" v="69" actId="207"/>
          <ac:spMkLst>
            <pc:docMk/>
            <pc:sldMk cId="1869937601" sldId="2441"/>
            <ac:spMk id="6" creationId="{2D8520E7-95AC-EC10-B240-35418C975280}"/>
          </ac:spMkLst>
        </pc:spChg>
        <pc:spChg chg="mod">
          <ac:chgData name="Savastano, Linda" userId="3c3e2a97-942b-4df1-b601-b35cf127011a" providerId="ADAL" clId="{80DD0F3F-5393-462B-A25E-F9EA0622C2E6}" dt="2024-03-09T11:37:01.372" v="55" actId="12"/>
          <ac:spMkLst>
            <pc:docMk/>
            <pc:sldMk cId="1869937601" sldId="2441"/>
            <ac:spMk id="7" creationId="{F71FC416-6214-73EE-1B89-FA4201F8F34E}"/>
          </ac:spMkLst>
        </pc:spChg>
        <pc:spChg chg="mod">
          <ac:chgData name="Savastano, Linda" userId="3c3e2a97-942b-4df1-b601-b35cf127011a" providerId="ADAL" clId="{80DD0F3F-5393-462B-A25E-F9EA0622C2E6}" dt="2024-03-09T11:37:08.703" v="56" actId="12"/>
          <ac:spMkLst>
            <pc:docMk/>
            <pc:sldMk cId="1869937601" sldId="2441"/>
            <ac:spMk id="8" creationId="{8228C31E-4696-AD55-B6C4-57F85BA8AE7F}"/>
          </ac:spMkLst>
        </pc:spChg>
        <pc:grpChg chg="mod">
          <ac:chgData name="Savastano, Linda" userId="3c3e2a97-942b-4df1-b601-b35cf127011a" providerId="ADAL" clId="{80DD0F3F-5393-462B-A25E-F9EA0622C2E6}" dt="2024-03-09T11:38:21.983" v="66" actId="1076"/>
          <ac:grpSpMkLst>
            <pc:docMk/>
            <pc:sldMk cId="1869937601" sldId="2441"/>
            <ac:grpSpMk id="5" creationId="{CE173046-7ED3-E1B6-352B-012B55994214}"/>
          </ac:grpSpMkLst>
        </pc:grpChg>
        <pc:grpChg chg="mod">
          <ac:chgData name="Savastano, Linda" userId="3c3e2a97-942b-4df1-b601-b35cf127011a" providerId="ADAL" clId="{80DD0F3F-5393-462B-A25E-F9EA0622C2E6}" dt="2024-03-09T11:38:34.190" v="68" actId="14100"/>
          <ac:grpSpMkLst>
            <pc:docMk/>
            <pc:sldMk cId="1869937601" sldId="2441"/>
            <ac:grpSpMk id="10" creationId="{5EACA8EF-5842-5755-A158-77F75AD747E5}"/>
          </ac:grpSpMkLst>
        </pc:grpChg>
      </pc:sldChg>
      <pc:sldChg chg="addSp modSp">
        <pc:chgData name="Savastano, Linda" userId="3c3e2a97-942b-4df1-b601-b35cf127011a" providerId="ADAL" clId="{80DD0F3F-5393-462B-A25E-F9EA0622C2E6}" dt="2024-03-11T13:16:37.247" v="2299"/>
        <pc:sldMkLst>
          <pc:docMk/>
          <pc:sldMk cId="3984155280" sldId="2442"/>
        </pc:sldMkLst>
        <pc:graphicFrameChg chg="mod">
          <ac:chgData name="Savastano, Linda" userId="3c3e2a97-942b-4df1-b601-b35cf127011a" providerId="ADAL" clId="{80DD0F3F-5393-462B-A25E-F9EA0622C2E6}" dt="2024-03-09T11:36:03.457" v="49" actId="207"/>
          <ac:graphicFrameMkLst>
            <pc:docMk/>
            <pc:sldMk cId="3984155280" sldId="2442"/>
            <ac:graphicFrameMk id="3" creationId="{A9D12601-5EDA-C7A2-801C-30E3BA4AB892}"/>
          </ac:graphicFrameMkLst>
        </pc:graphicFrameChg>
        <pc:picChg chg="add mod">
          <ac:chgData name="Savastano, Linda" userId="3c3e2a97-942b-4df1-b601-b35cf127011a" providerId="ADAL" clId="{80DD0F3F-5393-462B-A25E-F9EA0622C2E6}" dt="2024-03-11T13:16:37.247" v="2299"/>
          <ac:picMkLst>
            <pc:docMk/>
            <pc:sldMk cId="3984155280" sldId="2442"/>
            <ac:picMk id="4" creationId="{026B8951-CA7A-7341-4EF7-7FAE672577A0}"/>
          </ac:picMkLst>
        </pc:picChg>
      </pc:sldChg>
      <pc:sldChg chg="addSp delSp modSp add mod">
        <pc:chgData name="Savastano, Linda" userId="3c3e2a97-942b-4df1-b601-b35cf127011a" providerId="ADAL" clId="{80DD0F3F-5393-462B-A25E-F9EA0622C2E6}" dt="2024-03-11T13:16:29.830" v="2295"/>
        <pc:sldMkLst>
          <pc:docMk/>
          <pc:sldMk cId="1537694827" sldId="2448"/>
        </pc:sldMkLst>
        <pc:spChg chg="mod">
          <ac:chgData name="Savastano, Linda" userId="3c3e2a97-942b-4df1-b601-b35cf127011a" providerId="ADAL" clId="{80DD0F3F-5393-462B-A25E-F9EA0622C2E6}" dt="2024-03-10T19:21:27.802" v="962" actId="14100"/>
          <ac:spMkLst>
            <pc:docMk/>
            <pc:sldMk cId="1537694827" sldId="2448"/>
            <ac:spMk id="2" creationId="{49A462D2-084B-81F6-A177-92F384CF4380}"/>
          </ac:spMkLst>
        </pc:spChg>
        <pc:spChg chg="del mod">
          <ac:chgData name="Savastano, Linda" userId="3c3e2a97-942b-4df1-b601-b35cf127011a" providerId="ADAL" clId="{80DD0F3F-5393-462B-A25E-F9EA0622C2E6}" dt="2024-03-10T19:20:45.134" v="951" actId="21"/>
          <ac:spMkLst>
            <pc:docMk/>
            <pc:sldMk cId="1537694827" sldId="2448"/>
            <ac:spMk id="3" creationId="{B3A5B649-409E-F003-795E-0CE2296DAE84}"/>
          </ac:spMkLst>
        </pc:spChg>
        <pc:spChg chg="add mod">
          <ac:chgData name="Savastano, Linda" userId="3c3e2a97-942b-4df1-b601-b35cf127011a" providerId="ADAL" clId="{80DD0F3F-5393-462B-A25E-F9EA0622C2E6}" dt="2024-03-10T19:21:13.896" v="957" actId="14100"/>
          <ac:spMkLst>
            <pc:docMk/>
            <pc:sldMk cId="1537694827" sldId="2448"/>
            <ac:spMk id="6" creationId="{29FB847C-7C86-A884-6F9D-E9BBD3F4A926}"/>
          </ac:spMkLst>
        </pc:spChg>
        <pc:spChg chg="add mod">
          <ac:chgData name="Savastano, Linda" userId="3c3e2a97-942b-4df1-b601-b35cf127011a" providerId="ADAL" clId="{80DD0F3F-5393-462B-A25E-F9EA0622C2E6}" dt="2024-03-10T19:24:00.194" v="975" actId="122"/>
          <ac:spMkLst>
            <pc:docMk/>
            <pc:sldMk cId="1537694827" sldId="2448"/>
            <ac:spMk id="7" creationId="{B3A5B649-409E-F003-795E-0CE2296DAE84}"/>
          </ac:spMkLst>
        </pc:spChg>
        <pc:spChg chg="mod">
          <ac:chgData name="Savastano, Linda" userId="3c3e2a97-942b-4df1-b601-b35cf127011a" providerId="ADAL" clId="{80DD0F3F-5393-462B-A25E-F9EA0622C2E6}" dt="2024-03-10T19:24:14.676" v="978" actId="122"/>
          <ac:spMkLst>
            <pc:docMk/>
            <pc:sldMk cId="1537694827" sldId="2448"/>
            <ac:spMk id="17" creationId="{34715FBD-D686-50B6-46C2-CF0BB4A551E7}"/>
          </ac:spMkLst>
        </pc:spChg>
        <pc:picChg chg="add mod modCrop">
          <ac:chgData name="Savastano, Linda" userId="3c3e2a97-942b-4df1-b601-b35cf127011a" providerId="ADAL" clId="{80DD0F3F-5393-462B-A25E-F9EA0622C2E6}" dt="2024-03-10T19:21:41.304" v="965" actId="1076"/>
          <ac:picMkLst>
            <pc:docMk/>
            <pc:sldMk cId="1537694827" sldId="2448"/>
            <ac:picMk id="5" creationId="{C70D6A29-2DF9-D0EF-6A97-416F51718B60}"/>
          </ac:picMkLst>
        </pc:picChg>
        <pc:picChg chg="add mod modCrop">
          <ac:chgData name="Savastano, Linda" userId="3c3e2a97-942b-4df1-b601-b35cf127011a" providerId="ADAL" clId="{80DD0F3F-5393-462B-A25E-F9EA0622C2E6}" dt="2024-03-10T19:23:34.555" v="972" actId="1076"/>
          <ac:picMkLst>
            <pc:docMk/>
            <pc:sldMk cId="1537694827" sldId="2448"/>
            <ac:picMk id="9" creationId="{581CB8F9-02BC-7607-D010-C8BCFD55AE45}"/>
          </ac:picMkLst>
        </pc:picChg>
        <pc:picChg chg="add mod">
          <ac:chgData name="Savastano, Linda" userId="3c3e2a97-942b-4df1-b601-b35cf127011a" providerId="ADAL" clId="{80DD0F3F-5393-462B-A25E-F9EA0622C2E6}" dt="2024-03-11T13:16:29.830" v="2295"/>
          <ac:picMkLst>
            <pc:docMk/>
            <pc:sldMk cId="1537694827" sldId="2448"/>
            <ac:picMk id="10" creationId="{2AB15B3F-52FA-38B0-DB3F-1F24834D0DB0}"/>
          </ac:picMkLst>
        </pc:picChg>
      </pc:sldChg>
      <pc:sldChg chg="addSp delSp modSp add del mod">
        <pc:chgData name="Savastano, Linda" userId="3c3e2a97-942b-4df1-b601-b35cf127011a" providerId="ADAL" clId="{80DD0F3F-5393-462B-A25E-F9EA0622C2E6}" dt="2024-03-10T19:24:29.013" v="979" actId="47"/>
        <pc:sldMkLst>
          <pc:docMk/>
          <pc:sldMk cId="1860795887" sldId="2449"/>
        </pc:sldMkLst>
        <pc:spChg chg="ord">
          <ac:chgData name="Savastano, Linda" userId="3c3e2a97-942b-4df1-b601-b35cf127011a" providerId="ADAL" clId="{80DD0F3F-5393-462B-A25E-F9EA0622C2E6}" dt="2024-03-10T19:10:22.033" v="842" actId="167"/>
          <ac:spMkLst>
            <pc:docMk/>
            <pc:sldMk cId="1860795887" sldId="2449"/>
            <ac:spMk id="2" creationId="{49A462D2-084B-81F6-A177-92F384CF4380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4" creationId="{42700D55-F24C-529E-5C93-04FEA14476F3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5" creationId="{419B3E1D-A86E-6F2E-0A2F-12504DB64B11}"/>
          </ac:spMkLst>
        </pc:spChg>
        <pc:spChg chg="add mod ord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6" creationId="{11718BA9-9CD2-C818-6F53-7BB8D53C7DA7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7" creationId="{920CA081-BF69-4F72-6682-39D29DE1B136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8" creationId="{C0452B49-3ACC-0C11-5080-72B89CBE7DC1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9" creationId="{98908943-66BF-327A-9CAF-CC54FCC1171F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10" creationId="{C135137D-3A96-467A-AEA8-F134F3346A97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11" creationId="{CB25C537-B6CE-9675-067B-051F5D7D200F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12" creationId="{084E6DBE-EB1A-7185-E469-A6D062669444}"/>
          </ac:spMkLst>
        </pc:spChg>
        <pc:spChg chg="mod topLvl">
          <ac:chgData name="Savastano, Linda" userId="3c3e2a97-942b-4df1-b601-b35cf127011a" providerId="ADAL" clId="{80DD0F3F-5393-462B-A25E-F9EA0622C2E6}" dt="2024-03-10T19:14:44.802" v="917" actId="164"/>
          <ac:spMkLst>
            <pc:docMk/>
            <pc:sldMk cId="1860795887" sldId="2449"/>
            <ac:spMk id="29" creationId="{4E82260F-CAE6-3BB6-7913-E34FB95CFD33}"/>
          </ac:spMkLst>
        </pc:spChg>
        <pc:grpChg chg="add mod">
          <ac:chgData name="Savastano, Linda" userId="3c3e2a97-942b-4df1-b601-b35cf127011a" providerId="ADAL" clId="{80DD0F3F-5393-462B-A25E-F9EA0622C2E6}" dt="2024-03-10T19:14:44.802" v="917" actId="164"/>
          <ac:grpSpMkLst>
            <pc:docMk/>
            <pc:sldMk cId="1860795887" sldId="2449"/>
            <ac:grpSpMk id="13" creationId="{F105C5FB-AEA2-8F9F-B62C-9067FD2FD3AE}"/>
          </ac:grpSpMkLst>
        </pc:grpChg>
        <pc:grpChg chg="del">
          <ac:chgData name="Savastano, Linda" userId="3c3e2a97-942b-4df1-b601-b35cf127011a" providerId="ADAL" clId="{80DD0F3F-5393-462B-A25E-F9EA0622C2E6}" dt="2024-03-10T19:09:10.304" v="820" actId="165"/>
          <ac:grpSpMkLst>
            <pc:docMk/>
            <pc:sldMk cId="1860795887" sldId="2449"/>
            <ac:grpSpMk id="30" creationId="{4FB4A784-1C4A-04EB-1C1D-BC7B8E802CAE}"/>
          </ac:grpSpMkLst>
        </pc:grpChg>
        <pc:cxnChg chg="add del mod">
          <ac:chgData name="Savastano, Linda" userId="3c3e2a97-942b-4df1-b601-b35cf127011a" providerId="ADAL" clId="{80DD0F3F-5393-462B-A25E-F9EA0622C2E6}" dt="2024-03-10T19:09:36.743" v="830" actId="478"/>
          <ac:cxnSpMkLst>
            <pc:docMk/>
            <pc:sldMk cId="1860795887" sldId="2449"/>
            <ac:cxnSpMk id="3" creationId="{030742F5-AC04-9F77-31A9-EB923065CD70}"/>
          </ac:cxnSpMkLst>
        </pc:cxnChg>
        <pc:cxnChg chg="del mod topLvl">
          <ac:chgData name="Savastano, Linda" userId="3c3e2a97-942b-4df1-b601-b35cf127011a" providerId="ADAL" clId="{80DD0F3F-5393-462B-A25E-F9EA0622C2E6}" dt="2024-03-10T19:09:25.939" v="826" actId="478"/>
          <ac:cxnSpMkLst>
            <pc:docMk/>
            <pc:sldMk cId="1860795887" sldId="2449"/>
            <ac:cxnSpMk id="14" creationId="{0CE4AA96-1EAA-BF4E-CAAA-9BAB488709CE}"/>
          </ac:cxnSpMkLst>
        </pc:cxnChg>
        <pc:cxnChg chg="del mod topLvl">
          <ac:chgData name="Savastano, Linda" userId="3c3e2a97-942b-4df1-b601-b35cf127011a" providerId="ADAL" clId="{80DD0F3F-5393-462B-A25E-F9EA0622C2E6}" dt="2024-03-10T19:09:18.060" v="821" actId="478"/>
          <ac:cxnSpMkLst>
            <pc:docMk/>
            <pc:sldMk cId="1860795887" sldId="2449"/>
            <ac:cxnSpMk id="18" creationId="{7C27631E-7306-3EBA-1D90-65DFD0671C24}"/>
          </ac:cxnSpMkLst>
        </pc:cxnChg>
        <pc:cxnChg chg="del mod topLvl">
          <ac:chgData name="Savastano, Linda" userId="3c3e2a97-942b-4df1-b601-b35cf127011a" providerId="ADAL" clId="{80DD0F3F-5393-462B-A25E-F9EA0622C2E6}" dt="2024-03-10T19:09:19.826" v="822" actId="478"/>
          <ac:cxnSpMkLst>
            <pc:docMk/>
            <pc:sldMk cId="1860795887" sldId="2449"/>
            <ac:cxnSpMk id="20" creationId="{F1FE2F08-6E02-FAD8-CBFB-4B6211FF4247}"/>
          </ac:cxnSpMkLst>
        </pc:cxnChg>
        <pc:cxnChg chg="del mod topLvl">
          <ac:chgData name="Savastano, Linda" userId="3c3e2a97-942b-4df1-b601-b35cf127011a" providerId="ADAL" clId="{80DD0F3F-5393-462B-A25E-F9EA0622C2E6}" dt="2024-03-10T19:09:22.099" v="823" actId="478"/>
          <ac:cxnSpMkLst>
            <pc:docMk/>
            <pc:sldMk cId="1860795887" sldId="2449"/>
            <ac:cxnSpMk id="23" creationId="{24CB6350-9728-D2D8-EB23-A13682CB28FF}"/>
          </ac:cxnSpMkLst>
        </pc:cxnChg>
        <pc:cxnChg chg="del mod topLvl">
          <ac:chgData name="Savastano, Linda" userId="3c3e2a97-942b-4df1-b601-b35cf127011a" providerId="ADAL" clId="{80DD0F3F-5393-462B-A25E-F9EA0622C2E6}" dt="2024-03-10T19:09:23.349" v="824" actId="478"/>
          <ac:cxnSpMkLst>
            <pc:docMk/>
            <pc:sldMk cId="1860795887" sldId="2449"/>
            <ac:cxnSpMk id="25" creationId="{C9BE8B30-5BD7-D4BF-B620-5188A51F64C9}"/>
          </ac:cxnSpMkLst>
        </pc:cxnChg>
        <pc:cxnChg chg="del mod topLvl">
          <ac:chgData name="Savastano, Linda" userId="3c3e2a97-942b-4df1-b601-b35cf127011a" providerId="ADAL" clId="{80DD0F3F-5393-462B-A25E-F9EA0622C2E6}" dt="2024-03-10T19:09:25.130" v="825" actId="478"/>
          <ac:cxnSpMkLst>
            <pc:docMk/>
            <pc:sldMk cId="1860795887" sldId="2449"/>
            <ac:cxnSpMk id="27" creationId="{5E5E6BCE-7A19-ED0B-53D5-F706A14D50A9}"/>
          </ac:cxnSpMkLst>
        </pc:cxnChg>
      </pc:sldChg>
      <pc:sldChg chg="new del">
        <pc:chgData name="Savastano, Linda" userId="3c3e2a97-942b-4df1-b601-b35cf127011a" providerId="ADAL" clId="{80DD0F3F-5393-462B-A25E-F9EA0622C2E6}" dt="2024-03-10T23:02:43.219" v="1983" actId="47"/>
        <pc:sldMkLst>
          <pc:docMk/>
          <pc:sldMk cId="2244003561" sldId="2449"/>
        </pc:sldMkLst>
      </pc:sldChg>
      <pc:sldChg chg="addSp delSp modSp new mod ord delAnim modAnim">
        <pc:chgData name="Savastano, Linda" userId="3c3e2a97-942b-4df1-b601-b35cf127011a" providerId="ADAL" clId="{80DD0F3F-5393-462B-A25E-F9EA0622C2E6}" dt="2024-03-11T13:25:43.009" v="2379"/>
        <pc:sldMkLst>
          <pc:docMk/>
          <pc:sldMk cId="2358178269" sldId="2449"/>
        </pc:sldMkLst>
        <pc:spChg chg="mod">
          <ac:chgData name="Savastano, Linda" userId="3c3e2a97-942b-4df1-b601-b35cf127011a" providerId="ADAL" clId="{80DD0F3F-5393-462B-A25E-F9EA0622C2E6}" dt="2024-03-11T00:13:42.979" v="2007" actId="20577"/>
          <ac:spMkLst>
            <pc:docMk/>
            <pc:sldMk cId="2358178269" sldId="2449"/>
            <ac:spMk id="2" creationId="{5959C985-E22E-D530-C056-22435ABF7808}"/>
          </ac:spMkLst>
        </pc:spChg>
        <pc:spChg chg="add mod">
          <ac:chgData name="Savastano, Linda" userId="3c3e2a97-942b-4df1-b601-b35cf127011a" providerId="ADAL" clId="{80DD0F3F-5393-462B-A25E-F9EA0622C2E6}" dt="2024-03-11T00:02:39.410" v="1997"/>
          <ac:spMkLst>
            <pc:docMk/>
            <pc:sldMk cId="2358178269" sldId="2449"/>
            <ac:spMk id="5" creationId="{C72A4859-EF36-CD07-BB45-CE32443F8D13}"/>
          </ac:spMkLst>
        </pc:spChg>
        <pc:spChg chg="add mod">
          <ac:chgData name="Savastano, Linda" userId="3c3e2a97-942b-4df1-b601-b35cf127011a" providerId="ADAL" clId="{80DD0F3F-5393-462B-A25E-F9EA0622C2E6}" dt="2024-03-11T00:02:39.410" v="1997"/>
          <ac:spMkLst>
            <pc:docMk/>
            <pc:sldMk cId="2358178269" sldId="2449"/>
            <ac:spMk id="6" creationId="{4D58EE5C-0F0A-7369-04D2-1862FDC50A4D}"/>
          </ac:spMkLst>
        </pc:spChg>
        <pc:spChg chg="add mod">
          <ac:chgData name="Savastano, Linda" userId="3c3e2a97-942b-4df1-b601-b35cf127011a" providerId="ADAL" clId="{80DD0F3F-5393-462B-A25E-F9EA0622C2E6}" dt="2024-03-11T00:35:33.099" v="2034" actId="208"/>
          <ac:spMkLst>
            <pc:docMk/>
            <pc:sldMk cId="2358178269" sldId="2449"/>
            <ac:spMk id="9" creationId="{3803FEC5-4713-D336-B323-B88995FB7D2A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1" creationId="{7072F5D7-8C42-45D7-CC60-6B2893289546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2" creationId="{BAC6BC77-1F0F-7A03-FC73-7F1EF0B519E5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3" creationId="{3DDFDB8C-3799-41A7-0E0A-6D694EFF3BAD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4" creationId="{F022CD5B-9E05-345C-0EBE-8BF6D90F3689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5" creationId="{2F73461C-9A71-EE1B-5EB3-97A6CEFB52C8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6" creationId="{DFE1F8C1-B135-6ABE-1C8E-BC1A28BA8157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7" creationId="{2EEE2167-7600-E25F-9CB5-9C3F4EDAC3FA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8" creationId="{523BFD28-491E-D71B-18ED-5A5AF6F82869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19" creationId="{0C1A3091-A173-6DA0-1D1C-C97254650331}"/>
          </ac:spMkLst>
        </pc:spChg>
        <pc:spChg chg="mod">
          <ac:chgData name="Savastano, Linda" userId="3c3e2a97-942b-4df1-b601-b35cf127011a" providerId="ADAL" clId="{80DD0F3F-5393-462B-A25E-F9EA0622C2E6}" dt="2024-03-11T00:36:02.330" v="2035"/>
          <ac:spMkLst>
            <pc:docMk/>
            <pc:sldMk cId="2358178269" sldId="2449"/>
            <ac:spMk id="20" creationId="{A7B33D97-5CEE-C812-9113-C3646391EDDA}"/>
          </ac:spMkLst>
        </pc:spChg>
        <pc:grpChg chg="add mod">
          <ac:chgData name="Savastano, Linda" userId="3c3e2a97-942b-4df1-b601-b35cf127011a" providerId="ADAL" clId="{80DD0F3F-5393-462B-A25E-F9EA0622C2E6}" dt="2024-03-11T00:02:39.410" v="1997"/>
          <ac:grpSpMkLst>
            <pc:docMk/>
            <pc:sldMk cId="2358178269" sldId="2449"/>
            <ac:grpSpMk id="4" creationId="{61FF8568-3F52-5E74-ECFC-B75DD3058293}"/>
          </ac:grpSpMkLst>
        </pc:grpChg>
        <pc:grpChg chg="add del mod">
          <ac:chgData name="Savastano, Linda" userId="3c3e2a97-942b-4df1-b601-b35cf127011a" providerId="ADAL" clId="{80DD0F3F-5393-462B-A25E-F9EA0622C2E6}" dt="2024-03-11T00:36:18.673" v="2039" actId="478"/>
          <ac:grpSpMkLst>
            <pc:docMk/>
            <pc:sldMk cId="2358178269" sldId="2449"/>
            <ac:grpSpMk id="10" creationId="{27AC19AB-2D94-071C-4FD5-D38043103526}"/>
          </ac:grpSpMkLst>
        </pc:grpChg>
        <pc:grpChg chg="add mod">
          <ac:chgData name="Savastano, Linda" userId="3c3e2a97-942b-4df1-b601-b35cf127011a" providerId="ADAL" clId="{80DD0F3F-5393-462B-A25E-F9EA0622C2E6}" dt="2024-03-11T13:24:16.404" v="2372" actId="164"/>
          <ac:grpSpMkLst>
            <pc:docMk/>
            <pc:sldMk cId="2358178269" sldId="2449"/>
            <ac:grpSpMk id="37" creationId="{A6E539EA-6DD5-662C-D6A4-B96914D2133D}"/>
          </ac:grpSpMkLst>
        </pc:grpChg>
        <pc:grpChg chg="add mod">
          <ac:chgData name="Savastano, Linda" userId="3c3e2a97-942b-4df1-b601-b35cf127011a" providerId="ADAL" clId="{80DD0F3F-5393-462B-A25E-F9EA0622C2E6}" dt="2024-03-11T13:24:53.224" v="2375" actId="164"/>
          <ac:grpSpMkLst>
            <pc:docMk/>
            <pc:sldMk cId="2358178269" sldId="2449"/>
            <ac:grpSpMk id="38" creationId="{BD3CBCEE-D3CC-6D18-CCA3-D62405901E1F}"/>
          </ac:grpSpMkLst>
        </pc:grpChg>
        <pc:grpChg chg="add mod">
          <ac:chgData name="Savastano, Linda" userId="3c3e2a97-942b-4df1-b601-b35cf127011a" providerId="ADAL" clId="{80DD0F3F-5393-462B-A25E-F9EA0622C2E6}" dt="2024-03-11T13:25:39.941" v="2378" actId="164"/>
          <ac:grpSpMkLst>
            <pc:docMk/>
            <pc:sldMk cId="2358178269" sldId="2449"/>
            <ac:grpSpMk id="39" creationId="{4D92FFA6-BAEB-A11E-B948-D7B5A02D8CF3}"/>
          </ac:grpSpMkLst>
        </pc:grpChg>
        <pc:graphicFrameChg chg="add mod modGraphic">
          <ac:chgData name="Savastano, Linda" userId="3c3e2a97-942b-4df1-b601-b35cf127011a" providerId="ADAL" clId="{80DD0F3F-5393-462B-A25E-F9EA0622C2E6}" dt="2024-03-11T02:44:22.479" v="2245"/>
          <ac:graphicFrameMkLst>
            <pc:docMk/>
            <pc:sldMk cId="2358178269" sldId="2449"/>
            <ac:graphicFrameMk id="7" creationId="{A575BC1B-5001-C273-4922-9D9234D6269E}"/>
          </ac:graphicFrameMkLst>
        </pc:graphicFrameChg>
        <pc:graphicFrameChg chg="add del mod">
          <ac:chgData name="Savastano, Linda" userId="3c3e2a97-942b-4df1-b601-b35cf127011a" providerId="ADAL" clId="{80DD0F3F-5393-462B-A25E-F9EA0622C2E6}" dt="2024-03-11T00:19:54.963" v="2009" actId="478"/>
          <ac:graphicFrameMkLst>
            <pc:docMk/>
            <pc:sldMk cId="2358178269" sldId="2449"/>
            <ac:graphicFrameMk id="8" creationId="{41D7F7D7-E256-D7D3-FB38-A4136D674A7C}"/>
          </ac:graphicFrameMkLst>
        </pc:graphicFrameChg>
        <pc:picChg chg="add del mod">
          <ac:chgData name="Savastano, Linda" userId="3c3e2a97-942b-4df1-b601-b35cf127011a" providerId="ADAL" clId="{80DD0F3F-5393-462B-A25E-F9EA0622C2E6}" dt="2024-03-11T00:38:57.178" v="2050" actId="478"/>
          <ac:picMkLst>
            <pc:docMk/>
            <pc:sldMk cId="2358178269" sldId="2449"/>
            <ac:picMk id="21" creationId="{EAD48315-FFC0-7D29-B167-E36E1DDD5BD3}"/>
          </ac:picMkLst>
        </pc:picChg>
        <pc:picChg chg="add del mod">
          <ac:chgData name="Savastano, Linda" userId="3c3e2a97-942b-4df1-b601-b35cf127011a" providerId="ADAL" clId="{80DD0F3F-5393-462B-A25E-F9EA0622C2E6}" dt="2024-03-11T00:37:47.628" v="2049" actId="478"/>
          <ac:picMkLst>
            <pc:docMk/>
            <pc:sldMk cId="2358178269" sldId="2449"/>
            <ac:picMk id="22" creationId="{DB4569B6-12F1-81F7-BE7D-F4D5F243E68F}"/>
          </ac:picMkLst>
        </pc:picChg>
        <pc:picChg chg="add mod">
          <ac:chgData name="Savastano, Linda" userId="3c3e2a97-942b-4df1-b601-b35cf127011a" providerId="ADAL" clId="{80DD0F3F-5393-462B-A25E-F9EA0622C2E6}" dt="2024-03-11T13:24:16.404" v="2372" actId="164"/>
          <ac:picMkLst>
            <pc:docMk/>
            <pc:sldMk cId="2358178269" sldId="2449"/>
            <ac:picMk id="23" creationId="{8DE61CB5-98FB-01E2-41BB-79FF33874D6A}"/>
          </ac:picMkLst>
        </pc:picChg>
        <pc:picChg chg="add mod">
          <ac:chgData name="Savastano, Linda" userId="3c3e2a97-942b-4df1-b601-b35cf127011a" providerId="ADAL" clId="{80DD0F3F-5393-462B-A25E-F9EA0622C2E6}" dt="2024-03-11T13:24:53.224" v="2375" actId="164"/>
          <ac:picMkLst>
            <pc:docMk/>
            <pc:sldMk cId="2358178269" sldId="2449"/>
            <ac:picMk id="24" creationId="{B574A68B-2195-C4CF-8510-B8EBE1046449}"/>
          </ac:picMkLst>
        </pc:picChg>
        <pc:picChg chg="add mod">
          <ac:chgData name="Savastano, Linda" userId="3c3e2a97-942b-4df1-b601-b35cf127011a" providerId="ADAL" clId="{80DD0F3F-5393-462B-A25E-F9EA0622C2E6}" dt="2024-03-11T13:25:39.941" v="2378" actId="164"/>
          <ac:picMkLst>
            <pc:docMk/>
            <pc:sldMk cId="2358178269" sldId="2449"/>
            <ac:picMk id="25" creationId="{194A0E08-1968-DF6B-4D1C-3C5182235729}"/>
          </ac:picMkLst>
        </pc:picChg>
        <pc:picChg chg="add mod">
          <ac:chgData name="Savastano, Linda" userId="3c3e2a97-942b-4df1-b601-b35cf127011a" providerId="ADAL" clId="{80DD0F3F-5393-462B-A25E-F9EA0622C2E6}" dt="2024-03-11T02:19:39.447" v="2065" actId="207"/>
          <ac:picMkLst>
            <pc:docMk/>
            <pc:sldMk cId="2358178269" sldId="2449"/>
            <ac:picMk id="27" creationId="{F0D184BD-EB3E-4582-D815-3ECAA3B0C540}"/>
          </ac:picMkLst>
        </pc:picChg>
        <pc:picChg chg="add mod">
          <ac:chgData name="Savastano, Linda" userId="3c3e2a97-942b-4df1-b601-b35cf127011a" providerId="ADAL" clId="{80DD0F3F-5393-462B-A25E-F9EA0622C2E6}" dt="2024-03-11T02:23:38.915" v="2069" actId="207"/>
          <ac:picMkLst>
            <pc:docMk/>
            <pc:sldMk cId="2358178269" sldId="2449"/>
            <ac:picMk id="29" creationId="{E9247B6D-1985-1476-15DD-915226199D5F}"/>
          </ac:picMkLst>
        </pc:picChg>
        <pc:picChg chg="add mod">
          <ac:chgData name="Savastano, Linda" userId="3c3e2a97-942b-4df1-b601-b35cf127011a" providerId="ADAL" clId="{80DD0F3F-5393-462B-A25E-F9EA0622C2E6}" dt="2024-03-11T13:24:16.404" v="2372" actId="164"/>
          <ac:picMkLst>
            <pc:docMk/>
            <pc:sldMk cId="2358178269" sldId="2449"/>
            <ac:picMk id="31" creationId="{84C84B12-640F-DF80-C376-FF50A65129B0}"/>
          </ac:picMkLst>
        </pc:picChg>
        <pc:picChg chg="add mod">
          <ac:chgData name="Savastano, Linda" userId="3c3e2a97-942b-4df1-b601-b35cf127011a" providerId="ADAL" clId="{80DD0F3F-5393-462B-A25E-F9EA0622C2E6}" dt="2024-03-11T13:24:53.224" v="2375" actId="164"/>
          <ac:picMkLst>
            <pc:docMk/>
            <pc:sldMk cId="2358178269" sldId="2449"/>
            <ac:picMk id="33" creationId="{B1A33B2E-DA77-8407-BD10-B1AFF9F57E69}"/>
          </ac:picMkLst>
        </pc:picChg>
        <pc:picChg chg="add mod">
          <ac:chgData name="Savastano, Linda" userId="3c3e2a97-942b-4df1-b601-b35cf127011a" providerId="ADAL" clId="{80DD0F3F-5393-462B-A25E-F9EA0622C2E6}" dt="2024-03-11T13:25:39.941" v="2378" actId="164"/>
          <ac:picMkLst>
            <pc:docMk/>
            <pc:sldMk cId="2358178269" sldId="2449"/>
            <ac:picMk id="35" creationId="{A57D0354-A119-99EA-0D38-AECE976A8059}"/>
          </ac:picMkLst>
        </pc:picChg>
        <pc:picChg chg="add mod">
          <ac:chgData name="Savastano, Linda" userId="3c3e2a97-942b-4df1-b601-b35cf127011a" providerId="ADAL" clId="{80DD0F3F-5393-462B-A25E-F9EA0622C2E6}" dt="2024-03-11T13:16:33.942" v="2298"/>
          <ac:picMkLst>
            <pc:docMk/>
            <pc:sldMk cId="2358178269" sldId="2449"/>
            <ac:picMk id="36" creationId="{A33BB42F-5C25-EA3A-9F49-E10B1489C355}"/>
          </ac:picMkLst>
        </pc:picChg>
      </pc:sldChg>
      <pc:sldChg chg="delSp modSp add del mod">
        <pc:chgData name="Savastano, Linda" userId="3c3e2a97-942b-4df1-b601-b35cf127011a" providerId="ADAL" clId="{80DD0F3F-5393-462B-A25E-F9EA0622C2E6}" dt="2024-03-11T03:07:21.982" v="2292" actId="47"/>
        <pc:sldMkLst>
          <pc:docMk/>
          <pc:sldMk cId="2411558849" sldId="2450"/>
        </pc:sldMkLst>
        <pc:spChg chg="mod">
          <ac:chgData name="Savastano, Linda" userId="3c3e2a97-942b-4df1-b601-b35cf127011a" providerId="ADAL" clId="{80DD0F3F-5393-462B-A25E-F9EA0622C2E6}" dt="2024-03-11T03:07:19.568" v="2291" actId="20577"/>
          <ac:spMkLst>
            <pc:docMk/>
            <pc:sldMk cId="2411558849" sldId="2450"/>
            <ac:spMk id="4" creationId="{070891DC-5D8C-8458-0349-48E04A816204}"/>
          </ac:spMkLst>
        </pc:spChg>
        <pc:graphicFrameChg chg="del mod">
          <ac:chgData name="Savastano, Linda" userId="3c3e2a97-942b-4df1-b601-b35cf127011a" providerId="ADAL" clId="{80DD0F3F-5393-462B-A25E-F9EA0622C2E6}" dt="2024-03-11T03:07:06.926" v="2271" actId="478"/>
          <ac:graphicFrameMkLst>
            <pc:docMk/>
            <pc:sldMk cId="2411558849" sldId="2450"/>
            <ac:graphicFrameMk id="3" creationId="{A9D12601-5EDA-C7A2-801C-30E3BA4AB892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4E724-2201-4D94-A9C1-2762548BB333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185BA05-5966-4880-911C-B9B11BEB8621}">
      <dgm:prSet phldrT="[Text]" custT="1"/>
      <dgm:spPr>
        <a:solidFill>
          <a:srgbClr val="CCFFCC"/>
        </a:solidFill>
      </dgm:spPr>
      <dgm:t>
        <a:bodyPr/>
        <a:lstStyle/>
        <a:p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Collective Impact</a:t>
          </a:r>
        </a:p>
      </dgm:t>
    </dgm:pt>
    <dgm:pt modelId="{06B5BACB-6745-4C30-85F7-DCEA04266A4E}" type="parTrans" cxnId="{77F399AA-7DB0-4FCE-8F88-1F8A897901EA}">
      <dgm:prSet/>
      <dgm:spPr/>
      <dgm:t>
        <a:bodyPr/>
        <a:lstStyle/>
        <a:p>
          <a:endParaRPr lang="en-US"/>
        </a:p>
      </dgm:t>
    </dgm:pt>
    <dgm:pt modelId="{099A1FDF-93EF-4A50-A725-6BFA60AF8C9B}" type="sibTrans" cxnId="{77F399AA-7DB0-4FCE-8F88-1F8A897901EA}">
      <dgm:prSet/>
      <dgm:spPr/>
      <dgm:t>
        <a:bodyPr/>
        <a:lstStyle/>
        <a:p>
          <a:endParaRPr lang="en-US"/>
        </a:p>
      </dgm:t>
    </dgm:pt>
    <dgm:pt modelId="{B86EE61F-0E5B-43A5-ACBB-A7A92D9B18CA}">
      <dgm:prSet phldrT="[Text]" custT="1"/>
      <dgm:spPr>
        <a:solidFill>
          <a:srgbClr val="66FF66"/>
        </a:solidFill>
      </dgm:spPr>
      <dgm:t>
        <a:bodyPr/>
        <a:lstStyle/>
        <a:p>
          <a:endParaRPr 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How to Access the RI Attendance Tools</a:t>
          </a:r>
        </a:p>
      </dgm:t>
    </dgm:pt>
    <dgm:pt modelId="{1F98C0A0-A659-4629-AFFD-1F61E5230091}" type="parTrans" cxnId="{67B5A40C-DAF3-465F-AB5D-FDB2C66CAC7B}">
      <dgm:prSet/>
      <dgm:spPr/>
      <dgm:t>
        <a:bodyPr/>
        <a:lstStyle/>
        <a:p>
          <a:endParaRPr lang="en-US"/>
        </a:p>
      </dgm:t>
    </dgm:pt>
    <dgm:pt modelId="{4772EC4B-B638-4751-84C9-564C53CB435D}" type="sibTrans" cxnId="{67B5A40C-DAF3-465F-AB5D-FDB2C66CAC7B}">
      <dgm:prSet/>
      <dgm:spPr/>
      <dgm:t>
        <a:bodyPr/>
        <a:lstStyle/>
        <a:p>
          <a:endParaRPr lang="en-US"/>
        </a:p>
      </dgm:t>
    </dgm:pt>
    <dgm:pt modelId="{A7711CA1-422D-46D0-B916-F581F9416E2E}">
      <dgm:prSet phldrT="[Text]" custT="1"/>
      <dgm:spPr>
        <a:solidFill>
          <a:srgbClr val="66FF66"/>
        </a:solidFill>
      </dgm:spPr>
      <dgm:t>
        <a:bodyPr/>
        <a:lstStyle/>
        <a:p>
          <a:r>
            <a: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Understanding Absence Reasons</a:t>
          </a:r>
        </a:p>
      </dgm:t>
    </dgm:pt>
    <dgm:pt modelId="{25CEFEE7-DCB5-41A3-9BBC-0FD1BB526EE7}" type="parTrans" cxnId="{50651DD6-3030-47F7-950E-61CF656C1A7D}">
      <dgm:prSet/>
      <dgm:spPr/>
      <dgm:t>
        <a:bodyPr/>
        <a:lstStyle/>
        <a:p>
          <a:endParaRPr lang="en-US"/>
        </a:p>
      </dgm:t>
    </dgm:pt>
    <dgm:pt modelId="{3BD5DB69-CB29-4ECB-970E-4EECF4F33201}" type="sibTrans" cxnId="{50651DD6-3030-47F7-950E-61CF656C1A7D}">
      <dgm:prSet/>
      <dgm:spPr/>
      <dgm:t>
        <a:bodyPr/>
        <a:lstStyle/>
        <a:p>
          <a:endParaRPr lang="en-US"/>
        </a:p>
      </dgm:t>
    </dgm:pt>
    <dgm:pt modelId="{F4C4F4AF-E123-4CA6-B29E-583BBCB51C72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Prevention &amp; Intervention</a:t>
          </a:r>
        </a:p>
      </dgm:t>
    </dgm:pt>
    <dgm:pt modelId="{51172E33-B6E4-41C1-B2B8-3E5C9DF980AE}" type="parTrans" cxnId="{8AB1A163-97DB-452C-9D97-80A968EE9B23}">
      <dgm:prSet/>
      <dgm:spPr/>
      <dgm:t>
        <a:bodyPr/>
        <a:lstStyle/>
        <a:p>
          <a:endParaRPr lang="en-US"/>
        </a:p>
      </dgm:t>
    </dgm:pt>
    <dgm:pt modelId="{F1986EA8-50A1-4828-B926-76E4FF1324C5}" type="sibTrans" cxnId="{8AB1A163-97DB-452C-9D97-80A968EE9B23}">
      <dgm:prSet/>
      <dgm:spPr/>
      <dgm:t>
        <a:bodyPr/>
        <a:lstStyle/>
        <a:p>
          <a:endParaRPr lang="en-US"/>
        </a:p>
      </dgm:t>
    </dgm:pt>
    <dgm:pt modelId="{F1AD0085-1AA6-49E0-BDA0-86DEEBB70F5D}">
      <dgm:prSet phldrT="[Text]" custT="1"/>
      <dgm:spPr>
        <a:solidFill>
          <a:srgbClr val="66FF66"/>
        </a:solidFill>
      </dgm:spPr>
      <dgm:t>
        <a:bodyPr/>
        <a:lstStyle/>
        <a:p>
          <a:endParaRPr 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Connecting Chronic Absenteeism &amp; Multitiered System of Supports</a:t>
          </a:r>
        </a:p>
      </dgm:t>
    </dgm:pt>
    <dgm:pt modelId="{6F427AC3-EA2D-43D1-9FC4-0955BF7797E3}" type="parTrans" cxnId="{7DE68CEA-699E-415C-81BB-962759C715F0}">
      <dgm:prSet/>
      <dgm:spPr/>
      <dgm:t>
        <a:bodyPr/>
        <a:lstStyle/>
        <a:p>
          <a:endParaRPr lang="en-US"/>
        </a:p>
      </dgm:t>
    </dgm:pt>
    <dgm:pt modelId="{FDBE063F-DEC4-4DA4-84B4-BE2CCE889705}" type="sibTrans" cxnId="{7DE68CEA-699E-415C-81BB-962759C715F0}">
      <dgm:prSet/>
      <dgm:spPr/>
      <dgm:t>
        <a:bodyPr/>
        <a:lstStyle/>
        <a:p>
          <a:endParaRPr lang="en-US"/>
        </a:p>
      </dgm:t>
    </dgm:pt>
    <dgm:pt modelId="{F093A329-5AAD-4A55-987E-4F31EE18325D}" type="pres">
      <dgm:prSet presAssocID="{8EE4E724-2201-4D94-A9C1-2762548BB3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16A713-84C9-418F-8D5F-31DDA6E5DC6F}" type="pres">
      <dgm:prSet presAssocID="{C185BA05-5966-4880-911C-B9B11BEB8621}" presName="vertOne" presStyleCnt="0"/>
      <dgm:spPr/>
    </dgm:pt>
    <dgm:pt modelId="{87A0D234-FA55-4715-886F-0DC0E7D33431}" type="pres">
      <dgm:prSet presAssocID="{C185BA05-5966-4880-911C-B9B11BEB8621}" presName="txOne" presStyleLbl="node0" presStyleIdx="0" presStyleCnt="1" custScaleY="44996">
        <dgm:presLayoutVars>
          <dgm:chPref val="3"/>
        </dgm:presLayoutVars>
      </dgm:prSet>
      <dgm:spPr/>
    </dgm:pt>
    <dgm:pt modelId="{E570C569-D0BB-49B4-86AE-A7835948BC96}" type="pres">
      <dgm:prSet presAssocID="{C185BA05-5966-4880-911C-B9B11BEB8621}" presName="parTransOne" presStyleCnt="0"/>
      <dgm:spPr/>
    </dgm:pt>
    <dgm:pt modelId="{36AB1405-7F3E-4E8C-A0EE-E90579819E5B}" type="pres">
      <dgm:prSet presAssocID="{C185BA05-5966-4880-911C-B9B11BEB8621}" presName="horzOne" presStyleCnt="0"/>
      <dgm:spPr/>
    </dgm:pt>
    <dgm:pt modelId="{DF5DFE60-99D8-4D77-A212-438CA0875220}" type="pres">
      <dgm:prSet presAssocID="{F4C4F4AF-E123-4CA6-B29E-583BBCB51C72}" presName="vertTwo" presStyleCnt="0"/>
      <dgm:spPr/>
    </dgm:pt>
    <dgm:pt modelId="{FAB6D6FA-4DEE-4F45-9223-3A4ED1AF8347}" type="pres">
      <dgm:prSet presAssocID="{F4C4F4AF-E123-4CA6-B29E-583BBCB51C72}" presName="txTwo" presStyleLbl="node2" presStyleIdx="0" presStyleCnt="1" custScaleY="40485">
        <dgm:presLayoutVars>
          <dgm:chPref val="3"/>
        </dgm:presLayoutVars>
      </dgm:prSet>
      <dgm:spPr/>
    </dgm:pt>
    <dgm:pt modelId="{DF5031DD-D59E-493E-952A-B8EF7AF3D772}" type="pres">
      <dgm:prSet presAssocID="{F4C4F4AF-E123-4CA6-B29E-583BBCB51C72}" presName="parTransTwo" presStyleCnt="0"/>
      <dgm:spPr/>
    </dgm:pt>
    <dgm:pt modelId="{69297487-33AF-4F7B-91BB-9297D0A5049A}" type="pres">
      <dgm:prSet presAssocID="{F4C4F4AF-E123-4CA6-B29E-583BBCB51C72}" presName="horzTwo" presStyleCnt="0"/>
      <dgm:spPr/>
    </dgm:pt>
    <dgm:pt modelId="{728FADE8-C4BE-4D46-824C-756B8F2C2989}" type="pres">
      <dgm:prSet presAssocID="{F1AD0085-1AA6-49E0-BDA0-86DEEBB70F5D}" presName="vertThree" presStyleCnt="0"/>
      <dgm:spPr/>
    </dgm:pt>
    <dgm:pt modelId="{B7CE3712-D046-4331-AD6D-591C75C7F05F}" type="pres">
      <dgm:prSet presAssocID="{F1AD0085-1AA6-49E0-BDA0-86DEEBB70F5D}" presName="txThree" presStyleLbl="node3" presStyleIdx="0" presStyleCnt="3">
        <dgm:presLayoutVars>
          <dgm:chPref val="3"/>
        </dgm:presLayoutVars>
      </dgm:prSet>
      <dgm:spPr/>
    </dgm:pt>
    <dgm:pt modelId="{CB5A0A90-366E-484E-A567-1FBB1409CB24}" type="pres">
      <dgm:prSet presAssocID="{F1AD0085-1AA6-49E0-BDA0-86DEEBB70F5D}" presName="horzThree" presStyleCnt="0"/>
      <dgm:spPr/>
    </dgm:pt>
    <dgm:pt modelId="{80C535B2-18AF-45F4-B2DD-F0BA8AFB532E}" type="pres">
      <dgm:prSet presAssocID="{FDBE063F-DEC4-4DA4-84B4-BE2CCE889705}" presName="sibSpaceThree" presStyleCnt="0"/>
      <dgm:spPr/>
    </dgm:pt>
    <dgm:pt modelId="{1E3F846A-E9F0-4863-A317-4988D6939F79}" type="pres">
      <dgm:prSet presAssocID="{B86EE61F-0E5B-43A5-ACBB-A7A92D9B18CA}" presName="vertThree" presStyleCnt="0"/>
      <dgm:spPr/>
    </dgm:pt>
    <dgm:pt modelId="{F4E23FD2-994C-4177-B127-AA7E73555584}" type="pres">
      <dgm:prSet presAssocID="{B86EE61F-0E5B-43A5-ACBB-A7A92D9B18CA}" presName="txThree" presStyleLbl="node3" presStyleIdx="1" presStyleCnt="3">
        <dgm:presLayoutVars>
          <dgm:chPref val="3"/>
        </dgm:presLayoutVars>
      </dgm:prSet>
      <dgm:spPr/>
    </dgm:pt>
    <dgm:pt modelId="{A4CB44F1-0A9A-46BD-8732-360BD931478D}" type="pres">
      <dgm:prSet presAssocID="{B86EE61F-0E5B-43A5-ACBB-A7A92D9B18CA}" presName="horzThree" presStyleCnt="0"/>
      <dgm:spPr/>
    </dgm:pt>
    <dgm:pt modelId="{26F05D9C-CAD1-4C3B-97AA-675EAA0CC6BB}" type="pres">
      <dgm:prSet presAssocID="{4772EC4B-B638-4751-84C9-564C53CB435D}" presName="sibSpaceThree" presStyleCnt="0"/>
      <dgm:spPr/>
    </dgm:pt>
    <dgm:pt modelId="{079C4499-A3AA-4EF7-B7FB-06D2B4782330}" type="pres">
      <dgm:prSet presAssocID="{A7711CA1-422D-46D0-B916-F581F9416E2E}" presName="vertThree" presStyleCnt="0"/>
      <dgm:spPr/>
    </dgm:pt>
    <dgm:pt modelId="{389CDB4F-FE6B-4894-92A6-59217BAB71AA}" type="pres">
      <dgm:prSet presAssocID="{A7711CA1-422D-46D0-B916-F581F9416E2E}" presName="txThree" presStyleLbl="node3" presStyleIdx="2" presStyleCnt="3">
        <dgm:presLayoutVars>
          <dgm:chPref val="3"/>
        </dgm:presLayoutVars>
      </dgm:prSet>
      <dgm:spPr/>
    </dgm:pt>
    <dgm:pt modelId="{B95ECD9C-6233-49F9-AB6E-F78ABFFCCAB9}" type="pres">
      <dgm:prSet presAssocID="{A7711CA1-422D-46D0-B916-F581F9416E2E}" presName="horzThree" presStyleCnt="0"/>
      <dgm:spPr/>
    </dgm:pt>
  </dgm:ptLst>
  <dgm:cxnLst>
    <dgm:cxn modelId="{05104600-2028-41EE-A7F6-156680CBECC3}" type="presOf" srcId="{B86EE61F-0E5B-43A5-ACBB-A7A92D9B18CA}" destId="{F4E23FD2-994C-4177-B127-AA7E73555584}" srcOrd="0" destOrd="0" presId="urn:microsoft.com/office/officeart/2005/8/layout/hierarchy4"/>
    <dgm:cxn modelId="{67B5A40C-DAF3-465F-AB5D-FDB2C66CAC7B}" srcId="{F4C4F4AF-E123-4CA6-B29E-583BBCB51C72}" destId="{B86EE61F-0E5B-43A5-ACBB-A7A92D9B18CA}" srcOrd="1" destOrd="0" parTransId="{1F98C0A0-A659-4629-AFFD-1F61E5230091}" sibTransId="{4772EC4B-B638-4751-84C9-564C53CB435D}"/>
    <dgm:cxn modelId="{756F2E14-B72B-451F-A565-BB7B2710DF39}" type="presOf" srcId="{F1AD0085-1AA6-49E0-BDA0-86DEEBB70F5D}" destId="{B7CE3712-D046-4331-AD6D-591C75C7F05F}" srcOrd="0" destOrd="0" presId="urn:microsoft.com/office/officeart/2005/8/layout/hierarchy4"/>
    <dgm:cxn modelId="{9FB58A36-B21D-4A96-8E2C-84D82CA5C63A}" type="presOf" srcId="{F4C4F4AF-E123-4CA6-B29E-583BBCB51C72}" destId="{FAB6D6FA-4DEE-4F45-9223-3A4ED1AF8347}" srcOrd="0" destOrd="0" presId="urn:microsoft.com/office/officeart/2005/8/layout/hierarchy4"/>
    <dgm:cxn modelId="{0C0A8460-BDF9-4ACA-9839-494C56FC2AA3}" type="presOf" srcId="{8EE4E724-2201-4D94-A9C1-2762548BB333}" destId="{F093A329-5AAD-4A55-987E-4F31EE18325D}" srcOrd="0" destOrd="0" presId="urn:microsoft.com/office/officeart/2005/8/layout/hierarchy4"/>
    <dgm:cxn modelId="{8AB1A163-97DB-452C-9D97-80A968EE9B23}" srcId="{C185BA05-5966-4880-911C-B9B11BEB8621}" destId="{F4C4F4AF-E123-4CA6-B29E-583BBCB51C72}" srcOrd="0" destOrd="0" parTransId="{51172E33-B6E4-41C1-B2B8-3E5C9DF980AE}" sibTransId="{F1986EA8-50A1-4828-B926-76E4FF1324C5}"/>
    <dgm:cxn modelId="{51B8AF4C-80B4-4F10-A9BF-0A8FFA0FFFE0}" type="presOf" srcId="{C185BA05-5966-4880-911C-B9B11BEB8621}" destId="{87A0D234-FA55-4715-886F-0DC0E7D33431}" srcOrd="0" destOrd="0" presId="urn:microsoft.com/office/officeart/2005/8/layout/hierarchy4"/>
    <dgm:cxn modelId="{F0A288A6-A78C-40D7-A3EB-61C67436E54C}" type="presOf" srcId="{A7711CA1-422D-46D0-B916-F581F9416E2E}" destId="{389CDB4F-FE6B-4894-92A6-59217BAB71AA}" srcOrd="0" destOrd="0" presId="urn:microsoft.com/office/officeart/2005/8/layout/hierarchy4"/>
    <dgm:cxn modelId="{77F399AA-7DB0-4FCE-8F88-1F8A897901EA}" srcId="{8EE4E724-2201-4D94-A9C1-2762548BB333}" destId="{C185BA05-5966-4880-911C-B9B11BEB8621}" srcOrd="0" destOrd="0" parTransId="{06B5BACB-6745-4C30-85F7-DCEA04266A4E}" sibTransId="{099A1FDF-93EF-4A50-A725-6BFA60AF8C9B}"/>
    <dgm:cxn modelId="{50651DD6-3030-47F7-950E-61CF656C1A7D}" srcId="{F4C4F4AF-E123-4CA6-B29E-583BBCB51C72}" destId="{A7711CA1-422D-46D0-B916-F581F9416E2E}" srcOrd="2" destOrd="0" parTransId="{25CEFEE7-DCB5-41A3-9BBC-0FD1BB526EE7}" sibTransId="{3BD5DB69-CB29-4ECB-970E-4EECF4F33201}"/>
    <dgm:cxn modelId="{7DE68CEA-699E-415C-81BB-962759C715F0}" srcId="{F4C4F4AF-E123-4CA6-B29E-583BBCB51C72}" destId="{F1AD0085-1AA6-49E0-BDA0-86DEEBB70F5D}" srcOrd="0" destOrd="0" parTransId="{6F427AC3-EA2D-43D1-9FC4-0955BF7797E3}" sibTransId="{FDBE063F-DEC4-4DA4-84B4-BE2CCE889705}"/>
    <dgm:cxn modelId="{F51CBB4C-6467-4BA4-A5EE-FCC44EA5A63D}" type="presParOf" srcId="{F093A329-5AAD-4A55-987E-4F31EE18325D}" destId="{2B16A713-84C9-418F-8D5F-31DDA6E5DC6F}" srcOrd="0" destOrd="0" presId="urn:microsoft.com/office/officeart/2005/8/layout/hierarchy4"/>
    <dgm:cxn modelId="{29EBEA5A-8A98-42B0-8C94-0BA20452D477}" type="presParOf" srcId="{2B16A713-84C9-418F-8D5F-31DDA6E5DC6F}" destId="{87A0D234-FA55-4715-886F-0DC0E7D33431}" srcOrd="0" destOrd="0" presId="urn:microsoft.com/office/officeart/2005/8/layout/hierarchy4"/>
    <dgm:cxn modelId="{917D3084-6D4B-4AF1-A0D2-CC32BA431EB4}" type="presParOf" srcId="{2B16A713-84C9-418F-8D5F-31DDA6E5DC6F}" destId="{E570C569-D0BB-49B4-86AE-A7835948BC96}" srcOrd="1" destOrd="0" presId="urn:microsoft.com/office/officeart/2005/8/layout/hierarchy4"/>
    <dgm:cxn modelId="{7958E53A-BCB1-4A9B-9D3F-C9BBA1FFED30}" type="presParOf" srcId="{2B16A713-84C9-418F-8D5F-31DDA6E5DC6F}" destId="{36AB1405-7F3E-4E8C-A0EE-E90579819E5B}" srcOrd="2" destOrd="0" presId="urn:microsoft.com/office/officeart/2005/8/layout/hierarchy4"/>
    <dgm:cxn modelId="{E2FD0C68-6C31-45D8-A8BC-3491BE541605}" type="presParOf" srcId="{36AB1405-7F3E-4E8C-A0EE-E90579819E5B}" destId="{DF5DFE60-99D8-4D77-A212-438CA0875220}" srcOrd="0" destOrd="0" presId="urn:microsoft.com/office/officeart/2005/8/layout/hierarchy4"/>
    <dgm:cxn modelId="{BEEE0E10-D26C-405A-AF23-FD2FE3E94640}" type="presParOf" srcId="{DF5DFE60-99D8-4D77-A212-438CA0875220}" destId="{FAB6D6FA-4DEE-4F45-9223-3A4ED1AF8347}" srcOrd="0" destOrd="0" presId="urn:microsoft.com/office/officeart/2005/8/layout/hierarchy4"/>
    <dgm:cxn modelId="{FCC060A2-A05D-435A-8028-9B2B8849D045}" type="presParOf" srcId="{DF5DFE60-99D8-4D77-A212-438CA0875220}" destId="{DF5031DD-D59E-493E-952A-B8EF7AF3D772}" srcOrd="1" destOrd="0" presId="urn:microsoft.com/office/officeart/2005/8/layout/hierarchy4"/>
    <dgm:cxn modelId="{8F2734DA-3D7F-4E81-97B9-6303A339ABE3}" type="presParOf" srcId="{DF5DFE60-99D8-4D77-A212-438CA0875220}" destId="{69297487-33AF-4F7B-91BB-9297D0A5049A}" srcOrd="2" destOrd="0" presId="urn:microsoft.com/office/officeart/2005/8/layout/hierarchy4"/>
    <dgm:cxn modelId="{2BC538E4-7221-4B65-A1E7-7D678E274CDE}" type="presParOf" srcId="{69297487-33AF-4F7B-91BB-9297D0A5049A}" destId="{728FADE8-C4BE-4D46-824C-756B8F2C2989}" srcOrd="0" destOrd="0" presId="urn:microsoft.com/office/officeart/2005/8/layout/hierarchy4"/>
    <dgm:cxn modelId="{DA176679-FC36-448F-ABD9-3E51422513D2}" type="presParOf" srcId="{728FADE8-C4BE-4D46-824C-756B8F2C2989}" destId="{B7CE3712-D046-4331-AD6D-591C75C7F05F}" srcOrd="0" destOrd="0" presId="urn:microsoft.com/office/officeart/2005/8/layout/hierarchy4"/>
    <dgm:cxn modelId="{A8E41BB4-C386-4ADE-A42A-53110F9395BF}" type="presParOf" srcId="{728FADE8-C4BE-4D46-824C-756B8F2C2989}" destId="{CB5A0A90-366E-484E-A567-1FBB1409CB24}" srcOrd="1" destOrd="0" presId="urn:microsoft.com/office/officeart/2005/8/layout/hierarchy4"/>
    <dgm:cxn modelId="{ED45BF3A-B1E3-42D0-AAA3-B9422DB98C33}" type="presParOf" srcId="{69297487-33AF-4F7B-91BB-9297D0A5049A}" destId="{80C535B2-18AF-45F4-B2DD-F0BA8AFB532E}" srcOrd="1" destOrd="0" presId="urn:microsoft.com/office/officeart/2005/8/layout/hierarchy4"/>
    <dgm:cxn modelId="{8A9FA177-8DEE-41B4-89BD-73515FE96328}" type="presParOf" srcId="{69297487-33AF-4F7B-91BB-9297D0A5049A}" destId="{1E3F846A-E9F0-4863-A317-4988D6939F79}" srcOrd="2" destOrd="0" presId="urn:microsoft.com/office/officeart/2005/8/layout/hierarchy4"/>
    <dgm:cxn modelId="{390BF836-0A78-4DA8-9C62-6D28D6364007}" type="presParOf" srcId="{1E3F846A-E9F0-4863-A317-4988D6939F79}" destId="{F4E23FD2-994C-4177-B127-AA7E73555584}" srcOrd="0" destOrd="0" presId="urn:microsoft.com/office/officeart/2005/8/layout/hierarchy4"/>
    <dgm:cxn modelId="{0711BE0C-5753-4D96-AE51-35F17BFA84B3}" type="presParOf" srcId="{1E3F846A-E9F0-4863-A317-4988D6939F79}" destId="{A4CB44F1-0A9A-46BD-8732-360BD931478D}" srcOrd="1" destOrd="0" presId="urn:microsoft.com/office/officeart/2005/8/layout/hierarchy4"/>
    <dgm:cxn modelId="{8B723F1C-1E8B-435D-A659-2B50F3B6BCD9}" type="presParOf" srcId="{69297487-33AF-4F7B-91BB-9297D0A5049A}" destId="{26F05D9C-CAD1-4C3B-97AA-675EAA0CC6BB}" srcOrd="3" destOrd="0" presId="urn:microsoft.com/office/officeart/2005/8/layout/hierarchy4"/>
    <dgm:cxn modelId="{C6CEF983-745F-4CCF-9AF4-B9D47577D6AA}" type="presParOf" srcId="{69297487-33AF-4F7B-91BB-9297D0A5049A}" destId="{079C4499-A3AA-4EF7-B7FB-06D2B4782330}" srcOrd="4" destOrd="0" presId="urn:microsoft.com/office/officeart/2005/8/layout/hierarchy4"/>
    <dgm:cxn modelId="{33FB1D2B-C718-45F6-A509-E1DA6B2C72D1}" type="presParOf" srcId="{079C4499-A3AA-4EF7-B7FB-06D2B4782330}" destId="{389CDB4F-FE6B-4894-92A6-59217BAB71AA}" srcOrd="0" destOrd="0" presId="urn:microsoft.com/office/officeart/2005/8/layout/hierarchy4"/>
    <dgm:cxn modelId="{541BA7C5-F9B3-4AF9-9ED2-F67CB4E9440D}" type="presParOf" srcId="{079C4499-A3AA-4EF7-B7FB-06D2B4782330}" destId="{B95ECD9C-6233-49F9-AB6E-F78ABFFCCA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70EC3-5971-440C-8A48-A2E54C2B8C0B}" type="doc">
      <dgm:prSet loTypeId="urn:microsoft.com/office/officeart/2005/8/layout/v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C7B22D-0ADF-4998-9DE3-70F457E89319}">
      <dgm:prSet/>
      <dgm:spPr/>
      <dgm:t>
        <a:bodyPr/>
        <a:lstStyle/>
        <a:p>
          <a:pPr rtl="0"/>
          <a:r>
            <a:rPr lang="en-US" b="0" dirty="0">
              <a:solidFill>
                <a:srgbClr val="002060"/>
              </a:solidFill>
              <a:latin typeface="Calibri"/>
              <a:ea typeface="Calibri"/>
              <a:cs typeface="Calibri"/>
            </a:rPr>
            <a:t>What data tools are available to support our work to reduce chronic absenteeism?</a:t>
          </a:r>
        </a:p>
      </dgm:t>
    </dgm:pt>
    <dgm:pt modelId="{B4154785-9387-435F-A089-26C28A29B2C9}" type="parTrans" cxnId="{549AB4B7-5A9F-40D7-A7BF-7391ACDB173A}">
      <dgm:prSet/>
      <dgm:spPr/>
      <dgm:t>
        <a:bodyPr/>
        <a:lstStyle/>
        <a:p>
          <a:endParaRPr lang="en-US"/>
        </a:p>
      </dgm:t>
    </dgm:pt>
    <dgm:pt modelId="{7B9461E1-86E6-4A27-A09E-0A803D9D9B86}" type="sibTrans" cxnId="{549AB4B7-5A9F-40D7-A7BF-7391ACDB173A}">
      <dgm:prSet/>
      <dgm:spPr/>
      <dgm:t>
        <a:bodyPr/>
        <a:lstStyle/>
        <a:p>
          <a:endParaRPr lang="en-US"/>
        </a:p>
      </dgm:t>
    </dgm:pt>
    <dgm:pt modelId="{4C97A24E-E6E0-450D-A395-1FDF4C68B7F0}">
      <dgm:prSet/>
      <dgm:spPr/>
      <dgm:t>
        <a:bodyPr/>
        <a:lstStyle/>
        <a:p>
          <a:r>
            <a:rPr lang="en-US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What are the reasons students are chronically absent? </a:t>
          </a:r>
        </a:p>
      </dgm:t>
    </dgm:pt>
    <dgm:pt modelId="{AAF246A3-CD74-4CDE-9E68-B07A5754FD90}" type="parTrans" cxnId="{3C1BDCDE-467E-482B-8EFE-EDF9E2A40FE6}">
      <dgm:prSet/>
      <dgm:spPr/>
      <dgm:t>
        <a:bodyPr/>
        <a:lstStyle/>
        <a:p>
          <a:endParaRPr lang="en-US"/>
        </a:p>
      </dgm:t>
    </dgm:pt>
    <dgm:pt modelId="{03155392-7038-404B-A8D2-375DB9474F8F}" type="sibTrans" cxnId="{3C1BDCDE-467E-482B-8EFE-EDF9E2A40FE6}">
      <dgm:prSet/>
      <dgm:spPr/>
      <dgm:t>
        <a:bodyPr/>
        <a:lstStyle/>
        <a:p>
          <a:endParaRPr lang="en-US"/>
        </a:p>
      </dgm:t>
    </dgm:pt>
    <dgm:pt modelId="{31296C8C-2812-4F59-A5C9-44A67B96A395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Calibri"/>
              <a:cs typeface="Calibri"/>
            </a:rPr>
            <a:t>What is chronic absenteeism?</a:t>
          </a:r>
        </a:p>
      </dgm:t>
    </dgm:pt>
    <dgm:pt modelId="{449C2A25-6086-48F3-A6A9-D3DEBC9F1B96}" type="parTrans" cxnId="{97026423-D317-4FC5-A709-BA5E7D53BAC1}">
      <dgm:prSet/>
      <dgm:spPr/>
      <dgm:t>
        <a:bodyPr/>
        <a:lstStyle/>
        <a:p>
          <a:endParaRPr lang="en-US"/>
        </a:p>
      </dgm:t>
    </dgm:pt>
    <dgm:pt modelId="{092D7300-C520-4F1C-8FFB-CE18537860D6}" type="sibTrans" cxnId="{97026423-D317-4FC5-A709-BA5E7D53BAC1}">
      <dgm:prSet/>
      <dgm:spPr/>
      <dgm:t>
        <a:bodyPr/>
        <a:lstStyle/>
        <a:p>
          <a:endParaRPr lang="en-US"/>
        </a:p>
      </dgm:t>
    </dgm:pt>
    <dgm:pt modelId="{2A609928-ECA4-4502-84C8-44F81E1125DA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How can we shift from a punitive approach to prevention and intervention?</a:t>
          </a:r>
        </a:p>
      </dgm:t>
    </dgm:pt>
    <dgm:pt modelId="{16F22189-1E15-41F2-9CF3-078C1ECEED59}" type="parTrans" cxnId="{431E0CF8-ED00-44A9-A33E-1F4F68FABEE0}">
      <dgm:prSet/>
      <dgm:spPr/>
      <dgm:t>
        <a:bodyPr/>
        <a:lstStyle/>
        <a:p>
          <a:endParaRPr lang="en-US"/>
        </a:p>
      </dgm:t>
    </dgm:pt>
    <dgm:pt modelId="{787E674C-251F-4EB9-A60C-20238A1F92E0}" type="sibTrans" cxnId="{431E0CF8-ED00-44A9-A33E-1F4F68FABEE0}">
      <dgm:prSet/>
      <dgm:spPr/>
      <dgm:t>
        <a:bodyPr/>
        <a:lstStyle/>
        <a:p>
          <a:endParaRPr lang="en-US"/>
        </a:p>
      </dgm:t>
    </dgm:pt>
    <dgm:pt modelId="{DC37AE37-3B58-4DB7-B8DE-4C5E64DFEAB6}" type="pres">
      <dgm:prSet presAssocID="{E5370EC3-5971-440C-8A48-A2E54C2B8C0B}" presName="linearFlow" presStyleCnt="0">
        <dgm:presLayoutVars>
          <dgm:dir/>
          <dgm:resizeHandles val="exact"/>
        </dgm:presLayoutVars>
      </dgm:prSet>
      <dgm:spPr/>
    </dgm:pt>
    <dgm:pt modelId="{BE46560E-38A1-4153-A8EB-DDD8158C18CE}" type="pres">
      <dgm:prSet presAssocID="{31296C8C-2812-4F59-A5C9-44A67B96A395}" presName="composite" presStyleCnt="0"/>
      <dgm:spPr/>
    </dgm:pt>
    <dgm:pt modelId="{6037FA06-4956-4D4E-8F66-03D2A24A2173}" type="pres">
      <dgm:prSet presAssocID="{31296C8C-2812-4F59-A5C9-44A67B96A395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8D0ABDFF-7D85-4637-B5BD-4FEF12019EBC}" type="pres">
      <dgm:prSet presAssocID="{31296C8C-2812-4F59-A5C9-44A67B96A395}" presName="txShp" presStyleLbl="node1" presStyleIdx="0" presStyleCnt="4">
        <dgm:presLayoutVars>
          <dgm:bulletEnabled val="1"/>
        </dgm:presLayoutVars>
      </dgm:prSet>
      <dgm:spPr/>
    </dgm:pt>
    <dgm:pt modelId="{4F0016AE-5D81-4B87-888D-EBC0FFF89131}" type="pres">
      <dgm:prSet presAssocID="{092D7300-C520-4F1C-8FFB-CE18537860D6}" presName="spacing" presStyleCnt="0"/>
      <dgm:spPr/>
    </dgm:pt>
    <dgm:pt modelId="{79D61E6D-10A8-4BB3-8B93-4D53D228DA5E}" type="pres">
      <dgm:prSet presAssocID="{2A609928-ECA4-4502-84C8-44F81E1125DA}" presName="composite" presStyleCnt="0"/>
      <dgm:spPr/>
    </dgm:pt>
    <dgm:pt modelId="{E3B18A62-3D37-4A4C-AFE3-3EC895549688}" type="pres">
      <dgm:prSet presAssocID="{2A609928-ECA4-4502-84C8-44F81E1125DA}" presName="imgShp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6F94D7E9-3FA9-413C-8C07-F736449612A6}" type="pres">
      <dgm:prSet presAssocID="{2A609928-ECA4-4502-84C8-44F81E1125DA}" presName="txShp" presStyleLbl="node1" presStyleIdx="1" presStyleCnt="4">
        <dgm:presLayoutVars>
          <dgm:bulletEnabled val="1"/>
        </dgm:presLayoutVars>
      </dgm:prSet>
      <dgm:spPr/>
    </dgm:pt>
    <dgm:pt modelId="{67D0632B-88B9-46F0-8A97-768839DF14FB}" type="pres">
      <dgm:prSet presAssocID="{787E674C-251F-4EB9-A60C-20238A1F92E0}" presName="spacing" presStyleCnt="0"/>
      <dgm:spPr/>
    </dgm:pt>
    <dgm:pt modelId="{8A8AEBFA-AD8E-43CE-A91A-6B007D1B305C}" type="pres">
      <dgm:prSet presAssocID="{00C7B22D-0ADF-4998-9DE3-70F457E89319}" presName="composite" presStyleCnt="0"/>
      <dgm:spPr/>
    </dgm:pt>
    <dgm:pt modelId="{446F608C-B50C-4BBF-B059-EF7E826A0F80}" type="pres">
      <dgm:prSet presAssocID="{00C7B22D-0ADF-4998-9DE3-70F457E89319}" presName="imgShp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562B3842-53A9-4EFD-AC36-18B38A1A062B}" type="pres">
      <dgm:prSet presAssocID="{00C7B22D-0ADF-4998-9DE3-70F457E89319}" presName="txShp" presStyleLbl="node1" presStyleIdx="2" presStyleCnt="4">
        <dgm:presLayoutVars>
          <dgm:bulletEnabled val="1"/>
        </dgm:presLayoutVars>
      </dgm:prSet>
      <dgm:spPr/>
    </dgm:pt>
    <dgm:pt modelId="{E42CD648-3541-47B6-A6C5-F6F93F9D401C}" type="pres">
      <dgm:prSet presAssocID="{7B9461E1-86E6-4A27-A09E-0A803D9D9B86}" presName="spacing" presStyleCnt="0"/>
      <dgm:spPr/>
    </dgm:pt>
    <dgm:pt modelId="{B8E6FD09-1079-45D6-BD94-B849FF46A994}" type="pres">
      <dgm:prSet presAssocID="{4C97A24E-E6E0-450D-A395-1FDF4C68B7F0}" presName="composite" presStyleCnt="0"/>
      <dgm:spPr/>
    </dgm:pt>
    <dgm:pt modelId="{8625EF5A-7E5E-484B-B556-3CBA1476DF68}" type="pres">
      <dgm:prSet presAssocID="{4C97A24E-E6E0-450D-A395-1FDF4C68B7F0}" presName="imgShp" presStyleLbl="fgImgPlace1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9463E831-338A-40D0-8924-D741CE117E06}" type="pres">
      <dgm:prSet presAssocID="{4C97A24E-E6E0-450D-A395-1FDF4C68B7F0}" presName="txShp" presStyleLbl="node1" presStyleIdx="3" presStyleCnt="4">
        <dgm:presLayoutVars>
          <dgm:bulletEnabled val="1"/>
        </dgm:presLayoutVars>
      </dgm:prSet>
      <dgm:spPr/>
    </dgm:pt>
  </dgm:ptLst>
  <dgm:cxnLst>
    <dgm:cxn modelId="{97026423-D317-4FC5-A709-BA5E7D53BAC1}" srcId="{E5370EC3-5971-440C-8A48-A2E54C2B8C0B}" destId="{31296C8C-2812-4F59-A5C9-44A67B96A395}" srcOrd="0" destOrd="0" parTransId="{449C2A25-6086-48F3-A6A9-D3DEBC9F1B96}" sibTransId="{092D7300-C520-4F1C-8FFB-CE18537860D6}"/>
    <dgm:cxn modelId="{F0605892-B57E-4986-A0B5-22741D481741}" type="presOf" srcId="{2A609928-ECA4-4502-84C8-44F81E1125DA}" destId="{6F94D7E9-3FA9-413C-8C07-F736449612A6}" srcOrd="0" destOrd="0" presId="urn:microsoft.com/office/officeart/2005/8/layout/vList3"/>
    <dgm:cxn modelId="{980F18A4-2554-4636-9FB0-90290F4B902A}" type="presOf" srcId="{E5370EC3-5971-440C-8A48-A2E54C2B8C0B}" destId="{DC37AE37-3B58-4DB7-B8DE-4C5E64DFEAB6}" srcOrd="0" destOrd="0" presId="urn:microsoft.com/office/officeart/2005/8/layout/vList3"/>
    <dgm:cxn modelId="{549AB4B7-5A9F-40D7-A7BF-7391ACDB173A}" srcId="{E5370EC3-5971-440C-8A48-A2E54C2B8C0B}" destId="{00C7B22D-0ADF-4998-9DE3-70F457E89319}" srcOrd="2" destOrd="0" parTransId="{B4154785-9387-435F-A089-26C28A29B2C9}" sibTransId="{7B9461E1-86E6-4A27-A09E-0A803D9D9B86}"/>
    <dgm:cxn modelId="{BB66DBC5-ABC6-403C-A42A-5DFE4AC32768}" type="presOf" srcId="{31296C8C-2812-4F59-A5C9-44A67B96A395}" destId="{8D0ABDFF-7D85-4637-B5BD-4FEF12019EBC}" srcOrd="0" destOrd="0" presId="urn:microsoft.com/office/officeart/2005/8/layout/vList3"/>
    <dgm:cxn modelId="{73A7E0D8-A766-40E5-BA47-E016E66ECAA7}" type="presOf" srcId="{00C7B22D-0ADF-4998-9DE3-70F457E89319}" destId="{562B3842-53A9-4EFD-AC36-18B38A1A062B}" srcOrd="0" destOrd="0" presId="urn:microsoft.com/office/officeart/2005/8/layout/vList3"/>
    <dgm:cxn modelId="{3C1BDCDE-467E-482B-8EFE-EDF9E2A40FE6}" srcId="{E5370EC3-5971-440C-8A48-A2E54C2B8C0B}" destId="{4C97A24E-E6E0-450D-A395-1FDF4C68B7F0}" srcOrd="3" destOrd="0" parTransId="{AAF246A3-CD74-4CDE-9E68-B07A5754FD90}" sibTransId="{03155392-7038-404B-A8D2-375DB9474F8F}"/>
    <dgm:cxn modelId="{D6E725F6-07C6-445B-9A00-A38FC641D598}" type="presOf" srcId="{4C97A24E-E6E0-450D-A395-1FDF4C68B7F0}" destId="{9463E831-338A-40D0-8924-D741CE117E06}" srcOrd="0" destOrd="0" presId="urn:microsoft.com/office/officeart/2005/8/layout/vList3"/>
    <dgm:cxn modelId="{431E0CF8-ED00-44A9-A33E-1F4F68FABEE0}" srcId="{E5370EC3-5971-440C-8A48-A2E54C2B8C0B}" destId="{2A609928-ECA4-4502-84C8-44F81E1125DA}" srcOrd="1" destOrd="0" parTransId="{16F22189-1E15-41F2-9CF3-078C1ECEED59}" sibTransId="{787E674C-251F-4EB9-A60C-20238A1F92E0}"/>
    <dgm:cxn modelId="{F6A25A7B-A529-4B9A-B1D0-A4A76A41B04B}" type="presParOf" srcId="{DC37AE37-3B58-4DB7-B8DE-4C5E64DFEAB6}" destId="{BE46560E-38A1-4153-A8EB-DDD8158C18CE}" srcOrd="0" destOrd="0" presId="urn:microsoft.com/office/officeart/2005/8/layout/vList3"/>
    <dgm:cxn modelId="{7F64470F-A7E3-4908-9A1E-256E8EB323B8}" type="presParOf" srcId="{BE46560E-38A1-4153-A8EB-DDD8158C18CE}" destId="{6037FA06-4956-4D4E-8F66-03D2A24A2173}" srcOrd="0" destOrd="0" presId="urn:microsoft.com/office/officeart/2005/8/layout/vList3"/>
    <dgm:cxn modelId="{2BACFF99-403B-40D5-989D-E74689F98BDC}" type="presParOf" srcId="{BE46560E-38A1-4153-A8EB-DDD8158C18CE}" destId="{8D0ABDFF-7D85-4637-B5BD-4FEF12019EBC}" srcOrd="1" destOrd="0" presId="urn:microsoft.com/office/officeart/2005/8/layout/vList3"/>
    <dgm:cxn modelId="{41DE3489-3A6E-41D2-9E0B-ECF4DA9D5793}" type="presParOf" srcId="{DC37AE37-3B58-4DB7-B8DE-4C5E64DFEAB6}" destId="{4F0016AE-5D81-4B87-888D-EBC0FFF89131}" srcOrd="1" destOrd="0" presId="urn:microsoft.com/office/officeart/2005/8/layout/vList3"/>
    <dgm:cxn modelId="{5998DE8E-A516-4B63-98D0-26595EFD887B}" type="presParOf" srcId="{DC37AE37-3B58-4DB7-B8DE-4C5E64DFEAB6}" destId="{79D61E6D-10A8-4BB3-8B93-4D53D228DA5E}" srcOrd="2" destOrd="0" presId="urn:microsoft.com/office/officeart/2005/8/layout/vList3"/>
    <dgm:cxn modelId="{94E39581-B41C-4A43-8CF4-47B718E8373E}" type="presParOf" srcId="{79D61E6D-10A8-4BB3-8B93-4D53D228DA5E}" destId="{E3B18A62-3D37-4A4C-AFE3-3EC895549688}" srcOrd="0" destOrd="0" presId="urn:microsoft.com/office/officeart/2005/8/layout/vList3"/>
    <dgm:cxn modelId="{65E016B4-A191-4162-A26D-41E6FAB425CC}" type="presParOf" srcId="{79D61E6D-10A8-4BB3-8B93-4D53D228DA5E}" destId="{6F94D7E9-3FA9-413C-8C07-F736449612A6}" srcOrd="1" destOrd="0" presId="urn:microsoft.com/office/officeart/2005/8/layout/vList3"/>
    <dgm:cxn modelId="{3ADEB906-9601-4AAE-B88D-1CC4EBE2E35A}" type="presParOf" srcId="{DC37AE37-3B58-4DB7-B8DE-4C5E64DFEAB6}" destId="{67D0632B-88B9-46F0-8A97-768839DF14FB}" srcOrd="3" destOrd="0" presId="urn:microsoft.com/office/officeart/2005/8/layout/vList3"/>
    <dgm:cxn modelId="{887D7DBF-43EA-4E73-8240-1DF80F15D819}" type="presParOf" srcId="{DC37AE37-3B58-4DB7-B8DE-4C5E64DFEAB6}" destId="{8A8AEBFA-AD8E-43CE-A91A-6B007D1B305C}" srcOrd="4" destOrd="0" presId="urn:microsoft.com/office/officeart/2005/8/layout/vList3"/>
    <dgm:cxn modelId="{83FF83D5-2DD9-417E-89CB-8E4D936EACBD}" type="presParOf" srcId="{8A8AEBFA-AD8E-43CE-A91A-6B007D1B305C}" destId="{446F608C-B50C-4BBF-B059-EF7E826A0F80}" srcOrd="0" destOrd="0" presId="urn:microsoft.com/office/officeart/2005/8/layout/vList3"/>
    <dgm:cxn modelId="{04C07E40-1787-4351-9E14-6F4374759BC5}" type="presParOf" srcId="{8A8AEBFA-AD8E-43CE-A91A-6B007D1B305C}" destId="{562B3842-53A9-4EFD-AC36-18B38A1A062B}" srcOrd="1" destOrd="0" presId="urn:microsoft.com/office/officeart/2005/8/layout/vList3"/>
    <dgm:cxn modelId="{EEB0855D-CD87-438F-A2EE-1CDCD3873B12}" type="presParOf" srcId="{DC37AE37-3B58-4DB7-B8DE-4C5E64DFEAB6}" destId="{E42CD648-3541-47B6-A6C5-F6F93F9D401C}" srcOrd="5" destOrd="0" presId="urn:microsoft.com/office/officeart/2005/8/layout/vList3"/>
    <dgm:cxn modelId="{C8ACF419-F6BA-44E1-97F0-3FA292930BDF}" type="presParOf" srcId="{DC37AE37-3B58-4DB7-B8DE-4C5E64DFEAB6}" destId="{B8E6FD09-1079-45D6-BD94-B849FF46A994}" srcOrd="6" destOrd="0" presId="urn:microsoft.com/office/officeart/2005/8/layout/vList3"/>
    <dgm:cxn modelId="{F6129F4D-D80D-418F-A17A-EF394D63CD9E}" type="presParOf" srcId="{B8E6FD09-1079-45D6-BD94-B849FF46A994}" destId="{8625EF5A-7E5E-484B-B556-3CBA1476DF68}" srcOrd="0" destOrd="0" presId="urn:microsoft.com/office/officeart/2005/8/layout/vList3"/>
    <dgm:cxn modelId="{FCD32B69-9006-45C2-BD0E-D61C67E0C06B}" type="presParOf" srcId="{B8E6FD09-1079-45D6-BD94-B849FF46A994}" destId="{9463E831-338A-40D0-8924-D741CE117E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27F82-B077-43F9-ABB1-1E14F5DA470A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AFC7D77-42BD-4022-90B5-3CAE582B5C7B}">
      <dgm:prSet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Absent</a:t>
          </a:r>
          <a:endParaRPr lang="en-US" sz="2800" b="1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B7969E-FA20-4BA4-A650-0C2DF042A41C}" type="parTrans" cxnId="{A6AF50C1-1481-4ABD-8210-09998BAF7C56}">
      <dgm:prSet/>
      <dgm:spPr/>
      <dgm:t>
        <a:bodyPr/>
        <a:lstStyle/>
        <a:p>
          <a:endParaRPr lang="en-US"/>
        </a:p>
      </dgm:t>
    </dgm:pt>
    <dgm:pt modelId="{9274DD69-4FE3-458A-AB53-61EF955965FF}" type="sibTrans" cxnId="{A6AF50C1-1481-4ABD-8210-09998BAF7C56}">
      <dgm:prSet/>
      <dgm:spPr/>
      <dgm:t>
        <a:bodyPr/>
        <a:lstStyle/>
        <a:p>
          <a:endParaRPr lang="en-US"/>
        </a:p>
      </dgm:t>
    </dgm:pt>
    <dgm:pt modelId="{E4C130E5-764B-4C8E-A4F0-44DE74B9286C}">
      <dgm:prSet custT="1"/>
      <dgm:spPr>
        <a:solidFill>
          <a:srgbClr val="FFFFCC"/>
        </a:solidFill>
      </dgm:spPr>
      <dgm:t>
        <a:bodyPr/>
        <a:lstStyle/>
        <a:p>
          <a:r>
            <a:rPr lang="en-US" sz="2000" b="0" i="0" u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means </a:t>
          </a:r>
          <a:r>
            <a:rPr lang="en-US" sz="2000" b="1" i="0" u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not in attendance for a school day for any reason</a:t>
          </a:r>
          <a:r>
            <a:rPr lang="en-US" sz="2000" b="0" i="0" u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, whether excused or not</a:t>
          </a:r>
          <a:endParaRPr lang="en-US" sz="2000" u="none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4A4200B-A23B-48C5-A40C-96E855FA22EE}" type="parTrans" cxnId="{54FAE3B6-47C9-4FE4-B0B1-3A0409444DFA}">
      <dgm:prSet/>
      <dgm:spPr/>
      <dgm:t>
        <a:bodyPr/>
        <a:lstStyle/>
        <a:p>
          <a:endParaRPr lang="en-US"/>
        </a:p>
      </dgm:t>
    </dgm:pt>
    <dgm:pt modelId="{72217146-0A7D-4B61-87E2-B92A2FC369ED}" type="sibTrans" cxnId="{54FAE3B6-47C9-4FE4-B0B1-3A0409444DFA}">
      <dgm:prSet/>
      <dgm:spPr/>
      <dgm:t>
        <a:bodyPr/>
        <a:lstStyle/>
        <a:p>
          <a:endParaRPr lang="en-US"/>
        </a:p>
      </dgm:t>
    </dgm:pt>
    <dgm:pt modelId="{FDB35913-4540-4089-928E-26736E145555}">
      <dgm:prSet custT="1"/>
      <dgm:spPr>
        <a:solidFill>
          <a:srgbClr val="CCFFCC"/>
        </a:solidFill>
      </dgm:spPr>
      <dgm:t>
        <a:bodyPr/>
        <a:lstStyle/>
        <a:p>
          <a:pPr rtl="0"/>
          <a:r>
            <a:rPr lang="en-US" sz="2000" b="0" i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means that a student has been </a:t>
          </a:r>
          <a:r>
            <a:rPr lang="en-US" sz="2000" b="1" i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absent for ten (10) percent or more of classes or school days for any reason</a:t>
          </a:r>
          <a:r>
            <a:rPr lang="en-US" sz="2000" b="0" i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whether excused or not, when enrolled for more than ten days</a:t>
          </a:r>
          <a:endParaRPr lang="en-US" sz="200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CE94EF-7D93-4A8B-A3B1-8C425CD3418A}" type="sibTrans" cxnId="{5A23E424-CFD7-407F-B1EE-925E9B869854}">
      <dgm:prSet/>
      <dgm:spPr/>
      <dgm:t>
        <a:bodyPr/>
        <a:lstStyle/>
        <a:p>
          <a:endParaRPr lang="en-US"/>
        </a:p>
      </dgm:t>
    </dgm:pt>
    <dgm:pt modelId="{671E3555-B540-4619-AFBE-FF6530321F81}" type="parTrans" cxnId="{5A23E424-CFD7-407F-B1EE-925E9B869854}">
      <dgm:prSet/>
      <dgm:spPr/>
      <dgm:t>
        <a:bodyPr/>
        <a:lstStyle/>
        <a:p>
          <a:endParaRPr lang="en-US"/>
        </a:p>
      </dgm:t>
    </dgm:pt>
    <dgm:pt modelId="{574CD8F2-2DD9-4B69-B7FF-C53326C953E5}">
      <dgm:prSet custT="1"/>
      <dgm:spPr/>
      <dgm:t>
        <a:bodyPr/>
        <a:lstStyle/>
        <a:p>
          <a:r>
            <a:rPr lang="en-US" sz="2000" b="0" i="0"/>
            <a:t> </a:t>
          </a:r>
          <a:r>
            <a:rPr lang="en-US" sz="2800" b="1" i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Chronically Absent</a:t>
          </a:r>
          <a:endParaRPr lang="en-US" sz="200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EEBB639-4340-4649-9D9B-23A080ED425F}" type="parTrans" cxnId="{6FFB9C63-5D26-44A0-95A9-7D1A21A60FC9}">
      <dgm:prSet/>
      <dgm:spPr/>
      <dgm:t>
        <a:bodyPr/>
        <a:lstStyle/>
        <a:p>
          <a:endParaRPr lang="en-US"/>
        </a:p>
      </dgm:t>
    </dgm:pt>
    <dgm:pt modelId="{B32406FD-80CB-4035-B5A1-2378EF3BD5CE}" type="sibTrans" cxnId="{6FFB9C63-5D26-44A0-95A9-7D1A21A60FC9}">
      <dgm:prSet/>
      <dgm:spPr/>
      <dgm:t>
        <a:bodyPr/>
        <a:lstStyle/>
        <a:p>
          <a:endParaRPr lang="en-US"/>
        </a:p>
      </dgm:t>
    </dgm:pt>
    <dgm:pt modelId="{0DB5DF77-171C-4D55-8560-2B577E957CC6}" type="pres">
      <dgm:prSet presAssocID="{01027F82-B077-43F9-ABB1-1E14F5DA470A}" presName="theList" presStyleCnt="0">
        <dgm:presLayoutVars>
          <dgm:dir/>
          <dgm:animLvl val="lvl"/>
          <dgm:resizeHandles val="exact"/>
        </dgm:presLayoutVars>
      </dgm:prSet>
      <dgm:spPr/>
    </dgm:pt>
    <dgm:pt modelId="{C0624EBE-4E28-4E1E-92BC-E94056A93F83}" type="pres">
      <dgm:prSet presAssocID="{4AFC7D77-42BD-4022-90B5-3CAE582B5C7B}" presName="compNode" presStyleCnt="0"/>
      <dgm:spPr/>
    </dgm:pt>
    <dgm:pt modelId="{AAC25309-BB9B-4BAF-849A-8D97D47BB88E}" type="pres">
      <dgm:prSet presAssocID="{4AFC7D77-42BD-4022-90B5-3CAE582B5C7B}" presName="aNode" presStyleLbl="bgShp" presStyleIdx="0" presStyleCnt="2"/>
      <dgm:spPr/>
    </dgm:pt>
    <dgm:pt modelId="{04B4AA21-5AB0-42F8-8A73-92C5244303EE}" type="pres">
      <dgm:prSet presAssocID="{4AFC7D77-42BD-4022-90B5-3CAE582B5C7B}" presName="textNode" presStyleLbl="bgShp" presStyleIdx="0" presStyleCnt="2"/>
      <dgm:spPr/>
    </dgm:pt>
    <dgm:pt modelId="{B7E5ACB8-8213-4913-822A-6AF4766FBD36}" type="pres">
      <dgm:prSet presAssocID="{4AFC7D77-42BD-4022-90B5-3CAE582B5C7B}" presName="compChildNode" presStyleCnt="0"/>
      <dgm:spPr/>
    </dgm:pt>
    <dgm:pt modelId="{EB0F644C-FD6C-4D87-B789-C9ECFB9DEE74}" type="pres">
      <dgm:prSet presAssocID="{4AFC7D77-42BD-4022-90B5-3CAE582B5C7B}" presName="theInnerList" presStyleCnt="0"/>
      <dgm:spPr/>
    </dgm:pt>
    <dgm:pt modelId="{6D0C0EC6-CE29-46C6-8A42-4F1CC19023A2}" type="pres">
      <dgm:prSet presAssocID="{E4C130E5-764B-4C8E-A4F0-44DE74B9286C}" presName="childNode" presStyleLbl="node1" presStyleIdx="0" presStyleCnt="2">
        <dgm:presLayoutVars>
          <dgm:bulletEnabled val="1"/>
        </dgm:presLayoutVars>
      </dgm:prSet>
      <dgm:spPr/>
    </dgm:pt>
    <dgm:pt modelId="{A004D1DB-FEB9-40A8-AB7F-3F00D13DF245}" type="pres">
      <dgm:prSet presAssocID="{4AFC7D77-42BD-4022-90B5-3CAE582B5C7B}" presName="aSpace" presStyleCnt="0"/>
      <dgm:spPr/>
    </dgm:pt>
    <dgm:pt modelId="{DBD33BA1-CCCD-41BF-828C-40EAA841C6B9}" type="pres">
      <dgm:prSet presAssocID="{574CD8F2-2DD9-4B69-B7FF-C53326C953E5}" presName="compNode" presStyleCnt="0"/>
      <dgm:spPr/>
    </dgm:pt>
    <dgm:pt modelId="{31ED5CD0-4F9D-42B0-9B4B-5EC040B12F01}" type="pres">
      <dgm:prSet presAssocID="{574CD8F2-2DD9-4B69-B7FF-C53326C953E5}" presName="aNode" presStyleLbl="bgShp" presStyleIdx="1" presStyleCnt="2"/>
      <dgm:spPr/>
    </dgm:pt>
    <dgm:pt modelId="{608D8718-6BB6-4AEC-82C8-27AD85321B7C}" type="pres">
      <dgm:prSet presAssocID="{574CD8F2-2DD9-4B69-B7FF-C53326C953E5}" presName="textNode" presStyleLbl="bgShp" presStyleIdx="1" presStyleCnt="2"/>
      <dgm:spPr/>
    </dgm:pt>
    <dgm:pt modelId="{9884DFC8-7B7C-4104-9B1E-F324802FC2E5}" type="pres">
      <dgm:prSet presAssocID="{574CD8F2-2DD9-4B69-B7FF-C53326C953E5}" presName="compChildNode" presStyleCnt="0"/>
      <dgm:spPr/>
    </dgm:pt>
    <dgm:pt modelId="{5B9BAD4D-3A6B-4415-A3FE-CFCCC4B6064D}" type="pres">
      <dgm:prSet presAssocID="{574CD8F2-2DD9-4B69-B7FF-C53326C953E5}" presName="theInnerList" presStyleCnt="0"/>
      <dgm:spPr/>
    </dgm:pt>
    <dgm:pt modelId="{BD6C7ACF-4813-4689-B174-3A74AF7359E4}" type="pres">
      <dgm:prSet presAssocID="{FDB35913-4540-4089-928E-26736E145555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4CB9E19-31AC-48EF-99E3-B77CFE4F632A}" type="presOf" srcId="{4AFC7D77-42BD-4022-90B5-3CAE582B5C7B}" destId="{04B4AA21-5AB0-42F8-8A73-92C5244303EE}" srcOrd="1" destOrd="0" presId="urn:microsoft.com/office/officeart/2005/8/layout/lProcess2"/>
    <dgm:cxn modelId="{5A23E424-CFD7-407F-B1EE-925E9B869854}" srcId="{574CD8F2-2DD9-4B69-B7FF-C53326C953E5}" destId="{FDB35913-4540-4089-928E-26736E145555}" srcOrd="0" destOrd="0" parTransId="{671E3555-B540-4619-AFBE-FF6530321F81}" sibTransId="{7ACE94EF-7D93-4A8B-A3B1-8C425CD3418A}"/>
    <dgm:cxn modelId="{A05A513E-081B-4E11-9EE4-FEDAB3276322}" type="presOf" srcId="{E4C130E5-764B-4C8E-A4F0-44DE74B9286C}" destId="{6D0C0EC6-CE29-46C6-8A42-4F1CC19023A2}" srcOrd="0" destOrd="0" presId="urn:microsoft.com/office/officeart/2005/8/layout/lProcess2"/>
    <dgm:cxn modelId="{BDDA743E-48BE-46DF-BFBA-EAA22611C51F}" type="presOf" srcId="{574CD8F2-2DD9-4B69-B7FF-C53326C953E5}" destId="{608D8718-6BB6-4AEC-82C8-27AD85321B7C}" srcOrd="1" destOrd="0" presId="urn:microsoft.com/office/officeart/2005/8/layout/lProcess2"/>
    <dgm:cxn modelId="{6FFB9C63-5D26-44A0-95A9-7D1A21A60FC9}" srcId="{01027F82-B077-43F9-ABB1-1E14F5DA470A}" destId="{574CD8F2-2DD9-4B69-B7FF-C53326C953E5}" srcOrd="1" destOrd="0" parTransId="{1EEBB639-4340-4649-9D9B-23A080ED425F}" sibTransId="{B32406FD-80CB-4035-B5A1-2378EF3BD5CE}"/>
    <dgm:cxn modelId="{0AB51195-0FF6-4297-A9FC-928C826089CE}" type="presOf" srcId="{01027F82-B077-43F9-ABB1-1E14F5DA470A}" destId="{0DB5DF77-171C-4D55-8560-2B577E957CC6}" srcOrd="0" destOrd="0" presId="urn:microsoft.com/office/officeart/2005/8/layout/lProcess2"/>
    <dgm:cxn modelId="{54FAE3B6-47C9-4FE4-B0B1-3A0409444DFA}" srcId="{4AFC7D77-42BD-4022-90B5-3CAE582B5C7B}" destId="{E4C130E5-764B-4C8E-A4F0-44DE74B9286C}" srcOrd="0" destOrd="0" parTransId="{D4A4200B-A23B-48C5-A40C-96E855FA22EE}" sibTransId="{72217146-0A7D-4B61-87E2-B92A2FC369ED}"/>
    <dgm:cxn modelId="{A6AF50C1-1481-4ABD-8210-09998BAF7C56}" srcId="{01027F82-B077-43F9-ABB1-1E14F5DA470A}" destId="{4AFC7D77-42BD-4022-90B5-3CAE582B5C7B}" srcOrd="0" destOrd="0" parTransId="{87B7969E-FA20-4BA4-A650-0C2DF042A41C}" sibTransId="{9274DD69-4FE3-458A-AB53-61EF955965FF}"/>
    <dgm:cxn modelId="{EC5FDFC4-5243-4A57-988E-27BA4A3A3720}" type="presOf" srcId="{574CD8F2-2DD9-4B69-B7FF-C53326C953E5}" destId="{31ED5CD0-4F9D-42B0-9B4B-5EC040B12F01}" srcOrd="0" destOrd="0" presId="urn:microsoft.com/office/officeart/2005/8/layout/lProcess2"/>
    <dgm:cxn modelId="{1A441ED8-4FB0-4438-8B15-D23156E45A21}" type="presOf" srcId="{4AFC7D77-42BD-4022-90B5-3CAE582B5C7B}" destId="{AAC25309-BB9B-4BAF-849A-8D97D47BB88E}" srcOrd="0" destOrd="0" presId="urn:microsoft.com/office/officeart/2005/8/layout/lProcess2"/>
    <dgm:cxn modelId="{8ABDC2FE-7C4D-4D60-B615-83DAD92F3B4A}" type="presOf" srcId="{FDB35913-4540-4089-928E-26736E145555}" destId="{BD6C7ACF-4813-4689-B174-3A74AF7359E4}" srcOrd="0" destOrd="0" presId="urn:microsoft.com/office/officeart/2005/8/layout/lProcess2"/>
    <dgm:cxn modelId="{7075E432-9F83-4150-B52B-5CAEEDFCE27F}" type="presParOf" srcId="{0DB5DF77-171C-4D55-8560-2B577E957CC6}" destId="{C0624EBE-4E28-4E1E-92BC-E94056A93F83}" srcOrd="0" destOrd="0" presId="urn:microsoft.com/office/officeart/2005/8/layout/lProcess2"/>
    <dgm:cxn modelId="{2E95ACBD-D03B-4944-B47A-3ECA0D26B058}" type="presParOf" srcId="{C0624EBE-4E28-4E1E-92BC-E94056A93F83}" destId="{AAC25309-BB9B-4BAF-849A-8D97D47BB88E}" srcOrd="0" destOrd="0" presId="urn:microsoft.com/office/officeart/2005/8/layout/lProcess2"/>
    <dgm:cxn modelId="{7C856AE3-19AD-4192-B3A6-FB15BF470E15}" type="presParOf" srcId="{C0624EBE-4E28-4E1E-92BC-E94056A93F83}" destId="{04B4AA21-5AB0-42F8-8A73-92C5244303EE}" srcOrd="1" destOrd="0" presId="urn:microsoft.com/office/officeart/2005/8/layout/lProcess2"/>
    <dgm:cxn modelId="{13714DC9-87B1-4EE3-ADDE-B8D74BEEFF3C}" type="presParOf" srcId="{C0624EBE-4E28-4E1E-92BC-E94056A93F83}" destId="{B7E5ACB8-8213-4913-822A-6AF4766FBD36}" srcOrd="2" destOrd="0" presId="urn:microsoft.com/office/officeart/2005/8/layout/lProcess2"/>
    <dgm:cxn modelId="{97758D36-1E19-45BF-9F48-55C5F014E70C}" type="presParOf" srcId="{B7E5ACB8-8213-4913-822A-6AF4766FBD36}" destId="{EB0F644C-FD6C-4D87-B789-C9ECFB9DEE74}" srcOrd="0" destOrd="0" presId="urn:microsoft.com/office/officeart/2005/8/layout/lProcess2"/>
    <dgm:cxn modelId="{790AF797-1AF4-4075-947C-8C458C658653}" type="presParOf" srcId="{EB0F644C-FD6C-4D87-B789-C9ECFB9DEE74}" destId="{6D0C0EC6-CE29-46C6-8A42-4F1CC19023A2}" srcOrd="0" destOrd="0" presId="urn:microsoft.com/office/officeart/2005/8/layout/lProcess2"/>
    <dgm:cxn modelId="{99090391-F061-4AC2-ACCD-DDB2A17E4192}" type="presParOf" srcId="{0DB5DF77-171C-4D55-8560-2B577E957CC6}" destId="{A004D1DB-FEB9-40A8-AB7F-3F00D13DF245}" srcOrd="1" destOrd="0" presId="urn:microsoft.com/office/officeart/2005/8/layout/lProcess2"/>
    <dgm:cxn modelId="{FF7A8077-0693-4732-9C67-214E78048B43}" type="presParOf" srcId="{0DB5DF77-171C-4D55-8560-2B577E957CC6}" destId="{DBD33BA1-CCCD-41BF-828C-40EAA841C6B9}" srcOrd="2" destOrd="0" presId="urn:microsoft.com/office/officeart/2005/8/layout/lProcess2"/>
    <dgm:cxn modelId="{E8155A5F-6360-4614-94E2-C54359D0412A}" type="presParOf" srcId="{DBD33BA1-CCCD-41BF-828C-40EAA841C6B9}" destId="{31ED5CD0-4F9D-42B0-9B4B-5EC040B12F01}" srcOrd="0" destOrd="0" presId="urn:microsoft.com/office/officeart/2005/8/layout/lProcess2"/>
    <dgm:cxn modelId="{0EA6F280-073B-4269-8262-B5CAF4036E9F}" type="presParOf" srcId="{DBD33BA1-CCCD-41BF-828C-40EAA841C6B9}" destId="{608D8718-6BB6-4AEC-82C8-27AD85321B7C}" srcOrd="1" destOrd="0" presId="urn:microsoft.com/office/officeart/2005/8/layout/lProcess2"/>
    <dgm:cxn modelId="{846305DF-CF32-4B2C-AA7B-951D21C61B50}" type="presParOf" srcId="{DBD33BA1-CCCD-41BF-828C-40EAA841C6B9}" destId="{9884DFC8-7B7C-4104-9B1E-F324802FC2E5}" srcOrd="2" destOrd="0" presId="urn:microsoft.com/office/officeart/2005/8/layout/lProcess2"/>
    <dgm:cxn modelId="{5E5A234E-355E-4795-8DE7-987D21174F6B}" type="presParOf" srcId="{9884DFC8-7B7C-4104-9B1E-F324802FC2E5}" destId="{5B9BAD4D-3A6B-4415-A3FE-CFCCC4B6064D}" srcOrd="0" destOrd="0" presId="urn:microsoft.com/office/officeart/2005/8/layout/lProcess2"/>
    <dgm:cxn modelId="{6442AEDE-D9F7-4A57-B632-1DE8A1019183}" type="presParOf" srcId="{5B9BAD4D-3A6B-4415-A3FE-CFCCC4B6064D}" destId="{BD6C7ACF-4813-4689-B174-3A74AF7359E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370EC3-5971-440C-8A48-A2E54C2B8C0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D63727-98BC-454F-BDB8-05A614BABF73}">
      <dgm:prSet custT="1"/>
      <dgm:spPr/>
      <dgm:t>
        <a:bodyPr/>
        <a:lstStyle/>
        <a:p>
          <a:pPr algn="l"/>
          <a:r>
            <a:rPr lang="en-US" sz="2000" b="0" dirty="0">
              <a:solidFill>
                <a:srgbClr val="002060"/>
              </a:solidFill>
              <a:latin typeface="Calibri"/>
              <a:cs typeface="Calibri"/>
            </a:rPr>
            <a:t>Tier 3: Early Intervention (absent 10% - 20% )</a:t>
          </a:r>
        </a:p>
      </dgm:t>
    </dgm:pt>
    <dgm:pt modelId="{91B9FD69-04C4-40F0-B02C-DCE26710B5C5}" type="parTrans" cxnId="{29483C21-8EB6-43AE-9506-952035EC9018}">
      <dgm:prSet/>
      <dgm:spPr/>
      <dgm:t>
        <a:bodyPr/>
        <a:lstStyle/>
        <a:p>
          <a:endParaRPr lang="en-US"/>
        </a:p>
      </dgm:t>
    </dgm:pt>
    <dgm:pt modelId="{437DBA01-4366-4374-8455-EB0DF81E9A90}" type="sibTrans" cxnId="{29483C21-8EB6-43AE-9506-952035EC9018}">
      <dgm:prSet/>
      <dgm:spPr/>
      <dgm:t>
        <a:bodyPr/>
        <a:lstStyle/>
        <a:p>
          <a:endParaRPr lang="en-US"/>
        </a:p>
      </dgm:t>
    </dgm:pt>
    <dgm:pt modelId="{B223FA0A-D9C6-45A5-83C9-AE92F1E5474F}">
      <dgm:prSet custT="1"/>
      <dgm:spPr/>
      <dgm:t>
        <a:bodyPr/>
        <a:lstStyle/>
        <a:p>
          <a:pPr algn="l"/>
          <a:r>
            <a:rPr lang="en-US" sz="2000" b="0" dirty="0">
              <a:solidFill>
                <a:srgbClr val="002060"/>
              </a:solidFill>
              <a:latin typeface="Calibri"/>
              <a:cs typeface="Calibri"/>
            </a:rPr>
            <a:t>Tier 1: </a:t>
          </a:r>
          <a:r>
            <a:rPr lang="en-US" sz="2000" b="0" i="0" dirty="0">
              <a:solidFill>
                <a:srgbClr val="002060"/>
              </a:solidFill>
              <a:latin typeface="Calibri"/>
              <a:cs typeface="Calibri"/>
            </a:rPr>
            <a:t>Whole School Prevention</a:t>
          </a:r>
          <a:endParaRPr lang="en-US" sz="2000" b="0" dirty="0">
            <a:solidFill>
              <a:srgbClr val="002060"/>
            </a:solidFill>
            <a:latin typeface="Calibri"/>
            <a:cs typeface="Calibri"/>
          </a:endParaRPr>
        </a:p>
      </dgm:t>
    </dgm:pt>
    <dgm:pt modelId="{45B26F25-E754-4523-9064-912795E02EA6}" type="parTrans" cxnId="{A9B3C29B-5841-4531-833A-369FE5F4378B}">
      <dgm:prSet/>
      <dgm:spPr/>
      <dgm:t>
        <a:bodyPr/>
        <a:lstStyle/>
        <a:p>
          <a:endParaRPr lang="en-US"/>
        </a:p>
      </dgm:t>
    </dgm:pt>
    <dgm:pt modelId="{6433DB47-F803-4D12-A449-1FF45DC1FC0C}" type="sibTrans" cxnId="{A9B3C29B-5841-4531-833A-369FE5F4378B}">
      <dgm:prSet/>
      <dgm:spPr/>
      <dgm:t>
        <a:bodyPr/>
        <a:lstStyle/>
        <a:p>
          <a:endParaRPr lang="en-US"/>
        </a:p>
      </dgm:t>
    </dgm:pt>
    <dgm:pt modelId="{FB7BD0CC-E918-492F-A76B-B112CDB6AEB7}">
      <dgm:prSet custT="1"/>
      <dgm:spPr/>
      <dgm:t>
        <a:bodyPr/>
        <a:lstStyle/>
        <a:p>
          <a:pPr algn="l"/>
          <a:r>
            <a:rPr lang="en-US" sz="2000" b="0" dirty="0">
              <a:solidFill>
                <a:srgbClr val="002060"/>
              </a:solidFill>
              <a:latin typeface="Calibri"/>
              <a:cs typeface="Calibri"/>
            </a:rPr>
            <a:t>Tier 2 : Individualized Prevention (absent 5% - 10%)</a:t>
          </a:r>
        </a:p>
      </dgm:t>
    </dgm:pt>
    <dgm:pt modelId="{39C71E3E-08B8-4A4F-8A4A-FCD1CF3D2B5C}" type="parTrans" cxnId="{77F78FF3-75AE-40D9-847A-F63B6C39F2E2}">
      <dgm:prSet/>
      <dgm:spPr/>
      <dgm:t>
        <a:bodyPr/>
        <a:lstStyle/>
        <a:p>
          <a:endParaRPr lang="en-US"/>
        </a:p>
      </dgm:t>
    </dgm:pt>
    <dgm:pt modelId="{61768A26-B195-4ED6-9ADB-CE37B3DDC2F5}" type="sibTrans" cxnId="{77F78FF3-75AE-40D9-847A-F63B6C39F2E2}">
      <dgm:prSet/>
      <dgm:spPr/>
      <dgm:t>
        <a:bodyPr/>
        <a:lstStyle/>
        <a:p>
          <a:endParaRPr lang="en-US"/>
        </a:p>
      </dgm:t>
    </dgm:pt>
    <dgm:pt modelId="{05214063-0092-46E2-89EF-B292570AF491}">
      <dgm:prSet custT="1"/>
      <dgm:spPr/>
      <dgm:t>
        <a:bodyPr/>
        <a:lstStyle/>
        <a:p>
          <a:pPr algn="l"/>
          <a:r>
            <a:rPr lang="en-US" sz="2000" b="0" dirty="0">
              <a:solidFill>
                <a:srgbClr val="002060"/>
              </a:solidFill>
              <a:latin typeface="Calibri"/>
              <a:cs typeface="Calibri"/>
            </a:rPr>
            <a:t>Tier 4: Intensive Supports (absent more than 20% and/or not responding to tier 3)</a:t>
          </a:r>
        </a:p>
      </dgm:t>
    </dgm:pt>
    <dgm:pt modelId="{2AED2BEA-8F54-4C7A-B7A7-28037887E90A}" type="parTrans" cxnId="{76956A0E-3D67-42BF-9A45-366E45DEB5CE}">
      <dgm:prSet/>
      <dgm:spPr/>
      <dgm:t>
        <a:bodyPr/>
        <a:lstStyle/>
        <a:p>
          <a:endParaRPr lang="en-US"/>
        </a:p>
      </dgm:t>
    </dgm:pt>
    <dgm:pt modelId="{3D4F2535-AFA7-4D64-9664-B8A626BE0926}" type="sibTrans" cxnId="{76956A0E-3D67-42BF-9A45-366E45DEB5CE}">
      <dgm:prSet/>
      <dgm:spPr/>
      <dgm:t>
        <a:bodyPr/>
        <a:lstStyle/>
        <a:p>
          <a:endParaRPr lang="en-US"/>
        </a:p>
      </dgm:t>
    </dgm:pt>
    <dgm:pt modelId="{E2F84944-1B1D-4346-9E2B-EE472E71E83F}" type="pres">
      <dgm:prSet presAssocID="{E5370EC3-5971-440C-8A48-A2E54C2B8C0B}" presName="Name0" presStyleCnt="0">
        <dgm:presLayoutVars>
          <dgm:chMax val="7"/>
          <dgm:chPref val="7"/>
          <dgm:dir/>
        </dgm:presLayoutVars>
      </dgm:prSet>
      <dgm:spPr/>
    </dgm:pt>
    <dgm:pt modelId="{9010E0D5-221D-43B8-A476-9068F14514AA}" type="pres">
      <dgm:prSet presAssocID="{E5370EC3-5971-440C-8A48-A2E54C2B8C0B}" presName="Name1" presStyleCnt="0"/>
      <dgm:spPr/>
    </dgm:pt>
    <dgm:pt modelId="{0F22B5B7-23A1-4820-BC5A-0FD7DE40C509}" type="pres">
      <dgm:prSet presAssocID="{E5370EC3-5971-440C-8A48-A2E54C2B8C0B}" presName="cycle" presStyleCnt="0"/>
      <dgm:spPr/>
    </dgm:pt>
    <dgm:pt modelId="{062B71DA-73F5-4DD4-81CE-89C8EB71DF40}" type="pres">
      <dgm:prSet presAssocID="{E5370EC3-5971-440C-8A48-A2E54C2B8C0B}" presName="srcNode" presStyleLbl="node1" presStyleIdx="0" presStyleCnt="4"/>
      <dgm:spPr/>
    </dgm:pt>
    <dgm:pt modelId="{7D43131D-A9B5-4B1C-86DC-8F3B1CBEE9D1}" type="pres">
      <dgm:prSet presAssocID="{E5370EC3-5971-440C-8A48-A2E54C2B8C0B}" presName="conn" presStyleLbl="parChTrans1D2" presStyleIdx="0" presStyleCnt="1"/>
      <dgm:spPr/>
    </dgm:pt>
    <dgm:pt modelId="{CA9DA6C2-0A17-4D83-9A46-EA5B6A1D892E}" type="pres">
      <dgm:prSet presAssocID="{E5370EC3-5971-440C-8A48-A2E54C2B8C0B}" presName="extraNode" presStyleLbl="node1" presStyleIdx="0" presStyleCnt="4"/>
      <dgm:spPr/>
    </dgm:pt>
    <dgm:pt modelId="{64ADB0B9-AFD4-486D-A7A1-87396A003430}" type="pres">
      <dgm:prSet presAssocID="{E5370EC3-5971-440C-8A48-A2E54C2B8C0B}" presName="dstNode" presStyleLbl="node1" presStyleIdx="0" presStyleCnt="4"/>
      <dgm:spPr/>
    </dgm:pt>
    <dgm:pt modelId="{FE56EEE8-4197-49C1-A364-32DD7455424F}" type="pres">
      <dgm:prSet presAssocID="{B223FA0A-D9C6-45A5-83C9-AE92F1E5474F}" presName="text_1" presStyleLbl="node1" presStyleIdx="0" presStyleCnt="4">
        <dgm:presLayoutVars>
          <dgm:bulletEnabled val="1"/>
        </dgm:presLayoutVars>
      </dgm:prSet>
      <dgm:spPr/>
    </dgm:pt>
    <dgm:pt modelId="{618C7E9D-80B1-421C-B4D0-12516A4C330E}" type="pres">
      <dgm:prSet presAssocID="{B223FA0A-D9C6-45A5-83C9-AE92F1E5474F}" presName="accent_1" presStyleCnt="0"/>
      <dgm:spPr/>
    </dgm:pt>
    <dgm:pt modelId="{E0ACC0C9-AE28-46AF-8246-2E977CA9E8F5}" type="pres">
      <dgm:prSet presAssocID="{B223FA0A-D9C6-45A5-83C9-AE92F1E5474F}" presName="accentRepeatNode" presStyleLbl="solidFgAcc1" presStyleIdx="0" presStyleCnt="4"/>
      <dgm:spPr/>
    </dgm:pt>
    <dgm:pt modelId="{BE2A0376-1FC8-407F-B8D2-201E5E306B25}" type="pres">
      <dgm:prSet presAssocID="{FB7BD0CC-E918-492F-A76B-B112CDB6AEB7}" presName="text_2" presStyleLbl="node1" presStyleIdx="1" presStyleCnt="4">
        <dgm:presLayoutVars>
          <dgm:bulletEnabled val="1"/>
        </dgm:presLayoutVars>
      </dgm:prSet>
      <dgm:spPr/>
    </dgm:pt>
    <dgm:pt modelId="{1DCC41CF-FFDF-4F9F-8059-0BE0CE6428EA}" type="pres">
      <dgm:prSet presAssocID="{FB7BD0CC-E918-492F-A76B-B112CDB6AEB7}" presName="accent_2" presStyleCnt="0"/>
      <dgm:spPr/>
    </dgm:pt>
    <dgm:pt modelId="{394A0C6A-2333-4639-972B-06539BFD33AB}" type="pres">
      <dgm:prSet presAssocID="{FB7BD0CC-E918-492F-A76B-B112CDB6AEB7}" presName="accentRepeatNode" presStyleLbl="solidFgAcc1" presStyleIdx="1" presStyleCnt="4"/>
      <dgm:spPr/>
    </dgm:pt>
    <dgm:pt modelId="{DECF3C9C-954A-410E-8C56-D9584B1D9E6E}" type="pres">
      <dgm:prSet presAssocID="{75D63727-98BC-454F-BDB8-05A614BABF73}" presName="text_3" presStyleLbl="node1" presStyleIdx="2" presStyleCnt="4">
        <dgm:presLayoutVars>
          <dgm:bulletEnabled val="1"/>
        </dgm:presLayoutVars>
      </dgm:prSet>
      <dgm:spPr/>
    </dgm:pt>
    <dgm:pt modelId="{FFF246F1-DB43-4F4F-8DBF-B5D2D70CD162}" type="pres">
      <dgm:prSet presAssocID="{75D63727-98BC-454F-BDB8-05A614BABF73}" presName="accent_3" presStyleCnt="0"/>
      <dgm:spPr/>
    </dgm:pt>
    <dgm:pt modelId="{6D3E9C17-4F9F-41CD-93EE-F57BE30B000B}" type="pres">
      <dgm:prSet presAssocID="{75D63727-98BC-454F-BDB8-05A614BABF73}" presName="accentRepeatNode" presStyleLbl="solidFgAcc1" presStyleIdx="2" presStyleCnt="4"/>
      <dgm:spPr/>
    </dgm:pt>
    <dgm:pt modelId="{FC9CA4AC-5547-4CA0-BEEC-52ED0007B8C2}" type="pres">
      <dgm:prSet presAssocID="{05214063-0092-46E2-89EF-B292570AF491}" presName="text_4" presStyleLbl="node1" presStyleIdx="3" presStyleCnt="4">
        <dgm:presLayoutVars>
          <dgm:bulletEnabled val="1"/>
        </dgm:presLayoutVars>
      </dgm:prSet>
      <dgm:spPr/>
    </dgm:pt>
    <dgm:pt modelId="{91B20B50-55C1-49E2-9564-9128F2B48228}" type="pres">
      <dgm:prSet presAssocID="{05214063-0092-46E2-89EF-B292570AF491}" presName="accent_4" presStyleCnt="0"/>
      <dgm:spPr/>
    </dgm:pt>
    <dgm:pt modelId="{1B974A1E-7084-4A39-9D35-C18F6B65C92D}" type="pres">
      <dgm:prSet presAssocID="{05214063-0092-46E2-89EF-B292570AF491}" presName="accentRepeatNode" presStyleLbl="solidFgAcc1" presStyleIdx="3" presStyleCnt="4"/>
      <dgm:spPr/>
    </dgm:pt>
  </dgm:ptLst>
  <dgm:cxnLst>
    <dgm:cxn modelId="{76956A0E-3D67-42BF-9A45-366E45DEB5CE}" srcId="{E5370EC3-5971-440C-8A48-A2E54C2B8C0B}" destId="{05214063-0092-46E2-89EF-B292570AF491}" srcOrd="3" destOrd="0" parTransId="{2AED2BEA-8F54-4C7A-B7A7-28037887E90A}" sibTransId="{3D4F2535-AFA7-4D64-9664-B8A626BE0926}"/>
    <dgm:cxn modelId="{67819214-D280-439C-AFAD-07BA4A7F2D50}" type="presOf" srcId="{6433DB47-F803-4D12-A449-1FF45DC1FC0C}" destId="{7D43131D-A9B5-4B1C-86DC-8F3B1CBEE9D1}" srcOrd="0" destOrd="0" presId="urn:microsoft.com/office/officeart/2008/layout/VerticalCurvedList"/>
    <dgm:cxn modelId="{29483C21-8EB6-43AE-9506-952035EC9018}" srcId="{E5370EC3-5971-440C-8A48-A2E54C2B8C0B}" destId="{75D63727-98BC-454F-BDB8-05A614BABF73}" srcOrd="2" destOrd="0" parTransId="{91B9FD69-04C4-40F0-B02C-DCE26710B5C5}" sibTransId="{437DBA01-4366-4374-8455-EB0DF81E9A90}"/>
    <dgm:cxn modelId="{ABC40522-9750-4B70-98AA-BC3D0BE958E7}" type="presOf" srcId="{E5370EC3-5971-440C-8A48-A2E54C2B8C0B}" destId="{E2F84944-1B1D-4346-9E2B-EE472E71E83F}" srcOrd="0" destOrd="0" presId="urn:microsoft.com/office/officeart/2008/layout/VerticalCurvedList"/>
    <dgm:cxn modelId="{3D80B436-832C-4462-B101-9936657BFA61}" type="presOf" srcId="{75D63727-98BC-454F-BDB8-05A614BABF73}" destId="{DECF3C9C-954A-410E-8C56-D9584B1D9E6E}" srcOrd="0" destOrd="0" presId="urn:microsoft.com/office/officeart/2008/layout/VerticalCurvedList"/>
    <dgm:cxn modelId="{A9B3C29B-5841-4531-833A-369FE5F4378B}" srcId="{E5370EC3-5971-440C-8A48-A2E54C2B8C0B}" destId="{B223FA0A-D9C6-45A5-83C9-AE92F1E5474F}" srcOrd="0" destOrd="0" parTransId="{45B26F25-E754-4523-9064-912795E02EA6}" sibTransId="{6433DB47-F803-4D12-A449-1FF45DC1FC0C}"/>
    <dgm:cxn modelId="{3F66B7CE-45FC-43C8-8F31-E2DEC912304D}" type="presOf" srcId="{FB7BD0CC-E918-492F-A76B-B112CDB6AEB7}" destId="{BE2A0376-1FC8-407F-B8D2-201E5E306B25}" srcOrd="0" destOrd="0" presId="urn:microsoft.com/office/officeart/2008/layout/VerticalCurvedList"/>
    <dgm:cxn modelId="{B5B64BD1-1A42-4382-B08F-69F195BBEECB}" type="presOf" srcId="{05214063-0092-46E2-89EF-B292570AF491}" destId="{FC9CA4AC-5547-4CA0-BEEC-52ED0007B8C2}" srcOrd="0" destOrd="0" presId="urn:microsoft.com/office/officeart/2008/layout/VerticalCurvedList"/>
    <dgm:cxn modelId="{4069EADB-7C04-4E8E-8A7D-CC51F73D91C1}" type="presOf" srcId="{B223FA0A-D9C6-45A5-83C9-AE92F1E5474F}" destId="{FE56EEE8-4197-49C1-A364-32DD7455424F}" srcOrd="0" destOrd="0" presId="urn:microsoft.com/office/officeart/2008/layout/VerticalCurvedList"/>
    <dgm:cxn modelId="{77F78FF3-75AE-40D9-847A-F63B6C39F2E2}" srcId="{E5370EC3-5971-440C-8A48-A2E54C2B8C0B}" destId="{FB7BD0CC-E918-492F-A76B-B112CDB6AEB7}" srcOrd="1" destOrd="0" parTransId="{39C71E3E-08B8-4A4F-8A4A-FCD1CF3D2B5C}" sibTransId="{61768A26-B195-4ED6-9ADB-CE37B3DDC2F5}"/>
    <dgm:cxn modelId="{AE1B3317-E977-41B4-B0D5-550E5ADBC5F7}" type="presParOf" srcId="{E2F84944-1B1D-4346-9E2B-EE472E71E83F}" destId="{9010E0D5-221D-43B8-A476-9068F14514AA}" srcOrd="0" destOrd="0" presId="urn:microsoft.com/office/officeart/2008/layout/VerticalCurvedList"/>
    <dgm:cxn modelId="{A2002079-6B3C-4643-B769-7AE43BEA8AD9}" type="presParOf" srcId="{9010E0D5-221D-43B8-A476-9068F14514AA}" destId="{0F22B5B7-23A1-4820-BC5A-0FD7DE40C509}" srcOrd="0" destOrd="0" presId="urn:microsoft.com/office/officeart/2008/layout/VerticalCurvedList"/>
    <dgm:cxn modelId="{B964BF0F-66E0-4758-BBED-7DFA4936F686}" type="presParOf" srcId="{0F22B5B7-23A1-4820-BC5A-0FD7DE40C509}" destId="{062B71DA-73F5-4DD4-81CE-89C8EB71DF40}" srcOrd="0" destOrd="0" presId="urn:microsoft.com/office/officeart/2008/layout/VerticalCurvedList"/>
    <dgm:cxn modelId="{CC96B04B-B07C-4A6B-B5F8-327E058D2F50}" type="presParOf" srcId="{0F22B5B7-23A1-4820-BC5A-0FD7DE40C509}" destId="{7D43131D-A9B5-4B1C-86DC-8F3B1CBEE9D1}" srcOrd="1" destOrd="0" presId="urn:microsoft.com/office/officeart/2008/layout/VerticalCurvedList"/>
    <dgm:cxn modelId="{C4B260E6-87D1-401E-AF74-024E57FDB613}" type="presParOf" srcId="{0F22B5B7-23A1-4820-BC5A-0FD7DE40C509}" destId="{CA9DA6C2-0A17-4D83-9A46-EA5B6A1D892E}" srcOrd="2" destOrd="0" presId="urn:microsoft.com/office/officeart/2008/layout/VerticalCurvedList"/>
    <dgm:cxn modelId="{5957D9AF-A73B-4094-AEE8-B908F4DB9582}" type="presParOf" srcId="{0F22B5B7-23A1-4820-BC5A-0FD7DE40C509}" destId="{64ADB0B9-AFD4-486D-A7A1-87396A003430}" srcOrd="3" destOrd="0" presId="urn:microsoft.com/office/officeart/2008/layout/VerticalCurvedList"/>
    <dgm:cxn modelId="{93666123-4BD5-4579-93BF-BEAA75BABB52}" type="presParOf" srcId="{9010E0D5-221D-43B8-A476-9068F14514AA}" destId="{FE56EEE8-4197-49C1-A364-32DD7455424F}" srcOrd="1" destOrd="0" presId="urn:microsoft.com/office/officeart/2008/layout/VerticalCurvedList"/>
    <dgm:cxn modelId="{5F979C98-BE17-492F-9B5B-365D4AA4FE22}" type="presParOf" srcId="{9010E0D5-221D-43B8-A476-9068F14514AA}" destId="{618C7E9D-80B1-421C-B4D0-12516A4C330E}" srcOrd="2" destOrd="0" presId="urn:microsoft.com/office/officeart/2008/layout/VerticalCurvedList"/>
    <dgm:cxn modelId="{EDF587F3-BA23-45FF-BDF1-EB0A1B8AF258}" type="presParOf" srcId="{618C7E9D-80B1-421C-B4D0-12516A4C330E}" destId="{E0ACC0C9-AE28-46AF-8246-2E977CA9E8F5}" srcOrd="0" destOrd="0" presId="urn:microsoft.com/office/officeart/2008/layout/VerticalCurvedList"/>
    <dgm:cxn modelId="{94FD1A8B-22C9-48BF-A939-D118E3104083}" type="presParOf" srcId="{9010E0D5-221D-43B8-A476-9068F14514AA}" destId="{BE2A0376-1FC8-407F-B8D2-201E5E306B25}" srcOrd="3" destOrd="0" presId="urn:microsoft.com/office/officeart/2008/layout/VerticalCurvedList"/>
    <dgm:cxn modelId="{FF9F91DF-4D6C-46CB-A084-249A38C41B57}" type="presParOf" srcId="{9010E0D5-221D-43B8-A476-9068F14514AA}" destId="{1DCC41CF-FFDF-4F9F-8059-0BE0CE6428EA}" srcOrd="4" destOrd="0" presId="urn:microsoft.com/office/officeart/2008/layout/VerticalCurvedList"/>
    <dgm:cxn modelId="{7A75D17F-1DAB-467B-AB0B-94B3A9A26DD7}" type="presParOf" srcId="{1DCC41CF-FFDF-4F9F-8059-0BE0CE6428EA}" destId="{394A0C6A-2333-4639-972B-06539BFD33AB}" srcOrd="0" destOrd="0" presId="urn:microsoft.com/office/officeart/2008/layout/VerticalCurvedList"/>
    <dgm:cxn modelId="{2500CFCC-6EB2-429A-9361-724A833F3227}" type="presParOf" srcId="{9010E0D5-221D-43B8-A476-9068F14514AA}" destId="{DECF3C9C-954A-410E-8C56-D9584B1D9E6E}" srcOrd="5" destOrd="0" presId="urn:microsoft.com/office/officeart/2008/layout/VerticalCurvedList"/>
    <dgm:cxn modelId="{666FFE6B-A895-41EB-B451-78BAF0E4E443}" type="presParOf" srcId="{9010E0D5-221D-43B8-A476-9068F14514AA}" destId="{FFF246F1-DB43-4F4F-8DBF-B5D2D70CD162}" srcOrd="6" destOrd="0" presId="urn:microsoft.com/office/officeart/2008/layout/VerticalCurvedList"/>
    <dgm:cxn modelId="{FA5DA276-DE27-4861-AB41-3597228A6BAF}" type="presParOf" srcId="{FFF246F1-DB43-4F4F-8DBF-B5D2D70CD162}" destId="{6D3E9C17-4F9F-41CD-93EE-F57BE30B000B}" srcOrd="0" destOrd="0" presId="urn:microsoft.com/office/officeart/2008/layout/VerticalCurvedList"/>
    <dgm:cxn modelId="{33C3E8C1-BC18-40AB-A5F0-2D8E97847C1B}" type="presParOf" srcId="{9010E0D5-221D-43B8-A476-9068F14514AA}" destId="{FC9CA4AC-5547-4CA0-BEEC-52ED0007B8C2}" srcOrd="7" destOrd="0" presId="urn:microsoft.com/office/officeart/2008/layout/VerticalCurvedList"/>
    <dgm:cxn modelId="{885C746D-D42F-43B5-9ED1-76E512CA50BE}" type="presParOf" srcId="{9010E0D5-221D-43B8-A476-9068F14514AA}" destId="{91B20B50-55C1-49E2-9564-9128F2B48228}" srcOrd="8" destOrd="0" presId="urn:microsoft.com/office/officeart/2008/layout/VerticalCurvedList"/>
    <dgm:cxn modelId="{52BA1941-F5BC-4A16-8B03-34B35ECCE965}" type="presParOf" srcId="{91B20B50-55C1-49E2-9564-9128F2B48228}" destId="{1B974A1E-7084-4A39-9D35-C18F6B65C9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027F82-B077-43F9-ABB1-1E14F5DA470A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11874-C658-4655-9B14-8BEC368673D2}">
      <dgm:prSet custT="1"/>
      <dgm:spPr>
        <a:solidFill>
          <a:srgbClr val="CCFF99">
            <a:alpha val="58824"/>
          </a:srgbClr>
        </a:solidFill>
      </dgm:spPr>
      <dgm:t>
        <a:bodyPr/>
        <a:lstStyle/>
        <a:p>
          <a:pPr algn="ctr"/>
          <a:r>
            <a:rPr lang="en-US" sz="3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Provide a process for </a:t>
          </a:r>
          <a:r>
            <a:rPr lang="en-US" sz="32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prevention of absences</a:t>
          </a:r>
          <a:r>
            <a:rPr lang="en-US" sz="3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US" sz="32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early intervention</a:t>
          </a:r>
          <a:r>
            <a:rPr lang="en-US" sz="3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for students</a:t>
          </a:r>
        </a:p>
      </dgm:t>
    </dgm:pt>
    <dgm:pt modelId="{44CD43C7-A175-45B4-A161-CACCF4FD308B}" type="parTrans" cxnId="{64E1D4C7-B790-472E-9EE6-069FDAE6BCCB}">
      <dgm:prSet/>
      <dgm:spPr/>
      <dgm:t>
        <a:bodyPr/>
        <a:lstStyle/>
        <a:p>
          <a:endParaRPr lang="en-US"/>
        </a:p>
      </dgm:t>
    </dgm:pt>
    <dgm:pt modelId="{BC0F3DEB-20D5-4BF3-8B67-26A01A9746ED}" type="sibTrans" cxnId="{64E1D4C7-B790-472E-9EE6-069FDAE6BCCB}">
      <dgm:prSet/>
      <dgm:spPr/>
      <dgm:t>
        <a:bodyPr/>
        <a:lstStyle/>
        <a:p>
          <a:endParaRPr lang="en-US"/>
        </a:p>
      </dgm:t>
    </dgm:pt>
    <dgm:pt modelId="{D0C56C25-BA32-415C-B76A-B14263952786}">
      <dgm:prSet custT="1"/>
      <dgm:spPr/>
      <dgm:t>
        <a:bodyPr/>
        <a:lstStyle/>
        <a:p>
          <a:pPr algn="ctr" rtl="0"/>
          <a:r>
            <a: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Best practice: include the attendance </a:t>
          </a:r>
          <a:r>
            <a: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plan</a:t>
          </a:r>
          <a:r>
            <a:rPr lang="en-US" sz="3200" b="1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in the form of a goal or initiative of their existing Strategic Plan and/or School Improvement Plan</a:t>
          </a:r>
          <a:endParaRPr lang="en-US" sz="3200" i="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164C77-08F9-4E63-AA77-7CBE064551AD}" type="parTrans" cxnId="{B2C3F582-3E7B-4802-BE1F-CF3ACF88E4EC}">
      <dgm:prSet/>
      <dgm:spPr/>
      <dgm:t>
        <a:bodyPr/>
        <a:lstStyle/>
        <a:p>
          <a:endParaRPr lang="en-US"/>
        </a:p>
      </dgm:t>
    </dgm:pt>
    <dgm:pt modelId="{1F88595C-6054-412F-880B-96BC9CDF991F}" type="sibTrans" cxnId="{B2C3F582-3E7B-4802-BE1F-CF3ACF88E4EC}">
      <dgm:prSet/>
      <dgm:spPr/>
      <dgm:t>
        <a:bodyPr/>
        <a:lstStyle/>
        <a:p>
          <a:endParaRPr lang="en-US"/>
        </a:p>
      </dgm:t>
    </dgm:pt>
    <dgm:pt modelId="{8CBCEC09-7F36-4F4E-9196-A013D06F64B8}" type="pres">
      <dgm:prSet presAssocID="{01027F82-B077-43F9-ABB1-1E14F5DA470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37FD9EE-1CDE-4EC1-940E-D371C5DC202E}" type="pres">
      <dgm:prSet presAssocID="{89111874-C658-4655-9B14-8BEC368673D2}" presName="circle1" presStyleLbl="node1" presStyleIdx="0" presStyleCnt="2"/>
      <dgm:spPr/>
    </dgm:pt>
    <dgm:pt modelId="{5077505F-8F47-4AE8-91DC-18CFC8320D38}" type="pres">
      <dgm:prSet presAssocID="{89111874-C658-4655-9B14-8BEC368673D2}" presName="space" presStyleCnt="0"/>
      <dgm:spPr/>
    </dgm:pt>
    <dgm:pt modelId="{3398C481-6416-4342-B6A9-3EA5E1B04927}" type="pres">
      <dgm:prSet presAssocID="{89111874-C658-4655-9B14-8BEC368673D2}" presName="rect1" presStyleLbl="alignAcc1" presStyleIdx="0" presStyleCnt="2"/>
      <dgm:spPr/>
    </dgm:pt>
    <dgm:pt modelId="{899B29F1-5CFC-4E9D-B2F9-03A068B633C6}" type="pres">
      <dgm:prSet presAssocID="{D0C56C25-BA32-415C-B76A-B14263952786}" presName="vertSpace2" presStyleLbl="node1" presStyleIdx="0" presStyleCnt="2"/>
      <dgm:spPr/>
    </dgm:pt>
    <dgm:pt modelId="{BAB96741-B91A-48F5-BFAD-E5CC4EF91746}" type="pres">
      <dgm:prSet presAssocID="{D0C56C25-BA32-415C-B76A-B14263952786}" presName="circle2" presStyleLbl="node1" presStyleIdx="1" presStyleCnt="2"/>
      <dgm:spPr/>
    </dgm:pt>
    <dgm:pt modelId="{00ACCC82-6F77-4736-8E42-9F7DE356693B}" type="pres">
      <dgm:prSet presAssocID="{D0C56C25-BA32-415C-B76A-B14263952786}" presName="rect2" presStyleLbl="alignAcc1" presStyleIdx="1" presStyleCnt="2"/>
      <dgm:spPr/>
    </dgm:pt>
    <dgm:pt modelId="{D1152EB4-120E-4B65-A9C8-84890DED9EDB}" type="pres">
      <dgm:prSet presAssocID="{89111874-C658-4655-9B14-8BEC368673D2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CDA30C00-F5F3-488C-9211-E949D0AFE396}" type="pres">
      <dgm:prSet presAssocID="{D0C56C25-BA32-415C-B76A-B14263952786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EB455107-A5EA-4293-8B07-FAAD29AEA0AC}" type="presOf" srcId="{D0C56C25-BA32-415C-B76A-B14263952786}" destId="{CDA30C00-F5F3-488C-9211-E949D0AFE396}" srcOrd="1" destOrd="0" presId="urn:microsoft.com/office/officeart/2005/8/layout/target3"/>
    <dgm:cxn modelId="{B2C3F582-3E7B-4802-BE1F-CF3ACF88E4EC}" srcId="{01027F82-B077-43F9-ABB1-1E14F5DA470A}" destId="{D0C56C25-BA32-415C-B76A-B14263952786}" srcOrd="1" destOrd="0" parTransId="{35164C77-08F9-4E63-AA77-7CBE064551AD}" sibTransId="{1F88595C-6054-412F-880B-96BC9CDF991F}"/>
    <dgm:cxn modelId="{95F643B7-984B-4FC2-9C10-1341D4DE8A14}" type="presOf" srcId="{01027F82-B077-43F9-ABB1-1E14F5DA470A}" destId="{8CBCEC09-7F36-4F4E-9196-A013D06F64B8}" srcOrd="0" destOrd="0" presId="urn:microsoft.com/office/officeart/2005/8/layout/target3"/>
    <dgm:cxn modelId="{7A9F9FBA-C2BD-43D2-A50B-BEE3C27080AB}" type="presOf" srcId="{89111874-C658-4655-9B14-8BEC368673D2}" destId="{3398C481-6416-4342-B6A9-3EA5E1B04927}" srcOrd="0" destOrd="0" presId="urn:microsoft.com/office/officeart/2005/8/layout/target3"/>
    <dgm:cxn modelId="{64E1D4C7-B790-472E-9EE6-069FDAE6BCCB}" srcId="{01027F82-B077-43F9-ABB1-1E14F5DA470A}" destId="{89111874-C658-4655-9B14-8BEC368673D2}" srcOrd="0" destOrd="0" parTransId="{44CD43C7-A175-45B4-A161-CACCF4FD308B}" sibTransId="{BC0F3DEB-20D5-4BF3-8B67-26A01A9746ED}"/>
    <dgm:cxn modelId="{AB671ED7-E3E2-42A1-9F4B-F1D4B2A07791}" type="presOf" srcId="{D0C56C25-BA32-415C-B76A-B14263952786}" destId="{00ACCC82-6F77-4736-8E42-9F7DE356693B}" srcOrd="0" destOrd="0" presId="urn:microsoft.com/office/officeart/2005/8/layout/target3"/>
    <dgm:cxn modelId="{0A1015FF-F734-4950-9AB4-F11485E1BE43}" type="presOf" srcId="{89111874-C658-4655-9B14-8BEC368673D2}" destId="{D1152EB4-120E-4B65-A9C8-84890DED9EDB}" srcOrd="1" destOrd="0" presId="urn:microsoft.com/office/officeart/2005/8/layout/target3"/>
    <dgm:cxn modelId="{2AFE9D66-1F04-42E5-87E4-4F64098155DA}" type="presParOf" srcId="{8CBCEC09-7F36-4F4E-9196-A013D06F64B8}" destId="{437FD9EE-1CDE-4EC1-940E-D371C5DC202E}" srcOrd="0" destOrd="0" presId="urn:microsoft.com/office/officeart/2005/8/layout/target3"/>
    <dgm:cxn modelId="{8D087B75-51B0-4BE7-B20B-E1F8EAE90286}" type="presParOf" srcId="{8CBCEC09-7F36-4F4E-9196-A013D06F64B8}" destId="{5077505F-8F47-4AE8-91DC-18CFC8320D38}" srcOrd="1" destOrd="0" presId="urn:microsoft.com/office/officeart/2005/8/layout/target3"/>
    <dgm:cxn modelId="{2D59B429-D1D5-462F-8542-62AC0B17ECA3}" type="presParOf" srcId="{8CBCEC09-7F36-4F4E-9196-A013D06F64B8}" destId="{3398C481-6416-4342-B6A9-3EA5E1B04927}" srcOrd="2" destOrd="0" presId="urn:microsoft.com/office/officeart/2005/8/layout/target3"/>
    <dgm:cxn modelId="{4AAF0D63-DE34-4CE6-B6F9-A163D783E4A1}" type="presParOf" srcId="{8CBCEC09-7F36-4F4E-9196-A013D06F64B8}" destId="{899B29F1-5CFC-4E9D-B2F9-03A068B633C6}" srcOrd="3" destOrd="0" presId="urn:microsoft.com/office/officeart/2005/8/layout/target3"/>
    <dgm:cxn modelId="{12F28F73-D824-4F02-B1E0-5D8113A36456}" type="presParOf" srcId="{8CBCEC09-7F36-4F4E-9196-A013D06F64B8}" destId="{BAB96741-B91A-48F5-BFAD-E5CC4EF91746}" srcOrd="4" destOrd="0" presId="urn:microsoft.com/office/officeart/2005/8/layout/target3"/>
    <dgm:cxn modelId="{571F07D8-3D23-4B03-BA72-5A878149AC32}" type="presParOf" srcId="{8CBCEC09-7F36-4F4E-9196-A013D06F64B8}" destId="{00ACCC82-6F77-4736-8E42-9F7DE356693B}" srcOrd="5" destOrd="0" presId="urn:microsoft.com/office/officeart/2005/8/layout/target3"/>
    <dgm:cxn modelId="{7D2BBBF6-5273-48EF-9FD0-3C8F2D10BE0A}" type="presParOf" srcId="{8CBCEC09-7F36-4F4E-9196-A013D06F64B8}" destId="{D1152EB4-120E-4B65-A9C8-84890DED9EDB}" srcOrd="6" destOrd="0" presId="urn:microsoft.com/office/officeart/2005/8/layout/target3"/>
    <dgm:cxn modelId="{0F29BDAA-0B23-4522-88B7-37847E3F1034}" type="presParOf" srcId="{8CBCEC09-7F36-4F4E-9196-A013D06F64B8}" destId="{CDA30C00-F5F3-488C-9211-E949D0AFE39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70EC3-5971-440C-8A48-A2E54C2B8C0B}" type="doc">
      <dgm:prSet loTypeId="urn:microsoft.com/office/officeart/2005/8/layout/h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C0F0CD-8B8E-42A0-8301-7D4D1DF0FD0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solidFill>
                <a:srgbClr val="002060"/>
              </a:solidFill>
              <a:latin typeface="Calibri"/>
              <a:ea typeface="Calibri"/>
              <a:cs typeface="Calibri"/>
            </a:rPr>
            <a:t>Responsible for school attendance </a:t>
          </a:r>
          <a:r>
            <a:rPr lang="en-US" b="1">
              <a:solidFill>
                <a:srgbClr val="002060"/>
              </a:solidFill>
              <a:latin typeface="Calibri"/>
              <a:ea typeface="Calibri"/>
              <a:cs typeface="Calibri"/>
            </a:rPr>
            <a:t>strategy </a:t>
          </a:r>
          <a:r>
            <a:rPr lang="en-US">
              <a:solidFill>
                <a:srgbClr val="002060"/>
              </a:solidFill>
              <a:latin typeface="Calibri"/>
              <a:ea typeface="Calibri"/>
              <a:cs typeface="Calibri"/>
            </a:rPr>
            <a:t>and </a:t>
          </a:r>
          <a:r>
            <a:rPr lang="en-US" b="1">
              <a:solidFill>
                <a:srgbClr val="002060"/>
              </a:solidFill>
              <a:latin typeface="Calibri"/>
              <a:ea typeface="Calibri"/>
              <a:cs typeface="Calibri"/>
            </a:rPr>
            <a:t>improving overall attendance</a:t>
          </a:r>
        </a:p>
      </dgm:t>
    </dgm:pt>
    <dgm:pt modelId="{D30AF133-37AE-4177-97BC-0CB44D130A09}" type="parTrans" cxnId="{6CB9618E-13EA-437A-B63D-64093BD0FE81}">
      <dgm:prSet/>
      <dgm:spPr/>
      <dgm:t>
        <a:bodyPr/>
        <a:lstStyle/>
        <a:p>
          <a:endParaRPr lang="en-US"/>
        </a:p>
      </dgm:t>
    </dgm:pt>
    <dgm:pt modelId="{381932C1-2991-4CBE-9540-8494F96FDAB6}" type="sibTrans" cxnId="{6CB9618E-13EA-437A-B63D-64093BD0FE81}">
      <dgm:prSet/>
      <dgm:spPr/>
      <dgm:t>
        <a:bodyPr/>
        <a:lstStyle/>
        <a:p>
          <a:endParaRPr lang="en-US"/>
        </a:p>
      </dgm:t>
    </dgm:pt>
    <dgm:pt modelId="{DE3C5070-9305-4FE1-AF2A-C803A0677AD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>
              <a:solidFill>
                <a:srgbClr val="002060"/>
              </a:solidFill>
              <a:latin typeface="Calibri"/>
              <a:ea typeface="Calibri"/>
              <a:cs typeface="Calibri"/>
            </a:rPr>
            <a:t>Meets regularly</a:t>
          </a:r>
          <a:r>
            <a:rPr lang="en-US">
              <a:solidFill>
                <a:srgbClr val="002060"/>
              </a:solidFill>
              <a:latin typeface="Calibri"/>
              <a:ea typeface="Calibri"/>
              <a:cs typeface="Calibri"/>
            </a:rPr>
            <a:t> to coordinate efforts to reduce chronic absence</a:t>
          </a:r>
        </a:p>
      </dgm:t>
    </dgm:pt>
    <dgm:pt modelId="{AEE5382A-C4A6-433B-A757-399213FAC60F}" type="parTrans" cxnId="{1D2FC3E7-B1F6-4EA3-AB58-3EBB3717B493}">
      <dgm:prSet/>
      <dgm:spPr/>
      <dgm:t>
        <a:bodyPr/>
        <a:lstStyle/>
        <a:p>
          <a:endParaRPr lang="en-US"/>
        </a:p>
      </dgm:t>
    </dgm:pt>
    <dgm:pt modelId="{E0CB74FA-EDBC-4555-A6CB-D8C5783E607D}" type="sibTrans" cxnId="{1D2FC3E7-B1F6-4EA3-AB58-3EBB3717B493}">
      <dgm:prSet/>
      <dgm:spPr/>
      <dgm:t>
        <a:bodyPr/>
        <a:lstStyle/>
        <a:p>
          <a:endParaRPr lang="en-US"/>
        </a:p>
      </dgm:t>
    </dgm:pt>
    <dgm:pt modelId="{00C7B22D-0ADF-4998-9DE3-70F457E89319}">
      <dgm:prSet/>
      <dgm:spPr/>
      <dgm:t>
        <a:bodyPr/>
        <a:lstStyle/>
        <a:p>
          <a:r>
            <a:rPr lang="en-US" b="1">
              <a:solidFill>
                <a:schemeClr val="bg1"/>
              </a:solidFill>
              <a:latin typeface="Calibri"/>
              <a:ea typeface="Calibri"/>
              <a:cs typeface="Calibri"/>
            </a:rPr>
            <a:t>Group of school-based administrators, teachers, staff and other school personnel and community members who collaborate to implement an attendance improvement plan</a:t>
          </a:r>
        </a:p>
      </dgm:t>
    </dgm:pt>
    <dgm:pt modelId="{B4154785-9387-435F-A089-26C28A29B2C9}" type="parTrans" cxnId="{549AB4B7-5A9F-40D7-A7BF-7391ACDB173A}">
      <dgm:prSet/>
      <dgm:spPr/>
      <dgm:t>
        <a:bodyPr/>
        <a:lstStyle/>
        <a:p>
          <a:endParaRPr lang="en-US"/>
        </a:p>
      </dgm:t>
    </dgm:pt>
    <dgm:pt modelId="{7B9461E1-86E6-4A27-A09E-0A803D9D9B86}" type="sibTrans" cxnId="{549AB4B7-5A9F-40D7-A7BF-7391ACDB173A}">
      <dgm:prSet/>
      <dgm:spPr/>
      <dgm:t>
        <a:bodyPr/>
        <a:lstStyle/>
        <a:p>
          <a:endParaRPr lang="en-US"/>
        </a:p>
      </dgm:t>
    </dgm:pt>
    <dgm:pt modelId="{8E72A23F-E2E3-494C-9F19-7D2F04DE618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>
              <a:solidFill>
                <a:srgbClr val="002060"/>
              </a:solidFill>
              <a:latin typeface="Calibri"/>
              <a:ea typeface="Calibri"/>
              <a:cs typeface="Calibri"/>
            </a:rPr>
            <a:t>Principal leadership is important</a:t>
          </a:r>
          <a:r>
            <a:rPr lang="en-US">
              <a:solidFill>
                <a:srgbClr val="002060"/>
              </a:solidFill>
              <a:latin typeface="Calibri"/>
              <a:ea typeface="Calibri"/>
              <a:cs typeface="Calibri"/>
            </a:rPr>
            <a:t> for establishing attendance as an important priority</a:t>
          </a:r>
        </a:p>
      </dgm:t>
    </dgm:pt>
    <dgm:pt modelId="{B917D6C1-B2E4-45C2-9623-40CFEC41431B}" type="parTrans" cxnId="{072DC201-C48B-4E52-B13E-EDA6CB08F66E}">
      <dgm:prSet/>
      <dgm:spPr/>
      <dgm:t>
        <a:bodyPr/>
        <a:lstStyle/>
        <a:p>
          <a:endParaRPr lang="en-US"/>
        </a:p>
      </dgm:t>
    </dgm:pt>
    <dgm:pt modelId="{273E3926-B306-4B48-9D13-202715035EAF}" type="sibTrans" cxnId="{072DC201-C48B-4E52-B13E-EDA6CB08F66E}">
      <dgm:prSet/>
      <dgm:spPr/>
      <dgm:t>
        <a:bodyPr/>
        <a:lstStyle/>
        <a:p>
          <a:endParaRPr lang="en-US"/>
        </a:p>
      </dgm:t>
    </dgm:pt>
    <dgm:pt modelId="{4C97A24E-E6E0-450D-A395-1FDF4C68B7F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>
              <a:solidFill>
                <a:srgbClr val="002060"/>
              </a:solidFill>
              <a:latin typeface="Calibri"/>
              <a:ea typeface="Calibri"/>
              <a:cs typeface="Calibri"/>
            </a:rPr>
            <a:t>May be formed in whole or in part from </a:t>
          </a:r>
          <a:r>
            <a:rPr lang="en-US" b="1">
              <a:solidFill>
                <a:srgbClr val="002060"/>
              </a:solidFill>
              <a:latin typeface="Calibri"/>
              <a:ea typeface="Calibri"/>
              <a:cs typeface="Calibri"/>
            </a:rPr>
            <a:t>preexisting groups or teams within the school</a:t>
          </a:r>
          <a:r>
            <a:rPr lang="en-US">
              <a:solidFill>
                <a:srgbClr val="002060"/>
              </a:solidFill>
              <a:latin typeface="Calibri"/>
              <a:ea typeface="Calibri"/>
              <a:cs typeface="Calibri"/>
            </a:rPr>
            <a:t> (for example MTSS team or SIT) or for the sole purpose of improving school attendance</a:t>
          </a:r>
        </a:p>
      </dgm:t>
    </dgm:pt>
    <dgm:pt modelId="{AAF246A3-CD74-4CDE-9E68-B07A5754FD90}" type="parTrans" cxnId="{3C1BDCDE-467E-482B-8EFE-EDF9E2A40FE6}">
      <dgm:prSet/>
      <dgm:spPr/>
      <dgm:t>
        <a:bodyPr/>
        <a:lstStyle/>
        <a:p>
          <a:endParaRPr lang="en-US"/>
        </a:p>
      </dgm:t>
    </dgm:pt>
    <dgm:pt modelId="{03155392-7038-404B-A8D2-375DB9474F8F}" type="sibTrans" cxnId="{3C1BDCDE-467E-482B-8EFE-EDF9E2A40FE6}">
      <dgm:prSet/>
      <dgm:spPr/>
      <dgm:t>
        <a:bodyPr/>
        <a:lstStyle/>
        <a:p>
          <a:endParaRPr lang="en-US"/>
        </a:p>
      </dgm:t>
    </dgm:pt>
    <dgm:pt modelId="{0BE568F5-1733-4780-998D-34CB8CFFD6F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>
              <a:solidFill>
                <a:srgbClr val="002060"/>
              </a:solidFill>
              <a:latin typeface="Calibri"/>
              <a:ea typeface="Calibri"/>
              <a:cs typeface="Calibri"/>
            </a:rPr>
            <a:t>Monitors overall attendance </a:t>
          </a:r>
          <a:r>
            <a:rPr lang="en-US">
              <a:solidFill>
                <a:srgbClr val="002060"/>
              </a:solidFill>
              <a:latin typeface="Calibri"/>
              <a:ea typeface="Calibri"/>
              <a:cs typeface="Calibri"/>
            </a:rPr>
            <a:t>and chronic absence for</a:t>
          </a:r>
          <a:r>
            <a:rPr lang="en-US" b="1">
              <a:solidFill>
                <a:srgbClr val="002060"/>
              </a:solidFill>
              <a:latin typeface="Calibri"/>
              <a:ea typeface="Calibri"/>
              <a:cs typeface="Calibri"/>
            </a:rPr>
            <a:t> individual students</a:t>
          </a:r>
          <a:r>
            <a:rPr lang="en-US">
              <a:solidFill>
                <a:srgbClr val="002060"/>
              </a:solidFill>
              <a:latin typeface="Calibri"/>
              <a:ea typeface="Calibri"/>
              <a:cs typeface="Calibri"/>
            </a:rPr>
            <a:t> to </a:t>
          </a:r>
          <a:r>
            <a:rPr lang="en-US" b="1">
              <a:solidFill>
                <a:srgbClr val="002060"/>
              </a:solidFill>
              <a:latin typeface="Calibri"/>
              <a:ea typeface="Calibri"/>
              <a:cs typeface="Calibri"/>
            </a:rPr>
            <a:t>ensure that there are adequate resources</a:t>
          </a:r>
        </a:p>
      </dgm:t>
    </dgm:pt>
    <dgm:pt modelId="{12C0DD8C-D0A2-419B-B668-E5F4EDEF2BD9}" type="parTrans" cxnId="{06F62FC9-74B5-40EE-AA0E-FA664A678449}">
      <dgm:prSet/>
      <dgm:spPr/>
      <dgm:t>
        <a:bodyPr/>
        <a:lstStyle/>
        <a:p>
          <a:endParaRPr lang="en-US"/>
        </a:p>
      </dgm:t>
    </dgm:pt>
    <dgm:pt modelId="{AA0FF76D-55D5-4870-8E29-906F4EA42C07}" type="sibTrans" cxnId="{06F62FC9-74B5-40EE-AA0E-FA664A678449}">
      <dgm:prSet/>
      <dgm:spPr/>
      <dgm:t>
        <a:bodyPr/>
        <a:lstStyle/>
        <a:p>
          <a:endParaRPr lang="en-US"/>
        </a:p>
      </dgm:t>
    </dgm:pt>
    <dgm:pt modelId="{A6901B29-B339-4DA4-951E-B815FA3297EB}" type="pres">
      <dgm:prSet presAssocID="{E5370EC3-5971-440C-8A48-A2E54C2B8C0B}" presName="composite" presStyleCnt="0">
        <dgm:presLayoutVars>
          <dgm:chMax val="1"/>
          <dgm:dir/>
          <dgm:resizeHandles val="exact"/>
        </dgm:presLayoutVars>
      </dgm:prSet>
      <dgm:spPr/>
    </dgm:pt>
    <dgm:pt modelId="{FBA79DAD-42CC-419A-86BB-C60658B11996}" type="pres">
      <dgm:prSet presAssocID="{00C7B22D-0ADF-4998-9DE3-70F457E89319}" presName="roof" presStyleLbl="dkBgShp" presStyleIdx="0" presStyleCnt="2" custScaleY="63902"/>
      <dgm:spPr/>
    </dgm:pt>
    <dgm:pt modelId="{90F7DED0-8FD3-491E-A011-3E4759F3FDCC}" type="pres">
      <dgm:prSet presAssocID="{00C7B22D-0ADF-4998-9DE3-70F457E89319}" presName="pillars" presStyleCnt="0"/>
      <dgm:spPr/>
    </dgm:pt>
    <dgm:pt modelId="{A508B63D-BA50-4AA8-B917-451AB5D99B43}" type="pres">
      <dgm:prSet presAssocID="{00C7B22D-0ADF-4998-9DE3-70F457E89319}" presName="pillar1" presStyleLbl="node1" presStyleIdx="0" presStyleCnt="5">
        <dgm:presLayoutVars>
          <dgm:bulletEnabled val="1"/>
        </dgm:presLayoutVars>
      </dgm:prSet>
      <dgm:spPr/>
    </dgm:pt>
    <dgm:pt modelId="{FD334AC3-37BA-43F7-A526-E9D022DF58F2}" type="pres">
      <dgm:prSet presAssocID="{68C0F0CD-8B8E-42A0-8301-7D4D1DF0FD0D}" presName="pillarX" presStyleLbl="node1" presStyleIdx="1" presStyleCnt="5">
        <dgm:presLayoutVars>
          <dgm:bulletEnabled val="1"/>
        </dgm:presLayoutVars>
      </dgm:prSet>
      <dgm:spPr/>
    </dgm:pt>
    <dgm:pt modelId="{39F1084D-7F84-423F-9F9B-BCC0874F335E}" type="pres">
      <dgm:prSet presAssocID="{8E72A23F-E2E3-494C-9F19-7D2F04DE618C}" presName="pillarX" presStyleLbl="node1" presStyleIdx="2" presStyleCnt="5">
        <dgm:presLayoutVars>
          <dgm:bulletEnabled val="1"/>
        </dgm:presLayoutVars>
      </dgm:prSet>
      <dgm:spPr/>
    </dgm:pt>
    <dgm:pt modelId="{80E94AFA-BC96-44DC-B62A-938786CE5F49}" type="pres">
      <dgm:prSet presAssocID="{DE3C5070-9305-4FE1-AF2A-C803A0677ADC}" presName="pillarX" presStyleLbl="node1" presStyleIdx="3" presStyleCnt="5">
        <dgm:presLayoutVars>
          <dgm:bulletEnabled val="1"/>
        </dgm:presLayoutVars>
      </dgm:prSet>
      <dgm:spPr/>
    </dgm:pt>
    <dgm:pt modelId="{98720EC1-4618-449B-BFA4-7B4604BF88B5}" type="pres">
      <dgm:prSet presAssocID="{0BE568F5-1733-4780-998D-34CB8CFFD6FC}" presName="pillarX" presStyleLbl="node1" presStyleIdx="4" presStyleCnt="5">
        <dgm:presLayoutVars>
          <dgm:bulletEnabled val="1"/>
        </dgm:presLayoutVars>
      </dgm:prSet>
      <dgm:spPr/>
    </dgm:pt>
    <dgm:pt modelId="{22787545-2715-49F4-8C42-08D78CAA8CB8}" type="pres">
      <dgm:prSet presAssocID="{00C7B22D-0ADF-4998-9DE3-70F457E89319}" presName="base" presStyleLbl="dkBgShp" presStyleIdx="1" presStyleCnt="2"/>
      <dgm:spPr/>
    </dgm:pt>
  </dgm:ptLst>
  <dgm:cxnLst>
    <dgm:cxn modelId="{072DC201-C48B-4E52-B13E-EDA6CB08F66E}" srcId="{00C7B22D-0ADF-4998-9DE3-70F457E89319}" destId="{8E72A23F-E2E3-494C-9F19-7D2F04DE618C}" srcOrd="2" destOrd="0" parTransId="{B917D6C1-B2E4-45C2-9623-40CFEC41431B}" sibTransId="{273E3926-B306-4B48-9D13-202715035EAF}"/>
    <dgm:cxn modelId="{94C58907-0182-4B1E-BA72-325609F7894E}" type="presOf" srcId="{0BE568F5-1733-4780-998D-34CB8CFFD6FC}" destId="{98720EC1-4618-449B-BFA4-7B4604BF88B5}" srcOrd="0" destOrd="0" presId="urn:microsoft.com/office/officeart/2005/8/layout/hList3"/>
    <dgm:cxn modelId="{4933A411-14D6-400F-99DA-E133B941D2CC}" type="presOf" srcId="{DE3C5070-9305-4FE1-AF2A-C803A0677ADC}" destId="{80E94AFA-BC96-44DC-B62A-938786CE5F49}" srcOrd="0" destOrd="0" presId="urn:microsoft.com/office/officeart/2005/8/layout/hList3"/>
    <dgm:cxn modelId="{5273831E-E46C-4850-B248-72B9EFCEBA13}" type="presOf" srcId="{68C0F0CD-8B8E-42A0-8301-7D4D1DF0FD0D}" destId="{FD334AC3-37BA-43F7-A526-E9D022DF58F2}" srcOrd="0" destOrd="0" presId="urn:microsoft.com/office/officeart/2005/8/layout/hList3"/>
    <dgm:cxn modelId="{C6EF4B52-D4E9-493C-89CC-944F737FDCD4}" type="presOf" srcId="{8E72A23F-E2E3-494C-9F19-7D2F04DE618C}" destId="{39F1084D-7F84-423F-9F9B-BCC0874F335E}" srcOrd="0" destOrd="0" presId="urn:microsoft.com/office/officeart/2005/8/layout/hList3"/>
    <dgm:cxn modelId="{66F64559-C6BE-4250-ADC8-14FB289B8E6F}" type="presOf" srcId="{E5370EC3-5971-440C-8A48-A2E54C2B8C0B}" destId="{A6901B29-B339-4DA4-951E-B815FA3297EB}" srcOrd="0" destOrd="0" presId="urn:microsoft.com/office/officeart/2005/8/layout/hList3"/>
    <dgm:cxn modelId="{6CB9618E-13EA-437A-B63D-64093BD0FE81}" srcId="{00C7B22D-0ADF-4998-9DE3-70F457E89319}" destId="{68C0F0CD-8B8E-42A0-8301-7D4D1DF0FD0D}" srcOrd="1" destOrd="0" parTransId="{D30AF133-37AE-4177-97BC-0CB44D130A09}" sibTransId="{381932C1-2991-4CBE-9540-8494F96FDAB6}"/>
    <dgm:cxn modelId="{8AAC4E9F-094D-44E8-9DA0-653E37E9A2F6}" type="presOf" srcId="{4C97A24E-E6E0-450D-A395-1FDF4C68B7F0}" destId="{A508B63D-BA50-4AA8-B917-451AB5D99B43}" srcOrd="0" destOrd="0" presId="urn:microsoft.com/office/officeart/2005/8/layout/hList3"/>
    <dgm:cxn modelId="{CC775BA9-F19F-49DC-AC38-A6625FAA1D83}" type="presOf" srcId="{00C7B22D-0ADF-4998-9DE3-70F457E89319}" destId="{FBA79DAD-42CC-419A-86BB-C60658B11996}" srcOrd="0" destOrd="0" presId="urn:microsoft.com/office/officeart/2005/8/layout/hList3"/>
    <dgm:cxn modelId="{549AB4B7-5A9F-40D7-A7BF-7391ACDB173A}" srcId="{E5370EC3-5971-440C-8A48-A2E54C2B8C0B}" destId="{00C7B22D-0ADF-4998-9DE3-70F457E89319}" srcOrd="0" destOrd="0" parTransId="{B4154785-9387-435F-A089-26C28A29B2C9}" sibTransId="{7B9461E1-86E6-4A27-A09E-0A803D9D9B86}"/>
    <dgm:cxn modelId="{06F62FC9-74B5-40EE-AA0E-FA664A678449}" srcId="{00C7B22D-0ADF-4998-9DE3-70F457E89319}" destId="{0BE568F5-1733-4780-998D-34CB8CFFD6FC}" srcOrd="4" destOrd="0" parTransId="{12C0DD8C-D0A2-419B-B668-E5F4EDEF2BD9}" sibTransId="{AA0FF76D-55D5-4870-8E29-906F4EA42C07}"/>
    <dgm:cxn modelId="{3C1BDCDE-467E-482B-8EFE-EDF9E2A40FE6}" srcId="{00C7B22D-0ADF-4998-9DE3-70F457E89319}" destId="{4C97A24E-E6E0-450D-A395-1FDF4C68B7F0}" srcOrd="0" destOrd="0" parTransId="{AAF246A3-CD74-4CDE-9E68-B07A5754FD90}" sibTransId="{03155392-7038-404B-A8D2-375DB9474F8F}"/>
    <dgm:cxn modelId="{1D2FC3E7-B1F6-4EA3-AB58-3EBB3717B493}" srcId="{00C7B22D-0ADF-4998-9DE3-70F457E89319}" destId="{DE3C5070-9305-4FE1-AF2A-C803A0677ADC}" srcOrd="3" destOrd="0" parTransId="{AEE5382A-C4A6-433B-A757-399213FAC60F}" sibTransId="{E0CB74FA-EDBC-4555-A6CB-D8C5783E607D}"/>
    <dgm:cxn modelId="{5B5CD450-3F7A-419E-B457-3E48A423E219}" type="presParOf" srcId="{A6901B29-B339-4DA4-951E-B815FA3297EB}" destId="{FBA79DAD-42CC-419A-86BB-C60658B11996}" srcOrd="0" destOrd="0" presId="urn:microsoft.com/office/officeart/2005/8/layout/hList3"/>
    <dgm:cxn modelId="{B788AFA8-FE3C-4120-8DE4-2FA82714B271}" type="presParOf" srcId="{A6901B29-B339-4DA4-951E-B815FA3297EB}" destId="{90F7DED0-8FD3-491E-A011-3E4759F3FDCC}" srcOrd="1" destOrd="0" presId="urn:microsoft.com/office/officeart/2005/8/layout/hList3"/>
    <dgm:cxn modelId="{DA3373AE-31C3-4B7C-B544-7271418CBDBA}" type="presParOf" srcId="{90F7DED0-8FD3-491E-A011-3E4759F3FDCC}" destId="{A508B63D-BA50-4AA8-B917-451AB5D99B43}" srcOrd="0" destOrd="0" presId="urn:microsoft.com/office/officeart/2005/8/layout/hList3"/>
    <dgm:cxn modelId="{0F451188-2726-4AC8-BF53-0FCAE6690BAB}" type="presParOf" srcId="{90F7DED0-8FD3-491E-A011-3E4759F3FDCC}" destId="{FD334AC3-37BA-43F7-A526-E9D022DF58F2}" srcOrd="1" destOrd="0" presId="urn:microsoft.com/office/officeart/2005/8/layout/hList3"/>
    <dgm:cxn modelId="{FEDEFB5B-5D86-49FC-AC87-E24A2C6AE2C3}" type="presParOf" srcId="{90F7DED0-8FD3-491E-A011-3E4759F3FDCC}" destId="{39F1084D-7F84-423F-9F9B-BCC0874F335E}" srcOrd="2" destOrd="0" presId="urn:microsoft.com/office/officeart/2005/8/layout/hList3"/>
    <dgm:cxn modelId="{435EFF9E-DEDF-4A15-8D6A-05541795DD8D}" type="presParOf" srcId="{90F7DED0-8FD3-491E-A011-3E4759F3FDCC}" destId="{80E94AFA-BC96-44DC-B62A-938786CE5F49}" srcOrd="3" destOrd="0" presId="urn:microsoft.com/office/officeart/2005/8/layout/hList3"/>
    <dgm:cxn modelId="{305C7FE0-F5D5-44B1-8B15-BFDFAA7393BA}" type="presParOf" srcId="{90F7DED0-8FD3-491E-A011-3E4759F3FDCC}" destId="{98720EC1-4618-449B-BFA4-7B4604BF88B5}" srcOrd="4" destOrd="0" presId="urn:microsoft.com/office/officeart/2005/8/layout/hList3"/>
    <dgm:cxn modelId="{F3BCEA83-9A7E-43D7-A09E-8E7590C6C46D}" type="presParOf" srcId="{A6901B29-B339-4DA4-951E-B815FA3297EB}" destId="{22787545-2715-49F4-8C42-08D78CAA8CB8}" srcOrd="2" destOrd="0" presId="urn:microsoft.com/office/officeart/2005/8/layout/hList3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370EC3-5971-440C-8A48-A2E54C2B8C0B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199E0A-49AE-4CF7-AEB8-D6F11CC31EB9}">
      <dgm:prSet custT="1"/>
      <dgm:spPr/>
      <dgm:t>
        <a:bodyPr/>
        <a:lstStyle/>
        <a:p>
          <a:pPr algn="l"/>
          <a:r>
            <a:rPr lang="en-US" sz="1400" b="1">
              <a:latin typeface="Calibri" panose="020F0502020204030204" pitchFamily="34" charset="0"/>
              <a:cs typeface="Calibri" panose="020F0502020204030204" pitchFamily="34" charset="0"/>
            </a:rPr>
            <a:t>Tier 1: </a:t>
          </a:r>
          <a:r>
            <a:rPr lang="en-US" sz="1400" b="1" i="0">
              <a:latin typeface="Calibri" panose="020F0502020204030204" pitchFamily="34" charset="0"/>
              <a:cs typeface="Calibri" panose="020F0502020204030204" pitchFamily="34" charset="0"/>
            </a:rPr>
            <a:t>Whole School Prevention</a:t>
          </a:r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4EFD3D-EE77-4182-9EC7-A352BF729B7B}" type="parTrans" cxnId="{6AB001CF-E618-4080-B1D2-110A0FB52786}">
      <dgm:prSet/>
      <dgm:spPr/>
      <dgm:t>
        <a:bodyPr/>
        <a:lstStyle/>
        <a:p>
          <a:endParaRPr lang="en-US"/>
        </a:p>
      </dgm:t>
    </dgm:pt>
    <dgm:pt modelId="{F81E1F7F-785F-4FB2-ADB8-4C8C3051AE91}" type="sibTrans" cxnId="{6AB001CF-E618-4080-B1D2-110A0FB52786}">
      <dgm:prSet/>
      <dgm:spPr/>
      <dgm:t>
        <a:bodyPr/>
        <a:lstStyle/>
        <a:p>
          <a:endParaRPr lang="en-US"/>
        </a:p>
      </dgm:t>
    </dgm:pt>
    <dgm:pt modelId="{4A6CC5F5-3B57-44D5-9CAD-ED51C903B64E}">
      <dgm:prSet custT="1"/>
      <dgm:spPr>
        <a:ln w="19050">
          <a:solidFill>
            <a:srgbClr val="FFC709"/>
          </a:solidFill>
        </a:ln>
      </dgm:spPr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1200" b="0">
              <a:latin typeface="Calibri"/>
              <a:cs typeface="Calibri"/>
            </a:rPr>
            <a:t>Written notice to family</a:t>
          </a:r>
        </a:p>
      </dgm:t>
    </dgm:pt>
    <dgm:pt modelId="{83839679-B4E3-4F0E-8FD6-DDF551415032}" type="parTrans" cxnId="{3E99EA9F-E064-47F8-8446-EC20E716E41F}">
      <dgm:prSet/>
      <dgm:spPr/>
      <dgm:t>
        <a:bodyPr/>
        <a:lstStyle/>
        <a:p>
          <a:endParaRPr lang="en-US"/>
        </a:p>
      </dgm:t>
    </dgm:pt>
    <dgm:pt modelId="{67D31834-C8B8-4F3D-BE25-5F8C53C3FBAA}" type="sibTrans" cxnId="{3E99EA9F-E064-47F8-8446-EC20E716E41F}">
      <dgm:prSet/>
      <dgm:spPr/>
      <dgm:t>
        <a:bodyPr/>
        <a:lstStyle/>
        <a:p>
          <a:endParaRPr lang="en-US"/>
        </a:p>
      </dgm:t>
    </dgm:pt>
    <dgm:pt modelId="{8D5B3682-38DC-4193-A9D7-0DB0F74C6645}">
      <dgm:prSet custT="1"/>
      <dgm:spPr>
        <a:ln w="19050">
          <a:solidFill>
            <a:srgbClr val="FFC709"/>
          </a:solidFill>
        </a:ln>
      </dgm:spPr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1200" b="0">
              <a:latin typeface="Calibri"/>
              <a:cs typeface="Calibri"/>
            </a:rPr>
            <a:t>Meeting with family, school principal, attendance team, and school counselor</a:t>
          </a:r>
        </a:p>
      </dgm:t>
    </dgm:pt>
    <dgm:pt modelId="{95747A76-4992-4D0B-ABC2-C79B3A3CA384}" type="parTrans" cxnId="{89E7E393-3D30-494E-BE10-FE80FAB62F02}">
      <dgm:prSet/>
      <dgm:spPr/>
      <dgm:t>
        <a:bodyPr/>
        <a:lstStyle/>
        <a:p>
          <a:endParaRPr lang="en-US"/>
        </a:p>
      </dgm:t>
    </dgm:pt>
    <dgm:pt modelId="{EB12E35F-D833-4C79-9113-5EBB04F27355}" type="sibTrans" cxnId="{89E7E393-3D30-494E-BE10-FE80FAB62F02}">
      <dgm:prSet/>
      <dgm:spPr/>
      <dgm:t>
        <a:bodyPr/>
        <a:lstStyle/>
        <a:p>
          <a:endParaRPr lang="en-US"/>
        </a:p>
      </dgm:t>
    </dgm:pt>
    <dgm:pt modelId="{5AA940BB-E0F1-4486-ACD3-C1DBD1CC0633}">
      <dgm:prSet custT="1"/>
      <dgm:spPr>
        <a:ln w="19050">
          <a:solidFill>
            <a:srgbClr val="FFC709"/>
          </a:solidFill>
        </a:ln>
      </dgm:spPr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1200" b="0">
              <a:latin typeface="Calibri"/>
              <a:cs typeface="Calibri"/>
            </a:rPr>
            <a:t>Non-punitive consequences</a:t>
          </a:r>
        </a:p>
      </dgm:t>
    </dgm:pt>
    <dgm:pt modelId="{41A6EE99-C3B6-457E-8B40-170487BE7C5F}" type="parTrans" cxnId="{B7140113-7FA8-47B9-B3D0-76B980231FD5}">
      <dgm:prSet/>
      <dgm:spPr/>
      <dgm:t>
        <a:bodyPr/>
        <a:lstStyle/>
        <a:p>
          <a:endParaRPr lang="en-US"/>
        </a:p>
      </dgm:t>
    </dgm:pt>
    <dgm:pt modelId="{E11BCCD0-28BD-4BB1-A248-667AB610DC97}" type="sibTrans" cxnId="{B7140113-7FA8-47B9-B3D0-76B980231FD5}">
      <dgm:prSet/>
      <dgm:spPr/>
      <dgm:t>
        <a:bodyPr/>
        <a:lstStyle/>
        <a:p>
          <a:endParaRPr lang="en-US"/>
        </a:p>
      </dgm:t>
    </dgm:pt>
    <dgm:pt modelId="{0B743A21-D53E-42E6-AE7C-DA574B5A67C8}">
      <dgm:prSet custT="1"/>
      <dgm:spPr>
        <a:ln w="19050">
          <a:solidFill>
            <a:srgbClr val="FFC709"/>
          </a:solidFill>
        </a:ln>
      </dgm:spPr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1200" b="0">
              <a:latin typeface="Calibri"/>
              <a:cs typeface="Calibri"/>
            </a:rPr>
            <a:t>Coordinated case management</a:t>
          </a:r>
        </a:p>
      </dgm:t>
    </dgm:pt>
    <dgm:pt modelId="{A9E970A4-C2BF-4083-81C7-0666B2B4D4C1}" type="parTrans" cxnId="{5A2AB099-C4BB-46D5-93BB-9FE491B7564C}">
      <dgm:prSet/>
      <dgm:spPr/>
      <dgm:t>
        <a:bodyPr/>
        <a:lstStyle/>
        <a:p>
          <a:endParaRPr lang="en-US"/>
        </a:p>
      </dgm:t>
    </dgm:pt>
    <dgm:pt modelId="{516768D0-6234-4BFE-BB21-EC45E69ACEAD}" type="sibTrans" cxnId="{5A2AB099-C4BB-46D5-93BB-9FE491B7564C}">
      <dgm:prSet/>
      <dgm:spPr/>
      <dgm:t>
        <a:bodyPr/>
        <a:lstStyle/>
        <a:p>
          <a:endParaRPr lang="en-US"/>
        </a:p>
      </dgm:t>
    </dgm:pt>
    <dgm:pt modelId="{2FA5C693-96BB-44E0-A35E-895EF58291CB}">
      <dgm:prSet custT="1"/>
      <dgm:spPr>
        <a:ln w="19050">
          <a:solidFill>
            <a:srgbClr val="FFC709"/>
          </a:solidFill>
        </a:ln>
      </dgm:spPr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1200" b="0">
              <a:latin typeface="Calibri"/>
              <a:cs typeface="Calibri"/>
            </a:rPr>
            <a:t>Specialized supports</a:t>
          </a:r>
        </a:p>
      </dgm:t>
    </dgm:pt>
    <dgm:pt modelId="{236B5F03-EBE9-4690-89CB-609565EC9416}" type="parTrans" cxnId="{40330CFA-6B88-405D-BCFB-5207152DFB99}">
      <dgm:prSet/>
      <dgm:spPr/>
      <dgm:t>
        <a:bodyPr/>
        <a:lstStyle/>
        <a:p>
          <a:endParaRPr lang="en-US"/>
        </a:p>
      </dgm:t>
    </dgm:pt>
    <dgm:pt modelId="{EF0D3F13-4E61-4506-AF4E-0C4C8FE31437}" type="sibTrans" cxnId="{40330CFA-6B88-405D-BCFB-5207152DFB99}">
      <dgm:prSet/>
      <dgm:spPr/>
      <dgm:t>
        <a:bodyPr/>
        <a:lstStyle/>
        <a:p>
          <a:endParaRPr lang="en-US"/>
        </a:p>
      </dgm:t>
    </dgm:pt>
    <dgm:pt modelId="{0184D1DE-4F6F-48EB-B14A-84D1121D3CFD}">
      <dgm:prSet custT="1"/>
      <dgm:spPr>
        <a:ln w="19050">
          <a:solidFill>
            <a:srgbClr val="FFC709"/>
          </a:solidFill>
        </a:ln>
      </dgm:spPr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1200" b="0">
              <a:latin typeface="Calibri"/>
              <a:cs typeface="Calibri"/>
            </a:rPr>
            <a:t>Notification of consequences for future absences</a:t>
          </a:r>
        </a:p>
        <a:p>
          <a:pPr algn="l" rtl="0">
            <a:buFont typeface="Arial" panose="020B0604020202020204" pitchFamily="34" charset="0"/>
            <a:buChar char="•"/>
          </a:pPr>
          <a:endParaRPr lang="en-US" sz="1200" b="0">
            <a:latin typeface="Calibri"/>
            <a:cs typeface="Calibri"/>
          </a:endParaRPr>
        </a:p>
      </dgm:t>
    </dgm:pt>
    <dgm:pt modelId="{8D3A3042-6058-4119-950E-468757D46DF2}" type="parTrans" cxnId="{6013FEA7-FE7A-4C46-A0E4-FD253C12BBC0}">
      <dgm:prSet/>
      <dgm:spPr/>
      <dgm:t>
        <a:bodyPr/>
        <a:lstStyle/>
        <a:p>
          <a:endParaRPr lang="en-US"/>
        </a:p>
      </dgm:t>
    </dgm:pt>
    <dgm:pt modelId="{B91C3B9E-3DAC-423B-9812-67EEEBCB5B18}" type="sibTrans" cxnId="{6013FEA7-FE7A-4C46-A0E4-FD253C12BBC0}">
      <dgm:prSet/>
      <dgm:spPr/>
      <dgm:t>
        <a:bodyPr/>
        <a:lstStyle/>
        <a:p>
          <a:endParaRPr lang="en-US"/>
        </a:p>
      </dgm:t>
    </dgm:pt>
    <dgm:pt modelId="{F18DB2BD-FD49-4449-8B54-16094DCF0728}">
      <dgm:prSet custT="1"/>
      <dgm:spPr>
        <a:ln w="19050">
          <a:solidFill>
            <a:srgbClr val="FFC709"/>
          </a:solidFill>
        </a:ln>
      </dgm:spPr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1200" b="0">
              <a:latin typeface="Calibri"/>
              <a:cs typeface="Calibri"/>
            </a:rPr>
            <a:t>Active attendance teams</a:t>
          </a:r>
        </a:p>
      </dgm:t>
    </dgm:pt>
    <dgm:pt modelId="{F2708568-545F-4EC3-BDC4-D56E1F25299E}" type="parTrans" cxnId="{111268C4-D6B4-43E7-9FEA-9939E2A1DBDD}">
      <dgm:prSet/>
      <dgm:spPr/>
      <dgm:t>
        <a:bodyPr/>
        <a:lstStyle/>
        <a:p>
          <a:endParaRPr lang="en-US"/>
        </a:p>
      </dgm:t>
    </dgm:pt>
    <dgm:pt modelId="{1E07E444-E5BF-46E5-AB60-A2CCA89A192C}" type="sibTrans" cxnId="{111268C4-D6B4-43E7-9FEA-9939E2A1DBDD}">
      <dgm:prSet/>
      <dgm:spPr/>
      <dgm:t>
        <a:bodyPr/>
        <a:lstStyle/>
        <a:p>
          <a:endParaRPr lang="en-US"/>
        </a:p>
      </dgm:t>
    </dgm:pt>
    <dgm:pt modelId="{720EA7FA-9B49-4E4F-8B05-530E5B854258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Active attendance teams</a:t>
          </a:r>
        </a:p>
      </dgm:t>
    </dgm:pt>
    <dgm:pt modelId="{BDC7E570-BA95-4946-B640-C2FFD3294340}" type="parTrans" cxnId="{8A700278-A2F8-4292-A50E-856B30F3AA7D}">
      <dgm:prSet/>
      <dgm:spPr/>
      <dgm:t>
        <a:bodyPr/>
        <a:lstStyle/>
        <a:p>
          <a:endParaRPr lang="en-US"/>
        </a:p>
      </dgm:t>
    </dgm:pt>
    <dgm:pt modelId="{E97FC43D-479A-4F33-B9AB-BAC6F465AADB}" type="sibTrans" cxnId="{8A700278-A2F8-4292-A50E-856B30F3AA7D}">
      <dgm:prSet/>
      <dgm:spPr/>
      <dgm:t>
        <a:bodyPr/>
        <a:lstStyle/>
        <a:p>
          <a:endParaRPr lang="en-US"/>
        </a:p>
      </dgm:t>
    </dgm:pt>
    <dgm:pt modelId="{B849A9BC-E8B5-41E7-95F3-33AD0E3FA9B1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Creative opportunities for engagement/connections</a:t>
          </a:r>
        </a:p>
      </dgm:t>
    </dgm:pt>
    <dgm:pt modelId="{76ADEB09-280B-4B38-95B4-35A785825128}" type="parTrans" cxnId="{48765610-01AA-4C8E-B90F-D0A69EDDE8DB}">
      <dgm:prSet/>
      <dgm:spPr/>
      <dgm:t>
        <a:bodyPr/>
        <a:lstStyle/>
        <a:p>
          <a:endParaRPr lang="en-US"/>
        </a:p>
      </dgm:t>
    </dgm:pt>
    <dgm:pt modelId="{D047426F-F3F9-4D94-ADE7-99B2315793FF}" type="sibTrans" cxnId="{48765610-01AA-4C8E-B90F-D0A69EDDE8DB}">
      <dgm:prSet/>
      <dgm:spPr/>
      <dgm:t>
        <a:bodyPr/>
        <a:lstStyle/>
        <a:p>
          <a:endParaRPr lang="en-US"/>
        </a:p>
      </dgm:t>
    </dgm:pt>
    <dgm:pt modelId="{C408576C-68F9-4866-A635-C0EEEC9F1B28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Attendance expectations</a:t>
          </a:r>
        </a:p>
      </dgm:t>
    </dgm:pt>
    <dgm:pt modelId="{C89897AB-DA08-4A35-A8B7-28BAABEE3D2A}" type="parTrans" cxnId="{9D8AFA70-51D8-46D1-9356-3C7452CC26D9}">
      <dgm:prSet/>
      <dgm:spPr/>
      <dgm:t>
        <a:bodyPr/>
        <a:lstStyle/>
        <a:p>
          <a:endParaRPr lang="en-US"/>
        </a:p>
      </dgm:t>
    </dgm:pt>
    <dgm:pt modelId="{A6D3116E-021C-49C9-941B-72489E1ED06C}" type="sibTrans" cxnId="{9D8AFA70-51D8-46D1-9356-3C7452CC26D9}">
      <dgm:prSet/>
      <dgm:spPr/>
      <dgm:t>
        <a:bodyPr/>
        <a:lstStyle/>
        <a:p>
          <a:endParaRPr lang="en-US"/>
        </a:p>
      </dgm:t>
    </dgm:pt>
    <dgm:pt modelId="{51BD8E58-B4A7-4373-919C-82EB73DACB3A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Monitor/document daily &amp; class attendance</a:t>
          </a:r>
        </a:p>
      </dgm:t>
    </dgm:pt>
    <dgm:pt modelId="{9B435BFD-D188-4DCD-A924-01E111CF7487}" type="parTrans" cxnId="{9AE8480D-4F30-4079-AC3D-7132EF39ECE8}">
      <dgm:prSet/>
      <dgm:spPr/>
      <dgm:t>
        <a:bodyPr/>
        <a:lstStyle/>
        <a:p>
          <a:endParaRPr lang="en-US"/>
        </a:p>
      </dgm:t>
    </dgm:pt>
    <dgm:pt modelId="{C584A320-ABAE-4BB4-ABF1-6C1E192E15BF}" type="sibTrans" cxnId="{9AE8480D-4F30-4079-AC3D-7132EF39ECE8}">
      <dgm:prSet/>
      <dgm:spPr/>
      <dgm:t>
        <a:bodyPr/>
        <a:lstStyle/>
        <a:p>
          <a:endParaRPr lang="en-US"/>
        </a:p>
      </dgm:t>
    </dgm:pt>
    <dgm:pt modelId="{C0475022-ECF4-4805-8256-085CD44AFF19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Student/parent engagement</a:t>
          </a:r>
        </a:p>
      </dgm:t>
    </dgm:pt>
    <dgm:pt modelId="{033AF769-BEB1-4EF5-9198-C92F25321D6D}" type="parTrans" cxnId="{5E5C7498-8ADD-4151-AFFB-DF169E25FD94}">
      <dgm:prSet/>
      <dgm:spPr/>
      <dgm:t>
        <a:bodyPr/>
        <a:lstStyle/>
        <a:p>
          <a:endParaRPr lang="en-US"/>
        </a:p>
      </dgm:t>
    </dgm:pt>
    <dgm:pt modelId="{8E813B36-8773-45E8-BED8-9786516B41BE}" type="sibTrans" cxnId="{5E5C7498-8ADD-4151-AFFB-DF169E25FD94}">
      <dgm:prSet/>
      <dgm:spPr/>
      <dgm:t>
        <a:bodyPr/>
        <a:lstStyle/>
        <a:p>
          <a:endParaRPr lang="en-US"/>
        </a:p>
      </dgm:t>
    </dgm:pt>
    <dgm:pt modelId="{0106E43F-527A-47C3-B7E8-E177A21CCEE2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Clear daily/weekly routines</a:t>
          </a:r>
        </a:p>
      </dgm:t>
    </dgm:pt>
    <dgm:pt modelId="{2B0F4E18-A2FF-4CF6-89DC-25C648BE3F23}" type="parTrans" cxnId="{938FF1A7-0226-4834-AFC3-0BE3182A4851}">
      <dgm:prSet/>
      <dgm:spPr/>
      <dgm:t>
        <a:bodyPr/>
        <a:lstStyle/>
        <a:p>
          <a:endParaRPr lang="en-US"/>
        </a:p>
      </dgm:t>
    </dgm:pt>
    <dgm:pt modelId="{41A3341B-ACF0-4629-A07F-7A9292505103}" type="sibTrans" cxnId="{938FF1A7-0226-4834-AFC3-0BE3182A4851}">
      <dgm:prSet/>
      <dgm:spPr/>
      <dgm:t>
        <a:bodyPr/>
        <a:lstStyle/>
        <a:p>
          <a:endParaRPr lang="en-US"/>
        </a:p>
      </dgm:t>
    </dgm:pt>
    <dgm:pt modelId="{3698AB13-43A3-40F1-96B2-4AFE031D168E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Wellness checks</a:t>
          </a:r>
        </a:p>
      </dgm:t>
    </dgm:pt>
    <dgm:pt modelId="{5C2C2753-66E6-4A44-A8C8-53FD5FC96CC0}" type="parTrans" cxnId="{B0C7418C-2496-40F2-A491-9844DD50029A}">
      <dgm:prSet/>
      <dgm:spPr/>
      <dgm:t>
        <a:bodyPr/>
        <a:lstStyle/>
        <a:p>
          <a:endParaRPr lang="en-US"/>
        </a:p>
      </dgm:t>
    </dgm:pt>
    <dgm:pt modelId="{E4A71CEE-D7B9-4052-A210-1C53C60DB6F1}" type="sibTrans" cxnId="{B0C7418C-2496-40F2-A491-9844DD50029A}">
      <dgm:prSet/>
      <dgm:spPr/>
      <dgm:t>
        <a:bodyPr/>
        <a:lstStyle/>
        <a:p>
          <a:endParaRPr lang="en-US"/>
        </a:p>
      </dgm:t>
    </dgm:pt>
    <dgm:pt modelId="{1CFACFB2-E234-4FE1-A0D5-A82627D2CCAA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Recognize good attendance</a:t>
          </a:r>
        </a:p>
      </dgm:t>
    </dgm:pt>
    <dgm:pt modelId="{2C933ED4-D67E-4511-A4F2-C5C3AD2AEE0F}" type="parTrans" cxnId="{7D5099F6-B979-418D-AFE2-831C2770E7DD}">
      <dgm:prSet/>
      <dgm:spPr/>
      <dgm:t>
        <a:bodyPr/>
        <a:lstStyle/>
        <a:p>
          <a:endParaRPr lang="en-US"/>
        </a:p>
      </dgm:t>
    </dgm:pt>
    <dgm:pt modelId="{73F9B436-B4E2-4EC3-A343-C50BF5938870}" type="sibTrans" cxnId="{7D5099F6-B979-418D-AFE2-831C2770E7DD}">
      <dgm:prSet/>
      <dgm:spPr/>
      <dgm:t>
        <a:bodyPr/>
        <a:lstStyle/>
        <a:p>
          <a:endParaRPr lang="en-US"/>
        </a:p>
      </dgm:t>
    </dgm:pt>
    <dgm:pt modelId="{BBC6826F-344F-47A7-8882-BE4700B728EA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Individualized outreach to students and families</a:t>
          </a:r>
        </a:p>
      </dgm:t>
    </dgm:pt>
    <dgm:pt modelId="{17AFFE2E-3178-4987-B98B-ED7F05761CC0}" type="parTrans" cxnId="{BF2A9AF8-D3BB-4E02-AEB4-A7CF7EA09C0F}">
      <dgm:prSet/>
      <dgm:spPr/>
      <dgm:t>
        <a:bodyPr/>
        <a:lstStyle/>
        <a:p>
          <a:endParaRPr lang="en-US"/>
        </a:p>
      </dgm:t>
    </dgm:pt>
    <dgm:pt modelId="{67A7D04E-7D78-42DA-9CC3-86F6560C1F98}" type="sibTrans" cxnId="{BF2A9AF8-D3BB-4E02-AEB4-A7CF7EA09C0F}">
      <dgm:prSet/>
      <dgm:spPr/>
      <dgm:t>
        <a:bodyPr/>
        <a:lstStyle/>
        <a:p>
          <a:endParaRPr lang="en-US"/>
        </a:p>
      </dgm:t>
    </dgm:pt>
    <dgm:pt modelId="{CF4385C0-D736-4BD8-BDC8-7B30A2F0D097}">
      <dgm:prSet custT="1"/>
      <dgm:spPr>
        <a:ln w="19050">
          <a:solidFill>
            <a:schemeClr val="accent3"/>
          </a:solidFill>
        </a:ln>
      </dgm:spPr>
      <dgm:t>
        <a:bodyPr/>
        <a:lstStyle/>
        <a:p>
          <a:pPr algn="l"/>
          <a:r>
            <a:rPr lang="en-US" sz="1000" b="0">
              <a:latin typeface="Calibri" panose="020F0502020204030204" pitchFamily="34" charset="0"/>
              <a:cs typeface="Calibri" panose="020F0502020204030204" pitchFamily="34" charset="0"/>
            </a:rPr>
            <a:t>Focus on improving school culture</a:t>
          </a:r>
        </a:p>
      </dgm:t>
    </dgm:pt>
    <dgm:pt modelId="{9937E519-B10B-4138-91A7-81F1A4AAA2C5}" type="parTrans" cxnId="{A356DEDE-10A5-4E35-8CA7-06AF6480225C}">
      <dgm:prSet/>
      <dgm:spPr/>
      <dgm:t>
        <a:bodyPr/>
        <a:lstStyle/>
        <a:p>
          <a:endParaRPr lang="en-US"/>
        </a:p>
      </dgm:t>
    </dgm:pt>
    <dgm:pt modelId="{A4D21681-FF86-4D51-BE2B-4D9A5ACBA56A}" type="sibTrans" cxnId="{A356DEDE-10A5-4E35-8CA7-06AF6480225C}">
      <dgm:prSet/>
      <dgm:spPr/>
      <dgm:t>
        <a:bodyPr/>
        <a:lstStyle/>
        <a:p>
          <a:endParaRPr lang="en-US"/>
        </a:p>
      </dgm:t>
    </dgm:pt>
    <dgm:pt modelId="{A6140EE6-80D0-4847-A2DB-7ED0A2BB0750}">
      <dgm:prSet custT="1"/>
      <dgm:spPr/>
      <dgm:t>
        <a:bodyPr/>
        <a:lstStyle/>
        <a:p>
          <a:pPr algn="l"/>
          <a:r>
            <a:rPr lang="en-US" sz="1400" b="1">
              <a:latin typeface="Calibri" panose="020F0502020204030204" pitchFamily="34" charset="0"/>
              <a:cs typeface="Calibri" panose="020F0502020204030204" pitchFamily="34" charset="0"/>
            </a:rPr>
            <a:t>Tier 2: Individualized Prevention</a:t>
          </a:r>
          <a:r>
            <a:rPr lang="en-US" sz="1400" b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100" b="0">
              <a:latin typeface="Calibri" panose="020F0502020204030204" pitchFamily="34" charset="0"/>
              <a:cs typeface="Calibri" panose="020F0502020204030204" pitchFamily="34" charset="0"/>
            </a:rPr>
            <a:t>(5% or more school days absent)</a:t>
          </a:r>
          <a:endParaRPr lang="en-U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3447A0-C530-407B-A454-C55BA9F7DD86}" type="parTrans" cxnId="{2235634D-E901-4599-BF7D-14CC7F28F50A}">
      <dgm:prSet/>
      <dgm:spPr/>
      <dgm:t>
        <a:bodyPr/>
        <a:lstStyle/>
        <a:p>
          <a:endParaRPr lang="en-US"/>
        </a:p>
      </dgm:t>
    </dgm:pt>
    <dgm:pt modelId="{34B703BE-BB99-4F1A-BCF2-E86A13932733}" type="sibTrans" cxnId="{2235634D-E901-4599-BF7D-14CC7F28F50A}">
      <dgm:prSet/>
      <dgm:spPr/>
      <dgm:t>
        <a:bodyPr/>
        <a:lstStyle/>
        <a:p>
          <a:endParaRPr lang="en-US"/>
        </a:p>
      </dgm:t>
    </dgm:pt>
    <dgm:pt modelId="{4C98CABE-5395-48F1-9C3B-40CD2B2FF148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Active attendance teams</a:t>
          </a:r>
        </a:p>
      </dgm:t>
    </dgm:pt>
    <dgm:pt modelId="{55724C1C-0451-4089-ABF5-C8BE2BE85865}" type="parTrans" cxnId="{3FE61427-CF9C-4D39-A286-030AD10BDCCF}">
      <dgm:prSet/>
      <dgm:spPr/>
      <dgm:t>
        <a:bodyPr/>
        <a:lstStyle/>
        <a:p>
          <a:endParaRPr lang="en-US"/>
        </a:p>
      </dgm:t>
    </dgm:pt>
    <dgm:pt modelId="{B3BBAC03-536C-4A1A-A808-56C46FA6F55D}" type="sibTrans" cxnId="{3FE61427-CF9C-4D39-A286-030AD10BDCCF}">
      <dgm:prSet/>
      <dgm:spPr/>
      <dgm:t>
        <a:bodyPr/>
        <a:lstStyle/>
        <a:p>
          <a:endParaRPr lang="en-US"/>
        </a:p>
      </dgm:t>
    </dgm:pt>
    <dgm:pt modelId="{896E22DA-2EF4-4654-B762-C9A7F5AED4F7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Wellness checks</a:t>
          </a:r>
        </a:p>
      </dgm:t>
    </dgm:pt>
    <dgm:pt modelId="{19582A1F-FBC8-4208-88D0-8A40F5768F37}" type="parTrans" cxnId="{94A90511-7F51-4809-848C-01F2AD68A4A0}">
      <dgm:prSet/>
      <dgm:spPr/>
      <dgm:t>
        <a:bodyPr/>
        <a:lstStyle/>
        <a:p>
          <a:endParaRPr lang="en-US"/>
        </a:p>
      </dgm:t>
    </dgm:pt>
    <dgm:pt modelId="{382A59A7-B8E0-4D4C-9D8F-0EB0D2BB041A}" type="sibTrans" cxnId="{94A90511-7F51-4809-848C-01F2AD68A4A0}">
      <dgm:prSet/>
      <dgm:spPr/>
      <dgm:t>
        <a:bodyPr/>
        <a:lstStyle/>
        <a:p>
          <a:endParaRPr lang="en-US"/>
        </a:p>
      </dgm:t>
    </dgm:pt>
    <dgm:pt modelId="{36CB4596-7ECB-40F7-A236-3CC537B9D525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Tech support and training</a:t>
          </a:r>
        </a:p>
      </dgm:t>
    </dgm:pt>
    <dgm:pt modelId="{9E265974-8F2A-4FD4-9124-C7E21EA8E1C6}" type="parTrans" cxnId="{38060C12-4227-48E0-8700-A6A768E8ACF2}">
      <dgm:prSet/>
      <dgm:spPr/>
      <dgm:t>
        <a:bodyPr/>
        <a:lstStyle/>
        <a:p>
          <a:endParaRPr lang="en-US"/>
        </a:p>
      </dgm:t>
    </dgm:pt>
    <dgm:pt modelId="{89F779AA-ABB6-4A59-8DA8-468B74B32047}" type="sibTrans" cxnId="{38060C12-4227-48E0-8700-A6A768E8ACF2}">
      <dgm:prSet/>
      <dgm:spPr/>
      <dgm:t>
        <a:bodyPr/>
        <a:lstStyle/>
        <a:p>
          <a:endParaRPr lang="en-US"/>
        </a:p>
      </dgm:t>
    </dgm:pt>
    <dgm:pt modelId="{DA996077-59B8-4503-B489-8131A90841BD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Individualized outreach to students and families</a:t>
          </a:r>
        </a:p>
      </dgm:t>
    </dgm:pt>
    <dgm:pt modelId="{1ED78DCE-5A7B-4D3F-96EA-71AEA7EB2109}" type="parTrans" cxnId="{B0235ED1-E76D-4DB0-94E0-3987FCAC6F8E}">
      <dgm:prSet/>
      <dgm:spPr/>
      <dgm:t>
        <a:bodyPr/>
        <a:lstStyle/>
        <a:p>
          <a:endParaRPr lang="en-US"/>
        </a:p>
      </dgm:t>
    </dgm:pt>
    <dgm:pt modelId="{0CAF6AD5-CC83-41F8-B7FF-7A91A92B9253}" type="sibTrans" cxnId="{B0235ED1-E76D-4DB0-94E0-3987FCAC6F8E}">
      <dgm:prSet/>
      <dgm:spPr/>
      <dgm:t>
        <a:bodyPr/>
        <a:lstStyle/>
        <a:p>
          <a:endParaRPr lang="en-US"/>
        </a:p>
      </dgm:t>
    </dgm:pt>
    <dgm:pt modelId="{9A4639F6-2E78-4586-BE3D-09F573E9CBFB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Discuss impact of absences on grades</a:t>
          </a:r>
        </a:p>
      </dgm:t>
    </dgm:pt>
    <dgm:pt modelId="{1BF13865-635F-4F9B-B6DC-1611AA34F495}" type="parTrans" cxnId="{4E87ACDC-2AF7-40A3-8C69-073562E74F52}">
      <dgm:prSet/>
      <dgm:spPr/>
      <dgm:t>
        <a:bodyPr/>
        <a:lstStyle/>
        <a:p>
          <a:endParaRPr lang="en-US"/>
        </a:p>
      </dgm:t>
    </dgm:pt>
    <dgm:pt modelId="{6F36DAD3-DF0B-4148-BBFC-BA259C0C15EE}" type="sibTrans" cxnId="{4E87ACDC-2AF7-40A3-8C69-073562E74F52}">
      <dgm:prSet/>
      <dgm:spPr/>
      <dgm:t>
        <a:bodyPr/>
        <a:lstStyle/>
        <a:p>
          <a:endParaRPr lang="en-US"/>
        </a:p>
      </dgm:t>
    </dgm:pt>
    <dgm:pt modelId="{B61C2F7F-78D2-4214-8192-3B0892387980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Identify barriers</a:t>
          </a:r>
        </a:p>
      </dgm:t>
    </dgm:pt>
    <dgm:pt modelId="{AEA912BE-B4D6-43E9-8CF3-F528A38FD101}" type="parTrans" cxnId="{89F8CD46-D72E-43F3-98E3-0585ECB375A9}">
      <dgm:prSet/>
      <dgm:spPr/>
      <dgm:t>
        <a:bodyPr/>
        <a:lstStyle/>
        <a:p>
          <a:endParaRPr lang="en-US"/>
        </a:p>
      </dgm:t>
    </dgm:pt>
    <dgm:pt modelId="{E268F36E-4438-481C-8A3D-F816A6168A25}" type="sibTrans" cxnId="{89F8CD46-D72E-43F3-98E3-0585ECB375A9}">
      <dgm:prSet/>
      <dgm:spPr/>
      <dgm:t>
        <a:bodyPr/>
        <a:lstStyle/>
        <a:p>
          <a:endParaRPr lang="en-US"/>
        </a:p>
      </dgm:t>
    </dgm:pt>
    <dgm:pt modelId="{02CC9212-80FC-45A5-9856-F52C919C2163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Develop robust interventions</a:t>
          </a:r>
        </a:p>
      </dgm:t>
    </dgm:pt>
    <dgm:pt modelId="{E604505C-C74B-4CFA-B9EA-4D37E48BFE1D}" type="parTrans" cxnId="{688AE895-8C88-49F5-90D0-E0361AE05BA1}">
      <dgm:prSet/>
      <dgm:spPr/>
      <dgm:t>
        <a:bodyPr/>
        <a:lstStyle/>
        <a:p>
          <a:endParaRPr lang="en-US"/>
        </a:p>
      </dgm:t>
    </dgm:pt>
    <dgm:pt modelId="{05428C49-3A4E-4B0B-8F11-4A81AFA52E00}" type="sibTrans" cxnId="{688AE895-8C88-49F5-90D0-E0361AE05BA1}">
      <dgm:prSet/>
      <dgm:spPr/>
      <dgm:t>
        <a:bodyPr/>
        <a:lstStyle/>
        <a:p>
          <a:endParaRPr lang="en-US"/>
        </a:p>
      </dgm:t>
    </dgm:pt>
    <dgm:pt modelId="{7E9DC12A-1892-4BD6-A2F4-C5AB23FE2A9D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Physical/mental health supports</a:t>
          </a:r>
        </a:p>
      </dgm:t>
    </dgm:pt>
    <dgm:pt modelId="{334240C4-DB3B-4E48-B8E6-53B103D705C2}" type="parTrans" cxnId="{EF6F6B7D-727C-4779-A6B8-7BF50B3E2054}">
      <dgm:prSet/>
      <dgm:spPr/>
      <dgm:t>
        <a:bodyPr/>
        <a:lstStyle/>
        <a:p>
          <a:endParaRPr lang="en-US"/>
        </a:p>
      </dgm:t>
    </dgm:pt>
    <dgm:pt modelId="{F71C16CE-351E-4486-BBE6-A28B6935D263}" type="sibTrans" cxnId="{EF6F6B7D-727C-4779-A6B8-7BF50B3E2054}">
      <dgm:prSet/>
      <dgm:spPr/>
      <dgm:t>
        <a:bodyPr/>
        <a:lstStyle/>
        <a:p>
          <a:endParaRPr lang="en-US"/>
        </a:p>
      </dgm:t>
    </dgm:pt>
    <dgm:pt modelId="{B99881EC-4724-404C-8334-185FD016D683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Daily check-in with adult</a:t>
          </a:r>
        </a:p>
      </dgm:t>
    </dgm:pt>
    <dgm:pt modelId="{B982BDBC-E3B3-4A03-B65A-0AD7CAF446DC}" type="parTrans" cxnId="{22E9D71B-EE85-4E51-BBB0-55B7C8E266BD}">
      <dgm:prSet/>
      <dgm:spPr/>
      <dgm:t>
        <a:bodyPr/>
        <a:lstStyle/>
        <a:p>
          <a:endParaRPr lang="en-US"/>
        </a:p>
      </dgm:t>
    </dgm:pt>
    <dgm:pt modelId="{A020F59A-D26C-4242-8A5D-7CE838BBE9B1}" type="sibTrans" cxnId="{22E9D71B-EE85-4E51-BBB0-55B7C8E266BD}">
      <dgm:prSet/>
      <dgm:spPr/>
      <dgm:t>
        <a:bodyPr/>
        <a:lstStyle/>
        <a:p>
          <a:endParaRPr lang="en-US"/>
        </a:p>
      </dgm:t>
    </dgm:pt>
    <dgm:pt modelId="{52642DAA-8D79-45F1-923F-B93CAABC74C8}">
      <dgm:prSet custT="1"/>
      <dgm:spPr/>
      <dgm:t>
        <a:bodyPr/>
        <a:lstStyle/>
        <a:p>
          <a:pPr algn="l"/>
          <a:r>
            <a:rPr lang="en-US" sz="1400" b="1">
              <a:latin typeface="Calibri" panose="020F0502020204030204" pitchFamily="34" charset="0"/>
              <a:cs typeface="Calibri" panose="020F0502020204030204" pitchFamily="34" charset="0"/>
            </a:rPr>
            <a:t>Tier 3: Early Intervention </a:t>
          </a:r>
          <a:r>
            <a:rPr lang="en-US" sz="1100" b="0">
              <a:latin typeface="Calibri" panose="020F0502020204030204" pitchFamily="34" charset="0"/>
              <a:cs typeface="Calibri" panose="020F0502020204030204" pitchFamily="34" charset="0"/>
            </a:rPr>
            <a:t>(10% or more school days absent)</a:t>
          </a:r>
          <a:endParaRPr lang="en-U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23A970-F5BE-4AE3-B879-433F8A0F905E}" type="parTrans" cxnId="{8DEC8005-D0BC-45FF-A16D-674E19B74A67}">
      <dgm:prSet/>
      <dgm:spPr/>
      <dgm:t>
        <a:bodyPr/>
        <a:lstStyle/>
        <a:p>
          <a:endParaRPr lang="en-US"/>
        </a:p>
      </dgm:t>
    </dgm:pt>
    <dgm:pt modelId="{4AFEF161-C32E-4DE9-9DA9-8DEE180AE8BF}" type="sibTrans" cxnId="{8DEC8005-D0BC-45FF-A16D-674E19B74A67}">
      <dgm:prSet/>
      <dgm:spPr/>
      <dgm:t>
        <a:bodyPr/>
        <a:lstStyle/>
        <a:p>
          <a:endParaRPr lang="en-US"/>
        </a:p>
      </dgm:t>
    </dgm:pt>
    <dgm:pt modelId="{2D1340C4-8837-440D-9233-29AB262252E5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150" b="0">
              <a:latin typeface="Calibri"/>
              <a:cs typeface="Calibri"/>
            </a:rPr>
            <a:t>Active attendance teams</a:t>
          </a:r>
        </a:p>
      </dgm:t>
    </dgm:pt>
    <dgm:pt modelId="{F082EB58-B3BA-4240-89E9-7CE963908F8C}" type="parTrans" cxnId="{ADDCDB89-C2B7-44C9-B476-C50743831CCE}">
      <dgm:prSet/>
      <dgm:spPr/>
      <dgm:t>
        <a:bodyPr/>
        <a:lstStyle/>
        <a:p>
          <a:endParaRPr lang="en-US"/>
        </a:p>
      </dgm:t>
    </dgm:pt>
    <dgm:pt modelId="{878F908B-B042-41C4-A629-636BF2F3340D}" type="sibTrans" cxnId="{ADDCDB89-C2B7-44C9-B476-C50743831CCE}">
      <dgm:prSet/>
      <dgm:spPr/>
      <dgm:t>
        <a:bodyPr/>
        <a:lstStyle/>
        <a:p>
          <a:endParaRPr lang="en-US"/>
        </a:p>
      </dgm:t>
    </dgm:pt>
    <dgm:pt modelId="{EF844535-168B-4EEB-976A-1BEDA33A2830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150" b="0">
              <a:latin typeface="Calibri"/>
              <a:cs typeface="Calibri"/>
            </a:rPr>
            <a:t>Written notice to family</a:t>
          </a:r>
        </a:p>
      </dgm:t>
    </dgm:pt>
    <dgm:pt modelId="{EB5EEDB9-2994-4D23-A89A-27A78C62E953}" type="parTrans" cxnId="{060DC9D0-3F20-4886-ADCC-6039EC6B8C4F}">
      <dgm:prSet/>
      <dgm:spPr/>
      <dgm:t>
        <a:bodyPr/>
        <a:lstStyle/>
        <a:p>
          <a:endParaRPr lang="en-US"/>
        </a:p>
      </dgm:t>
    </dgm:pt>
    <dgm:pt modelId="{2FF3D5CB-84AC-4C66-B8C0-249B0F31DC76}" type="sibTrans" cxnId="{060DC9D0-3F20-4886-ADCC-6039EC6B8C4F}">
      <dgm:prSet/>
      <dgm:spPr/>
      <dgm:t>
        <a:bodyPr/>
        <a:lstStyle/>
        <a:p>
          <a:endParaRPr lang="en-US"/>
        </a:p>
      </dgm:t>
    </dgm:pt>
    <dgm:pt modelId="{4A6439C4-5E20-4C27-A257-44C4FFF36D4F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150" b="0">
              <a:latin typeface="Calibri"/>
              <a:cs typeface="Calibri"/>
            </a:rPr>
            <a:t>Meeting with family about absenteeism</a:t>
          </a:r>
        </a:p>
      </dgm:t>
    </dgm:pt>
    <dgm:pt modelId="{4ECA1BB2-C6B7-46DE-B97F-1C973891B0AE}" type="parTrans" cxnId="{A9349A69-01A5-4AA3-A6AD-0BC8CDFE233D}">
      <dgm:prSet/>
      <dgm:spPr/>
      <dgm:t>
        <a:bodyPr/>
        <a:lstStyle/>
        <a:p>
          <a:endParaRPr lang="en-US"/>
        </a:p>
      </dgm:t>
    </dgm:pt>
    <dgm:pt modelId="{1032A233-D64C-44D3-A438-29178668C0AE}" type="sibTrans" cxnId="{A9349A69-01A5-4AA3-A6AD-0BC8CDFE233D}">
      <dgm:prSet/>
      <dgm:spPr/>
      <dgm:t>
        <a:bodyPr/>
        <a:lstStyle/>
        <a:p>
          <a:endParaRPr lang="en-US"/>
        </a:p>
      </dgm:t>
    </dgm:pt>
    <dgm:pt modelId="{F1010729-0A87-4ECC-BA5A-A8A9D265715D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150" b="0">
              <a:latin typeface="Calibri"/>
              <a:cs typeface="Calibri"/>
            </a:rPr>
            <a:t>Intervention plan to address barriers and provide service coordination</a:t>
          </a:r>
        </a:p>
      </dgm:t>
    </dgm:pt>
    <dgm:pt modelId="{C2A2EA84-FF39-477A-A7BE-5FF654CAB45A}" type="parTrans" cxnId="{D35F69C4-688F-4A35-8F0A-09891FB8FE65}">
      <dgm:prSet/>
      <dgm:spPr/>
      <dgm:t>
        <a:bodyPr/>
        <a:lstStyle/>
        <a:p>
          <a:endParaRPr lang="en-US"/>
        </a:p>
      </dgm:t>
    </dgm:pt>
    <dgm:pt modelId="{F20AE1C6-B086-4D92-846A-CE2A9ABBA6DE}" type="sibTrans" cxnId="{D35F69C4-688F-4A35-8F0A-09891FB8FE65}">
      <dgm:prSet/>
      <dgm:spPr/>
      <dgm:t>
        <a:bodyPr/>
        <a:lstStyle/>
        <a:p>
          <a:endParaRPr lang="en-US"/>
        </a:p>
      </dgm:t>
    </dgm:pt>
    <dgm:pt modelId="{3FAE74EF-FB67-4718-A024-A91C67F1CB6B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150" b="0">
              <a:latin typeface="Calibri"/>
              <a:cs typeface="Calibri"/>
            </a:rPr>
            <a:t>Physical/mental health supports</a:t>
          </a:r>
        </a:p>
      </dgm:t>
    </dgm:pt>
    <dgm:pt modelId="{4CC831A8-A1BA-469B-B983-7115F4AA99DF}" type="parTrans" cxnId="{13920317-AD09-4B75-A9FE-87D97C737053}">
      <dgm:prSet/>
      <dgm:spPr/>
      <dgm:t>
        <a:bodyPr/>
        <a:lstStyle/>
        <a:p>
          <a:endParaRPr lang="en-US"/>
        </a:p>
      </dgm:t>
    </dgm:pt>
    <dgm:pt modelId="{7FD5907E-2529-4DDE-9C89-4AA8B24F7009}" type="sibTrans" cxnId="{13920317-AD09-4B75-A9FE-87D97C737053}">
      <dgm:prSet/>
      <dgm:spPr/>
      <dgm:t>
        <a:bodyPr/>
        <a:lstStyle/>
        <a:p>
          <a:endParaRPr lang="en-US"/>
        </a:p>
      </dgm:t>
    </dgm:pt>
    <dgm:pt modelId="{7D28E38F-EA6B-408A-A775-6FE088239834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150" b="0">
              <a:latin typeface="Calibri"/>
              <a:cs typeface="Calibri"/>
            </a:rPr>
            <a:t>Home visits</a:t>
          </a:r>
        </a:p>
      </dgm:t>
    </dgm:pt>
    <dgm:pt modelId="{D7C0ACD3-A7B8-46C7-9C95-16BEBE90FA42}" type="parTrans" cxnId="{494E0726-140B-4C00-A556-9DF84E033856}">
      <dgm:prSet/>
      <dgm:spPr/>
      <dgm:t>
        <a:bodyPr/>
        <a:lstStyle/>
        <a:p>
          <a:endParaRPr lang="en-US"/>
        </a:p>
      </dgm:t>
    </dgm:pt>
    <dgm:pt modelId="{827AA333-F860-4A7A-A623-858E675F15C1}" type="sibTrans" cxnId="{494E0726-140B-4C00-A556-9DF84E033856}">
      <dgm:prSet/>
      <dgm:spPr/>
      <dgm:t>
        <a:bodyPr/>
        <a:lstStyle/>
        <a:p>
          <a:endParaRPr lang="en-US"/>
        </a:p>
      </dgm:t>
    </dgm:pt>
    <dgm:pt modelId="{CC002EB1-2BAF-4FB8-A313-8406BC81BC2B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150" b="0">
              <a:latin typeface="Calibri"/>
              <a:cs typeface="Calibri"/>
            </a:rPr>
            <a:t>Attendance contract</a:t>
          </a:r>
        </a:p>
      </dgm:t>
    </dgm:pt>
    <dgm:pt modelId="{A5A026FE-409D-465A-AC7B-C390651E1F7D}" type="parTrans" cxnId="{C16E5E1D-AAC0-46F1-BDAF-9BDA4755CBC8}">
      <dgm:prSet/>
      <dgm:spPr/>
      <dgm:t>
        <a:bodyPr/>
        <a:lstStyle/>
        <a:p>
          <a:endParaRPr lang="en-US"/>
        </a:p>
      </dgm:t>
    </dgm:pt>
    <dgm:pt modelId="{636745DD-6744-4672-BC6A-CEF216EEA6B8}" type="sibTrans" cxnId="{C16E5E1D-AAC0-46F1-BDAF-9BDA4755CBC8}">
      <dgm:prSet/>
      <dgm:spPr/>
      <dgm:t>
        <a:bodyPr/>
        <a:lstStyle/>
        <a:p>
          <a:endParaRPr lang="en-US"/>
        </a:p>
      </dgm:t>
    </dgm:pt>
    <dgm:pt modelId="{C9D9AFE7-7256-42B7-A065-643B69426A7D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150" b="0">
              <a:latin typeface="Calibri"/>
              <a:cs typeface="Calibri"/>
            </a:rPr>
            <a:t>Daily check-in with adult</a:t>
          </a:r>
        </a:p>
      </dgm:t>
    </dgm:pt>
    <dgm:pt modelId="{71E0A755-CB1C-4217-B6EF-2C1806534391}" type="parTrans" cxnId="{CDFDA1D9-50FF-4479-9723-64FCAE3310EF}">
      <dgm:prSet/>
      <dgm:spPr/>
      <dgm:t>
        <a:bodyPr/>
        <a:lstStyle/>
        <a:p>
          <a:endParaRPr lang="en-US"/>
        </a:p>
      </dgm:t>
    </dgm:pt>
    <dgm:pt modelId="{69E26D0A-5282-471D-8C09-81434C4A3AD7}" type="sibTrans" cxnId="{CDFDA1D9-50FF-4479-9723-64FCAE3310EF}">
      <dgm:prSet/>
      <dgm:spPr/>
      <dgm:t>
        <a:bodyPr/>
        <a:lstStyle/>
        <a:p>
          <a:endParaRPr lang="en-US"/>
        </a:p>
      </dgm:t>
    </dgm:pt>
    <dgm:pt modelId="{091FCB93-BC02-4047-A6E4-8AE82588025E}">
      <dgm:prSet custT="1"/>
      <dgm:spPr>
        <a:ln w="19050">
          <a:solidFill>
            <a:srgbClr val="67E8B3"/>
          </a:solidFill>
        </a:ln>
      </dgm:spPr>
      <dgm:t>
        <a:bodyPr/>
        <a:lstStyle/>
        <a:p>
          <a:pPr algn="l"/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Home visits</a:t>
          </a:r>
        </a:p>
      </dgm:t>
    </dgm:pt>
    <dgm:pt modelId="{3FE54E96-1ED2-4C8F-84D6-5E7B233CC2E2}" type="parTrans" cxnId="{A713DDE5-118C-49F8-8D24-F074517B9A6B}">
      <dgm:prSet/>
      <dgm:spPr/>
      <dgm:t>
        <a:bodyPr/>
        <a:lstStyle/>
        <a:p>
          <a:endParaRPr lang="en-US"/>
        </a:p>
      </dgm:t>
    </dgm:pt>
    <dgm:pt modelId="{9F0F1829-8AEC-4510-BBD6-6CB18BB382B0}" type="sibTrans" cxnId="{A713DDE5-118C-49F8-8D24-F074517B9A6B}">
      <dgm:prSet/>
      <dgm:spPr/>
      <dgm:t>
        <a:bodyPr/>
        <a:lstStyle/>
        <a:p>
          <a:endParaRPr lang="en-US"/>
        </a:p>
      </dgm:t>
    </dgm:pt>
    <dgm:pt modelId="{063AE358-25E2-46AA-9725-BC6F954FEFA2}">
      <dgm:prSet custT="1"/>
      <dgm:spPr>
        <a:ln w="19050">
          <a:solidFill>
            <a:srgbClr val="75F13A"/>
          </a:solidFill>
        </a:ln>
      </dgm:spPr>
      <dgm:t>
        <a:bodyPr/>
        <a:lstStyle/>
        <a:p>
          <a:pPr algn="l" rtl="0"/>
          <a:r>
            <a:rPr lang="en-US" sz="1400" b="1">
              <a:latin typeface="Calibri" panose="020F0502020204030204" pitchFamily="34" charset="0"/>
              <a:cs typeface="Calibri" panose="020F0502020204030204" pitchFamily="34" charset="0"/>
            </a:rPr>
            <a:t>Tier 4: Intensive Supports </a:t>
          </a:r>
          <a:r>
            <a:rPr lang="en-US" sz="1050" b="0">
              <a:latin typeface="Calibri" panose="020F0502020204030204" pitchFamily="34" charset="0"/>
              <a:cs typeface="Calibri" panose="020F0502020204030204" pitchFamily="34" charset="0"/>
            </a:rPr>
            <a:t>(20% or more school days absent)</a:t>
          </a:r>
          <a:endParaRPr lang="en-US" sz="1150" b="0">
            <a:latin typeface="Calibri"/>
            <a:cs typeface="Calibri"/>
          </a:endParaRPr>
        </a:p>
      </dgm:t>
    </dgm:pt>
    <dgm:pt modelId="{3E988904-8EB0-4C6A-BD5F-16AB428FEADF}" type="parTrans" cxnId="{76F3B2EF-9FD1-416A-AAAA-8C80DBE81DC8}">
      <dgm:prSet/>
      <dgm:spPr/>
      <dgm:t>
        <a:bodyPr/>
        <a:lstStyle/>
        <a:p>
          <a:endParaRPr lang="en-US"/>
        </a:p>
      </dgm:t>
    </dgm:pt>
    <dgm:pt modelId="{156C1502-C781-405E-9269-760D54F32B37}" type="sibTrans" cxnId="{76F3B2EF-9FD1-416A-AAAA-8C80DBE81DC8}">
      <dgm:prSet/>
      <dgm:spPr/>
      <dgm:t>
        <a:bodyPr/>
        <a:lstStyle/>
        <a:p>
          <a:endParaRPr lang="en-US"/>
        </a:p>
      </dgm:t>
    </dgm:pt>
    <dgm:pt modelId="{8A40CF04-914E-4A9D-9162-662CA3633132}" type="pres">
      <dgm:prSet presAssocID="{E5370EC3-5971-440C-8A48-A2E54C2B8C0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62DC7B0-66FC-4C12-A1A3-F2E459B5EDE5}" type="pres">
      <dgm:prSet presAssocID="{4B199E0A-49AE-4CF7-AEB8-D6F11CC31EB9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B28848AD-B0AA-4E58-9AED-94D6ADE2C384}" type="pres">
      <dgm:prSet presAssocID="{4B199E0A-49AE-4CF7-AEB8-D6F11CC31EB9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2488B269-A69B-4674-81E8-FF7DF3526035}" type="pres">
      <dgm:prSet presAssocID="{A6140EE6-80D0-4847-A2DB-7ED0A2BB0750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97ACE64F-442D-4EAD-B929-49AE23A2FBFC}" type="pres">
      <dgm:prSet presAssocID="{A6140EE6-80D0-4847-A2DB-7ED0A2BB0750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32878ABE-4854-49D0-9A5B-6D37826AF79E}" type="pres">
      <dgm:prSet presAssocID="{52642DAA-8D79-45F1-923F-B93CAABC74C8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79654F04-6C83-4372-A615-D3CB1AAF78DF}" type="pres">
      <dgm:prSet presAssocID="{52642DAA-8D79-45F1-923F-B93CAABC74C8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599395A7-676D-4CE0-BC94-F650EE4500D5}" type="pres">
      <dgm:prSet presAssocID="{063AE358-25E2-46AA-9725-BC6F954FEFA2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2CA6379A-45DD-4FF5-A296-2F9D940A636B}" type="pres">
      <dgm:prSet presAssocID="{063AE358-25E2-46AA-9725-BC6F954FEFA2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EC8005-D0BC-45FF-A16D-674E19B74A67}" srcId="{E5370EC3-5971-440C-8A48-A2E54C2B8C0B}" destId="{52642DAA-8D79-45F1-923F-B93CAABC74C8}" srcOrd="2" destOrd="0" parTransId="{1223A970-F5BE-4AE3-B879-433F8A0F905E}" sibTransId="{4AFEF161-C32E-4DE9-9DA9-8DEE180AE8BF}"/>
    <dgm:cxn modelId="{30CDA405-9490-4F39-91BB-66859F78C4B3}" type="presOf" srcId="{BBC6826F-344F-47A7-8882-BE4700B728EA}" destId="{B28848AD-B0AA-4E58-9AED-94D6ADE2C384}" srcOrd="0" destOrd="8" presId="urn:microsoft.com/office/officeart/2009/3/layout/IncreasingArrowsProcess"/>
    <dgm:cxn modelId="{9ADF3507-6012-4931-B764-38CDCB732C6C}" type="presOf" srcId="{896E22DA-2EF4-4654-B762-C9A7F5AED4F7}" destId="{97ACE64F-442D-4EAD-B929-49AE23A2FBFC}" srcOrd="0" destOrd="1" presId="urn:microsoft.com/office/officeart/2009/3/layout/IncreasingArrowsProcess"/>
    <dgm:cxn modelId="{71BC880B-1230-4A4E-9FF7-5F0F173181A1}" type="presOf" srcId="{4C98CABE-5395-48F1-9C3B-40CD2B2FF148}" destId="{97ACE64F-442D-4EAD-B929-49AE23A2FBFC}" srcOrd="0" destOrd="0" presId="urn:microsoft.com/office/officeart/2009/3/layout/IncreasingArrowsProcess"/>
    <dgm:cxn modelId="{9AE8480D-4F30-4079-AC3D-7132EF39ECE8}" srcId="{4B199E0A-49AE-4CF7-AEB8-D6F11CC31EB9}" destId="{51BD8E58-B4A7-4373-919C-82EB73DACB3A}" srcOrd="3" destOrd="0" parTransId="{9B435BFD-D188-4DCD-A924-01E111CF7487}" sibTransId="{C584A320-ABAE-4BB4-ABF1-6C1E192E15BF}"/>
    <dgm:cxn modelId="{1E36260E-A163-44AD-901E-125E480AFFAD}" type="presOf" srcId="{C0475022-ECF4-4805-8256-085CD44AFF19}" destId="{B28848AD-B0AA-4E58-9AED-94D6ADE2C384}" srcOrd="0" destOrd="4" presId="urn:microsoft.com/office/officeart/2009/3/layout/IncreasingArrowsProcess"/>
    <dgm:cxn modelId="{6A4B2610-6669-4526-85BF-4A0C914CE2D0}" type="presOf" srcId="{7D28E38F-EA6B-408A-A775-6FE088239834}" destId="{79654F04-6C83-4372-A615-D3CB1AAF78DF}" srcOrd="0" destOrd="5" presId="urn:microsoft.com/office/officeart/2009/3/layout/IncreasingArrowsProcess"/>
    <dgm:cxn modelId="{48765610-01AA-4C8E-B90F-D0A69EDDE8DB}" srcId="{4B199E0A-49AE-4CF7-AEB8-D6F11CC31EB9}" destId="{B849A9BC-E8B5-41E7-95F3-33AD0E3FA9B1}" srcOrd="1" destOrd="0" parTransId="{76ADEB09-280B-4B38-95B4-35A785825128}" sibTransId="{D047426F-F3F9-4D94-ADE7-99B2315793FF}"/>
    <dgm:cxn modelId="{94A90511-7F51-4809-848C-01F2AD68A4A0}" srcId="{A6140EE6-80D0-4847-A2DB-7ED0A2BB0750}" destId="{896E22DA-2EF4-4654-B762-C9A7F5AED4F7}" srcOrd="1" destOrd="0" parTransId="{19582A1F-FBC8-4208-88D0-8A40F5768F37}" sibTransId="{382A59A7-B8E0-4D4C-9D8F-0EB0D2BB041A}"/>
    <dgm:cxn modelId="{38060C12-4227-48E0-8700-A6A768E8ACF2}" srcId="{A6140EE6-80D0-4847-A2DB-7ED0A2BB0750}" destId="{36CB4596-7ECB-40F7-A236-3CC537B9D525}" srcOrd="2" destOrd="0" parTransId="{9E265974-8F2A-4FD4-9124-C7E21EA8E1C6}" sibTransId="{89F779AA-ABB6-4A59-8DA8-468B74B32047}"/>
    <dgm:cxn modelId="{B7140113-7FA8-47B9-B3D0-76B980231FD5}" srcId="{063AE358-25E2-46AA-9725-BC6F954FEFA2}" destId="{5AA940BB-E0F1-4486-ACD3-C1DBD1CC0633}" srcOrd="3" destOrd="0" parTransId="{41A6EE99-C3B6-457E-8B40-170487BE7C5F}" sibTransId="{E11BCCD0-28BD-4BB1-A248-667AB610DC97}"/>
    <dgm:cxn modelId="{13920317-AD09-4B75-A9FE-87D97C737053}" srcId="{52642DAA-8D79-45F1-923F-B93CAABC74C8}" destId="{3FAE74EF-FB67-4718-A024-A91C67F1CB6B}" srcOrd="4" destOrd="0" parTransId="{4CC831A8-A1BA-469B-B983-7115F4AA99DF}" sibTransId="{7FD5907E-2529-4DDE-9C89-4AA8B24F7009}"/>
    <dgm:cxn modelId="{7A83B71A-6092-4FDD-BC5A-D4E7C5DFCCDE}" type="presOf" srcId="{091FCB93-BC02-4047-A6E4-8AE82588025E}" destId="{97ACE64F-442D-4EAD-B929-49AE23A2FBFC}" srcOrd="0" destOrd="9" presId="urn:microsoft.com/office/officeart/2009/3/layout/IncreasingArrowsProcess"/>
    <dgm:cxn modelId="{22E9D71B-EE85-4E51-BBB0-55B7C8E266BD}" srcId="{A6140EE6-80D0-4847-A2DB-7ED0A2BB0750}" destId="{B99881EC-4724-404C-8334-185FD016D683}" srcOrd="8" destOrd="0" parTransId="{B982BDBC-E3B3-4A03-B65A-0AD7CAF446DC}" sibTransId="{A020F59A-D26C-4242-8A5D-7CE838BBE9B1}"/>
    <dgm:cxn modelId="{B232E61B-4CE3-4C1C-BFD7-FA9EE464B8CE}" type="presOf" srcId="{720EA7FA-9B49-4E4F-8B05-530E5B854258}" destId="{B28848AD-B0AA-4E58-9AED-94D6ADE2C384}" srcOrd="0" destOrd="0" presId="urn:microsoft.com/office/officeart/2009/3/layout/IncreasingArrowsProcess"/>
    <dgm:cxn modelId="{17BB2E1C-D397-47F7-8A0F-30805B612663}" type="presOf" srcId="{51BD8E58-B4A7-4373-919C-82EB73DACB3A}" destId="{B28848AD-B0AA-4E58-9AED-94D6ADE2C384}" srcOrd="0" destOrd="3" presId="urn:microsoft.com/office/officeart/2009/3/layout/IncreasingArrowsProcess"/>
    <dgm:cxn modelId="{C16E5E1D-AAC0-46F1-BDAF-9BDA4755CBC8}" srcId="{52642DAA-8D79-45F1-923F-B93CAABC74C8}" destId="{CC002EB1-2BAF-4FB8-A313-8406BC81BC2B}" srcOrd="6" destOrd="0" parTransId="{A5A026FE-409D-465A-AC7B-C390651E1F7D}" sibTransId="{636745DD-6744-4672-BC6A-CEF216EEA6B8}"/>
    <dgm:cxn modelId="{494E0726-140B-4C00-A556-9DF84E033856}" srcId="{52642DAA-8D79-45F1-923F-B93CAABC74C8}" destId="{7D28E38F-EA6B-408A-A775-6FE088239834}" srcOrd="5" destOrd="0" parTransId="{D7C0ACD3-A7B8-46C7-9C95-16BEBE90FA42}" sibTransId="{827AA333-F860-4A7A-A623-858E675F15C1}"/>
    <dgm:cxn modelId="{3FE61427-CF9C-4D39-A286-030AD10BDCCF}" srcId="{A6140EE6-80D0-4847-A2DB-7ED0A2BB0750}" destId="{4C98CABE-5395-48F1-9C3B-40CD2B2FF148}" srcOrd="0" destOrd="0" parTransId="{55724C1C-0451-4089-ABF5-C8BE2BE85865}" sibTransId="{B3BBAC03-536C-4A1A-A808-56C46FA6F55D}"/>
    <dgm:cxn modelId="{BF8AEA2E-7634-47F6-8CBE-4F0250CCD2F7}" type="presOf" srcId="{02CC9212-80FC-45A5-9856-F52C919C2163}" destId="{97ACE64F-442D-4EAD-B929-49AE23A2FBFC}" srcOrd="0" destOrd="6" presId="urn:microsoft.com/office/officeart/2009/3/layout/IncreasingArrowsProcess"/>
    <dgm:cxn modelId="{53C18230-9712-4A49-906C-E6A47351987D}" type="presOf" srcId="{4B199E0A-49AE-4CF7-AEB8-D6F11CC31EB9}" destId="{062DC7B0-66FC-4C12-A1A3-F2E459B5EDE5}" srcOrd="0" destOrd="0" presId="urn:microsoft.com/office/officeart/2009/3/layout/IncreasingArrowsProcess"/>
    <dgm:cxn modelId="{C57FBF3A-7B5B-4BA5-A090-67A8DD290B2F}" type="presOf" srcId="{A6140EE6-80D0-4847-A2DB-7ED0A2BB0750}" destId="{2488B269-A69B-4674-81E8-FF7DF3526035}" srcOrd="0" destOrd="0" presId="urn:microsoft.com/office/officeart/2009/3/layout/IncreasingArrowsProcess"/>
    <dgm:cxn modelId="{67B1ED3A-D2C6-4C16-BA8D-7AEAF8353C0D}" type="presOf" srcId="{0184D1DE-4F6F-48EB-B14A-84D1121D3CFD}" destId="{2CA6379A-45DD-4FF5-A296-2F9D940A636B}" srcOrd="0" destOrd="6" presId="urn:microsoft.com/office/officeart/2009/3/layout/IncreasingArrowsProcess"/>
    <dgm:cxn modelId="{E9F4783C-490C-481B-8370-851B53B6620B}" type="presOf" srcId="{CF4385C0-D736-4BD8-BDC8-7B30A2F0D097}" destId="{B28848AD-B0AA-4E58-9AED-94D6ADE2C384}" srcOrd="0" destOrd="9" presId="urn:microsoft.com/office/officeart/2009/3/layout/IncreasingArrowsProcess"/>
    <dgm:cxn modelId="{0DFF915B-C251-4B5B-A368-000BEC1F13AF}" type="presOf" srcId="{4A6CC5F5-3B57-44D5-9CAD-ED51C903B64E}" destId="{2CA6379A-45DD-4FF5-A296-2F9D940A636B}" srcOrd="0" destOrd="1" presId="urn:microsoft.com/office/officeart/2009/3/layout/IncreasingArrowsProcess"/>
    <dgm:cxn modelId="{89F8CD46-D72E-43F3-98E3-0585ECB375A9}" srcId="{A6140EE6-80D0-4847-A2DB-7ED0A2BB0750}" destId="{B61C2F7F-78D2-4214-8192-3B0892387980}" srcOrd="5" destOrd="0" parTransId="{AEA912BE-B4D6-43E9-8CF3-F528A38FD101}" sibTransId="{E268F36E-4438-481C-8A3D-F816A6168A25}"/>
    <dgm:cxn modelId="{A9349A69-01A5-4AA3-A6AD-0BC8CDFE233D}" srcId="{52642DAA-8D79-45F1-923F-B93CAABC74C8}" destId="{4A6439C4-5E20-4C27-A257-44C4FFF36D4F}" srcOrd="2" destOrd="0" parTransId="{4ECA1BB2-C6B7-46DE-B97F-1C973891B0AE}" sibTransId="{1032A233-D64C-44D3-A438-29178668C0AE}"/>
    <dgm:cxn modelId="{49A4306A-E312-407E-B440-25F3FE8BF315}" type="presOf" srcId="{DA996077-59B8-4503-B489-8131A90841BD}" destId="{97ACE64F-442D-4EAD-B929-49AE23A2FBFC}" srcOrd="0" destOrd="3" presId="urn:microsoft.com/office/officeart/2009/3/layout/IncreasingArrowsProcess"/>
    <dgm:cxn modelId="{653F516A-9593-42CC-8651-3F6E8F37256B}" type="presOf" srcId="{E5370EC3-5971-440C-8A48-A2E54C2B8C0B}" destId="{8A40CF04-914E-4A9D-9162-662CA3633132}" srcOrd="0" destOrd="0" presId="urn:microsoft.com/office/officeart/2009/3/layout/IncreasingArrowsProcess"/>
    <dgm:cxn modelId="{E719896A-96BC-4980-893C-B85E1D430A6E}" type="presOf" srcId="{C9D9AFE7-7256-42B7-A065-643B69426A7D}" destId="{79654F04-6C83-4372-A615-D3CB1AAF78DF}" srcOrd="0" destOrd="7" presId="urn:microsoft.com/office/officeart/2009/3/layout/IncreasingArrowsProcess"/>
    <dgm:cxn modelId="{FBE9B44C-EED0-4924-9A21-D7608611B052}" type="presOf" srcId="{EF844535-168B-4EEB-976A-1BEDA33A2830}" destId="{79654F04-6C83-4372-A615-D3CB1AAF78DF}" srcOrd="0" destOrd="1" presId="urn:microsoft.com/office/officeart/2009/3/layout/IncreasingArrowsProcess"/>
    <dgm:cxn modelId="{8BEE5C6D-2F3D-4571-8FCC-B31EC8600179}" type="presOf" srcId="{B61C2F7F-78D2-4214-8192-3B0892387980}" destId="{97ACE64F-442D-4EAD-B929-49AE23A2FBFC}" srcOrd="0" destOrd="5" presId="urn:microsoft.com/office/officeart/2009/3/layout/IncreasingArrowsProcess"/>
    <dgm:cxn modelId="{2235634D-E901-4599-BF7D-14CC7F28F50A}" srcId="{E5370EC3-5971-440C-8A48-A2E54C2B8C0B}" destId="{A6140EE6-80D0-4847-A2DB-7ED0A2BB0750}" srcOrd="1" destOrd="0" parTransId="{F13447A0-C530-407B-A454-C55BA9F7DD86}" sibTransId="{34B703BE-BB99-4F1A-BCF2-E86A13932733}"/>
    <dgm:cxn modelId="{9D8AFA70-51D8-46D1-9356-3C7452CC26D9}" srcId="{4B199E0A-49AE-4CF7-AEB8-D6F11CC31EB9}" destId="{C408576C-68F9-4866-A635-C0EEEC9F1B28}" srcOrd="2" destOrd="0" parTransId="{C89897AB-DA08-4A35-A8B7-28BAABEE3D2A}" sibTransId="{A6D3116E-021C-49C9-941B-72489E1ED06C}"/>
    <dgm:cxn modelId="{ECB50351-7A3C-4C0D-AC20-7875C083920D}" type="presOf" srcId="{0106E43F-527A-47C3-B7E8-E177A21CCEE2}" destId="{B28848AD-B0AA-4E58-9AED-94D6ADE2C384}" srcOrd="0" destOrd="5" presId="urn:microsoft.com/office/officeart/2009/3/layout/IncreasingArrowsProcess"/>
    <dgm:cxn modelId="{92913556-DC8D-4EAA-8F6A-8025C57F03AF}" type="presOf" srcId="{C408576C-68F9-4866-A635-C0EEEC9F1B28}" destId="{B28848AD-B0AA-4E58-9AED-94D6ADE2C384}" srcOrd="0" destOrd="2" presId="urn:microsoft.com/office/officeart/2009/3/layout/IncreasingArrowsProcess"/>
    <dgm:cxn modelId="{8A700278-A2F8-4292-A50E-856B30F3AA7D}" srcId="{4B199E0A-49AE-4CF7-AEB8-D6F11CC31EB9}" destId="{720EA7FA-9B49-4E4F-8B05-530E5B854258}" srcOrd="0" destOrd="0" parTransId="{BDC7E570-BA95-4946-B640-C2FFD3294340}" sibTransId="{E97FC43D-479A-4F33-B9AB-BAC6F465AADB}"/>
    <dgm:cxn modelId="{F18A345A-2A49-444A-B7AD-ACE6E395A834}" type="presOf" srcId="{2FA5C693-96BB-44E0-A35E-895EF58291CB}" destId="{2CA6379A-45DD-4FF5-A296-2F9D940A636B}" srcOrd="0" destOrd="5" presId="urn:microsoft.com/office/officeart/2009/3/layout/IncreasingArrowsProcess"/>
    <dgm:cxn modelId="{0658677D-AD60-4CAF-A672-9AD98125CE6C}" type="presOf" srcId="{4A6439C4-5E20-4C27-A257-44C4FFF36D4F}" destId="{79654F04-6C83-4372-A615-D3CB1AAF78DF}" srcOrd="0" destOrd="2" presId="urn:microsoft.com/office/officeart/2009/3/layout/IncreasingArrowsProcess"/>
    <dgm:cxn modelId="{EF6F6B7D-727C-4779-A6B8-7BF50B3E2054}" srcId="{A6140EE6-80D0-4847-A2DB-7ED0A2BB0750}" destId="{7E9DC12A-1892-4BD6-A2F4-C5AB23FE2A9D}" srcOrd="7" destOrd="0" parTransId="{334240C4-DB3B-4E48-B8E6-53B103D705C2}" sibTransId="{F71C16CE-351E-4486-BBE6-A28B6935D263}"/>
    <dgm:cxn modelId="{EFD06483-D19E-425A-B870-58B83FE341E1}" type="presOf" srcId="{1CFACFB2-E234-4FE1-A0D5-A82627D2CCAA}" destId="{B28848AD-B0AA-4E58-9AED-94D6ADE2C384}" srcOrd="0" destOrd="7" presId="urn:microsoft.com/office/officeart/2009/3/layout/IncreasingArrowsProcess"/>
    <dgm:cxn modelId="{B8937E85-DB33-45C1-94D0-1A0A62519600}" type="presOf" srcId="{52642DAA-8D79-45F1-923F-B93CAABC74C8}" destId="{32878ABE-4854-49D0-9A5B-6D37826AF79E}" srcOrd="0" destOrd="0" presId="urn:microsoft.com/office/officeart/2009/3/layout/IncreasingArrowsProcess"/>
    <dgm:cxn modelId="{D181A389-5343-4748-B413-6F3FFC54BC07}" type="presOf" srcId="{063AE358-25E2-46AA-9725-BC6F954FEFA2}" destId="{599395A7-676D-4CE0-BC94-F650EE4500D5}" srcOrd="0" destOrd="0" presId="urn:microsoft.com/office/officeart/2009/3/layout/IncreasingArrowsProcess"/>
    <dgm:cxn modelId="{ADDCDB89-C2B7-44C9-B476-C50743831CCE}" srcId="{52642DAA-8D79-45F1-923F-B93CAABC74C8}" destId="{2D1340C4-8837-440D-9233-29AB262252E5}" srcOrd="0" destOrd="0" parTransId="{F082EB58-B3BA-4240-89E9-7CE963908F8C}" sibTransId="{878F908B-B042-41C4-A629-636BF2F3340D}"/>
    <dgm:cxn modelId="{B0C7418C-2496-40F2-A491-9844DD50029A}" srcId="{4B199E0A-49AE-4CF7-AEB8-D6F11CC31EB9}" destId="{3698AB13-43A3-40F1-96B2-4AFE031D168E}" srcOrd="6" destOrd="0" parTransId="{5C2C2753-66E6-4A44-A8C8-53FD5FC96CC0}" sibTransId="{E4A71CEE-D7B9-4052-A210-1C53C60DB6F1}"/>
    <dgm:cxn modelId="{89E7E393-3D30-494E-BE10-FE80FAB62F02}" srcId="{063AE358-25E2-46AA-9725-BC6F954FEFA2}" destId="{8D5B3682-38DC-4193-A9D7-0DB0F74C6645}" srcOrd="2" destOrd="0" parTransId="{95747A76-4992-4D0B-ABC2-C79B3A3CA384}" sibTransId="{EB12E35F-D833-4C79-9113-5EBB04F27355}"/>
    <dgm:cxn modelId="{688AE895-8C88-49F5-90D0-E0361AE05BA1}" srcId="{A6140EE6-80D0-4847-A2DB-7ED0A2BB0750}" destId="{02CC9212-80FC-45A5-9856-F52C919C2163}" srcOrd="6" destOrd="0" parTransId="{E604505C-C74B-4CFA-B9EA-4D37E48BFE1D}" sibTransId="{05428C49-3A4E-4B0B-8F11-4A81AFA52E00}"/>
    <dgm:cxn modelId="{5E5C7498-8ADD-4151-AFFB-DF169E25FD94}" srcId="{4B199E0A-49AE-4CF7-AEB8-D6F11CC31EB9}" destId="{C0475022-ECF4-4805-8256-085CD44AFF19}" srcOrd="4" destOrd="0" parTransId="{033AF769-BEB1-4EF5-9198-C92F25321D6D}" sibTransId="{8E813B36-8773-45E8-BED8-9786516B41BE}"/>
    <dgm:cxn modelId="{5A2AB099-C4BB-46D5-93BB-9FE491B7564C}" srcId="{063AE358-25E2-46AA-9725-BC6F954FEFA2}" destId="{0B743A21-D53E-42E6-AE7C-DA574B5A67C8}" srcOrd="4" destOrd="0" parTransId="{A9E970A4-C2BF-4083-81C7-0666B2B4D4C1}" sibTransId="{516768D0-6234-4BFE-BB21-EC45E69ACEAD}"/>
    <dgm:cxn modelId="{2973A29D-0530-412F-9207-5AB79598AFD2}" type="presOf" srcId="{7E9DC12A-1892-4BD6-A2F4-C5AB23FE2A9D}" destId="{97ACE64F-442D-4EAD-B929-49AE23A2FBFC}" srcOrd="0" destOrd="7" presId="urn:microsoft.com/office/officeart/2009/3/layout/IncreasingArrowsProcess"/>
    <dgm:cxn modelId="{3E99EA9F-E064-47F8-8446-EC20E716E41F}" srcId="{063AE358-25E2-46AA-9725-BC6F954FEFA2}" destId="{4A6CC5F5-3B57-44D5-9CAD-ED51C903B64E}" srcOrd="1" destOrd="0" parTransId="{83839679-B4E3-4F0E-8FD6-DDF551415032}" sibTransId="{67D31834-C8B8-4F3D-BE25-5F8C53C3FBAA}"/>
    <dgm:cxn modelId="{938FF1A7-0226-4834-AFC3-0BE3182A4851}" srcId="{4B199E0A-49AE-4CF7-AEB8-D6F11CC31EB9}" destId="{0106E43F-527A-47C3-B7E8-E177A21CCEE2}" srcOrd="5" destOrd="0" parTransId="{2B0F4E18-A2FF-4CF6-89DC-25C648BE3F23}" sibTransId="{41A3341B-ACF0-4629-A07F-7A9292505103}"/>
    <dgm:cxn modelId="{6013FEA7-FE7A-4C46-A0E4-FD253C12BBC0}" srcId="{063AE358-25E2-46AA-9725-BC6F954FEFA2}" destId="{0184D1DE-4F6F-48EB-B14A-84D1121D3CFD}" srcOrd="6" destOrd="0" parTransId="{8D3A3042-6058-4119-950E-468757D46DF2}" sibTransId="{B91C3B9E-3DAC-423B-9812-67EEEBCB5B18}"/>
    <dgm:cxn modelId="{20236DAB-1713-4162-A8D5-740CF937C4DE}" type="presOf" srcId="{F1010729-0A87-4ECC-BA5A-A8A9D265715D}" destId="{79654F04-6C83-4372-A615-D3CB1AAF78DF}" srcOrd="0" destOrd="3" presId="urn:microsoft.com/office/officeart/2009/3/layout/IncreasingArrowsProcess"/>
    <dgm:cxn modelId="{73DC20B5-0C8E-4A78-A1E9-783F77DBDF01}" type="presOf" srcId="{B99881EC-4724-404C-8334-185FD016D683}" destId="{97ACE64F-442D-4EAD-B929-49AE23A2FBFC}" srcOrd="0" destOrd="8" presId="urn:microsoft.com/office/officeart/2009/3/layout/IncreasingArrowsProcess"/>
    <dgm:cxn modelId="{3DBEFCB6-7AEF-4BCD-9D97-A43050F9F714}" type="presOf" srcId="{2D1340C4-8837-440D-9233-29AB262252E5}" destId="{79654F04-6C83-4372-A615-D3CB1AAF78DF}" srcOrd="0" destOrd="0" presId="urn:microsoft.com/office/officeart/2009/3/layout/IncreasingArrowsProcess"/>
    <dgm:cxn modelId="{F45E38B7-47BA-42A5-B85E-E7E61E399B50}" type="presOf" srcId="{36CB4596-7ECB-40F7-A236-3CC537B9D525}" destId="{97ACE64F-442D-4EAD-B929-49AE23A2FBFC}" srcOrd="0" destOrd="2" presId="urn:microsoft.com/office/officeart/2009/3/layout/IncreasingArrowsProcess"/>
    <dgm:cxn modelId="{188E4DBA-5723-45C6-9DCE-068FD43A4E66}" type="presOf" srcId="{3698AB13-43A3-40F1-96B2-4AFE031D168E}" destId="{B28848AD-B0AA-4E58-9AED-94D6ADE2C384}" srcOrd="0" destOrd="6" presId="urn:microsoft.com/office/officeart/2009/3/layout/IncreasingArrowsProcess"/>
    <dgm:cxn modelId="{F4D272C0-0E22-4E02-A012-4BB37E4F042F}" type="presOf" srcId="{5AA940BB-E0F1-4486-ACD3-C1DBD1CC0633}" destId="{2CA6379A-45DD-4FF5-A296-2F9D940A636B}" srcOrd="0" destOrd="3" presId="urn:microsoft.com/office/officeart/2009/3/layout/IncreasingArrowsProcess"/>
    <dgm:cxn modelId="{111268C4-D6B4-43E7-9FEA-9939E2A1DBDD}" srcId="{063AE358-25E2-46AA-9725-BC6F954FEFA2}" destId="{F18DB2BD-FD49-4449-8B54-16094DCF0728}" srcOrd="0" destOrd="0" parTransId="{F2708568-545F-4EC3-BDC4-D56E1F25299E}" sibTransId="{1E07E444-E5BF-46E5-AB60-A2CCA89A192C}"/>
    <dgm:cxn modelId="{D35F69C4-688F-4A35-8F0A-09891FB8FE65}" srcId="{52642DAA-8D79-45F1-923F-B93CAABC74C8}" destId="{F1010729-0A87-4ECC-BA5A-A8A9D265715D}" srcOrd="3" destOrd="0" parTransId="{C2A2EA84-FF39-477A-A7BE-5FF654CAB45A}" sibTransId="{F20AE1C6-B086-4D92-846A-CE2A9ABBA6DE}"/>
    <dgm:cxn modelId="{6AB001CF-E618-4080-B1D2-110A0FB52786}" srcId="{E5370EC3-5971-440C-8A48-A2E54C2B8C0B}" destId="{4B199E0A-49AE-4CF7-AEB8-D6F11CC31EB9}" srcOrd="0" destOrd="0" parTransId="{824EFD3D-EE77-4182-9EC7-A352BF729B7B}" sibTransId="{F81E1F7F-785F-4FB2-ADB8-4C8C3051AE91}"/>
    <dgm:cxn modelId="{060DC9D0-3F20-4886-ADCC-6039EC6B8C4F}" srcId="{52642DAA-8D79-45F1-923F-B93CAABC74C8}" destId="{EF844535-168B-4EEB-976A-1BEDA33A2830}" srcOrd="1" destOrd="0" parTransId="{EB5EEDB9-2994-4D23-A89A-27A78C62E953}" sibTransId="{2FF3D5CB-84AC-4C66-B8C0-249B0F31DC76}"/>
    <dgm:cxn modelId="{B0235ED1-E76D-4DB0-94E0-3987FCAC6F8E}" srcId="{A6140EE6-80D0-4847-A2DB-7ED0A2BB0750}" destId="{DA996077-59B8-4503-B489-8131A90841BD}" srcOrd="3" destOrd="0" parTransId="{1ED78DCE-5A7B-4D3F-96EA-71AEA7EB2109}" sibTransId="{0CAF6AD5-CC83-41F8-B7FF-7A91A92B9253}"/>
    <dgm:cxn modelId="{8BC885D8-D9FC-4204-9AEC-D8FD17123CF2}" type="presOf" srcId="{F18DB2BD-FD49-4449-8B54-16094DCF0728}" destId="{2CA6379A-45DD-4FF5-A296-2F9D940A636B}" srcOrd="0" destOrd="0" presId="urn:microsoft.com/office/officeart/2009/3/layout/IncreasingArrowsProcess"/>
    <dgm:cxn modelId="{CDFDA1D9-50FF-4479-9723-64FCAE3310EF}" srcId="{52642DAA-8D79-45F1-923F-B93CAABC74C8}" destId="{C9D9AFE7-7256-42B7-A065-643B69426A7D}" srcOrd="7" destOrd="0" parTransId="{71E0A755-CB1C-4217-B6EF-2C1806534391}" sibTransId="{69E26D0A-5282-471D-8C09-81434C4A3AD7}"/>
    <dgm:cxn modelId="{4E87ACDC-2AF7-40A3-8C69-073562E74F52}" srcId="{A6140EE6-80D0-4847-A2DB-7ED0A2BB0750}" destId="{9A4639F6-2E78-4586-BE3D-09F573E9CBFB}" srcOrd="4" destOrd="0" parTransId="{1BF13865-635F-4F9B-B6DC-1611AA34F495}" sibTransId="{6F36DAD3-DF0B-4148-BBFC-BA259C0C15EE}"/>
    <dgm:cxn modelId="{A356DEDE-10A5-4E35-8CA7-06AF6480225C}" srcId="{4B199E0A-49AE-4CF7-AEB8-D6F11CC31EB9}" destId="{CF4385C0-D736-4BD8-BDC8-7B30A2F0D097}" srcOrd="9" destOrd="0" parTransId="{9937E519-B10B-4138-91A7-81F1A4AAA2C5}" sibTransId="{A4D21681-FF86-4D51-BE2B-4D9A5ACBA56A}"/>
    <dgm:cxn modelId="{67D627E2-DACA-40FF-AC81-9D415703DE48}" type="presOf" srcId="{3FAE74EF-FB67-4718-A024-A91C67F1CB6B}" destId="{79654F04-6C83-4372-A615-D3CB1AAF78DF}" srcOrd="0" destOrd="4" presId="urn:microsoft.com/office/officeart/2009/3/layout/IncreasingArrowsProcess"/>
    <dgm:cxn modelId="{A713DDE5-118C-49F8-8D24-F074517B9A6B}" srcId="{A6140EE6-80D0-4847-A2DB-7ED0A2BB0750}" destId="{091FCB93-BC02-4047-A6E4-8AE82588025E}" srcOrd="9" destOrd="0" parTransId="{3FE54E96-1ED2-4C8F-84D6-5E7B233CC2E2}" sibTransId="{9F0F1829-8AEC-4510-BBD6-6CB18BB382B0}"/>
    <dgm:cxn modelId="{0DD55BED-CA03-4153-AB49-BDF8F0C7ACFB}" type="presOf" srcId="{CC002EB1-2BAF-4FB8-A313-8406BC81BC2B}" destId="{79654F04-6C83-4372-A615-D3CB1AAF78DF}" srcOrd="0" destOrd="6" presId="urn:microsoft.com/office/officeart/2009/3/layout/IncreasingArrowsProcess"/>
    <dgm:cxn modelId="{53CE03EF-71E5-4CBF-8B30-2DFE089DEF38}" type="presOf" srcId="{B849A9BC-E8B5-41E7-95F3-33AD0E3FA9B1}" destId="{B28848AD-B0AA-4E58-9AED-94D6ADE2C384}" srcOrd="0" destOrd="1" presId="urn:microsoft.com/office/officeart/2009/3/layout/IncreasingArrowsProcess"/>
    <dgm:cxn modelId="{76F3B2EF-9FD1-416A-AAAA-8C80DBE81DC8}" srcId="{E5370EC3-5971-440C-8A48-A2E54C2B8C0B}" destId="{063AE358-25E2-46AA-9725-BC6F954FEFA2}" srcOrd="3" destOrd="0" parTransId="{3E988904-8EB0-4C6A-BD5F-16AB428FEADF}" sibTransId="{156C1502-C781-405E-9269-760D54F32B37}"/>
    <dgm:cxn modelId="{7D5099F6-B979-418D-AFE2-831C2770E7DD}" srcId="{4B199E0A-49AE-4CF7-AEB8-D6F11CC31EB9}" destId="{1CFACFB2-E234-4FE1-A0D5-A82627D2CCAA}" srcOrd="7" destOrd="0" parTransId="{2C933ED4-D67E-4511-A4F2-C5C3AD2AEE0F}" sibTransId="{73F9B436-B4E2-4EC3-A343-C50BF5938870}"/>
    <dgm:cxn modelId="{BF2A9AF8-D3BB-4E02-AEB4-A7CF7EA09C0F}" srcId="{4B199E0A-49AE-4CF7-AEB8-D6F11CC31EB9}" destId="{BBC6826F-344F-47A7-8882-BE4700B728EA}" srcOrd="8" destOrd="0" parTransId="{17AFFE2E-3178-4987-B98B-ED7F05761CC0}" sibTransId="{67A7D04E-7D78-42DA-9CC3-86F6560C1F98}"/>
    <dgm:cxn modelId="{01DBE5F8-1420-4B49-9EA1-FE71AA0B9375}" type="presOf" srcId="{0B743A21-D53E-42E6-AE7C-DA574B5A67C8}" destId="{2CA6379A-45DD-4FF5-A296-2F9D940A636B}" srcOrd="0" destOrd="4" presId="urn:microsoft.com/office/officeart/2009/3/layout/IncreasingArrowsProcess"/>
    <dgm:cxn modelId="{47B4D4F9-C73D-4920-9A00-7C04BE593718}" type="presOf" srcId="{8D5B3682-38DC-4193-A9D7-0DB0F74C6645}" destId="{2CA6379A-45DD-4FF5-A296-2F9D940A636B}" srcOrd="0" destOrd="2" presId="urn:microsoft.com/office/officeart/2009/3/layout/IncreasingArrowsProcess"/>
    <dgm:cxn modelId="{40330CFA-6B88-405D-BCFB-5207152DFB99}" srcId="{063AE358-25E2-46AA-9725-BC6F954FEFA2}" destId="{2FA5C693-96BB-44E0-A35E-895EF58291CB}" srcOrd="5" destOrd="0" parTransId="{236B5F03-EBE9-4690-89CB-609565EC9416}" sibTransId="{EF0D3F13-4E61-4506-AF4E-0C4C8FE31437}"/>
    <dgm:cxn modelId="{B28551FC-DE8E-4FFD-BCF3-A7C51F799EF5}" type="presOf" srcId="{9A4639F6-2E78-4586-BE3D-09F573E9CBFB}" destId="{97ACE64F-442D-4EAD-B929-49AE23A2FBFC}" srcOrd="0" destOrd="4" presId="urn:microsoft.com/office/officeart/2009/3/layout/IncreasingArrowsProcess"/>
    <dgm:cxn modelId="{C76719FD-CBCF-4CD6-9BA4-6F04E6ECE815}" type="presParOf" srcId="{8A40CF04-914E-4A9D-9162-662CA3633132}" destId="{062DC7B0-66FC-4C12-A1A3-F2E459B5EDE5}" srcOrd="0" destOrd="0" presId="urn:microsoft.com/office/officeart/2009/3/layout/IncreasingArrowsProcess"/>
    <dgm:cxn modelId="{36391E18-BEAB-4B02-85CC-C0F06D1AB89A}" type="presParOf" srcId="{8A40CF04-914E-4A9D-9162-662CA3633132}" destId="{B28848AD-B0AA-4E58-9AED-94D6ADE2C384}" srcOrd="1" destOrd="0" presId="urn:microsoft.com/office/officeart/2009/3/layout/IncreasingArrowsProcess"/>
    <dgm:cxn modelId="{B4CCF723-956C-4E04-93EF-A48F4821EBE3}" type="presParOf" srcId="{8A40CF04-914E-4A9D-9162-662CA3633132}" destId="{2488B269-A69B-4674-81E8-FF7DF3526035}" srcOrd="2" destOrd="0" presId="urn:microsoft.com/office/officeart/2009/3/layout/IncreasingArrowsProcess"/>
    <dgm:cxn modelId="{256BB202-704F-452F-BEF5-103A550E32FD}" type="presParOf" srcId="{8A40CF04-914E-4A9D-9162-662CA3633132}" destId="{97ACE64F-442D-4EAD-B929-49AE23A2FBFC}" srcOrd="3" destOrd="0" presId="urn:microsoft.com/office/officeart/2009/3/layout/IncreasingArrowsProcess"/>
    <dgm:cxn modelId="{D2071184-88B1-4BF0-8D6D-358703686095}" type="presParOf" srcId="{8A40CF04-914E-4A9D-9162-662CA3633132}" destId="{32878ABE-4854-49D0-9A5B-6D37826AF79E}" srcOrd="4" destOrd="0" presId="urn:microsoft.com/office/officeart/2009/3/layout/IncreasingArrowsProcess"/>
    <dgm:cxn modelId="{033EFB04-5EB9-4F6C-B531-3BD6802B48A0}" type="presParOf" srcId="{8A40CF04-914E-4A9D-9162-662CA3633132}" destId="{79654F04-6C83-4372-A615-D3CB1AAF78DF}" srcOrd="5" destOrd="0" presId="urn:microsoft.com/office/officeart/2009/3/layout/IncreasingArrowsProcess"/>
    <dgm:cxn modelId="{F585C361-0E63-4746-9DD3-6CCE40396BF3}" type="presParOf" srcId="{8A40CF04-914E-4A9D-9162-662CA3633132}" destId="{599395A7-676D-4CE0-BC94-F650EE4500D5}" srcOrd="6" destOrd="0" presId="urn:microsoft.com/office/officeart/2009/3/layout/IncreasingArrowsProcess"/>
    <dgm:cxn modelId="{6D539E04-A6C9-4225-9C8B-F3F16DEA2C30}" type="presParOf" srcId="{8A40CF04-914E-4A9D-9162-662CA3633132}" destId="{2CA6379A-45DD-4FF5-A296-2F9D940A636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0D234-FA55-4715-886F-0DC0E7D33431}">
      <dsp:nvSpPr>
        <dsp:cNvPr id="0" name=""/>
        <dsp:cNvSpPr/>
      </dsp:nvSpPr>
      <dsp:spPr>
        <a:xfrm>
          <a:off x="393" y="1952"/>
          <a:ext cx="7201200" cy="1072223"/>
        </a:xfrm>
        <a:prstGeom prst="roundRect">
          <a:avLst>
            <a:gd name="adj" fmla="val 10000"/>
          </a:avLst>
        </a:prstGeom>
        <a:solidFill>
          <a:srgbClr val="CCFFCC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Collective Impact</a:t>
          </a:r>
        </a:p>
      </dsp:txBody>
      <dsp:txXfrm>
        <a:off x="31797" y="33356"/>
        <a:ext cx="7138392" cy="1009415"/>
      </dsp:txXfrm>
    </dsp:sp>
    <dsp:sp modelId="{FAB6D6FA-4DEE-4F45-9223-3A4ED1AF8347}">
      <dsp:nvSpPr>
        <dsp:cNvPr id="0" name=""/>
        <dsp:cNvSpPr/>
      </dsp:nvSpPr>
      <dsp:spPr>
        <a:xfrm>
          <a:off x="7422" y="1273468"/>
          <a:ext cx="7187142" cy="964729"/>
        </a:xfrm>
        <a:prstGeom prst="roundRect">
          <a:avLst>
            <a:gd name="adj" fmla="val 10000"/>
          </a:avLst>
        </a:prstGeom>
        <a:solidFill>
          <a:srgbClr val="99FF99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Prevention &amp; Intervention</a:t>
          </a:r>
        </a:p>
      </dsp:txBody>
      <dsp:txXfrm>
        <a:off x="35678" y="1301724"/>
        <a:ext cx="7130630" cy="908217"/>
      </dsp:txXfrm>
    </dsp:sp>
    <dsp:sp modelId="{B7CE3712-D046-4331-AD6D-591C75C7F05F}">
      <dsp:nvSpPr>
        <dsp:cNvPr id="0" name=""/>
        <dsp:cNvSpPr/>
      </dsp:nvSpPr>
      <dsp:spPr>
        <a:xfrm>
          <a:off x="7422" y="2437489"/>
          <a:ext cx="2330461" cy="2382929"/>
        </a:xfrm>
        <a:prstGeom prst="roundRect">
          <a:avLst>
            <a:gd name="adj" fmla="val 10000"/>
          </a:avLst>
        </a:prstGeom>
        <a:solidFill>
          <a:srgbClr val="66FF66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Connecting Chronic Absenteeism &amp; Multitiered System of Supports</a:t>
          </a:r>
        </a:p>
      </dsp:txBody>
      <dsp:txXfrm>
        <a:off x="75679" y="2505746"/>
        <a:ext cx="2193947" cy="2246415"/>
      </dsp:txXfrm>
    </dsp:sp>
    <dsp:sp modelId="{F4E23FD2-994C-4177-B127-AA7E73555584}">
      <dsp:nvSpPr>
        <dsp:cNvPr id="0" name=""/>
        <dsp:cNvSpPr/>
      </dsp:nvSpPr>
      <dsp:spPr>
        <a:xfrm>
          <a:off x="2435763" y="2437489"/>
          <a:ext cx="2330461" cy="2382929"/>
        </a:xfrm>
        <a:prstGeom prst="roundRect">
          <a:avLst>
            <a:gd name="adj" fmla="val 10000"/>
          </a:avLst>
        </a:prstGeom>
        <a:solidFill>
          <a:srgbClr val="66FF66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How to Access the RI Attendance Tools</a:t>
          </a:r>
        </a:p>
      </dsp:txBody>
      <dsp:txXfrm>
        <a:off x="2504020" y="2505746"/>
        <a:ext cx="2193947" cy="2246415"/>
      </dsp:txXfrm>
    </dsp:sp>
    <dsp:sp modelId="{389CDB4F-FE6B-4894-92A6-59217BAB71AA}">
      <dsp:nvSpPr>
        <dsp:cNvPr id="0" name=""/>
        <dsp:cNvSpPr/>
      </dsp:nvSpPr>
      <dsp:spPr>
        <a:xfrm>
          <a:off x="4864103" y="2437489"/>
          <a:ext cx="2330461" cy="2382929"/>
        </a:xfrm>
        <a:prstGeom prst="roundRect">
          <a:avLst>
            <a:gd name="adj" fmla="val 10000"/>
          </a:avLst>
        </a:prstGeom>
        <a:solidFill>
          <a:srgbClr val="66FF66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Understanding Absence Reasons</a:t>
          </a:r>
        </a:p>
      </dsp:txBody>
      <dsp:txXfrm>
        <a:off x="4932360" y="2505746"/>
        <a:ext cx="2193947" cy="224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ABDFF-7D85-4637-B5BD-4FEF12019EBC}">
      <dsp:nvSpPr>
        <dsp:cNvPr id="0" name=""/>
        <dsp:cNvSpPr/>
      </dsp:nvSpPr>
      <dsp:spPr>
        <a:xfrm rot="10800000">
          <a:off x="1925166" y="2806"/>
          <a:ext cx="6723912" cy="926196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42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  <a:latin typeface="Calibri"/>
              <a:cs typeface="Calibri"/>
            </a:rPr>
            <a:t>What is chronic absenteeism?</a:t>
          </a:r>
        </a:p>
      </dsp:txBody>
      <dsp:txXfrm rot="10800000">
        <a:off x="2156715" y="2806"/>
        <a:ext cx="6492363" cy="926196"/>
      </dsp:txXfrm>
    </dsp:sp>
    <dsp:sp modelId="{6037FA06-4956-4D4E-8F66-03D2A24A2173}">
      <dsp:nvSpPr>
        <dsp:cNvPr id="0" name=""/>
        <dsp:cNvSpPr/>
      </dsp:nvSpPr>
      <dsp:spPr>
        <a:xfrm>
          <a:off x="1462067" y="2806"/>
          <a:ext cx="926196" cy="9261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94D7E9-3FA9-413C-8C07-F736449612A6}">
      <dsp:nvSpPr>
        <dsp:cNvPr id="0" name=""/>
        <dsp:cNvSpPr/>
      </dsp:nvSpPr>
      <dsp:spPr>
        <a:xfrm rot="10800000">
          <a:off x="1925166" y="1205479"/>
          <a:ext cx="6723912" cy="926196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42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How can we shift from a punitive approach to prevention and intervention?</a:t>
          </a:r>
        </a:p>
      </dsp:txBody>
      <dsp:txXfrm rot="10800000">
        <a:off x="2156715" y="1205479"/>
        <a:ext cx="6492363" cy="926196"/>
      </dsp:txXfrm>
    </dsp:sp>
    <dsp:sp modelId="{E3B18A62-3D37-4A4C-AFE3-3EC895549688}">
      <dsp:nvSpPr>
        <dsp:cNvPr id="0" name=""/>
        <dsp:cNvSpPr/>
      </dsp:nvSpPr>
      <dsp:spPr>
        <a:xfrm>
          <a:off x="1462067" y="1205479"/>
          <a:ext cx="926196" cy="92619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2B3842-53A9-4EFD-AC36-18B38A1A062B}">
      <dsp:nvSpPr>
        <dsp:cNvPr id="0" name=""/>
        <dsp:cNvSpPr/>
      </dsp:nvSpPr>
      <dsp:spPr>
        <a:xfrm rot="10800000">
          <a:off x="1925166" y="2408153"/>
          <a:ext cx="6723912" cy="926196"/>
        </a:xfrm>
        <a:prstGeom prst="homePlate">
          <a:avLst/>
        </a:prstGeom>
        <a:gradFill rotWithShape="0">
          <a:gsLst>
            <a:gs pos="0">
              <a:schemeClr val="accent2">
                <a:hueOff val="-150075"/>
                <a:satOff val="-425"/>
                <a:lumOff val="27975"/>
                <a:alphaOff val="0"/>
                <a:tint val="50000"/>
                <a:satMod val="300000"/>
              </a:schemeClr>
            </a:gs>
            <a:gs pos="35000">
              <a:schemeClr val="accent2">
                <a:hueOff val="-150075"/>
                <a:satOff val="-425"/>
                <a:lumOff val="27975"/>
                <a:alphaOff val="0"/>
                <a:tint val="37000"/>
                <a:satMod val="300000"/>
              </a:schemeClr>
            </a:gs>
            <a:gs pos="100000">
              <a:schemeClr val="accent2">
                <a:hueOff val="-150075"/>
                <a:satOff val="-425"/>
                <a:lumOff val="279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427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002060"/>
              </a:solidFill>
              <a:latin typeface="Calibri"/>
              <a:ea typeface="Calibri"/>
              <a:cs typeface="Calibri"/>
            </a:rPr>
            <a:t>What data tools are available to support our work to reduce chronic absenteeism?</a:t>
          </a:r>
        </a:p>
      </dsp:txBody>
      <dsp:txXfrm rot="10800000">
        <a:off x="2156715" y="2408153"/>
        <a:ext cx="6492363" cy="926196"/>
      </dsp:txXfrm>
    </dsp:sp>
    <dsp:sp modelId="{446F608C-B50C-4BBF-B059-EF7E826A0F80}">
      <dsp:nvSpPr>
        <dsp:cNvPr id="0" name=""/>
        <dsp:cNvSpPr/>
      </dsp:nvSpPr>
      <dsp:spPr>
        <a:xfrm>
          <a:off x="1462067" y="2408153"/>
          <a:ext cx="926196" cy="926196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63E831-338A-40D0-8924-D741CE117E06}">
      <dsp:nvSpPr>
        <dsp:cNvPr id="0" name=""/>
        <dsp:cNvSpPr/>
      </dsp:nvSpPr>
      <dsp:spPr>
        <a:xfrm rot="10800000">
          <a:off x="1925166" y="3610826"/>
          <a:ext cx="6723912" cy="926196"/>
        </a:xfrm>
        <a:prstGeom prst="homePlate">
          <a:avLst/>
        </a:prstGeom>
        <a:gradFill rotWithShape="0">
          <a:gsLst>
            <a:gs pos="0">
              <a:schemeClr val="accent2">
                <a:hueOff val="-225113"/>
                <a:satOff val="-637"/>
                <a:lumOff val="41962"/>
                <a:alphaOff val="0"/>
                <a:tint val="50000"/>
                <a:satMod val="300000"/>
              </a:schemeClr>
            </a:gs>
            <a:gs pos="35000">
              <a:schemeClr val="accent2">
                <a:hueOff val="-225113"/>
                <a:satOff val="-637"/>
                <a:lumOff val="41962"/>
                <a:alphaOff val="0"/>
                <a:tint val="37000"/>
                <a:satMod val="300000"/>
              </a:schemeClr>
            </a:gs>
            <a:gs pos="100000">
              <a:schemeClr val="accent2">
                <a:hueOff val="-225113"/>
                <a:satOff val="-637"/>
                <a:lumOff val="419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42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What are the reasons students are chronically absent? </a:t>
          </a:r>
        </a:p>
      </dsp:txBody>
      <dsp:txXfrm rot="10800000">
        <a:off x="2156715" y="3610826"/>
        <a:ext cx="6492363" cy="926196"/>
      </dsp:txXfrm>
    </dsp:sp>
    <dsp:sp modelId="{8625EF5A-7E5E-484B-B556-3CBA1476DF68}">
      <dsp:nvSpPr>
        <dsp:cNvPr id="0" name=""/>
        <dsp:cNvSpPr/>
      </dsp:nvSpPr>
      <dsp:spPr>
        <a:xfrm>
          <a:off x="1462067" y="3610826"/>
          <a:ext cx="926196" cy="926196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25309-BB9B-4BAF-849A-8D97D47BB88E}">
      <dsp:nvSpPr>
        <dsp:cNvPr id="0" name=""/>
        <dsp:cNvSpPr/>
      </dsp:nvSpPr>
      <dsp:spPr>
        <a:xfrm>
          <a:off x="4383" y="0"/>
          <a:ext cx="4216681" cy="507366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rPr>
            <a:t>Absent</a:t>
          </a:r>
          <a:endParaRPr lang="en-US" sz="2800" b="1" kern="120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83" y="0"/>
        <a:ext cx="4216681" cy="1522098"/>
      </dsp:txXfrm>
    </dsp:sp>
    <dsp:sp modelId="{6D0C0EC6-CE29-46C6-8A42-4F1CC19023A2}">
      <dsp:nvSpPr>
        <dsp:cNvPr id="0" name=""/>
        <dsp:cNvSpPr/>
      </dsp:nvSpPr>
      <dsp:spPr>
        <a:xfrm>
          <a:off x="426051" y="1522098"/>
          <a:ext cx="3373345" cy="3297879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means </a:t>
          </a:r>
          <a:r>
            <a:rPr lang="en-US" sz="2000" b="1" i="0" u="none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not in attendance for a school day for any reason</a:t>
          </a:r>
          <a:r>
            <a:rPr lang="en-US" sz="2000" b="0" i="0" u="none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, whether excused or not</a:t>
          </a:r>
          <a:endParaRPr lang="en-US" sz="2000" u="none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2643" y="1618690"/>
        <a:ext cx="3180161" cy="3104695"/>
      </dsp:txXfrm>
    </dsp:sp>
    <dsp:sp modelId="{31ED5CD0-4F9D-42B0-9B4B-5EC040B12F01}">
      <dsp:nvSpPr>
        <dsp:cNvPr id="0" name=""/>
        <dsp:cNvSpPr/>
      </dsp:nvSpPr>
      <dsp:spPr>
        <a:xfrm>
          <a:off x="4537316" y="0"/>
          <a:ext cx="4216681" cy="507366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 </a:t>
          </a:r>
          <a:r>
            <a:rPr lang="en-US" sz="2800" b="1" i="0" kern="120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Chronically Absent</a:t>
          </a:r>
          <a:endParaRPr lang="en-US" sz="2000" kern="120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537316" y="0"/>
        <a:ext cx="4216681" cy="1522098"/>
      </dsp:txXfrm>
    </dsp:sp>
    <dsp:sp modelId="{BD6C7ACF-4813-4689-B174-3A74AF7359E4}">
      <dsp:nvSpPr>
        <dsp:cNvPr id="0" name=""/>
        <dsp:cNvSpPr/>
      </dsp:nvSpPr>
      <dsp:spPr>
        <a:xfrm>
          <a:off x="4958984" y="1522098"/>
          <a:ext cx="3373345" cy="3297879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means that a student has been </a:t>
          </a:r>
          <a:r>
            <a:rPr lang="en-US" sz="2000" b="1" i="0" kern="120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absent for ten (10) percent or more of classes or school days for any reason</a:t>
          </a:r>
          <a:r>
            <a:rPr lang="en-US" sz="2000" b="0" i="0" kern="120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whether excused or not, when enrolled for more than ten days</a:t>
          </a:r>
          <a:endParaRPr lang="en-US" sz="2000" kern="120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55576" y="1618690"/>
        <a:ext cx="3180161" cy="3104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3131D-A9B5-4B1C-86DC-8F3B1CBEE9D1}">
      <dsp:nvSpPr>
        <dsp:cNvPr id="0" name=""/>
        <dsp:cNvSpPr/>
      </dsp:nvSpPr>
      <dsp:spPr>
        <a:xfrm>
          <a:off x="-5730077" y="-877070"/>
          <a:ext cx="6821995" cy="682199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6EEE8-4197-49C1-A364-32DD7455424F}">
      <dsp:nvSpPr>
        <dsp:cNvPr id="0" name=""/>
        <dsp:cNvSpPr/>
      </dsp:nvSpPr>
      <dsp:spPr>
        <a:xfrm>
          <a:off x="571562" y="389616"/>
          <a:ext cx="8044196" cy="7796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88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2060"/>
              </a:solidFill>
              <a:latin typeface="Calibri"/>
              <a:cs typeface="Calibri"/>
            </a:rPr>
            <a:t>Tier 1: </a:t>
          </a:r>
          <a:r>
            <a:rPr lang="en-US" sz="2000" b="0" i="0" kern="1200" dirty="0">
              <a:solidFill>
                <a:srgbClr val="002060"/>
              </a:solidFill>
              <a:latin typeface="Calibri"/>
              <a:cs typeface="Calibri"/>
            </a:rPr>
            <a:t>Whole School Prevention</a:t>
          </a:r>
          <a:endParaRPr lang="en-US" sz="2000" b="0" kern="1200" dirty="0">
            <a:solidFill>
              <a:srgbClr val="002060"/>
            </a:solidFill>
            <a:latin typeface="Calibri"/>
            <a:cs typeface="Calibri"/>
          </a:endParaRPr>
        </a:p>
      </dsp:txBody>
      <dsp:txXfrm>
        <a:off x="571562" y="389616"/>
        <a:ext cx="8044196" cy="779638"/>
      </dsp:txXfrm>
    </dsp:sp>
    <dsp:sp modelId="{E0ACC0C9-AE28-46AF-8246-2E977CA9E8F5}">
      <dsp:nvSpPr>
        <dsp:cNvPr id="0" name=""/>
        <dsp:cNvSpPr/>
      </dsp:nvSpPr>
      <dsp:spPr>
        <a:xfrm>
          <a:off x="84288" y="292161"/>
          <a:ext cx="974548" cy="9745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E2A0376-1FC8-407F-B8D2-201E5E306B25}">
      <dsp:nvSpPr>
        <dsp:cNvPr id="0" name=""/>
        <dsp:cNvSpPr/>
      </dsp:nvSpPr>
      <dsp:spPr>
        <a:xfrm>
          <a:off x="1018547" y="1559277"/>
          <a:ext cx="7597211" cy="779638"/>
        </a:xfrm>
        <a:prstGeom prst="rect">
          <a:avLst/>
        </a:prstGeom>
        <a:gradFill rotWithShape="0">
          <a:gsLst>
            <a:gs pos="0">
              <a:schemeClr val="accent3">
                <a:hueOff val="-3266114"/>
                <a:satOff val="12950"/>
                <a:lumOff val="-6994"/>
                <a:alphaOff val="0"/>
                <a:tint val="50000"/>
                <a:satMod val="300000"/>
              </a:schemeClr>
            </a:gs>
            <a:gs pos="35000">
              <a:schemeClr val="accent3">
                <a:hueOff val="-3266114"/>
                <a:satOff val="12950"/>
                <a:lumOff val="-6994"/>
                <a:alphaOff val="0"/>
                <a:tint val="37000"/>
                <a:satMod val="300000"/>
              </a:schemeClr>
            </a:gs>
            <a:gs pos="100000">
              <a:schemeClr val="accent3">
                <a:hueOff val="-3266114"/>
                <a:satOff val="12950"/>
                <a:lumOff val="-69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88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2060"/>
              </a:solidFill>
              <a:latin typeface="Calibri"/>
              <a:cs typeface="Calibri"/>
            </a:rPr>
            <a:t>Tier 2 : Individualized Prevention (absent 5% - 10%)</a:t>
          </a:r>
        </a:p>
      </dsp:txBody>
      <dsp:txXfrm>
        <a:off x="1018547" y="1559277"/>
        <a:ext cx="7597211" cy="779638"/>
      </dsp:txXfrm>
    </dsp:sp>
    <dsp:sp modelId="{394A0C6A-2333-4639-972B-06539BFD33AB}">
      <dsp:nvSpPr>
        <dsp:cNvPr id="0" name=""/>
        <dsp:cNvSpPr/>
      </dsp:nvSpPr>
      <dsp:spPr>
        <a:xfrm>
          <a:off x="531273" y="1461822"/>
          <a:ext cx="974548" cy="9745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3266114"/>
              <a:satOff val="12950"/>
              <a:lumOff val="-69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ECF3C9C-954A-410E-8C56-D9584B1D9E6E}">
      <dsp:nvSpPr>
        <dsp:cNvPr id="0" name=""/>
        <dsp:cNvSpPr/>
      </dsp:nvSpPr>
      <dsp:spPr>
        <a:xfrm>
          <a:off x="1018547" y="2728938"/>
          <a:ext cx="7597211" cy="779638"/>
        </a:xfrm>
        <a:prstGeom prst="rect">
          <a:avLst/>
        </a:prstGeom>
        <a:gradFill rotWithShape="0">
          <a:gsLst>
            <a:gs pos="0">
              <a:schemeClr val="accent3">
                <a:hueOff val="-6532228"/>
                <a:satOff val="25899"/>
                <a:lumOff val="-13987"/>
                <a:alphaOff val="0"/>
                <a:tint val="50000"/>
                <a:satMod val="300000"/>
              </a:schemeClr>
            </a:gs>
            <a:gs pos="35000">
              <a:schemeClr val="accent3">
                <a:hueOff val="-6532228"/>
                <a:satOff val="25899"/>
                <a:lumOff val="-13987"/>
                <a:alphaOff val="0"/>
                <a:tint val="37000"/>
                <a:satMod val="300000"/>
              </a:schemeClr>
            </a:gs>
            <a:gs pos="100000">
              <a:schemeClr val="accent3">
                <a:hueOff val="-6532228"/>
                <a:satOff val="25899"/>
                <a:lumOff val="-13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88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2060"/>
              </a:solidFill>
              <a:latin typeface="Calibri"/>
              <a:cs typeface="Calibri"/>
            </a:rPr>
            <a:t>Tier 3: Early Intervention (absent 10% - 20% )</a:t>
          </a:r>
        </a:p>
      </dsp:txBody>
      <dsp:txXfrm>
        <a:off x="1018547" y="2728938"/>
        <a:ext cx="7597211" cy="779638"/>
      </dsp:txXfrm>
    </dsp:sp>
    <dsp:sp modelId="{6D3E9C17-4F9F-41CD-93EE-F57BE30B000B}">
      <dsp:nvSpPr>
        <dsp:cNvPr id="0" name=""/>
        <dsp:cNvSpPr/>
      </dsp:nvSpPr>
      <dsp:spPr>
        <a:xfrm>
          <a:off x="531273" y="2631483"/>
          <a:ext cx="974548" cy="9745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6532228"/>
              <a:satOff val="25899"/>
              <a:lumOff val="-139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9CA4AC-5547-4CA0-BEEC-52ED0007B8C2}">
      <dsp:nvSpPr>
        <dsp:cNvPr id="0" name=""/>
        <dsp:cNvSpPr/>
      </dsp:nvSpPr>
      <dsp:spPr>
        <a:xfrm>
          <a:off x="571562" y="3898598"/>
          <a:ext cx="8044196" cy="779638"/>
        </a:xfrm>
        <a:prstGeom prst="rect">
          <a:avLst/>
        </a:prstGeom>
        <a:gradFill rotWithShape="0">
          <a:gsLst>
            <a:gs pos="0">
              <a:schemeClr val="accent3">
                <a:hueOff val="-9798342"/>
                <a:satOff val="38849"/>
                <a:lumOff val="-20981"/>
                <a:alphaOff val="0"/>
                <a:tint val="50000"/>
                <a:satMod val="300000"/>
              </a:schemeClr>
            </a:gs>
            <a:gs pos="35000">
              <a:schemeClr val="accent3">
                <a:hueOff val="-9798342"/>
                <a:satOff val="38849"/>
                <a:lumOff val="-20981"/>
                <a:alphaOff val="0"/>
                <a:tint val="37000"/>
                <a:satMod val="300000"/>
              </a:schemeClr>
            </a:gs>
            <a:gs pos="100000">
              <a:schemeClr val="accent3">
                <a:hueOff val="-9798342"/>
                <a:satOff val="38849"/>
                <a:lumOff val="-20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88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2060"/>
              </a:solidFill>
              <a:latin typeface="Calibri"/>
              <a:cs typeface="Calibri"/>
            </a:rPr>
            <a:t>Tier 4: Intensive Supports (absent more than 20% and/or not responding to tier 3)</a:t>
          </a:r>
        </a:p>
      </dsp:txBody>
      <dsp:txXfrm>
        <a:off x="571562" y="3898598"/>
        <a:ext cx="8044196" cy="779638"/>
      </dsp:txXfrm>
    </dsp:sp>
    <dsp:sp modelId="{1B974A1E-7084-4A39-9D35-C18F6B65C92D}">
      <dsp:nvSpPr>
        <dsp:cNvPr id="0" name=""/>
        <dsp:cNvSpPr/>
      </dsp:nvSpPr>
      <dsp:spPr>
        <a:xfrm>
          <a:off x="84288" y="3801143"/>
          <a:ext cx="974548" cy="9745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9798342"/>
              <a:satOff val="38849"/>
              <a:lumOff val="-20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FD9EE-1CDE-4EC1-940E-D371C5DC202E}">
      <dsp:nvSpPr>
        <dsp:cNvPr id="0" name=""/>
        <dsp:cNvSpPr/>
      </dsp:nvSpPr>
      <dsp:spPr>
        <a:xfrm>
          <a:off x="0" y="1871"/>
          <a:ext cx="4903235" cy="49032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98C481-6416-4342-B6A9-3EA5E1B04927}">
      <dsp:nvSpPr>
        <dsp:cNvPr id="0" name=""/>
        <dsp:cNvSpPr/>
      </dsp:nvSpPr>
      <dsp:spPr>
        <a:xfrm>
          <a:off x="2451617" y="1871"/>
          <a:ext cx="5720441" cy="4903235"/>
        </a:xfrm>
        <a:prstGeom prst="rect">
          <a:avLst/>
        </a:prstGeom>
        <a:solidFill>
          <a:srgbClr val="CCFF99">
            <a:alpha val="58824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Provide a process for </a:t>
          </a:r>
          <a:r>
            <a:rPr lang="en-US" sz="32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prevention of absences</a:t>
          </a:r>
          <a:r>
            <a:rPr lang="en-US" sz="3200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US" sz="3200" b="1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early intervention</a:t>
          </a:r>
          <a:r>
            <a:rPr lang="en-US" sz="3200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for students</a:t>
          </a:r>
        </a:p>
      </dsp:txBody>
      <dsp:txXfrm>
        <a:off x="2451617" y="1871"/>
        <a:ext cx="5720441" cy="2329036"/>
      </dsp:txXfrm>
    </dsp:sp>
    <dsp:sp modelId="{BAB96741-B91A-48F5-BFAD-E5CC4EF91746}">
      <dsp:nvSpPr>
        <dsp:cNvPr id="0" name=""/>
        <dsp:cNvSpPr/>
      </dsp:nvSpPr>
      <dsp:spPr>
        <a:xfrm>
          <a:off x="1287099" y="2330908"/>
          <a:ext cx="2329036" cy="23290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225113"/>
                <a:satOff val="-637"/>
                <a:lumOff val="41962"/>
                <a:alphaOff val="0"/>
                <a:tint val="50000"/>
                <a:satMod val="300000"/>
              </a:schemeClr>
            </a:gs>
            <a:gs pos="35000">
              <a:schemeClr val="accent2">
                <a:hueOff val="-225113"/>
                <a:satOff val="-637"/>
                <a:lumOff val="41962"/>
                <a:alphaOff val="0"/>
                <a:tint val="37000"/>
                <a:satMod val="300000"/>
              </a:schemeClr>
            </a:gs>
            <a:gs pos="100000">
              <a:schemeClr val="accent2">
                <a:hueOff val="-225113"/>
                <a:satOff val="-637"/>
                <a:lumOff val="419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ACCC82-6F77-4736-8E42-9F7DE356693B}">
      <dsp:nvSpPr>
        <dsp:cNvPr id="0" name=""/>
        <dsp:cNvSpPr/>
      </dsp:nvSpPr>
      <dsp:spPr>
        <a:xfrm>
          <a:off x="2451617" y="2330908"/>
          <a:ext cx="5720441" cy="2329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5113"/>
              <a:satOff val="-637"/>
              <a:lumOff val="419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Best practice: include the attendance </a:t>
          </a:r>
          <a:r>
            <a:rPr lang="en-US" sz="32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plan</a:t>
          </a:r>
          <a:r>
            <a:rPr lang="en-US" sz="3200" b="1" i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in the form of a goal or initiative of their existing Strategic Plan and/or School Improvement Plan</a:t>
          </a:r>
          <a:endParaRPr lang="en-US" sz="3200" i="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51617" y="2330908"/>
        <a:ext cx="5720441" cy="2329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9DAD-42CC-419A-86BB-C60658B11996}">
      <dsp:nvSpPr>
        <dsp:cNvPr id="0" name=""/>
        <dsp:cNvSpPr/>
      </dsp:nvSpPr>
      <dsp:spPr>
        <a:xfrm>
          <a:off x="0" y="122997"/>
          <a:ext cx="8686799" cy="87093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  <a:latin typeface="Calibri"/>
              <a:ea typeface="Calibri"/>
              <a:cs typeface="Calibri"/>
            </a:rPr>
            <a:t>Group of school-based administrators, teachers, staff and other school personnel and community members who collaborate to implement an attendance improvement plan</a:t>
          </a:r>
        </a:p>
      </dsp:txBody>
      <dsp:txXfrm>
        <a:off x="0" y="122997"/>
        <a:ext cx="8686799" cy="870939"/>
      </dsp:txXfrm>
    </dsp:sp>
    <dsp:sp modelId="{A508B63D-BA50-4AA8-B917-451AB5D99B43}">
      <dsp:nvSpPr>
        <dsp:cNvPr id="0" name=""/>
        <dsp:cNvSpPr/>
      </dsp:nvSpPr>
      <dsp:spPr>
        <a:xfrm>
          <a:off x="1060" y="1239932"/>
          <a:ext cx="1736935" cy="28621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002060"/>
              </a:solidFill>
              <a:latin typeface="Calibri"/>
              <a:ea typeface="Calibri"/>
              <a:cs typeface="Calibri"/>
            </a:rPr>
            <a:t>May be formed in whole or in part from </a:t>
          </a:r>
          <a:r>
            <a:rPr lang="en-US" sz="1700" b="1" kern="1200">
              <a:solidFill>
                <a:srgbClr val="002060"/>
              </a:solidFill>
              <a:latin typeface="Calibri"/>
              <a:ea typeface="Calibri"/>
              <a:cs typeface="Calibri"/>
            </a:rPr>
            <a:t>preexisting groups or teams within the school</a:t>
          </a:r>
          <a:r>
            <a:rPr lang="en-US" sz="1700" kern="1200">
              <a:solidFill>
                <a:srgbClr val="002060"/>
              </a:solidFill>
              <a:latin typeface="Calibri"/>
              <a:ea typeface="Calibri"/>
              <a:cs typeface="Calibri"/>
            </a:rPr>
            <a:t> (for example MTSS team or SIT) or for the sole purpose of improving school attendance</a:t>
          </a:r>
        </a:p>
      </dsp:txBody>
      <dsp:txXfrm>
        <a:off x="1060" y="1239932"/>
        <a:ext cx="1736935" cy="2862152"/>
      </dsp:txXfrm>
    </dsp:sp>
    <dsp:sp modelId="{FD334AC3-37BA-43F7-A526-E9D022DF58F2}">
      <dsp:nvSpPr>
        <dsp:cNvPr id="0" name=""/>
        <dsp:cNvSpPr/>
      </dsp:nvSpPr>
      <dsp:spPr>
        <a:xfrm>
          <a:off x="1737996" y="1239932"/>
          <a:ext cx="1736935" cy="28621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002060"/>
              </a:solidFill>
              <a:latin typeface="Calibri"/>
              <a:ea typeface="Calibri"/>
              <a:cs typeface="Calibri"/>
            </a:rPr>
            <a:t>Responsible for school attendance </a:t>
          </a:r>
          <a:r>
            <a:rPr lang="en-US" sz="1700" b="1" kern="1200">
              <a:solidFill>
                <a:srgbClr val="002060"/>
              </a:solidFill>
              <a:latin typeface="Calibri"/>
              <a:ea typeface="Calibri"/>
              <a:cs typeface="Calibri"/>
            </a:rPr>
            <a:t>strategy </a:t>
          </a:r>
          <a:r>
            <a:rPr lang="en-US" sz="1700" kern="1200">
              <a:solidFill>
                <a:srgbClr val="002060"/>
              </a:solidFill>
              <a:latin typeface="Calibri"/>
              <a:ea typeface="Calibri"/>
              <a:cs typeface="Calibri"/>
            </a:rPr>
            <a:t>and </a:t>
          </a:r>
          <a:r>
            <a:rPr lang="en-US" sz="1700" b="1" kern="1200">
              <a:solidFill>
                <a:srgbClr val="002060"/>
              </a:solidFill>
              <a:latin typeface="Calibri"/>
              <a:ea typeface="Calibri"/>
              <a:cs typeface="Calibri"/>
            </a:rPr>
            <a:t>improving overall attendance</a:t>
          </a:r>
        </a:p>
      </dsp:txBody>
      <dsp:txXfrm>
        <a:off x="1737996" y="1239932"/>
        <a:ext cx="1736935" cy="2862152"/>
      </dsp:txXfrm>
    </dsp:sp>
    <dsp:sp modelId="{39F1084D-7F84-423F-9F9B-BCC0874F335E}">
      <dsp:nvSpPr>
        <dsp:cNvPr id="0" name=""/>
        <dsp:cNvSpPr/>
      </dsp:nvSpPr>
      <dsp:spPr>
        <a:xfrm>
          <a:off x="3474931" y="1239932"/>
          <a:ext cx="1736935" cy="28621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rgbClr val="002060"/>
              </a:solidFill>
              <a:latin typeface="Calibri"/>
              <a:ea typeface="Calibri"/>
              <a:cs typeface="Calibri"/>
            </a:rPr>
            <a:t>Principal leadership is important</a:t>
          </a:r>
          <a:r>
            <a:rPr lang="en-US" sz="1700" kern="1200">
              <a:solidFill>
                <a:srgbClr val="002060"/>
              </a:solidFill>
              <a:latin typeface="Calibri"/>
              <a:ea typeface="Calibri"/>
              <a:cs typeface="Calibri"/>
            </a:rPr>
            <a:t> for establishing attendance as an important priority</a:t>
          </a:r>
        </a:p>
      </dsp:txBody>
      <dsp:txXfrm>
        <a:off x="3474931" y="1239932"/>
        <a:ext cx="1736935" cy="2862152"/>
      </dsp:txXfrm>
    </dsp:sp>
    <dsp:sp modelId="{80E94AFA-BC96-44DC-B62A-938786CE5F49}">
      <dsp:nvSpPr>
        <dsp:cNvPr id="0" name=""/>
        <dsp:cNvSpPr/>
      </dsp:nvSpPr>
      <dsp:spPr>
        <a:xfrm>
          <a:off x="5211867" y="1239932"/>
          <a:ext cx="1736935" cy="28621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rgbClr val="002060"/>
              </a:solidFill>
              <a:latin typeface="Calibri"/>
              <a:ea typeface="Calibri"/>
              <a:cs typeface="Calibri"/>
            </a:rPr>
            <a:t>Meets regularly</a:t>
          </a:r>
          <a:r>
            <a:rPr lang="en-US" sz="1700" kern="1200">
              <a:solidFill>
                <a:srgbClr val="002060"/>
              </a:solidFill>
              <a:latin typeface="Calibri"/>
              <a:ea typeface="Calibri"/>
              <a:cs typeface="Calibri"/>
            </a:rPr>
            <a:t> to coordinate efforts to reduce chronic absence</a:t>
          </a:r>
        </a:p>
      </dsp:txBody>
      <dsp:txXfrm>
        <a:off x="5211867" y="1239932"/>
        <a:ext cx="1736935" cy="2862152"/>
      </dsp:txXfrm>
    </dsp:sp>
    <dsp:sp modelId="{98720EC1-4618-449B-BFA4-7B4604BF88B5}">
      <dsp:nvSpPr>
        <dsp:cNvPr id="0" name=""/>
        <dsp:cNvSpPr/>
      </dsp:nvSpPr>
      <dsp:spPr>
        <a:xfrm>
          <a:off x="6948802" y="1239932"/>
          <a:ext cx="1736935" cy="28621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rgbClr val="002060"/>
              </a:solidFill>
              <a:latin typeface="Calibri"/>
              <a:ea typeface="Calibri"/>
              <a:cs typeface="Calibri"/>
            </a:rPr>
            <a:t>Monitors overall attendance </a:t>
          </a:r>
          <a:r>
            <a:rPr lang="en-US" sz="1700" kern="1200">
              <a:solidFill>
                <a:srgbClr val="002060"/>
              </a:solidFill>
              <a:latin typeface="Calibri"/>
              <a:ea typeface="Calibri"/>
              <a:cs typeface="Calibri"/>
            </a:rPr>
            <a:t>and chronic absence for</a:t>
          </a:r>
          <a:r>
            <a:rPr lang="en-US" sz="1700" b="1" kern="1200">
              <a:solidFill>
                <a:srgbClr val="002060"/>
              </a:solidFill>
              <a:latin typeface="Calibri"/>
              <a:ea typeface="Calibri"/>
              <a:cs typeface="Calibri"/>
            </a:rPr>
            <a:t> individual students</a:t>
          </a:r>
          <a:r>
            <a:rPr lang="en-US" sz="1700" kern="1200">
              <a:solidFill>
                <a:srgbClr val="002060"/>
              </a:solidFill>
              <a:latin typeface="Calibri"/>
              <a:ea typeface="Calibri"/>
              <a:cs typeface="Calibri"/>
            </a:rPr>
            <a:t> to </a:t>
          </a:r>
          <a:r>
            <a:rPr lang="en-US" sz="1700" b="1" kern="1200">
              <a:solidFill>
                <a:srgbClr val="002060"/>
              </a:solidFill>
              <a:latin typeface="Calibri"/>
              <a:ea typeface="Calibri"/>
              <a:cs typeface="Calibri"/>
            </a:rPr>
            <a:t>ensure that there are adequate resources</a:t>
          </a:r>
        </a:p>
      </dsp:txBody>
      <dsp:txXfrm>
        <a:off x="6948802" y="1239932"/>
        <a:ext cx="1736935" cy="2862152"/>
      </dsp:txXfrm>
    </dsp:sp>
    <dsp:sp modelId="{22787545-2715-49F4-8C42-08D78CAA8CB8}">
      <dsp:nvSpPr>
        <dsp:cNvPr id="0" name=""/>
        <dsp:cNvSpPr/>
      </dsp:nvSpPr>
      <dsp:spPr>
        <a:xfrm>
          <a:off x="0" y="4102084"/>
          <a:ext cx="8686799" cy="31801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DC7B0-66FC-4C12-A1A3-F2E459B5EDE5}">
      <dsp:nvSpPr>
        <dsp:cNvPr id="0" name=""/>
        <dsp:cNvSpPr/>
      </dsp:nvSpPr>
      <dsp:spPr>
        <a:xfrm>
          <a:off x="77945" y="736946"/>
          <a:ext cx="8709029" cy="126790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12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 pitchFamily="34" charset="0"/>
              <a:cs typeface="Calibri" panose="020F0502020204030204" pitchFamily="34" charset="0"/>
            </a:rPr>
            <a:t>Tier 1: </a:t>
          </a:r>
          <a:r>
            <a:rPr lang="en-US" sz="1400" b="1" i="0" kern="1200">
              <a:latin typeface="Calibri" panose="020F0502020204030204" pitchFamily="34" charset="0"/>
              <a:cs typeface="Calibri" panose="020F0502020204030204" pitchFamily="34" charset="0"/>
            </a:rPr>
            <a:t>Whole School Prevention</a:t>
          </a:r>
          <a:endParaRPr lang="en-US" sz="14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945" y="1053922"/>
        <a:ext cx="8392053" cy="633951"/>
      </dsp:txXfrm>
    </dsp:sp>
    <dsp:sp modelId="{B28848AD-B0AA-4E58-9AED-94D6ADE2C384}">
      <dsp:nvSpPr>
        <dsp:cNvPr id="0" name=""/>
        <dsp:cNvSpPr/>
      </dsp:nvSpPr>
      <dsp:spPr>
        <a:xfrm>
          <a:off x="77945" y="1716751"/>
          <a:ext cx="2007431" cy="2345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Active attendance teams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Creative opportunities for engagement/connections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Attendance expectations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Monitor/document daily &amp; class attendance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Student/parent engagement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Clear daily/weekly routines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Wellness checks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Recognize good attendance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Individualized outreach to students and families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 panose="020F0502020204030204" pitchFamily="34" charset="0"/>
              <a:cs typeface="Calibri" panose="020F0502020204030204" pitchFamily="34" charset="0"/>
            </a:rPr>
            <a:t>Focus on improving school culture</a:t>
          </a:r>
        </a:p>
      </dsp:txBody>
      <dsp:txXfrm>
        <a:off x="77945" y="1716751"/>
        <a:ext cx="2007431" cy="2345239"/>
      </dsp:txXfrm>
    </dsp:sp>
    <dsp:sp modelId="{2488B269-A69B-4674-81E8-FF7DF3526035}">
      <dsp:nvSpPr>
        <dsp:cNvPr id="0" name=""/>
        <dsp:cNvSpPr/>
      </dsp:nvSpPr>
      <dsp:spPr>
        <a:xfrm>
          <a:off x="2085377" y="1159431"/>
          <a:ext cx="6701598" cy="126790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3266114"/>
                <a:satOff val="12950"/>
                <a:lumOff val="-6994"/>
                <a:alphaOff val="0"/>
                <a:tint val="50000"/>
                <a:satMod val="300000"/>
              </a:schemeClr>
            </a:gs>
            <a:gs pos="35000">
              <a:schemeClr val="accent3">
                <a:hueOff val="-3266114"/>
                <a:satOff val="12950"/>
                <a:lumOff val="-6994"/>
                <a:alphaOff val="0"/>
                <a:tint val="37000"/>
                <a:satMod val="300000"/>
              </a:schemeClr>
            </a:gs>
            <a:gs pos="100000">
              <a:schemeClr val="accent3">
                <a:hueOff val="-3266114"/>
                <a:satOff val="12950"/>
                <a:lumOff val="-69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12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 pitchFamily="34" charset="0"/>
              <a:cs typeface="Calibri" panose="020F0502020204030204" pitchFamily="34" charset="0"/>
            </a:rPr>
            <a:t>Tier 2: Individualized Prevention</a:t>
          </a:r>
          <a:r>
            <a:rPr lang="en-US" sz="1400" b="0" kern="120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100" b="0" kern="1200">
              <a:latin typeface="Calibri" panose="020F0502020204030204" pitchFamily="34" charset="0"/>
              <a:cs typeface="Calibri" panose="020F0502020204030204" pitchFamily="34" charset="0"/>
            </a:rPr>
            <a:t>(5% or more school days absent)</a:t>
          </a:r>
          <a:endParaRPr lang="en-US" sz="14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85377" y="1476407"/>
        <a:ext cx="6384622" cy="633951"/>
      </dsp:txXfrm>
    </dsp:sp>
    <dsp:sp modelId="{97ACE64F-442D-4EAD-B929-49AE23A2FBFC}">
      <dsp:nvSpPr>
        <dsp:cNvPr id="0" name=""/>
        <dsp:cNvSpPr/>
      </dsp:nvSpPr>
      <dsp:spPr>
        <a:xfrm>
          <a:off x="2085377" y="2139236"/>
          <a:ext cx="2007431" cy="2285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7E8B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Active attendance teams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Wellness checks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Tech support and training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Individualized outreach to students and families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Discuss impact of absences on grades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Identify barriers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Develop robust interventions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Physical/mental health supports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Daily check-in with adult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Home visits</a:t>
          </a:r>
        </a:p>
      </dsp:txBody>
      <dsp:txXfrm>
        <a:off x="2085377" y="2139236"/>
        <a:ext cx="2007431" cy="2285462"/>
      </dsp:txXfrm>
    </dsp:sp>
    <dsp:sp modelId="{32878ABE-4854-49D0-9A5B-6D37826AF79E}">
      <dsp:nvSpPr>
        <dsp:cNvPr id="0" name=""/>
        <dsp:cNvSpPr/>
      </dsp:nvSpPr>
      <dsp:spPr>
        <a:xfrm>
          <a:off x="4092808" y="1581916"/>
          <a:ext cx="4694166" cy="126790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6532228"/>
                <a:satOff val="25899"/>
                <a:lumOff val="-13987"/>
                <a:alphaOff val="0"/>
                <a:tint val="50000"/>
                <a:satMod val="300000"/>
              </a:schemeClr>
            </a:gs>
            <a:gs pos="35000">
              <a:schemeClr val="accent3">
                <a:hueOff val="-6532228"/>
                <a:satOff val="25899"/>
                <a:lumOff val="-13987"/>
                <a:alphaOff val="0"/>
                <a:tint val="37000"/>
                <a:satMod val="300000"/>
              </a:schemeClr>
            </a:gs>
            <a:gs pos="100000">
              <a:schemeClr val="accent3">
                <a:hueOff val="-6532228"/>
                <a:satOff val="25899"/>
                <a:lumOff val="-13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12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 pitchFamily="34" charset="0"/>
              <a:cs typeface="Calibri" panose="020F0502020204030204" pitchFamily="34" charset="0"/>
            </a:rPr>
            <a:t>Tier 3: Early Intervention </a:t>
          </a:r>
          <a:r>
            <a:rPr lang="en-US" sz="1100" b="0" kern="1200">
              <a:latin typeface="Calibri" panose="020F0502020204030204" pitchFamily="34" charset="0"/>
              <a:cs typeface="Calibri" panose="020F0502020204030204" pitchFamily="34" charset="0"/>
            </a:rPr>
            <a:t>(10% or more school days absent)</a:t>
          </a:r>
          <a:endParaRPr lang="en-US" sz="14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92808" y="1898892"/>
        <a:ext cx="4377190" cy="633951"/>
      </dsp:txXfrm>
    </dsp:sp>
    <dsp:sp modelId="{79654F04-6C83-4372-A615-D3CB1AAF78DF}">
      <dsp:nvSpPr>
        <dsp:cNvPr id="0" name=""/>
        <dsp:cNvSpPr/>
      </dsp:nvSpPr>
      <dsp:spPr>
        <a:xfrm>
          <a:off x="4092808" y="2561721"/>
          <a:ext cx="2007431" cy="2300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5F13A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latin typeface="Calibri"/>
              <a:cs typeface="Calibri"/>
            </a:rPr>
            <a:t>Active attendance teams</a:t>
          </a:r>
        </a:p>
        <a:p>
          <a:pPr marL="0" lvl="0" indent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latin typeface="Calibri"/>
              <a:cs typeface="Calibri"/>
            </a:rPr>
            <a:t>Written notice to family</a:t>
          </a:r>
        </a:p>
        <a:p>
          <a:pPr marL="0" lvl="0" indent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latin typeface="Calibri"/>
              <a:cs typeface="Calibri"/>
            </a:rPr>
            <a:t>Meeting with family about absenteeism</a:t>
          </a:r>
        </a:p>
        <a:p>
          <a:pPr marL="0" lvl="0" indent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latin typeface="Calibri"/>
              <a:cs typeface="Calibri"/>
            </a:rPr>
            <a:t>Intervention plan to address barriers and provide service coordination</a:t>
          </a:r>
        </a:p>
        <a:p>
          <a:pPr marL="0" lvl="0" indent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latin typeface="Calibri"/>
              <a:cs typeface="Calibri"/>
            </a:rPr>
            <a:t>Physical/mental health supports</a:t>
          </a:r>
        </a:p>
        <a:p>
          <a:pPr marL="0" lvl="0" indent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latin typeface="Calibri"/>
              <a:cs typeface="Calibri"/>
            </a:rPr>
            <a:t>Home visits</a:t>
          </a:r>
        </a:p>
        <a:p>
          <a:pPr marL="0" lvl="0" indent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latin typeface="Calibri"/>
              <a:cs typeface="Calibri"/>
            </a:rPr>
            <a:t>Attendance contract</a:t>
          </a:r>
        </a:p>
        <a:p>
          <a:pPr marL="0" lvl="0" indent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>
              <a:latin typeface="Calibri"/>
              <a:cs typeface="Calibri"/>
            </a:rPr>
            <a:t>Daily check-in with adult</a:t>
          </a:r>
        </a:p>
      </dsp:txBody>
      <dsp:txXfrm>
        <a:off x="4092808" y="2561721"/>
        <a:ext cx="2007431" cy="2300744"/>
      </dsp:txXfrm>
    </dsp:sp>
    <dsp:sp modelId="{599395A7-676D-4CE0-BC94-F650EE4500D5}">
      <dsp:nvSpPr>
        <dsp:cNvPr id="0" name=""/>
        <dsp:cNvSpPr/>
      </dsp:nvSpPr>
      <dsp:spPr>
        <a:xfrm>
          <a:off x="6100239" y="2004400"/>
          <a:ext cx="2686735" cy="126790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9798342"/>
                <a:satOff val="38849"/>
                <a:lumOff val="-20981"/>
                <a:alphaOff val="0"/>
                <a:tint val="50000"/>
                <a:satMod val="300000"/>
              </a:schemeClr>
            </a:gs>
            <a:gs pos="35000">
              <a:schemeClr val="accent3">
                <a:hueOff val="-9798342"/>
                <a:satOff val="38849"/>
                <a:lumOff val="-20981"/>
                <a:alphaOff val="0"/>
                <a:tint val="37000"/>
                <a:satMod val="300000"/>
              </a:schemeClr>
            </a:gs>
            <a:gs pos="100000">
              <a:schemeClr val="accent3">
                <a:hueOff val="-9798342"/>
                <a:satOff val="38849"/>
                <a:lumOff val="-20981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75F13A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128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 pitchFamily="34" charset="0"/>
              <a:cs typeface="Calibri" panose="020F0502020204030204" pitchFamily="34" charset="0"/>
            </a:rPr>
            <a:t>Tier 4: Intensive Supports </a:t>
          </a:r>
          <a:r>
            <a:rPr lang="en-US" sz="1050" b="0" kern="1200">
              <a:latin typeface="Calibri" panose="020F0502020204030204" pitchFamily="34" charset="0"/>
              <a:cs typeface="Calibri" panose="020F0502020204030204" pitchFamily="34" charset="0"/>
            </a:rPr>
            <a:t>(20% or more school days absent)</a:t>
          </a:r>
          <a:endParaRPr lang="en-US" sz="1150" b="0" kern="1200">
            <a:latin typeface="Calibri"/>
            <a:cs typeface="Calibri"/>
          </a:endParaRPr>
        </a:p>
      </dsp:txBody>
      <dsp:txXfrm>
        <a:off x="6100239" y="2321376"/>
        <a:ext cx="2369759" cy="633951"/>
      </dsp:txXfrm>
    </dsp:sp>
    <dsp:sp modelId="{2CA6379A-45DD-4FF5-A296-2F9D940A636B}">
      <dsp:nvSpPr>
        <dsp:cNvPr id="0" name=""/>
        <dsp:cNvSpPr/>
      </dsp:nvSpPr>
      <dsp:spPr>
        <a:xfrm>
          <a:off x="6100239" y="2984206"/>
          <a:ext cx="2025720" cy="2327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70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kern="1200">
              <a:latin typeface="Calibri"/>
              <a:cs typeface="Calibri"/>
            </a:rPr>
            <a:t>Active attendance teams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kern="1200">
              <a:latin typeface="Calibri"/>
              <a:cs typeface="Calibri"/>
            </a:rPr>
            <a:t>Written notice to family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kern="1200">
              <a:latin typeface="Calibri"/>
              <a:cs typeface="Calibri"/>
            </a:rPr>
            <a:t>Meeting with family, school principal, attendance team, and school counselor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kern="1200">
              <a:latin typeface="Calibri"/>
              <a:cs typeface="Calibri"/>
            </a:rPr>
            <a:t>Non-punitive consequences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kern="1200">
              <a:latin typeface="Calibri"/>
              <a:cs typeface="Calibri"/>
            </a:rPr>
            <a:t>Coordinated case management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kern="1200">
              <a:latin typeface="Calibri"/>
              <a:cs typeface="Calibri"/>
            </a:rPr>
            <a:t>Specialized supports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kern="1200">
              <a:latin typeface="Calibri"/>
              <a:cs typeface="Calibri"/>
            </a:rPr>
            <a:t>Notification of consequences for future absences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200" b="0" kern="1200">
            <a:latin typeface="Calibri"/>
            <a:cs typeface="Calibri"/>
          </a:endParaRPr>
        </a:p>
      </dsp:txBody>
      <dsp:txXfrm>
        <a:off x="6100239" y="2984206"/>
        <a:ext cx="2025720" cy="2327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67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7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DEBD6-2382-0E84-F690-E719D6023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72DD6-E039-BA46-BF38-09F1FD7EC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7D47F-EEF3-B6E0-52D6-EE9A4D9C8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E0ECF-2354-3033-F899-FC60CF87A0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521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274e49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c8274e491a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1" indent="-285750">
              <a:buClr>
                <a:schemeClr val="dk1"/>
              </a:buClr>
              <a:buFont typeface="Arial,Sans-Serif"/>
              <a:buChar char="•"/>
            </a:pPr>
            <a:endParaRPr lang="en-US"/>
          </a:p>
        </p:txBody>
      </p:sp>
      <p:sp>
        <p:nvSpPr>
          <p:cNvPr id="684" name="Google Shape;684;g1c8274e491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78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274e49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c8274e491a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1" indent="0">
              <a:buClr>
                <a:schemeClr val="dk1"/>
              </a:buClr>
              <a:buFont typeface="Arial,Sans-Serif"/>
              <a:buNone/>
            </a:pPr>
            <a:endParaRPr lang="en-US"/>
          </a:p>
        </p:txBody>
      </p:sp>
      <p:sp>
        <p:nvSpPr>
          <p:cNvPr id="684" name="Google Shape;684;g1c8274e491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99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274e49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c8274e491a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1" indent="-285750">
              <a:buClr>
                <a:schemeClr val="dk1"/>
              </a:buClr>
              <a:buFont typeface="Arial,Sans-Serif"/>
              <a:buChar char="•"/>
            </a:pPr>
            <a:endParaRPr lang="en-US"/>
          </a:p>
        </p:txBody>
      </p:sp>
      <p:sp>
        <p:nvSpPr>
          <p:cNvPr id="684" name="Google Shape;684;g1c8274e491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32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274e49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c8274e491a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1" indent="-285750">
              <a:buClr>
                <a:schemeClr val="dk1"/>
              </a:buClr>
              <a:buFont typeface="Arial,Sans-Serif"/>
              <a:buChar char="•"/>
            </a:pPr>
            <a:endParaRPr lang="en-US"/>
          </a:p>
        </p:txBody>
      </p:sp>
      <p:sp>
        <p:nvSpPr>
          <p:cNvPr id="684" name="Google Shape;684;g1c8274e491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2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40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8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11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32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65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on the Right">
  <p:cSld name="Image on the Righ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5"/>
          <p:cNvCxnSpPr/>
          <p:nvPr/>
        </p:nvCxnSpPr>
        <p:spPr>
          <a:xfrm>
            <a:off x="290376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5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112" name="Google Shape;112;p15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3" name="Google Shape;113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" name="Google Shape;114;p15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15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4114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4114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>
            <a:spLocks noGrp="1"/>
          </p:cNvSpPr>
          <p:nvPr>
            <p:ph type="pic" idx="2"/>
          </p:nvPr>
        </p:nvSpPr>
        <p:spPr>
          <a:xfrm>
            <a:off x="4574286" y="304805"/>
            <a:ext cx="4341150" cy="5490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Paragraphs">
  <p:cSld name="Two Columns Paragraph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body" idx="2"/>
          </p:nvPr>
        </p:nvSpPr>
        <p:spPr>
          <a:xfrm>
            <a:off x="228600" y="2087878"/>
            <a:ext cx="8686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Paragraphs">
  <p:cSld name="Three Columns Paragraph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2"/>
          </p:nvPr>
        </p:nvSpPr>
        <p:spPr>
          <a:xfrm>
            <a:off x="228600" y="2087878"/>
            <a:ext cx="8686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2"/>
          </p:nvPr>
        </p:nvSpPr>
        <p:spPr>
          <a:xfrm>
            <a:off x="228600" y="2085975"/>
            <a:ext cx="86868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Bullet Points">
  <p:cSld name="Two Columns Bullet Poi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2"/>
          </p:nvPr>
        </p:nvSpPr>
        <p:spPr>
          <a:xfrm>
            <a:off x="228600" y="2085975"/>
            <a:ext cx="415755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3"/>
          </p:nvPr>
        </p:nvSpPr>
        <p:spPr>
          <a:xfrm>
            <a:off x="4755452" y="2085975"/>
            <a:ext cx="4160025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 and Image on the Right 1">
  <p:cSld name="Texts and Image on the Right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2"/>
          </p:nvPr>
        </p:nvSpPr>
        <p:spPr>
          <a:xfrm>
            <a:off x="228600" y="2087878"/>
            <a:ext cx="411255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1"/>
          <p:cNvSpPr>
            <a:spLocks noGrp="1"/>
          </p:cNvSpPr>
          <p:nvPr>
            <p:ph type="pic" idx="3"/>
          </p:nvPr>
        </p:nvSpPr>
        <p:spPr>
          <a:xfrm>
            <a:off x="4572000" y="2085974"/>
            <a:ext cx="4343400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 and Image on the Right 2">
  <p:cSld name="Texts and Image on the Right 2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411255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411255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body" idx="2"/>
          </p:nvPr>
        </p:nvSpPr>
        <p:spPr>
          <a:xfrm>
            <a:off x="228600" y="2087878"/>
            <a:ext cx="411255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2"/>
          <p:cNvSpPr>
            <a:spLocks noGrp="1"/>
          </p:cNvSpPr>
          <p:nvPr>
            <p:ph type="pic" idx="3"/>
          </p:nvPr>
        </p:nvSpPr>
        <p:spPr>
          <a:xfrm>
            <a:off x="4574286" y="304800"/>
            <a:ext cx="4341150" cy="5486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 and Image on the Right 3">
  <p:cSld name="Texts and Image on the Right 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/>
          <p:nvPr/>
        </p:nvSpPr>
        <p:spPr>
          <a:xfrm>
            <a:off x="228600" y="304800"/>
            <a:ext cx="43434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1" name="Google Shape;261;p33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586931" y="724109"/>
            <a:ext cx="3552075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>
            <a:spLocks noGrp="1"/>
          </p:cNvSpPr>
          <p:nvPr>
            <p:ph type="pic" idx="2"/>
          </p:nvPr>
        </p:nvSpPr>
        <p:spPr>
          <a:xfrm>
            <a:off x="4574286" y="304800"/>
            <a:ext cx="4341150" cy="5486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 and Image on the Left 1">
  <p:cSld name="Texts and Image on the Lef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body" idx="2"/>
          </p:nvPr>
        </p:nvSpPr>
        <p:spPr>
          <a:xfrm>
            <a:off x="4800600" y="2087878"/>
            <a:ext cx="4114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>
            <a:spLocks noGrp="1"/>
          </p:cNvSpPr>
          <p:nvPr>
            <p:ph type="pic" idx="3"/>
          </p:nvPr>
        </p:nvSpPr>
        <p:spPr>
          <a:xfrm>
            <a:off x="228600" y="2085974"/>
            <a:ext cx="4343400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s and Image on the Left 2">
  <p:cSld name="Texts and Image on the Left 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35"/>
          <p:cNvCxnSpPr/>
          <p:nvPr/>
        </p:nvCxnSpPr>
        <p:spPr>
          <a:xfrm>
            <a:off x="4862375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6" name="Google Shape;276;p35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277" name="Google Shape;277;p35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8" name="Google Shape;278;p3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9" name="Google Shape;279;p35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35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4800599" y="172857"/>
            <a:ext cx="4114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1"/>
          </p:nvPr>
        </p:nvSpPr>
        <p:spPr>
          <a:xfrm>
            <a:off x="4800599" y="1031273"/>
            <a:ext cx="4114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2"/>
          </p:nvPr>
        </p:nvSpPr>
        <p:spPr>
          <a:xfrm>
            <a:off x="4800600" y="2087878"/>
            <a:ext cx="4114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5"/>
          <p:cNvSpPr>
            <a:spLocks noGrp="1"/>
          </p:cNvSpPr>
          <p:nvPr>
            <p:ph type="pic" idx="3"/>
          </p:nvPr>
        </p:nvSpPr>
        <p:spPr>
          <a:xfrm>
            <a:off x="228600" y="304805"/>
            <a:ext cx="4341150" cy="5490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s and Image on the Left 3">
  <p:cSld name="Texts and Image on the Left 3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36"/>
          <p:cNvCxnSpPr/>
          <p:nvPr/>
        </p:nvCxnSpPr>
        <p:spPr>
          <a:xfrm>
            <a:off x="4862375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90" name="Google Shape;290;p36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291" name="Google Shape;291;p36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2" name="Google Shape;292;p3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3" name="Google Shape;293;p36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36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4800599" y="172857"/>
            <a:ext cx="4114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6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9" name="Google Shape;299;p36"/>
          <p:cNvSpPr txBox="1">
            <a:spLocks noGrp="1"/>
          </p:cNvSpPr>
          <p:nvPr>
            <p:ph type="body" idx="1"/>
          </p:nvPr>
        </p:nvSpPr>
        <p:spPr>
          <a:xfrm>
            <a:off x="4800599" y="1031273"/>
            <a:ext cx="4114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6"/>
          <p:cNvSpPr>
            <a:spLocks noGrp="1"/>
          </p:cNvSpPr>
          <p:nvPr>
            <p:ph type="pic" idx="2"/>
          </p:nvPr>
        </p:nvSpPr>
        <p:spPr>
          <a:xfrm>
            <a:off x="228600" y="304805"/>
            <a:ext cx="4341150" cy="5490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laceholder – Full Slide">
  <p:cSld name="Content Placeholder – Full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body" idx="1"/>
          </p:nvPr>
        </p:nvSpPr>
        <p:spPr>
          <a:xfrm>
            <a:off x="228600" y="2085975"/>
            <a:ext cx="8686800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laceholder – Right Commentary Box">
  <p:cSld name="Content Placeholder – Right Commentary Box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>
            <a:spLocks noGrp="1"/>
          </p:cNvSpPr>
          <p:nvPr>
            <p:ph type="body" idx="1"/>
          </p:nvPr>
        </p:nvSpPr>
        <p:spPr>
          <a:xfrm>
            <a:off x="228601" y="2085975"/>
            <a:ext cx="4751775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4" name="Google Shape;314;p38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body" idx="3"/>
          </p:nvPr>
        </p:nvSpPr>
        <p:spPr>
          <a:xfrm>
            <a:off x="5362112" y="2261138"/>
            <a:ext cx="34002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laceholder – Left Commentary Box">
  <p:cSld name="Content Placeholder – Left Commentary Box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>
            <a:spLocks noGrp="1"/>
          </p:cNvSpPr>
          <p:nvPr>
            <p:ph type="body" idx="1"/>
          </p:nvPr>
        </p:nvSpPr>
        <p:spPr>
          <a:xfrm>
            <a:off x="4163628" y="2085975"/>
            <a:ext cx="4751775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2" name="Google Shape;322;p39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body" idx="3"/>
          </p:nvPr>
        </p:nvSpPr>
        <p:spPr>
          <a:xfrm>
            <a:off x="357240" y="2261138"/>
            <a:ext cx="34002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opics and Right Image">
  <p:cSld name="Three Topics and Right Imag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>
            <a:spLocks noGrp="1"/>
          </p:cNvSpPr>
          <p:nvPr>
            <p:ph type="body" idx="1"/>
          </p:nvPr>
        </p:nvSpPr>
        <p:spPr>
          <a:xfrm>
            <a:off x="5706122" y="2085975"/>
            <a:ext cx="3209175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0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0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0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0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0" name="Google Shape;330;p40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Top Center 1">
  <p:cSld name="Big Image Top Center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1193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33" name="Google Shape;333;p41"/>
          <p:cNvSpPr txBox="1">
            <a:spLocks noGrp="1"/>
          </p:cNvSpPr>
          <p:nvPr>
            <p:ph type="title"/>
          </p:nvPr>
        </p:nvSpPr>
        <p:spPr>
          <a:xfrm>
            <a:off x="228600" y="1299556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1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1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1"/>
          </p:nvPr>
        </p:nvSpPr>
        <p:spPr>
          <a:xfrm>
            <a:off x="980326" y="2157972"/>
            <a:ext cx="71811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3"/>
          </p:nvPr>
        </p:nvSpPr>
        <p:spPr>
          <a:xfrm>
            <a:off x="226314" y="4456590"/>
            <a:ext cx="868905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Top Center 2">
  <p:cSld name="Big Image Top Center 2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/>
          <p:nvPr/>
        </p:nvSpPr>
        <p:spPr>
          <a:xfrm>
            <a:off x="0" y="0"/>
            <a:ext cx="9144000" cy="2476500"/>
          </a:xfrm>
          <a:prstGeom prst="rect">
            <a:avLst/>
          </a:prstGeom>
          <a:solidFill>
            <a:srgbClr val="E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1" name="Google Shape;341;p42"/>
          <p:cNvSpPr>
            <a:spLocks noGrp="1"/>
          </p:cNvSpPr>
          <p:nvPr>
            <p:ph type="pic" idx="2"/>
          </p:nvPr>
        </p:nvSpPr>
        <p:spPr>
          <a:xfrm>
            <a:off x="521494" y="762000"/>
            <a:ext cx="8100900" cy="33573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42" name="Google Shape;342;p42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2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2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5" name="Google Shape;345;p42"/>
          <p:cNvSpPr txBox="1">
            <a:spLocks noGrp="1"/>
          </p:cNvSpPr>
          <p:nvPr>
            <p:ph type="body" idx="1"/>
          </p:nvPr>
        </p:nvSpPr>
        <p:spPr>
          <a:xfrm>
            <a:off x="521494" y="4456590"/>
            <a:ext cx="809865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Full">
  <p:cSld name="Big Image Full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48" name="Google Shape;348;p43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>
            <a:spLocks noGrp="1"/>
          </p:cNvSpPr>
          <p:nvPr>
            <p:ph type="pic" idx="2"/>
          </p:nvPr>
        </p:nvSpPr>
        <p:spPr>
          <a:xfrm>
            <a:off x="228600" y="304799"/>
            <a:ext cx="42291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53" name="Google Shape;353;p44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4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6" name="Google Shape;356;p44"/>
          <p:cNvSpPr>
            <a:spLocks noGrp="1"/>
          </p:cNvSpPr>
          <p:nvPr>
            <p:ph type="pic" idx="3"/>
          </p:nvPr>
        </p:nvSpPr>
        <p:spPr>
          <a:xfrm>
            <a:off x="4686300" y="304799"/>
            <a:ext cx="42291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57" name="Google Shape;357;p44"/>
          <p:cNvSpPr>
            <a:spLocks noGrp="1"/>
          </p:cNvSpPr>
          <p:nvPr>
            <p:ph type="pic" idx="4"/>
          </p:nvPr>
        </p:nvSpPr>
        <p:spPr>
          <a:xfrm>
            <a:off x="228600" y="3200400"/>
            <a:ext cx="42291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58" name="Google Shape;358;p44"/>
          <p:cNvSpPr>
            <a:spLocks noGrp="1"/>
          </p:cNvSpPr>
          <p:nvPr>
            <p:ph type="pic" idx="5"/>
          </p:nvPr>
        </p:nvSpPr>
        <p:spPr>
          <a:xfrm>
            <a:off x="4686300" y="3200400"/>
            <a:ext cx="42291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Images">
  <p:cSld name="Six Image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>
            <a:spLocks noGrp="1"/>
          </p:cNvSpPr>
          <p:nvPr>
            <p:ph type="pic" idx="2"/>
          </p:nvPr>
        </p:nvSpPr>
        <p:spPr>
          <a:xfrm>
            <a:off x="228601" y="3200400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1" name="Google Shape;361;p45"/>
          <p:cNvSpPr>
            <a:spLocks noGrp="1"/>
          </p:cNvSpPr>
          <p:nvPr>
            <p:ph type="pic" idx="3"/>
          </p:nvPr>
        </p:nvSpPr>
        <p:spPr>
          <a:xfrm>
            <a:off x="3200401" y="3200400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2" name="Google Shape;362;p45"/>
          <p:cNvSpPr>
            <a:spLocks noGrp="1"/>
          </p:cNvSpPr>
          <p:nvPr>
            <p:ph type="pic" idx="4"/>
          </p:nvPr>
        </p:nvSpPr>
        <p:spPr>
          <a:xfrm>
            <a:off x="6172200" y="3200400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3" name="Google Shape;363;p45"/>
          <p:cNvSpPr>
            <a:spLocks noGrp="1"/>
          </p:cNvSpPr>
          <p:nvPr>
            <p:ph type="pic" idx="5"/>
          </p:nvPr>
        </p:nvSpPr>
        <p:spPr>
          <a:xfrm>
            <a:off x="228601" y="304799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4" name="Google Shape;364;p45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5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7" name="Google Shape;367;p45"/>
          <p:cNvSpPr>
            <a:spLocks noGrp="1"/>
          </p:cNvSpPr>
          <p:nvPr>
            <p:ph type="pic" idx="6"/>
          </p:nvPr>
        </p:nvSpPr>
        <p:spPr>
          <a:xfrm>
            <a:off x="3200401" y="304799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8" name="Google Shape;368;p45"/>
          <p:cNvSpPr>
            <a:spLocks noGrp="1"/>
          </p:cNvSpPr>
          <p:nvPr>
            <p:ph type="pic" idx="7"/>
          </p:nvPr>
        </p:nvSpPr>
        <p:spPr>
          <a:xfrm>
            <a:off x="6172200" y="304799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>
            <a:spLocks noGrp="1"/>
          </p:cNvSpPr>
          <p:nvPr>
            <p:ph type="pic" idx="2"/>
          </p:nvPr>
        </p:nvSpPr>
        <p:spPr>
          <a:xfrm>
            <a:off x="228600" y="304800"/>
            <a:ext cx="4229100" cy="35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71" name="Google Shape;371;p46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46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4" name="Google Shape;374;p46"/>
          <p:cNvSpPr>
            <a:spLocks noGrp="1"/>
          </p:cNvSpPr>
          <p:nvPr>
            <p:ph type="pic" idx="3"/>
          </p:nvPr>
        </p:nvSpPr>
        <p:spPr>
          <a:xfrm>
            <a:off x="4686300" y="304800"/>
            <a:ext cx="4229100" cy="35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ig Image">
  <p:cSld name="Title and Big Image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>
            <a:spLocks noGrp="1"/>
          </p:cNvSpPr>
          <p:nvPr>
            <p:ph type="body" idx="1"/>
          </p:nvPr>
        </p:nvSpPr>
        <p:spPr>
          <a:xfrm>
            <a:off x="0" y="2076451"/>
            <a:ext cx="9144000" cy="4781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7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7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7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1" name="Google Shape;381;p47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Pictures 1">
  <p:cSld name="Three Pictures 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/>
          <p:nvPr/>
        </p:nvSpPr>
        <p:spPr>
          <a:xfrm>
            <a:off x="228601" y="6126480"/>
            <a:ext cx="8686800" cy="4266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3902" y="6181797"/>
            <a:ext cx="558010" cy="316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48"/>
          <p:cNvCxnSpPr/>
          <p:nvPr/>
        </p:nvCxnSpPr>
        <p:spPr>
          <a:xfrm>
            <a:off x="7868143" y="6240625"/>
            <a:ext cx="0" cy="198300"/>
          </a:xfrm>
          <a:prstGeom prst="straightConnector1">
            <a:avLst/>
          </a:prstGeom>
          <a:noFill/>
          <a:ln w="28575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p48"/>
          <p:cNvCxnSpPr/>
          <p:nvPr/>
        </p:nvCxnSpPr>
        <p:spPr>
          <a:xfrm>
            <a:off x="7142261" y="6240625"/>
            <a:ext cx="0" cy="198300"/>
          </a:xfrm>
          <a:prstGeom prst="straightConnector1">
            <a:avLst/>
          </a:prstGeom>
          <a:noFill/>
          <a:ln w="28575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48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8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0" name="Google Shape;390;p48"/>
          <p:cNvSpPr>
            <a:spLocks noGrp="1"/>
          </p:cNvSpPr>
          <p:nvPr>
            <p:ph type="pic" idx="2"/>
          </p:nvPr>
        </p:nvSpPr>
        <p:spPr>
          <a:xfrm>
            <a:off x="228600" y="304805"/>
            <a:ext cx="2743200" cy="3494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91" name="Google Shape;391;p48"/>
          <p:cNvSpPr>
            <a:spLocks noGrp="1"/>
          </p:cNvSpPr>
          <p:nvPr>
            <p:ph type="pic" idx="3"/>
          </p:nvPr>
        </p:nvSpPr>
        <p:spPr>
          <a:xfrm>
            <a:off x="3200400" y="304805"/>
            <a:ext cx="2743200" cy="3494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92" name="Google Shape;392;p48"/>
          <p:cNvSpPr>
            <a:spLocks noGrp="1"/>
          </p:cNvSpPr>
          <p:nvPr>
            <p:ph type="pic" idx="4"/>
          </p:nvPr>
        </p:nvSpPr>
        <p:spPr>
          <a:xfrm>
            <a:off x="6172200" y="304805"/>
            <a:ext cx="2743200" cy="3494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93" name="Google Shape;393;p48"/>
          <p:cNvSpPr txBox="1">
            <a:spLocks noGrp="1"/>
          </p:cNvSpPr>
          <p:nvPr>
            <p:ph type="body" idx="1"/>
          </p:nvPr>
        </p:nvSpPr>
        <p:spPr>
          <a:xfrm>
            <a:off x="228600" y="4098508"/>
            <a:ext cx="2743200" cy="1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5"/>
          </p:nvPr>
        </p:nvSpPr>
        <p:spPr>
          <a:xfrm>
            <a:off x="3200400" y="4098508"/>
            <a:ext cx="2743200" cy="1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6"/>
          </p:nvPr>
        </p:nvSpPr>
        <p:spPr>
          <a:xfrm>
            <a:off x="6172200" y="4098508"/>
            <a:ext cx="2743200" cy="1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Pictures 2">
  <p:cSld name="Three Pictures 2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/>
          <p:nvPr/>
        </p:nvSpPr>
        <p:spPr>
          <a:xfrm>
            <a:off x="228601" y="6126480"/>
            <a:ext cx="8686800" cy="4266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3902" y="6181797"/>
            <a:ext cx="558010" cy="316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49"/>
          <p:cNvCxnSpPr/>
          <p:nvPr/>
        </p:nvCxnSpPr>
        <p:spPr>
          <a:xfrm>
            <a:off x="7868143" y="6240625"/>
            <a:ext cx="0" cy="198300"/>
          </a:xfrm>
          <a:prstGeom prst="straightConnector1">
            <a:avLst/>
          </a:prstGeom>
          <a:noFill/>
          <a:ln w="28575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9"/>
          <p:cNvCxnSpPr/>
          <p:nvPr/>
        </p:nvCxnSpPr>
        <p:spPr>
          <a:xfrm>
            <a:off x="7142261" y="6240625"/>
            <a:ext cx="0" cy="198300"/>
          </a:xfrm>
          <a:prstGeom prst="straightConnector1">
            <a:avLst/>
          </a:prstGeom>
          <a:noFill/>
          <a:ln w="28575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1" name="Google Shape;401;p49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49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4" name="Google Shape;404;p49"/>
          <p:cNvSpPr>
            <a:spLocks noGrp="1"/>
          </p:cNvSpPr>
          <p:nvPr>
            <p:ph type="pic" idx="2"/>
          </p:nvPr>
        </p:nvSpPr>
        <p:spPr>
          <a:xfrm>
            <a:off x="3200400" y="304805"/>
            <a:ext cx="2743200" cy="2621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05" name="Google Shape;405;p49"/>
          <p:cNvSpPr>
            <a:spLocks noGrp="1"/>
          </p:cNvSpPr>
          <p:nvPr>
            <p:ph type="pic" idx="3"/>
          </p:nvPr>
        </p:nvSpPr>
        <p:spPr>
          <a:xfrm>
            <a:off x="6172200" y="304805"/>
            <a:ext cx="2743200" cy="2621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06" name="Google Shape;406;p49"/>
          <p:cNvSpPr txBox="1">
            <a:spLocks noGrp="1"/>
          </p:cNvSpPr>
          <p:nvPr>
            <p:ph type="body" idx="1"/>
          </p:nvPr>
        </p:nvSpPr>
        <p:spPr>
          <a:xfrm>
            <a:off x="228600" y="3200092"/>
            <a:ext cx="2600325" cy="26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49"/>
          <p:cNvSpPr>
            <a:spLocks noGrp="1"/>
          </p:cNvSpPr>
          <p:nvPr>
            <p:ph type="pic" idx="4"/>
          </p:nvPr>
        </p:nvSpPr>
        <p:spPr>
          <a:xfrm>
            <a:off x="3200400" y="3200091"/>
            <a:ext cx="5715000" cy="2621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08" name="Google Shape;408;p49"/>
          <p:cNvSpPr txBox="1">
            <a:spLocks noGrp="1"/>
          </p:cNvSpPr>
          <p:nvPr>
            <p:ph type="body" idx="5"/>
          </p:nvPr>
        </p:nvSpPr>
        <p:spPr>
          <a:xfrm>
            <a:off x="228600" y="304800"/>
            <a:ext cx="2600325" cy="26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 Slide">
  <p:cSld name="Profile Slide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>
            <a:spLocks noGrp="1"/>
          </p:cNvSpPr>
          <p:nvPr>
            <p:ph type="title"/>
          </p:nvPr>
        </p:nvSpPr>
        <p:spPr>
          <a:xfrm>
            <a:off x="3262544" y="172857"/>
            <a:ext cx="56529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0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0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0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4" name="Google Shape;414;p50"/>
          <p:cNvSpPr txBox="1">
            <a:spLocks noGrp="1"/>
          </p:cNvSpPr>
          <p:nvPr>
            <p:ph type="body" idx="1"/>
          </p:nvPr>
        </p:nvSpPr>
        <p:spPr>
          <a:xfrm>
            <a:off x="3262544" y="1031273"/>
            <a:ext cx="5652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0"/>
          <p:cNvSpPr>
            <a:spLocks noGrp="1"/>
          </p:cNvSpPr>
          <p:nvPr>
            <p:ph type="pic" idx="2"/>
          </p:nvPr>
        </p:nvSpPr>
        <p:spPr>
          <a:xfrm>
            <a:off x="228600" y="304800"/>
            <a:ext cx="2787525" cy="5484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cxnSp>
        <p:nvCxnSpPr>
          <p:cNvPr id="416" name="Google Shape;416;p50"/>
          <p:cNvCxnSpPr/>
          <p:nvPr/>
        </p:nvCxnSpPr>
        <p:spPr>
          <a:xfrm>
            <a:off x="3340340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>
  <p:cSld name="Team Slide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1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51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1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2" name="Google Shape;422;p51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51"/>
          <p:cNvSpPr>
            <a:spLocks noGrp="1"/>
          </p:cNvSpPr>
          <p:nvPr>
            <p:ph type="pic" idx="2"/>
          </p:nvPr>
        </p:nvSpPr>
        <p:spPr>
          <a:xfrm>
            <a:off x="664181" y="2178664"/>
            <a:ext cx="1129050" cy="1507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24" name="Google Shape;424;p51"/>
          <p:cNvSpPr>
            <a:spLocks noGrp="1"/>
          </p:cNvSpPr>
          <p:nvPr>
            <p:ph type="pic" idx="3"/>
          </p:nvPr>
        </p:nvSpPr>
        <p:spPr>
          <a:xfrm>
            <a:off x="2893031" y="2178664"/>
            <a:ext cx="1129050" cy="1507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25" name="Google Shape;425;p51"/>
          <p:cNvSpPr>
            <a:spLocks noGrp="1"/>
          </p:cNvSpPr>
          <p:nvPr>
            <p:ph type="pic" idx="4"/>
          </p:nvPr>
        </p:nvSpPr>
        <p:spPr>
          <a:xfrm>
            <a:off x="5121881" y="2178664"/>
            <a:ext cx="1129050" cy="1507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26" name="Google Shape;426;p51"/>
          <p:cNvSpPr>
            <a:spLocks noGrp="1"/>
          </p:cNvSpPr>
          <p:nvPr>
            <p:ph type="pic" idx="5"/>
          </p:nvPr>
        </p:nvSpPr>
        <p:spPr>
          <a:xfrm>
            <a:off x="7350731" y="2178664"/>
            <a:ext cx="1129050" cy="1507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m Slide 2">
  <p:cSld name="Team Slide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2"/>
          <p:cNvSpPr>
            <a:spLocks noGrp="1"/>
          </p:cNvSpPr>
          <p:nvPr>
            <p:ph type="pic" idx="2"/>
          </p:nvPr>
        </p:nvSpPr>
        <p:spPr>
          <a:xfrm>
            <a:off x="4826620" y="3214645"/>
            <a:ext cx="1927125" cy="26061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29" name="Google Shape;429;p52"/>
          <p:cNvSpPr>
            <a:spLocks noGrp="1"/>
          </p:cNvSpPr>
          <p:nvPr>
            <p:ph type="pic" idx="3"/>
          </p:nvPr>
        </p:nvSpPr>
        <p:spPr>
          <a:xfrm>
            <a:off x="6984032" y="3214645"/>
            <a:ext cx="1927125" cy="26061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grpSp>
        <p:nvGrpSpPr>
          <p:cNvPr id="430" name="Google Shape;430;p52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431" name="Google Shape;431;p52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2" name="Google Shape;432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3" name="Google Shape;433;p52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4" name="Google Shape;434;p52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5" name="Google Shape;435;p52"/>
          <p:cNvSpPr txBox="1">
            <a:spLocks noGrp="1"/>
          </p:cNvSpPr>
          <p:nvPr>
            <p:ph type="title"/>
          </p:nvPr>
        </p:nvSpPr>
        <p:spPr>
          <a:xfrm>
            <a:off x="228600" y="1245004"/>
            <a:ext cx="3400425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52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2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2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9" name="Google Shape;439;p52"/>
          <p:cNvSpPr txBox="1">
            <a:spLocks noGrp="1"/>
          </p:cNvSpPr>
          <p:nvPr>
            <p:ph type="body" idx="1"/>
          </p:nvPr>
        </p:nvSpPr>
        <p:spPr>
          <a:xfrm>
            <a:off x="228600" y="2103420"/>
            <a:ext cx="3400425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2"/>
          <p:cNvSpPr>
            <a:spLocks noGrp="1"/>
          </p:cNvSpPr>
          <p:nvPr>
            <p:ph type="pic" idx="4"/>
          </p:nvPr>
        </p:nvSpPr>
        <p:spPr>
          <a:xfrm>
            <a:off x="4826620" y="303308"/>
            <a:ext cx="1927125" cy="26061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cxnSp>
        <p:nvCxnSpPr>
          <p:cNvPr id="441" name="Google Shape;441;p52"/>
          <p:cNvCxnSpPr/>
          <p:nvPr/>
        </p:nvCxnSpPr>
        <p:spPr>
          <a:xfrm>
            <a:off x="297518" y="2029341"/>
            <a:ext cx="4457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2" name="Google Shape;442;p52"/>
          <p:cNvSpPr txBox="1">
            <a:spLocks noGrp="1"/>
          </p:cNvSpPr>
          <p:nvPr>
            <p:ph type="body" idx="5"/>
          </p:nvPr>
        </p:nvSpPr>
        <p:spPr>
          <a:xfrm>
            <a:off x="228600" y="3214645"/>
            <a:ext cx="3400425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52"/>
          <p:cNvSpPr>
            <a:spLocks noGrp="1"/>
          </p:cNvSpPr>
          <p:nvPr>
            <p:ph type="pic" idx="6"/>
          </p:nvPr>
        </p:nvSpPr>
        <p:spPr>
          <a:xfrm>
            <a:off x="6984032" y="303308"/>
            <a:ext cx="1927125" cy="26061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m Slide 3">
  <p:cSld name="Team Slide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53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446" name="Google Shape;446;p53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7" name="Google Shape;447;p5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8" name="Google Shape;448;p53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9" name="Google Shape;449;p53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450;p53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53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53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3" name="Google Shape;453;p53"/>
          <p:cNvSpPr>
            <a:spLocks noGrp="1"/>
          </p:cNvSpPr>
          <p:nvPr>
            <p:ph type="pic" idx="2"/>
          </p:nvPr>
        </p:nvSpPr>
        <p:spPr>
          <a:xfrm>
            <a:off x="228601" y="206272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4" name="Google Shape;454;p53"/>
          <p:cNvSpPr>
            <a:spLocks noGrp="1"/>
          </p:cNvSpPr>
          <p:nvPr>
            <p:ph type="pic" idx="3"/>
          </p:nvPr>
        </p:nvSpPr>
        <p:spPr>
          <a:xfrm>
            <a:off x="1744777" y="206272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5" name="Google Shape;455;p53"/>
          <p:cNvSpPr>
            <a:spLocks noGrp="1"/>
          </p:cNvSpPr>
          <p:nvPr>
            <p:ph type="pic" idx="4"/>
          </p:nvPr>
        </p:nvSpPr>
        <p:spPr>
          <a:xfrm>
            <a:off x="3260430" y="206272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6" name="Google Shape;456;p53"/>
          <p:cNvSpPr>
            <a:spLocks noGrp="1"/>
          </p:cNvSpPr>
          <p:nvPr>
            <p:ph type="pic" idx="5"/>
          </p:nvPr>
        </p:nvSpPr>
        <p:spPr>
          <a:xfrm>
            <a:off x="4777700" y="206272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7" name="Google Shape;457;p53"/>
          <p:cNvSpPr>
            <a:spLocks noGrp="1"/>
          </p:cNvSpPr>
          <p:nvPr>
            <p:ph type="pic" idx="6"/>
          </p:nvPr>
        </p:nvSpPr>
        <p:spPr>
          <a:xfrm>
            <a:off x="228601" y="410488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8" name="Google Shape;458;p53"/>
          <p:cNvSpPr>
            <a:spLocks noGrp="1"/>
          </p:cNvSpPr>
          <p:nvPr>
            <p:ph type="pic" idx="7"/>
          </p:nvPr>
        </p:nvSpPr>
        <p:spPr>
          <a:xfrm>
            <a:off x="1744777" y="410488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9" name="Google Shape;459;p53"/>
          <p:cNvSpPr>
            <a:spLocks noGrp="1"/>
          </p:cNvSpPr>
          <p:nvPr>
            <p:ph type="pic" idx="8"/>
          </p:nvPr>
        </p:nvSpPr>
        <p:spPr>
          <a:xfrm>
            <a:off x="3260430" y="410488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60" name="Google Shape;460;p53"/>
          <p:cNvSpPr>
            <a:spLocks noGrp="1"/>
          </p:cNvSpPr>
          <p:nvPr>
            <p:ph type="pic" idx="9"/>
          </p:nvPr>
        </p:nvSpPr>
        <p:spPr>
          <a:xfrm>
            <a:off x="4777700" y="410488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61" name="Google Shape;461;p53"/>
          <p:cNvSpPr txBox="1">
            <a:spLocks noGrp="1"/>
          </p:cNvSpPr>
          <p:nvPr>
            <p:ph type="body" idx="1"/>
          </p:nvPr>
        </p:nvSpPr>
        <p:spPr>
          <a:xfrm>
            <a:off x="6284674" y="2057399"/>
            <a:ext cx="2630700" cy="3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53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3"/>
          <p:cNvSpPr txBox="1">
            <a:spLocks noGrp="1"/>
          </p:cNvSpPr>
          <p:nvPr>
            <p:ph type="body" idx="13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4" name="Google Shape;464;p53"/>
          <p:cNvCxnSpPr/>
          <p:nvPr/>
        </p:nvCxnSpPr>
        <p:spPr>
          <a:xfrm>
            <a:off x="297518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Centered">
  <p:cSld name="Single Image Centered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4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4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5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4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0" name="Google Shape;470;p54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54"/>
          <p:cNvSpPr>
            <a:spLocks noGrp="1"/>
          </p:cNvSpPr>
          <p:nvPr>
            <p:ph type="pic" idx="2"/>
          </p:nvPr>
        </p:nvSpPr>
        <p:spPr>
          <a:xfrm>
            <a:off x="3183255" y="2249648"/>
            <a:ext cx="2777400" cy="33759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5"/>
          <p:cNvSpPr/>
          <p:nvPr/>
        </p:nvSpPr>
        <p:spPr>
          <a:xfrm>
            <a:off x="0" y="0"/>
            <a:ext cx="2857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74" name="Google Shape;474;p55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475" name="Google Shape;475;p55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p5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7" name="Google Shape;477;p55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8" name="Google Shape;478;p55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79" name="Google Shape;479;p55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5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2" name="Google Shape;482;p55"/>
          <p:cNvSpPr>
            <a:spLocks noGrp="1"/>
          </p:cNvSpPr>
          <p:nvPr>
            <p:ph type="pic" idx="2"/>
          </p:nvPr>
        </p:nvSpPr>
        <p:spPr>
          <a:xfrm>
            <a:off x="964406" y="304800"/>
            <a:ext cx="3028950" cy="5490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-tilte">
  <p:cSld name="Title and Sub-tilte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6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6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56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8" name="Google Shape;488;p56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>
            <a:spLocks noGrp="1"/>
          </p:cNvSpPr>
          <p:nvPr>
            <p:ph type="pic" idx="2"/>
          </p:nvPr>
        </p:nvSpPr>
        <p:spPr>
          <a:xfrm>
            <a:off x="228600" y="304799"/>
            <a:ext cx="8679600" cy="3538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161" name="Google Shape;161;p21"/>
          <p:cNvSpPr/>
          <p:nvPr/>
        </p:nvSpPr>
        <p:spPr>
          <a:xfrm>
            <a:off x="228600" y="4159116"/>
            <a:ext cx="6674400" cy="23868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7144852" y="4159116"/>
            <a:ext cx="1763775" cy="23868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7453" y="5097964"/>
            <a:ext cx="898679" cy="509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1"/>
          <p:cNvCxnSpPr/>
          <p:nvPr/>
        </p:nvCxnSpPr>
        <p:spPr>
          <a:xfrm>
            <a:off x="547853" y="5249772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21"/>
          <p:cNvSpPr txBox="1">
            <a:spLocks noGrp="1"/>
          </p:cNvSpPr>
          <p:nvPr>
            <p:ph type="ctrTitle"/>
          </p:nvPr>
        </p:nvSpPr>
        <p:spPr>
          <a:xfrm>
            <a:off x="467113" y="4399360"/>
            <a:ext cx="619965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1"/>
          </p:nvPr>
        </p:nvSpPr>
        <p:spPr>
          <a:xfrm>
            <a:off x="467113" y="5332289"/>
            <a:ext cx="619965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-title and a Picture">
  <p:cSld name="Title, Sub-title and a Picture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7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7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7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7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4" name="Google Shape;494;p57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57"/>
          <p:cNvSpPr>
            <a:spLocks noGrp="1"/>
          </p:cNvSpPr>
          <p:nvPr>
            <p:ph type="pic" idx="2"/>
          </p:nvPr>
        </p:nvSpPr>
        <p:spPr>
          <a:xfrm>
            <a:off x="7063178" y="2057400"/>
            <a:ext cx="1852200" cy="37719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Chart">
  <p:cSld name="Picture and Chart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434115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58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58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1" name="Google Shape;501;p58"/>
          <p:cNvSpPr txBox="1">
            <a:spLocks noGrp="1"/>
          </p:cNvSpPr>
          <p:nvPr>
            <p:ph type="body" idx="1"/>
          </p:nvPr>
        </p:nvSpPr>
        <p:spPr>
          <a:xfrm>
            <a:off x="228599" y="1031272"/>
            <a:ext cx="4343400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58"/>
          <p:cNvSpPr>
            <a:spLocks noGrp="1"/>
          </p:cNvSpPr>
          <p:nvPr>
            <p:ph type="pic" idx="2"/>
          </p:nvPr>
        </p:nvSpPr>
        <p:spPr>
          <a:xfrm>
            <a:off x="228600" y="2391515"/>
            <a:ext cx="4343400" cy="3437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- Pictures and Data">
  <p:cSld name="Social Media - Pictures and Data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9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9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59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9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8" name="Google Shape;508;p59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59"/>
          <p:cNvSpPr>
            <a:spLocks noGrp="1"/>
          </p:cNvSpPr>
          <p:nvPr>
            <p:ph type="pic" idx="2"/>
          </p:nvPr>
        </p:nvSpPr>
        <p:spPr>
          <a:xfrm>
            <a:off x="228600" y="2057400"/>
            <a:ext cx="1938375" cy="25845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10" name="Google Shape;510;p59"/>
          <p:cNvSpPr>
            <a:spLocks noGrp="1"/>
          </p:cNvSpPr>
          <p:nvPr>
            <p:ph type="pic" idx="3"/>
          </p:nvPr>
        </p:nvSpPr>
        <p:spPr>
          <a:xfrm>
            <a:off x="2473210" y="2063887"/>
            <a:ext cx="1938375" cy="25845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11" name="Google Shape;511;p59"/>
          <p:cNvSpPr>
            <a:spLocks noGrp="1"/>
          </p:cNvSpPr>
          <p:nvPr>
            <p:ph type="pic" idx="4"/>
          </p:nvPr>
        </p:nvSpPr>
        <p:spPr>
          <a:xfrm>
            <a:off x="4722686" y="2063887"/>
            <a:ext cx="1938375" cy="25845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12" name="Google Shape;512;p59"/>
          <p:cNvSpPr>
            <a:spLocks noGrp="1"/>
          </p:cNvSpPr>
          <p:nvPr>
            <p:ph type="pic" idx="5"/>
          </p:nvPr>
        </p:nvSpPr>
        <p:spPr>
          <a:xfrm>
            <a:off x="6972162" y="2063887"/>
            <a:ext cx="1938375" cy="25845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- Table Chart and Image">
  <p:cSld name="Title and Subtitle - Table Chart and Image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0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0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60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8" name="Google Shape;518;p60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9" name="Google Shape;519;p60"/>
          <p:cNvSpPr>
            <a:spLocks noGrp="1"/>
          </p:cNvSpPr>
          <p:nvPr>
            <p:ph type="pic" idx="2"/>
          </p:nvPr>
        </p:nvSpPr>
        <p:spPr>
          <a:xfrm>
            <a:off x="6099368" y="2057399"/>
            <a:ext cx="2816100" cy="17100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Sub-tilte">
  <p:cSld name="1_Title and Sub-tilte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1"/>
          <p:cNvSpPr/>
          <p:nvPr/>
        </p:nvSpPr>
        <p:spPr>
          <a:xfrm>
            <a:off x="228600" y="0"/>
            <a:ext cx="4341150" cy="58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2" name="Google Shape;522;p61"/>
          <p:cNvSpPr txBox="1">
            <a:spLocks noGrp="1"/>
          </p:cNvSpPr>
          <p:nvPr>
            <p:ph type="title"/>
          </p:nvPr>
        </p:nvSpPr>
        <p:spPr>
          <a:xfrm>
            <a:off x="479394" y="172857"/>
            <a:ext cx="3841875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61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61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1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6" name="Google Shape;526;p61"/>
          <p:cNvSpPr txBox="1">
            <a:spLocks noGrp="1"/>
          </p:cNvSpPr>
          <p:nvPr>
            <p:ph type="body" idx="1"/>
          </p:nvPr>
        </p:nvSpPr>
        <p:spPr>
          <a:xfrm>
            <a:off x="479394" y="1031273"/>
            <a:ext cx="3841875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27" name="Google Shape;527;p61"/>
          <p:cNvCxnSpPr/>
          <p:nvPr/>
        </p:nvCxnSpPr>
        <p:spPr>
          <a:xfrm>
            <a:off x="537215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Mockup 1">
  <p:cSld name="Laptop Mockup 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2"/>
          <p:cNvSpPr>
            <a:spLocks noGrp="1"/>
          </p:cNvSpPr>
          <p:nvPr>
            <p:ph type="pic" idx="2"/>
          </p:nvPr>
        </p:nvSpPr>
        <p:spPr>
          <a:xfrm>
            <a:off x="775846" y="2494195"/>
            <a:ext cx="3319650" cy="2768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30" name="Google Shape;530;p62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2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62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62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4" name="Google Shape;534;p62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Mockup">
  <p:cSld name="Desktop Mockup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3"/>
          <p:cNvSpPr>
            <a:spLocks noGrp="1"/>
          </p:cNvSpPr>
          <p:nvPr>
            <p:ph type="pic" idx="2"/>
          </p:nvPr>
        </p:nvSpPr>
        <p:spPr>
          <a:xfrm>
            <a:off x="2886075" y="2255520"/>
            <a:ext cx="3371850" cy="25680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37" name="Google Shape;537;p63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63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3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63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1" name="Google Shape;541;p63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ptop Contrast">
  <p:cSld name="Laptop Contras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4"/>
          <p:cNvSpPr>
            <a:spLocks noGrp="1"/>
          </p:cNvSpPr>
          <p:nvPr>
            <p:ph type="pic" idx="2"/>
          </p:nvPr>
        </p:nvSpPr>
        <p:spPr>
          <a:xfrm>
            <a:off x="439343" y="959254"/>
            <a:ext cx="4805100" cy="4007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grpSp>
        <p:nvGrpSpPr>
          <p:cNvPr id="544" name="Google Shape;544;p64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545" name="Google Shape;545;p64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6" name="Google Shape;546;p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7" name="Google Shape;547;p64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8" name="Google Shape;548;p64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49" name="Google Shape;549;p64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6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64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ne Contrast">
  <p:cSld name="Phone Contras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>
            <a:spLocks noGrp="1"/>
          </p:cNvSpPr>
          <p:nvPr>
            <p:ph type="pic" idx="2"/>
          </p:nvPr>
        </p:nvSpPr>
        <p:spPr>
          <a:xfrm>
            <a:off x="1363117" y="443883"/>
            <a:ext cx="1833975" cy="5191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cxnSp>
        <p:nvCxnSpPr>
          <p:cNvPr id="554" name="Google Shape;554;p65"/>
          <p:cNvCxnSpPr/>
          <p:nvPr/>
        </p:nvCxnSpPr>
        <p:spPr>
          <a:xfrm>
            <a:off x="4572000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55" name="Google Shape;555;p65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556" name="Google Shape;556;p65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7" name="Google Shape;557;p6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58" name="Google Shape;558;p65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9" name="Google Shape;559;p65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0" name="Google Shape;560;p65"/>
          <p:cNvSpPr txBox="1">
            <a:spLocks noGrp="1"/>
          </p:cNvSpPr>
          <p:nvPr>
            <p:ph type="title"/>
          </p:nvPr>
        </p:nvSpPr>
        <p:spPr>
          <a:xfrm>
            <a:off x="4432164" y="172857"/>
            <a:ext cx="4483125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5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6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5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4" name="Google Shape;564;p65"/>
          <p:cNvSpPr txBox="1">
            <a:spLocks noGrp="1"/>
          </p:cNvSpPr>
          <p:nvPr>
            <p:ph type="body" idx="1"/>
          </p:nvPr>
        </p:nvSpPr>
        <p:spPr>
          <a:xfrm>
            <a:off x="4432164" y="1031273"/>
            <a:ext cx="4483125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Mockup">
  <p:cSld name="Phone Mockup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6"/>
          <p:cNvSpPr>
            <a:spLocks noGrp="1"/>
          </p:cNvSpPr>
          <p:nvPr>
            <p:ph type="pic" idx="2"/>
          </p:nvPr>
        </p:nvSpPr>
        <p:spPr>
          <a:xfrm>
            <a:off x="3719744" y="2175029"/>
            <a:ext cx="1704600" cy="3947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67" name="Google Shape;567;p66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66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6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66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1" name="Google Shape;571;p66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>
            <a:spLocks noGrp="1"/>
          </p:cNvSpPr>
          <p:nvPr>
            <p:ph type="pic" idx="2"/>
          </p:nvPr>
        </p:nvSpPr>
        <p:spPr>
          <a:xfrm>
            <a:off x="228600" y="304799"/>
            <a:ext cx="8679600" cy="3538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170" name="Google Shape;170;p22"/>
          <p:cNvSpPr/>
          <p:nvPr/>
        </p:nvSpPr>
        <p:spPr>
          <a:xfrm>
            <a:off x="2244242" y="4159116"/>
            <a:ext cx="6674400" cy="23868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228600" y="4159116"/>
            <a:ext cx="1763775" cy="23868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201" y="5097964"/>
            <a:ext cx="898679" cy="509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2"/>
          <p:cNvCxnSpPr/>
          <p:nvPr/>
        </p:nvCxnSpPr>
        <p:spPr>
          <a:xfrm>
            <a:off x="2563496" y="5249772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2"/>
          <p:cNvSpPr txBox="1">
            <a:spLocks noGrp="1"/>
          </p:cNvSpPr>
          <p:nvPr>
            <p:ph type="ctrTitle"/>
          </p:nvPr>
        </p:nvSpPr>
        <p:spPr>
          <a:xfrm>
            <a:off x="2482755" y="4399360"/>
            <a:ext cx="619965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1"/>
          </p:nvPr>
        </p:nvSpPr>
        <p:spPr>
          <a:xfrm>
            <a:off x="2482755" y="5332289"/>
            <a:ext cx="619965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6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6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6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6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6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8"/>
          <p:cNvSpPr txBox="1">
            <a:spLocks noGrp="1"/>
          </p:cNvSpPr>
          <p:nvPr>
            <p:ph type="subTitle" idx="1"/>
          </p:nvPr>
        </p:nvSpPr>
        <p:spPr>
          <a:xfrm>
            <a:off x="713225" y="2960693"/>
            <a:ext cx="2093175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68"/>
          <p:cNvSpPr txBox="1">
            <a:spLocks noGrp="1"/>
          </p:cNvSpPr>
          <p:nvPr>
            <p:ph type="subTitle" idx="2"/>
          </p:nvPr>
        </p:nvSpPr>
        <p:spPr>
          <a:xfrm>
            <a:off x="713225" y="2718890"/>
            <a:ext cx="2093175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>
                <a:latin typeface="Sen ExtraBold"/>
                <a:ea typeface="Sen ExtraBold"/>
                <a:cs typeface="Sen ExtraBold"/>
                <a:sym typeface="Sen ExtraBold"/>
              </a:defRPr>
            </a:lvl1pPr>
            <a:lvl2pPr lvl="1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2pPr>
            <a:lvl3pPr lvl="2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3pPr>
            <a:lvl4pPr lvl="3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4pPr>
            <a:lvl5pPr lvl="4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5pPr>
            <a:lvl6pPr lvl="5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6pPr>
            <a:lvl7pPr lvl="6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7pPr>
            <a:lvl8pPr lvl="7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8pPr>
            <a:lvl9pPr lvl="8" algn="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9pPr>
          </a:lstStyle>
          <a:p>
            <a:endParaRPr/>
          </a:p>
        </p:txBody>
      </p:sp>
      <p:sp>
        <p:nvSpPr>
          <p:cNvPr id="582" name="Google Shape;582;p68"/>
          <p:cNvSpPr txBox="1">
            <a:spLocks noGrp="1"/>
          </p:cNvSpPr>
          <p:nvPr>
            <p:ph type="subTitle" idx="3"/>
          </p:nvPr>
        </p:nvSpPr>
        <p:spPr>
          <a:xfrm>
            <a:off x="6337625" y="2960693"/>
            <a:ext cx="2093175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68"/>
          <p:cNvSpPr txBox="1">
            <a:spLocks noGrp="1"/>
          </p:cNvSpPr>
          <p:nvPr>
            <p:ph type="subTitle" idx="4"/>
          </p:nvPr>
        </p:nvSpPr>
        <p:spPr>
          <a:xfrm>
            <a:off x="6337625" y="2718890"/>
            <a:ext cx="2093175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>
                <a:latin typeface="Sen ExtraBold"/>
                <a:ea typeface="Sen ExtraBold"/>
                <a:cs typeface="Sen ExtraBold"/>
                <a:sym typeface="Sen ExtraBold"/>
              </a:defRPr>
            </a:lvl1pPr>
            <a:lvl2pPr lvl="1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2pPr>
            <a:lvl3pPr lvl="2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3pPr>
            <a:lvl4pPr lvl="3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4pPr>
            <a:lvl5pPr lvl="4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5pPr>
            <a:lvl6pPr lvl="5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6pPr>
            <a:lvl7pPr lvl="6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7pPr>
            <a:lvl8pPr lvl="7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8pPr>
            <a:lvl9pPr lvl="8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9pPr>
          </a:lstStyle>
          <a:p>
            <a:endParaRPr/>
          </a:p>
        </p:txBody>
      </p:sp>
      <p:sp>
        <p:nvSpPr>
          <p:cNvPr id="584" name="Google Shape;584;p68"/>
          <p:cNvSpPr txBox="1">
            <a:spLocks noGrp="1"/>
          </p:cNvSpPr>
          <p:nvPr>
            <p:ph type="subTitle" idx="5"/>
          </p:nvPr>
        </p:nvSpPr>
        <p:spPr>
          <a:xfrm>
            <a:off x="3525425" y="5266693"/>
            <a:ext cx="2093175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68"/>
          <p:cNvSpPr txBox="1">
            <a:spLocks noGrp="1"/>
          </p:cNvSpPr>
          <p:nvPr>
            <p:ph type="subTitle" idx="6"/>
          </p:nvPr>
        </p:nvSpPr>
        <p:spPr>
          <a:xfrm>
            <a:off x="3525425" y="5024890"/>
            <a:ext cx="2093175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>
                <a:latin typeface="Sen ExtraBold"/>
                <a:ea typeface="Sen ExtraBold"/>
                <a:cs typeface="Sen ExtraBold"/>
                <a:sym typeface="Sen ExtraBold"/>
              </a:defRPr>
            </a:lvl1pPr>
            <a:lvl2pPr lvl="1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2pPr>
            <a:lvl3pPr lvl="2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4pPr>
            <a:lvl5pPr lvl="4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5pPr>
            <a:lvl6pPr lvl="5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6pPr>
            <a:lvl7pPr lvl="6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7pPr>
            <a:lvl8pPr lvl="7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8pPr>
            <a:lvl9pPr lvl="8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9pPr>
          </a:lstStyle>
          <a:p>
            <a:endParaRPr/>
          </a:p>
        </p:txBody>
      </p:sp>
      <p:sp>
        <p:nvSpPr>
          <p:cNvPr id="586" name="Google Shape;586;p68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">
  <p:cSld name="1_Text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1"/>
          <p:cNvSpPr txBox="1">
            <a:spLocks noGrp="1"/>
          </p:cNvSpPr>
          <p:nvPr>
            <p:ph type="body" idx="1"/>
          </p:nvPr>
        </p:nvSpPr>
        <p:spPr>
          <a:xfrm>
            <a:off x="453124" y="1471027"/>
            <a:ext cx="8211033" cy="478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C64"/>
              </a:buClr>
              <a:buSzPts val="1800"/>
              <a:buFont typeface="Arial"/>
              <a:buChar char="•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81"/>
          <p:cNvSpPr/>
          <p:nvPr/>
        </p:nvSpPr>
        <p:spPr>
          <a:xfrm>
            <a:off x="0" y="1"/>
            <a:ext cx="9144000" cy="932985"/>
          </a:xfrm>
          <a:prstGeom prst="rect">
            <a:avLst/>
          </a:prstGeom>
          <a:solidFill>
            <a:srgbClr val="283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81"/>
          <p:cNvCxnSpPr/>
          <p:nvPr/>
        </p:nvCxnSpPr>
        <p:spPr>
          <a:xfrm>
            <a:off x="0" y="938463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81"/>
          <p:cNvSpPr txBox="1"/>
          <p:nvPr/>
        </p:nvSpPr>
        <p:spPr>
          <a:xfrm>
            <a:off x="8183563" y="6514343"/>
            <a:ext cx="7223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283C64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1" i="0" u="none" strike="noStrike" cap="none">
              <a:solidFill>
                <a:srgbClr val="28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438" y="6435165"/>
            <a:ext cx="1645453" cy="395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81"/>
          <p:cNvCxnSpPr/>
          <p:nvPr/>
        </p:nvCxnSpPr>
        <p:spPr>
          <a:xfrm>
            <a:off x="0" y="6398165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81"/>
          <p:cNvSpPr txBox="1">
            <a:spLocks noGrp="1"/>
          </p:cNvSpPr>
          <p:nvPr>
            <p:ph type="body" idx="2"/>
          </p:nvPr>
        </p:nvSpPr>
        <p:spPr>
          <a:xfrm>
            <a:off x="679143" y="6145804"/>
            <a:ext cx="8005120" cy="20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800" b="0" i="0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81"/>
          <p:cNvSpPr/>
          <p:nvPr/>
        </p:nvSpPr>
        <p:spPr>
          <a:xfrm>
            <a:off x="0" y="1"/>
            <a:ext cx="9144000" cy="932985"/>
          </a:xfrm>
          <a:prstGeom prst="rect">
            <a:avLst/>
          </a:prstGeom>
          <a:solidFill>
            <a:srgbClr val="283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81"/>
          <p:cNvCxnSpPr/>
          <p:nvPr/>
        </p:nvCxnSpPr>
        <p:spPr>
          <a:xfrm>
            <a:off x="0" y="938463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81"/>
          <p:cNvSpPr txBox="1"/>
          <p:nvPr/>
        </p:nvSpPr>
        <p:spPr>
          <a:xfrm>
            <a:off x="8183563" y="6514343"/>
            <a:ext cx="7223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283C64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1" i="0" u="none" strike="noStrike" cap="none">
              <a:solidFill>
                <a:srgbClr val="28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438" y="6435165"/>
            <a:ext cx="1645453" cy="395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81"/>
          <p:cNvCxnSpPr/>
          <p:nvPr/>
        </p:nvCxnSpPr>
        <p:spPr>
          <a:xfrm>
            <a:off x="0" y="6398165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81"/>
          <p:cNvSpPr txBox="1">
            <a:spLocks noGrp="1"/>
          </p:cNvSpPr>
          <p:nvPr>
            <p:ph type="body" idx="3"/>
          </p:nvPr>
        </p:nvSpPr>
        <p:spPr>
          <a:xfrm>
            <a:off x="453124" y="27149"/>
            <a:ext cx="8216231" cy="8743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81"/>
          <p:cNvSpPr txBox="1">
            <a:spLocks noGrp="1"/>
          </p:cNvSpPr>
          <p:nvPr>
            <p:ph type="body" idx="4"/>
          </p:nvPr>
        </p:nvSpPr>
        <p:spPr>
          <a:xfrm>
            <a:off x="453124" y="982496"/>
            <a:ext cx="8080283" cy="44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16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C64"/>
              </a:buClr>
              <a:buSzPts val="1800"/>
              <a:buFont typeface="Arial"/>
              <a:buChar char="•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D18B2-45F1-E0CE-35AE-835E7B945571}"/>
              </a:ext>
            </a:extLst>
          </p:cNvPr>
          <p:cNvSpPr txBox="1"/>
          <p:nvPr userDrawn="1"/>
        </p:nvSpPr>
        <p:spPr>
          <a:xfrm>
            <a:off x="3108217" y="6458836"/>
            <a:ext cx="558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schemeClr val="accent1"/>
                </a:solidFill>
              </a:rPr>
              <a:t>Confidential Working Document Draft §RIGL 38-2-2(4)(E),(K)</a:t>
            </a:r>
          </a:p>
        </p:txBody>
      </p:sp>
    </p:spTree>
    <p:extLst>
      <p:ext uri="{BB962C8B-B14F-4D97-AF65-F5344CB8AC3E}">
        <p14:creationId xmlns:p14="http://schemas.microsoft.com/office/powerpoint/2010/main" val="4089854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2">
  <p:cSld name="Transition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3737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23"/>
          <p:cNvCxnSpPr/>
          <p:nvPr/>
        </p:nvCxnSpPr>
        <p:spPr>
          <a:xfrm>
            <a:off x="4347764" y="3429000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1A49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23"/>
          <p:cNvSpPr/>
          <p:nvPr/>
        </p:nvSpPr>
        <p:spPr>
          <a:xfrm>
            <a:off x="4229584" y="5895975"/>
            <a:ext cx="684900" cy="4137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2996" y="5944798"/>
            <a:ext cx="558010" cy="31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2671048" y="1822430"/>
            <a:ext cx="38061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2667476" y="3589021"/>
            <a:ext cx="38061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7388364" y="773578"/>
            <a:ext cx="1527037" cy="5310352"/>
          </a:xfrm>
          <a:custGeom>
            <a:avLst/>
            <a:gdLst/>
            <a:ahLst/>
            <a:cxnLst/>
            <a:rect l="l" t="t" r="r" b="b"/>
            <a:pathLst>
              <a:path w="2036049" h="5310352" extrusionOk="0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228600" y="773907"/>
            <a:ext cx="1519198" cy="5300898"/>
          </a:xfrm>
          <a:custGeom>
            <a:avLst/>
            <a:gdLst/>
            <a:ahLst/>
            <a:cxnLst/>
            <a:rect l="l" t="t" r="r" b="b"/>
            <a:pathLst>
              <a:path w="2025597" h="5300898" extrusionOk="0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3">
  <p:cSld name="Transition 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3737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24"/>
          <p:cNvCxnSpPr/>
          <p:nvPr/>
        </p:nvCxnSpPr>
        <p:spPr>
          <a:xfrm>
            <a:off x="4347764" y="3429000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FFC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24"/>
          <p:cNvSpPr/>
          <p:nvPr/>
        </p:nvSpPr>
        <p:spPr>
          <a:xfrm>
            <a:off x="4229584" y="5895975"/>
            <a:ext cx="684900" cy="413700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2996" y="5944798"/>
            <a:ext cx="558010" cy="31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2671048" y="1822430"/>
            <a:ext cx="38061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2667476" y="3589021"/>
            <a:ext cx="38061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7388364" y="773578"/>
            <a:ext cx="1527037" cy="5310352"/>
          </a:xfrm>
          <a:custGeom>
            <a:avLst/>
            <a:gdLst/>
            <a:ahLst/>
            <a:cxnLst/>
            <a:rect l="l" t="t" r="r" b="b"/>
            <a:pathLst>
              <a:path w="2036049" h="5310352" extrusionOk="0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228600" y="773907"/>
            <a:ext cx="1519198" cy="5300898"/>
          </a:xfrm>
          <a:custGeom>
            <a:avLst/>
            <a:gdLst/>
            <a:ahLst/>
            <a:cxnLst/>
            <a:rect l="l" t="t" r="r" b="b"/>
            <a:pathLst>
              <a:path w="2025597" h="5300898" extrusionOk="0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4">
  <p:cSld name="Transition 4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3737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5"/>
          <p:cNvCxnSpPr/>
          <p:nvPr/>
        </p:nvCxnSpPr>
        <p:spPr>
          <a:xfrm>
            <a:off x="4347764" y="3429000"/>
            <a:ext cx="448425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25"/>
          <p:cNvSpPr/>
          <p:nvPr/>
        </p:nvSpPr>
        <p:spPr>
          <a:xfrm>
            <a:off x="4229584" y="5895975"/>
            <a:ext cx="684900" cy="4137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2996" y="5944798"/>
            <a:ext cx="558010" cy="31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2671048" y="1822430"/>
            <a:ext cx="38061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2667476" y="3589021"/>
            <a:ext cx="38061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7388364" y="773578"/>
            <a:ext cx="1527037" cy="5310352"/>
          </a:xfrm>
          <a:custGeom>
            <a:avLst/>
            <a:gdLst/>
            <a:ahLst/>
            <a:cxnLst/>
            <a:rect l="l" t="t" r="r" b="b"/>
            <a:pathLst>
              <a:path w="2036049" h="5310352" extrusionOk="0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228600" y="773907"/>
            <a:ext cx="1519198" cy="5300898"/>
          </a:xfrm>
          <a:custGeom>
            <a:avLst/>
            <a:gdLst/>
            <a:ahLst/>
            <a:cxnLst/>
            <a:rect l="l" t="t" r="r" b="b"/>
            <a:pathLst>
              <a:path w="2025597" h="5300898" extrusionOk="0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228599" y="2085975"/>
            <a:ext cx="86868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22860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228599" y="2085975"/>
            <a:ext cx="86868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cxnSp>
        <p:nvCxnSpPr>
          <p:cNvPr id="100" name="Google Shape;100;p14"/>
          <p:cNvCxnSpPr/>
          <p:nvPr/>
        </p:nvCxnSpPr>
        <p:spPr>
          <a:xfrm>
            <a:off x="297518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1" name="Google Shape;101;p14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102" name="Google Shape;102;p14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" name="Google Shape;103;p14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4" name="Google Shape;104;p14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4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72" r:id="rId5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4" userDrawn="1">
          <p15:clr>
            <a:srgbClr val="F26B43"/>
          </p15:clr>
        </p15:guide>
        <p15:guide id="2" pos="5616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jpeg"/><Relationship Id="rId7" Type="http://schemas.openxmlformats.org/officeDocument/2006/relationships/hyperlink" Target="https://www3.ride.ri.gov/Attendance/Public/MoreDat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3.ride.ri.gov/attendance/public" TargetMode="External"/><Relationship Id="rId5" Type="http://schemas.openxmlformats.org/officeDocument/2006/relationships/hyperlink" Target="https://www.attendancemattersri.org/about" TargetMode="External"/><Relationship Id="rId4" Type="http://schemas.openxmlformats.org/officeDocument/2006/relationships/hyperlink" Target="https://ride.ri.gov/students-families/attendance-matters-r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446FF4-CB5B-21B3-834A-C446CACDFDA2}"/>
              </a:ext>
            </a:extLst>
          </p:cNvPr>
          <p:cNvSpPr/>
          <p:nvPr/>
        </p:nvSpPr>
        <p:spPr>
          <a:xfrm>
            <a:off x="235131" y="168361"/>
            <a:ext cx="8612778" cy="3855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67144D-A459-F860-0DF8-8CB444BB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047" y="4287515"/>
            <a:ext cx="6411775" cy="613143"/>
          </a:xfrm>
        </p:spPr>
        <p:txBody>
          <a:bodyPr wrap="square" anchor="t"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Using Research and Tools to Plan for Attendance Success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AEAD5BE-4586-EDD9-0200-EE80CF25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048" y="5437487"/>
            <a:ext cx="2943388" cy="999772"/>
          </a:xfrm>
        </p:spPr>
        <p:txBody>
          <a:bodyPr wrap="square" anchor="t"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Spring 2024</a:t>
            </a:r>
          </a:p>
        </p:txBody>
      </p:sp>
      <p:pic>
        <p:nvPicPr>
          <p:cNvPr id="7" name="Picture 6" descr="A group of children standing on a street&#10;&#10;Description automatically generated">
            <a:extLst>
              <a:ext uri="{FF2B5EF4-FFF2-40B4-BE49-F238E27FC236}">
                <a16:creationId xmlns:a16="http://schemas.microsoft.com/office/drawing/2014/main" id="{B55CB572-A1FC-8B72-8621-860F02A02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1" r="3878" b="22154"/>
          <a:stretch/>
        </p:blipFill>
        <p:spPr>
          <a:xfrm>
            <a:off x="139337" y="168360"/>
            <a:ext cx="8708572" cy="3855279"/>
          </a:xfrm>
          <a:prstGeom prst="rect">
            <a:avLst/>
          </a:prstGeom>
        </p:spPr>
      </p:pic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236954C8-B121-4197-FA1D-6DC7F7080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4411" y="5577377"/>
            <a:ext cx="999772" cy="9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D12601-5EDA-C7A2-801C-30E3BA4AB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989409"/>
              </p:ext>
            </p:extLst>
          </p:nvPr>
        </p:nvGraphicFramePr>
        <p:xfrm>
          <a:off x="361460" y="971990"/>
          <a:ext cx="8172059" cy="4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0891DC-5D8C-8458-0349-48E04A816204}"/>
              </a:ext>
            </a:extLst>
          </p:cNvPr>
          <p:cNvSpPr txBox="1"/>
          <p:nvPr/>
        </p:nvSpPr>
        <p:spPr>
          <a:xfrm>
            <a:off x="265921" y="114171"/>
            <a:ext cx="8575782" cy="584775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</a:rPr>
              <a:t>Attendance Improvement Plan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8B0D6D-1CF9-BF7C-BAF0-202B451E17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9" name="Picture 48" descr="A logo for a school&#10;&#10;Description automatically generated">
            <a:extLst>
              <a:ext uri="{FF2B5EF4-FFF2-40B4-BE49-F238E27FC236}">
                <a16:creationId xmlns:a16="http://schemas.microsoft.com/office/drawing/2014/main" id="{7250BB34-617A-DA41-032F-BE04E7AB2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96" y="6166687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7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24644A-5908-49D2-B171-B420F91882C2}"/>
              </a:ext>
            </a:extLst>
          </p:cNvPr>
          <p:cNvSpPr/>
          <p:nvPr/>
        </p:nvSpPr>
        <p:spPr>
          <a:xfrm>
            <a:off x="1837853" y="839129"/>
            <a:ext cx="5531668" cy="7017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E15A2A-EB32-5503-56A8-9BB31CA98ABC}"/>
              </a:ext>
            </a:extLst>
          </p:cNvPr>
          <p:cNvGraphicFramePr/>
          <p:nvPr/>
        </p:nvGraphicFramePr>
        <p:xfrm>
          <a:off x="228600" y="1540830"/>
          <a:ext cx="8686799" cy="454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29B9E23-0134-2E4A-0D25-B6DEF086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7688"/>
            <a:ext cx="8686800" cy="701700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Practice: Attendance Teams</a:t>
            </a:r>
          </a:p>
        </p:txBody>
      </p:sp>
      <p:pic>
        <p:nvPicPr>
          <p:cNvPr id="13" name="Graphic 12" descr="Meeting with solid fill">
            <a:extLst>
              <a:ext uri="{FF2B5EF4-FFF2-40B4-BE49-F238E27FC236}">
                <a16:creationId xmlns:a16="http://schemas.microsoft.com/office/drawing/2014/main" id="{14DDD3B0-952B-466F-541E-5DD63D88BC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4799" y="732909"/>
            <a:ext cx="914400" cy="91440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1E59992-5E03-DA07-CB79-B68DF87DD3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3" name="Picture 62" descr="A logo for a school&#10;&#10;Description automatically generated">
            <a:extLst>
              <a:ext uri="{FF2B5EF4-FFF2-40B4-BE49-F238E27FC236}">
                <a16:creationId xmlns:a16="http://schemas.microsoft.com/office/drawing/2014/main" id="{12813FBA-8A29-D40C-91EE-D51937559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96" y="6166687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313E-3FDD-7EE0-476F-E856D177C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9C044A-043F-DA1B-DB44-F39AC8578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335243"/>
              </p:ext>
            </p:extLst>
          </p:nvPr>
        </p:nvGraphicFramePr>
        <p:xfrm>
          <a:off x="228600" y="719574"/>
          <a:ext cx="8864921" cy="604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F0A9369-0DED-D991-ACB4-A3758587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9562"/>
            <a:ext cx="8686800" cy="701700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Using Tiers of Support to Prevent Absences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1E33553-84A7-56EB-F3DA-1F69F4E0BB2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30965" y="6170673"/>
            <a:ext cx="599351" cy="3384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" name="Picture 60" descr="A logo for a school&#10;&#10;Description automatically generated">
            <a:extLst>
              <a:ext uri="{FF2B5EF4-FFF2-40B4-BE49-F238E27FC236}">
                <a16:creationId xmlns:a16="http://schemas.microsoft.com/office/drawing/2014/main" id="{24AF1909-3538-770B-8191-837A4E3BB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96" y="6166687"/>
            <a:ext cx="687909" cy="331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926600-952F-E7DE-E483-7FEFE667D889}"/>
              </a:ext>
            </a:extLst>
          </p:cNvPr>
          <p:cNvSpPr txBox="1"/>
          <p:nvPr/>
        </p:nvSpPr>
        <p:spPr>
          <a:xfrm>
            <a:off x="1372652" y="981905"/>
            <a:ext cx="6894271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chart identifies some of the strategies that could be used in a tiered system of prevention and intervention.</a:t>
            </a:r>
            <a:endParaRPr 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9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7289992" y="5485255"/>
            <a:ext cx="440325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 dirty="0"/>
              <a:pPr/>
              <a:t>13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FFE2A-9DD2-BC66-0B34-4EC9DA85D01D}"/>
              </a:ext>
            </a:extLst>
          </p:cNvPr>
          <p:cNvSpPr txBox="1"/>
          <p:nvPr/>
        </p:nvSpPr>
        <p:spPr>
          <a:xfrm>
            <a:off x="5508172" y="4559300"/>
            <a:ext cx="128723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050"/>
          </a:p>
        </p:txBody>
      </p:sp>
      <p:sp>
        <p:nvSpPr>
          <p:cNvPr id="4" name="AutoShape 2" descr="Attendance_matters_Ri_Logo">
            <a:extLst>
              <a:ext uri="{FF2B5EF4-FFF2-40B4-BE49-F238E27FC236}">
                <a16:creationId xmlns:a16="http://schemas.microsoft.com/office/drawing/2014/main" id="{70D7BC0F-876F-93D7-AC87-D77C189338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" name="AutoShape 4" descr="Attendance_matters_Ri_Logo">
            <a:extLst>
              <a:ext uri="{FF2B5EF4-FFF2-40B4-BE49-F238E27FC236}">
                <a16:creationId xmlns:a16="http://schemas.microsoft.com/office/drawing/2014/main" id="{42B4973F-0036-4443-C66A-335704D1BC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85574-71CD-B58F-41AA-B2193461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77" y="1126939"/>
            <a:ext cx="2282504" cy="1058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15A505-6403-6802-8418-A9BBF2D26653}"/>
              </a:ext>
            </a:extLst>
          </p:cNvPr>
          <p:cNvSpPr txBox="1"/>
          <p:nvPr/>
        </p:nvSpPr>
        <p:spPr>
          <a:xfrm>
            <a:off x="3158317" y="906633"/>
            <a:ext cx="5557106" cy="5671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highlight>
                  <a:srgbClr val="CCEC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Websites</a:t>
            </a:r>
            <a:endParaRPr lang="en-US" b="1" dirty="0">
              <a:solidFill>
                <a:srgbClr val="002060"/>
              </a:solidFill>
              <a:highlight>
                <a:srgbClr val="CCECFF"/>
              </a:highlight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://ride.ri.gov/students-families/attendance-matters-ri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https://www.attendancemattersri.org/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highlight>
                  <a:srgbClr val="CCEC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Data Tools</a:t>
            </a:r>
          </a:p>
          <a:p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Leaderboard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https://www3.ride.ri.gov/attendance/public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Tools 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https://www3.ride.ri.gov/Attendance/Public/MoreData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highlight>
                  <a:srgbClr val="CCEC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 Presentation Primary </a:t>
            </a: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Deck (#1) </a:t>
            </a:r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(Connecting CA &amp; MTSS)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Brief Outline of RIDE’s Attendance Tools </a:t>
            </a: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Deck (#2)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REASONS: Four Categories of Chronic Absenteeism &amp; Examples </a:t>
            </a: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Deck (#3)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Organizer Tool</a:t>
            </a:r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Understanding the Four Broad Categories and Reasons Why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Case Stu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using the Organizer Tool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Attendance Tools Overview Presentation </a:t>
            </a: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&amp; Deck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</a:t>
            </a:r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Evidence-Based Databases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</a:t>
            </a:r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Data Sources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449CD-6873-EF33-0BAD-5847A273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9562"/>
            <a:ext cx="8686800" cy="701700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Links to Session Materials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35389-9A02-C888-0EB5-5B48331525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357" t="16762" r="37857" b="9968"/>
          <a:stretch/>
        </p:blipFill>
        <p:spPr>
          <a:xfrm>
            <a:off x="542877" y="2398795"/>
            <a:ext cx="2240664" cy="3323557"/>
          </a:xfrm>
          <a:prstGeom prst="rect">
            <a:avLst/>
          </a:prstGeom>
        </p:spPr>
      </p:pic>
      <p:pic>
        <p:nvPicPr>
          <p:cNvPr id="3" name="Picture 2" descr="A logo for a school&#10;&#10;Description automatically generated">
            <a:extLst>
              <a:ext uri="{FF2B5EF4-FFF2-40B4-BE49-F238E27FC236}">
                <a16:creationId xmlns:a16="http://schemas.microsoft.com/office/drawing/2014/main" id="{363956D6-4B99-D3B3-85BC-7AF550C3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6" y="6166687"/>
            <a:ext cx="687909" cy="331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E6FA2-A576-C714-E5E4-140C29BDFCAB}"/>
              </a:ext>
            </a:extLst>
          </p:cNvPr>
          <p:cNvSpPr txBox="1"/>
          <p:nvPr/>
        </p:nvSpPr>
        <p:spPr>
          <a:xfrm>
            <a:off x="7311764" y="6190625"/>
            <a:ext cx="4185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1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C985-E22E-D530-C056-22435A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73594-C457-D2E1-4BE3-83B1AD3E62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575BC1B-5001-C273-4922-9D9234D62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292251"/>
              </p:ext>
            </p:extLst>
          </p:nvPr>
        </p:nvGraphicFramePr>
        <p:xfrm>
          <a:off x="801189" y="1134291"/>
          <a:ext cx="7201988" cy="482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Google Shape;693;p77">
            <a:extLst>
              <a:ext uri="{FF2B5EF4-FFF2-40B4-BE49-F238E27FC236}">
                <a16:creationId xmlns:a16="http://schemas.microsoft.com/office/drawing/2014/main" id="{3803FEC5-4713-D336-B323-B88995FB7D2A}"/>
              </a:ext>
            </a:extLst>
          </p:cNvPr>
          <p:cNvSpPr txBox="1">
            <a:spLocks/>
          </p:cNvSpPr>
          <p:nvPr/>
        </p:nvSpPr>
        <p:spPr>
          <a:xfrm>
            <a:off x="160638" y="131965"/>
            <a:ext cx="8915400" cy="526275"/>
          </a:xfrm>
          <a:prstGeom prst="rect">
            <a:avLst/>
          </a:prstGeom>
          <a:solidFill>
            <a:srgbClr val="002060"/>
          </a:solidFill>
          <a:ln>
            <a:solidFill>
              <a:srgbClr val="66FF66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Franklin"/>
              <a:buNone/>
              <a:defRPr sz="4400" b="0" i="0" u="none" strike="noStrike" cap="none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Using Research and Tools to Plan for Attendance Success</a:t>
            </a: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7" name="Graphic 26" descr="Open hand with solid fill">
            <a:extLst>
              <a:ext uri="{FF2B5EF4-FFF2-40B4-BE49-F238E27FC236}">
                <a16:creationId xmlns:a16="http://schemas.microsoft.com/office/drawing/2014/main" id="{F0D184BD-EB3E-4582-D815-3ECAA3B0C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42306" y="2621912"/>
            <a:ext cx="509304" cy="509304"/>
          </a:xfrm>
          <a:prstGeom prst="rect">
            <a:avLst/>
          </a:prstGeom>
        </p:spPr>
      </p:pic>
      <p:pic>
        <p:nvPicPr>
          <p:cNvPr id="29" name="Graphic 28" descr="Cheers with solid fill">
            <a:extLst>
              <a:ext uri="{FF2B5EF4-FFF2-40B4-BE49-F238E27FC236}">
                <a16:creationId xmlns:a16="http://schemas.microsoft.com/office/drawing/2014/main" id="{E9247B6D-1985-1476-15DD-915226199D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1610" y="1430383"/>
            <a:ext cx="509304" cy="50930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6E539EA-6DD5-662C-D6A4-B96914D2133D}"/>
              </a:ext>
            </a:extLst>
          </p:cNvPr>
          <p:cNvGrpSpPr/>
          <p:nvPr/>
        </p:nvGrpSpPr>
        <p:grpSpPr>
          <a:xfrm>
            <a:off x="1635048" y="3658864"/>
            <a:ext cx="563865" cy="831873"/>
            <a:chOff x="1635048" y="3658864"/>
            <a:chExt cx="563865" cy="831873"/>
          </a:xfrm>
        </p:grpSpPr>
        <p:pic>
          <p:nvPicPr>
            <p:cNvPr id="23" name="Graphic 22" descr="Presentation with pie chart with solid fill">
              <a:extLst>
                <a:ext uri="{FF2B5EF4-FFF2-40B4-BE49-F238E27FC236}">
                  <a16:creationId xmlns:a16="http://schemas.microsoft.com/office/drawing/2014/main" id="{8DE61CB5-98FB-01E2-41BB-79FF33874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35048" y="3981434"/>
              <a:ext cx="563865" cy="509303"/>
            </a:xfrm>
            <a:prstGeom prst="rect">
              <a:avLst/>
            </a:prstGeom>
          </p:spPr>
        </p:pic>
        <p:pic>
          <p:nvPicPr>
            <p:cNvPr id="31" name="Graphic 30" descr="Badge 1 with solid fill">
              <a:extLst>
                <a:ext uri="{FF2B5EF4-FFF2-40B4-BE49-F238E27FC236}">
                  <a16:creationId xmlns:a16="http://schemas.microsoft.com/office/drawing/2014/main" id="{84C84B12-640F-DF80-C376-FF50A651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62403" y="3658864"/>
              <a:ext cx="309154" cy="30915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D3CBCEE-D3CC-6D18-CCA3-D62405901E1F}"/>
              </a:ext>
            </a:extLst>
          </p:cNvPr>
          <p:cNvGrpSpPr/>
          <p:nvPr/>
        </p:nvGrpSpPr>
        <p:grpSpPr>
          <a:xfrm>
            <a:off x="4054473" y="3707817"/>
            <a:ext cx="563865" cy="782920"/>
            <a:chOff x="4054473" y="3707817"/>
            <a:chExt cx="563865" cy="782920"/>
          </a:xfrm>
        </p:grpSpPr>
        <p:pic>
          <p:nvPicPr>
            <p:cNvPr id="24" name="Graphic 23" descr="Presentation with pie chart with solid fill">
              <a:extLst>
                <a:ext uri="{FF2B5EF4-FFF2-40B4-BE49-F238E27FC236}">
                  <a16:creationId xmlns:a16="http://schemas.microsoft.com/office/drawing/2014/main" id="{B574A68B-2195-C4CF-8510-B8EBE1046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54473" y="3981434"/>
              <a:ext cx="563865" cy="509303"/>
            </a:xfrm>
            <a:prstGeom prst="rect">
              <a:avLst/>
            </a:prstGeom>
          </p:spPr>
        </p:pic>
        <p:pic>
          <p:nvPicPr>
            <p:cNvPr id="33" name="Graphic 32" descr="Badge with solid fill">
              <a:extLst>
                <a:ext uri="{FF2B5EF4-FFF2-40B4-BE49-F238E27FC236}">
                  <a16:creationId xmlns:a16="http://schemas.microsoft.com/office/drawing/2014/main" id="{B1A33B2E-DA77-8407-BD10-B1AFF9F57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181827" y="3707817"/>
              <a:ext cx="309155" cy="30915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92FFA6-BAEB-A11E-B948-D7B5A02D8CF3}"/>
              </a:ext>
            </a:extLst>
          </p:cNvPr>
          <p:cNvGrpSpPr/>
          <p:nvPr/>
        </p:nvGrpSpPr>
        <p:grpSpPr>
          <a:xfrm>
            <a:off x="6473896" y="3707817"/>
            <a:ext cx="563865" cy="814831"/>
            <a:chOff x="6473896" y="3707817"/>
            <a:chExt cx="563865" cy="814831"/>
          </a:xfrm>
        </p:grpSpPr>
        <p:pic>
          <p:nvPicPr>
            <p:cNvPr id="25" name="Graphic 24" descr="Presentation with pie chart with solid fill">
              <a:extLst>
                <a:ext uri="{FF2B5EF4-FFF2-40B4-BE49-F238E27FC236}">
                  <a16:creationId xmlns:a16="http://schemas.microsoft.com/office/drawing/2014/main" id="{194A0E08-1968-DF6B-4D1C-3C5182235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3896" y="4013345"/>
              <a:ext cx="563865" cy="509303"/>
            </a:xfrm>
            <a:prstGeom prst="rect">
              <a:avLst/>
            </a:prstGeom>
          </p:spPr>
        </p:pic>
        <p:pic>
          <p:nvPicPr>
            <p:cNvPr id="35" name="Graphic 34" descr="Badge 3 with solid fill">
              <a:extLst>
                <a:ext uri="{FF2B5EF4-FFF2-40B4-BE49-F238E27FC236}">
                  <a16:creationId xmlns:a16="http://schemas.microsoft.com/office/drawing/2014/main" id="{A57D0354-A119-99EA-0D38-AECE976A8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601252" y="3707817"/>
              <a:ext cx="300446" cy="300446"/>
            </a:xfrm>
            <a:prstGeom prst="rect">
              <a:avLst/>
            </a:prstGeom>
          </p:spPr>
        </p:pic>
      </p:grpSp>
      <p:pic>
        <p:nvPicPr>
          <p:cNvPr id="36" name="Picture 35" descr="A logo for a school&#10;&#10;Description automatically generated">
            <a:extLst>
              <a:ext uri="{FF2B5EF4-FFF2-40B4-BE49-F238E27FC236}">
                <a16:creationId xmlns:a16="http://schemas.microsoft.com/office/drawing/2014/main" id="{A33BB42F-5C25-EA3A-9F49-E10B1489C35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3567" y="6170673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A0D234-FA55-4715-886F-0DC0E7D33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7A0D234-FA55-4715-886F-0DC0E7D33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B6D6FA-4DEE-4F45-9223-3A4ED1AF8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FAB6D6FA-4DEE-4F45-9223-3A4ED1AF8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CE3712-D046-4331-AD6D-591C75C7F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7CE3712-D046-4331-AD6D-591C75C7F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E23FD2-994C-4177-B127-AA7E73555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F4E23FD2-994C-4177-B127-AA7E73555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CDB4F-FE6B-4894-92A6-59217BAB7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89CDB4F-FE6B-4894-92A6-59217BAB7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1AC50C-FC5D-6772-253B-6F37538FD14F}"/>
              </a:ext>
            </a:extLst>
          </p:cNvPr>
          <p:cNvSpPr/>
          <p:nvPr/>
        </p:nvSpPr>
        <p:spPr>
          <a:xfrm>
            <a:off x="3131820" y="1118945"/>
            <a:ext cx="3017520" cy="4935253"/>
          </a:xfrm>
          <a:prstGeom prst="rect">
            <a:avLst/>
          </a:prstGeom>
          <a:solidFill>
            <a:srgbClr val="FFC709">
              <a:alpha val="1882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0A59E6-4159-B4F2-A6EE-99DAAB86D855}"/>
              </a:ext>
            </a:extLst>
          </p:cNvPr>
          <p:cNvSpPr/>
          <p:nvPr/>
        </p:nvSpPr>
        <p:spPr>
          <a:xfrm>
            <a:off x="3454122" y="1273998"/>
            <a:ext cx="2416004" cy="15502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821A3A-55C6-0030-2D39-58449035B2B6}"/>
              </a:ext>
            </a:extLst>
          </p:cNvPr>
          <p:cNvSpPr/>
          <p:nvPr/>
        </p:nvSpPr>
        <p:spPr>
          <a:xfrm>
            <a:off x="6125451" y="1118945"/>
            <a:ext cx="3017520" cy="4935253"/>
          </a:xfrm>
          <a:prstGeom prst="rect">
            <a:avLst/>
          </a:prstGeom>
          <a:solidFill>
            <a:srgbClr val="FFC709">
              <a:alpha val="1882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0344DD-816F-9FF0-861C-4E8EEF26F228}"/>
              </a:ext>
            </a:extLst>
          </p:cNvPr>
          <p:cNvSpPr/>
          <p:nvPr/>
        </p:nvSpPr>
        <p:spPr>
          <a:xfrm>
            <a:off x="6403037" y="1273998"/>
            <a:ext cx="2416004" cy="15502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3C18B-53C7-05B2-564B-E84F742229EA}"/>
              </a:ext>
            </a:extLst>
          </p:cNvPr>
          <p:cNvSpPr/>
          <p:nvPr/>
        </p:nvSpPr>
        <p:spPr>
          <a:xfrm>
            <a:off x="114300" y="1118945"/>
            <a:ext cx="3017520" cy="4935253"/>
          </a:xfrm>
          <a:prstGeom prst="rect">
            <a:avLst/>
          </a:prstGeom>
          <a:solidFill>
            <a:srgbClr val="FFC709">
              <a:alpha val="1882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0A6BD9-CE69-8E26-9A22-65A49C98F530}"/>
              </a:ext>
            </a:extLst>
          </p:cNvPr>
          <p:cNvSpPr/>
          <p:nvPr/>
        </p:nvSpPr>
        <p:spPr>
          <a:xfrm>
            <a:off x="391886" y="1256894"/>
            <a:ext cx="2416004" cy="15502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7289991" y="5485255"/>
            <a:ext cx="440325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 dirty="0"/>
              <a:pPr/>
              <a:t>3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CFDE7-72D0-7F71-838E-39B660305103}"/>
              </a:ext>
            </a:extLst>
          </p:cNvPr>
          <p:cNvSpPr txBox="1"/>
          <p:nvPr/>
        </p:nvSpPr>
        <p:spPr>
          <a:xfrm>
            <a:off x="267713" y="2853499"/>
            <a:ext cx="2608782" cy="3070071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500" dirty="0">
                <a:solidFill>
                  <a:srgbClr val="002060"/>
                </a:solidFill>
                <a:latin typeface="Libre Franklin" pitchFamily="2" charset="0"/>
                <a:cs typeface="Calibri" panose="020F0502020204030204" pitchFamily="34" charset="0"/>
              </a:rPr>
              <a:t>Establish </a:t>
            </a:r>
            <a:r>
              <a:rPr lang="en-US" sz="1500" b="1" dirty="0">
                <a:solidFill>
                  <a:srgbClr val="002060"/>
                </a:solidFill>
                <a:latin typeface="Libre Franklin" pitchFamily="2" charset="0"/>
                <a:cs typeface="Calibri" panose="020F0502020204030204" pitchFamily="34" charset="0"/>
              </a:rPr>
              <a:t>partnerships with municipal leaders, LEAs, and community organizations </a:t>
            </a:r>
            <a:r>
              <a:rPr lang="en-US" sz="1500" dirty="0">
                <a:solidFill>
                  <a:srgbClr val="002060"/>
                </a:solidFill>
                <a:latin typeface="Libre Franklin" pitchFamily="2" charset="0"/>
                <a:cs typeface="Calibri" panose="020F0502020204030204" pitchFamily="34" charset="0"/>
              </a:rPr>
              <a:t>that prioritize addressing student chronic absenteeism. The Chronic Absenteeism Working Group will share best practices, raise awareness, and develop strategies to improve student attendance.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4EFDB1-5AAB-E7A2-CD4B-10472CE9CF9F}"/>
              </a:ext>
            </a:extLst>
          </p:cNvPr>
          <p:cNvSpPr txBox="1"/>
          <p:nvPr/>
        </p:nvSpPr>
        <p:spPr>
          <a:xfrm>
            <a:off x="3285233" y="2887917"/>
            <a:ext cx="2584893" cy="191590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500" dirty="0">
                <a:solidFill>
                  <a:srgbClr val="002060"/>
                </a:solidFill>
                <a:latin typeface="Libre Franklin"/>
                <a:cs typeface="Calibri"/>
              </a:rPr>
              <a:t>Develop several interactive data tools including </a:t>
            </a:r>
            <a:r>
              <a:rPr lang="en-US" sz="1500" b="1" dirty="0">
                <a:solidFill>
                  <a:srgbClr val="002060"/>
                </a:solidFill>
                <a:latin typeface="Libre Franklin"/>
                <a:cs typeface="Calibri"/>
              </a:rPr>
              <a:t>a real-time attendance leaderboard and a community dashboard </a:t>
            </a:r>
            <a:r>
              <a:rPr lang="en-US" sz="1500" dirty="0">
                <a:solidFill>
                  <a:srgbClr val="002060"/>
                </a:solidFill>
                <a:latin typeface="Libre Franklin"/>
                <a:cs typeface="Calibri"/>
              </a:rPr>
              <a:t>detailing chronic absenteeism data and trends. </a:t>
            </a:r>
            <a:endParaRPr lang="en-US" sz="1500" dirty="0">
              <a:solidFill>
                <a:srgbClr val="002060"/>
              </a:solidFill>
              <a:latin typeface="Libre Franklin" pitchFamily="2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70CAA-DD27-24A4-1797-BDCF924DC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30" t="24839" r="48413" b="30117"/>
          <a:stretch/>
        </p:blipFill>
        <p:spPr>
          <a:xfrm>
            <a:off x="783275" y="1273998"/>
            <a:ext cx="1633226" cy="1507140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17B38F81-14F6-D541-EFE2-06BC9FC35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9" t="60650" r="78212" b="17791"/>
          <a:stretch/>
        </p:blipFill>
        <p:spPr>
          <a:xfrm>
            <a:off x="3537781" y="1355481"/>
            <a:ext cx="2263740" cy="1344175"/>
          </a:xfrm>
          <a:prstGeom prst="rect">
            <a:avLst/>
          </a:prstGeom>
        </p:spPr>
      </p:pic>
      <p:sp>
        <p:nvSpPr>
          <p:cNvPr id="2" name="Google Shape;693;p77">
            <a:extLst>
              <a:ext uri="{FF2B5EF4-FFF2-40B4-BE49-F238E27FC236}">
                <a16:creationId xmlns:a16="http://schemas.microsoft.com/office/drawing/2014/main" id="{D46DD234-B9B2-F2A9-B601-9BC15F4DEE12}"/>
              </a:ext>
            </a:extLst>
          </p:cNvPr>
          <p:cNvSpPr txBox="1">
            <a:spLocks/>
          </p:cNvSpPr>
          <p:nvPr/>
        </p:nvSpPr>
        <p:spPr>
          <a:xfrm>
            <a:off x="114300" y="110970"/>
            <a:ext cx="8915400" cy="526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Franklin"/>
              <a:buNone/>
              <a:defRPr sz="4400" b="0" i="0" u="none" strike="noStrike" cap="none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7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How is RIDE supporting schools?</a:t>
            </a: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AAFEE-FECB-CEF6-1813-553A9494F696}"/>
              </a:ext>
            </a:extLst>
          </p:cNvPr>
          <p:cNvSpPr txBox="1"/>
          <p:nvPr/>
        </p:nvSpPr>
        <p:spPr>
          <a:xfrm>
            <a:off x="6302753" y="2853499"/>
            <a:ext cx="2608782" cy="283923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Libre Franklin"/>
                <a:cs typeface="Calibri"/>
              </a:rPr>
              <a:t>Advocate and assist with legislation </a:t>
            </a:r>
            <a:r>
              <a:rPr lang="en-US" sz="1500" dirty="0">
                <a:solidFill>
                  <a:srgbClr val="002060"/>
                </a:solidFill>
                <a:latin typeface="Libre Franklin"/>
                <a:cs typeface="Calibri"/>
              </a:rPr>
              <a:t>that creates common definitions, focuses on  prevention and intervention, establishes an early warning system, ensures LEA and school attendance success plans, ensures the use of data to guide decision-making, and requires school-based attendance teams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357597-25A2-BFA4-858A-CE3F16517D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36" t="20921" r="32749" b="23271"/>
          <a:stretch/>
        </p:blipFill>
        <p:spPr>
          <a:xfrm>
            <a:off x="6797013" y="1312403"/>
            <a:ext cx="1624394" cy="1494779"/>
          </a:xfrm>
          <a:prstGeom prst="rect">
            <a:avLst/>
          </a:prstGeom>
        </p:spPr>
      </p:pic>
      <p:pic>
        <p:nvPicPr>
          <p:cNvPr id="21" name="Picture 20" descr="A logo for a school&#10;&#10;Description automatically generated">
            <a:extLst>
              <a:ext uri="{FF2B5EF4-FFF2-40B4-BE49-F238E27FC236}">
                <a16:creationId xmlns:a16="http://schemas.microsoft.com/office/drawing/2014/main" id="{BFCA262A-EE54-8A0C-7738-AAECF32D4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67" y="6170673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9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7289991" y="5485255"/>
            <a:ext cx="440325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 dirty="0"/>
              <a:pPr/>
              <a:t>4</a:t>
            </a:fld>
            <a:endParaRPr/>
          </a:p>
        </p:txBody>
      </p:sp>
      <p:sp>
        <p:nvSpPr>
          <p:cNvPr id="693" name="Google Shape;693;p77"/>
          <p:cNvSpPr txBox="1">
            <a:spLocks noGrp="1"/>
          </p:cNvSpPr>
          <p:nvPr>
            <p:ph type="title"/>
          </p:nvPr>
        </p:nvSpPr>
        <p:spPr>
          <a:xfrm>
            <a:off x="160638" y="131965"/>
            <a:ext cx="8915400" cy="526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7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Begin with a Collective Impact Strategy</a:t>
            </a: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A462D2-084B-81F6-A177-92F384CF4380}"/>
              </a:ext>
            </a:extLst>
          </p:cNvPr>
          <p:cNvSpPr/>
          <p:nvPr/>
        </p:nvSpPr>
        <p:spPr>
          <a:xfrm>
            <a:off x="290470" y="984070"/>
            <a:ext cx="8551818" cy="506195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15FBD-D686-50B6-46C2-CF0BB4A551E7}"/>
              </a:ext>
            </a:extLst>
          </p:cNvPr>
          <p:cNvSpPr txBox="1"/>
          <p:nvPr/>
        </p:nvSpPr>
        <p:spPr>
          <a:xfrm>
            <a:off x="391886" y="1426428"/>
            <a:ext cx="3857897" cy="420108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R</a:t>
            </a: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educing chronic absenteeism is a complex undertaking. It requires a cross-organizational team of stakeholders to all come to the table. Instead of beginning with individual goals, 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these stakeholders work to build a shared sense of purpose and vision</a:t>
            </a: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7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B4A784-1C4A-04EB-1C1D-BC7B8E802CAE}"/>
              </a:ext>
            </a:extLst>
          </p:cNvPr>
          <p:cNvGrpSpPr/>
          <p:nvPr/>
        </p:nvGrpSpPr>
        <p:grpSpPr>
          <a:xfrm>
            <a:off x="4437498" y="1146934"/>
            <a:ext cx="3821893" cy="4251224"/>
            <a:chOff x="4579081" y="1214109"/>
            <a:chExt cx="3700942" cy="45064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2700D55-F24C-529E-5C93-04FEA14476F3}"/>
                </a:ext>
              </a:extLst>
            </p:cNvPr>
            <p:cNvSpPr/>
            <p:nvPr/>
          </p:nvSpPr>
          <p:spPr>
            <a:xfrm>
              <a:off x="5257801" y="2647405"/>
              <a:ext cx="2336074" cy="20293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Goal</a:t>
              </a:r>
              <a:endPara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9B3E1D-A86E-6F2E-0A2F-12504DB64B11}"/>
                </a:ext>
              </a:extLst>
            </p:cNvPr>
            <p:cNvSpPr/>
            <p:nvPr/>
          </p:nvSpPr>
          <p:spPr>
            <a:xfrm>
              <a:off x="5456190" y="1214109"/>
              <a:ext cx="1099415" cy="11858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0CA081-BF69-4F72-6682-39D29DE1B136}"/>
                </a:ext>
              </a:extLst>
            </p:cNvPr>
            <p:cNvSpPr/>
            <p:nvPr/>
          </p:nvSpPr>
          <p:spPr>
            <a:xfrm>
              <a:off x="6447377" y="1268121"/>
              <a:ext cx="1099415" cy="11858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452B49-3ACC-0C11-5080-72B89CBE7DC1}"/>
                </a:ext>
              </a:extLst>
            </p:cNvPr>
            <p:cNvSpPr/>
            <p:nvPr/>
          </p:nvSpPr>
          <p:spPr>
            <a:xfrm>
              <a:off x="4579081" y="2133755"/>
              <a:ext cx="1099415" cy="11858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908943-66BF-327A-9CAF-CC54FCC1171F}"/>
                </a:ext>
              </a:extLst>
            </p:cNvPr>
            <p:cNvSpPr/>
            <p:nvPr/>
          </p:nvSpPr>
          <p:spPr>
            <a:xfrm>
              <a:off x="7180608" y="2726688"/>
              <a:ext cx="1099415" cy="11858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35137D-3A96-467A-AEA8-F134F3346A97}"/>
                </a:ext>
              </a:extLst>
            </p:cNvPr>
            <p:cNvSpPr/>
            <p:nvPr/>
          </p:nvSpPr>
          <p:spPr>
            <a:xfrm>
              <a:off x="5410455" y="4083841"/>
              <a:ext cx="1099415" cy="11858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25C537-B6CE-9675-067B-051F5D7D200F}"/>
                </a:ext>
              </a:extLst>
            </p:cNvPr>
            <p:cNvSpPr/>
            <p:nvPr/>
          </p:nvSpPr>
          <p:spPr>
            <a:xfrm>
              <a:off x="6960445" y="4105971"/>
              <a:ext cx="1099415" cy="11858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4E6DBE-EB1A-7185-E469-A6D062669444}"/>
                </a:ext>
              </a:extLst>
            </p:cNvPr>
            <p:cNvSpPr/>
            <p:nvPr/>
          </p:nvSpPr>
          <p:spPr>
            <a:xfrm>
              <a:off x="5678496" y="2103177"/>
              <a:ext cx="1099415" cy="1185865"/>
            </a:xfrm>
            <a:prstGeom prst="ellips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LEA/school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E4AA96-1EAA-BF4E-CAAA-9BAB48870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0455" y="2054473"/>
              <a:ext cx="80303" cy="18983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27631E-7306-3EBA-1D90-65DFD0671C24}"/>
                </a:ext>
              </a:extLst>
            </p:cNvPr>
            <p:cNvCxnSpPr>
              <a:cxnSpLocks/>
            </p:cNvCxnSpPr>
            <p:nvPr/>
          </p:nvCxnSpPr>
          <p:spPr>
            <a:xfrm>
              <a:off x="4893138" y="3279916"/>
              <a:ext cx="543858" cy="128507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FE2F08-6E02-FAD8-CBFB-4B6211FF42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5838" y="5019122"/>
              <a:ext cx="58588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CB6350-9728-D2D8-EB23-A13682CB28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6645" y="3912552"/>
              <a:ext cx="40152" cy="35418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BE8B30-5BD7-D4BF-B620-5188A51F64C9}"/>
                </a:ext>
              </a:extLst>
            </p:cNvPr>
            <p:cNvCxnSpPr>
              <a:cxnSpLocks/>
            </p:cNvCxnSpPr>
            <p:nvPr/>
          </p:nvCxnSpPr>
          <p:spPr>
            <a:xfrm>
              <a:off x="7422108" y="2331191"/>
              <a:ext cx="243952" cy="3919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E5E6BCE-7A19-ED0B-53D5-F706A14D5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7074" y="1319955"/>
              <a:ext cx="35170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82260F-CAE6-3BB6-7913-E34FB95CFD33}"/>
                </a:ext>
              </a:extLst>
            </p:cNvPr>
            <p:cNvSpPr txBox="1"/>
            <p:nvPr/>
          </p:nvSpPr>
          <p:spPr>
            <a:xfrm>
              <a:off x="5090069" y="5320490"/>
              <a:ext cx="2931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Isolated Impact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5BF4E0-602C-E0D4-8A0A-9707DA161B05}"/>
              </a:ext>
            </a:extLst>
          </p:cNvPr>
          <p:cNvGrpSpPr/>
          <p:nvPr/>
        </p:nvGrpSpPr>
        <p:grpSpPr>
          <a:xfrm>
            <a:off x="3838403" y="749537"/>
            <a:ext cx="5280428" cy="5278847"/>
            <a:chOff x="4152915" y="1321012"/>
            <a:chExt cx="4519331" cy="47402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B9C8A4-D934-8BDB-9384-3DD73C8A85F4}"/>
                </a:ext>
              </a:extLst>
            </p:cNvPr>
            <p:cNvSpPr/>
            <p:nvPr/>
          </p:nvSpPr>
          <p:spPr>
            <a:xfrm>
              <a:off x="4572000" y="1653436"/>
              <a:ext cx="3620020" cy="3883552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5D0368-B58C-6466-5B70-F8EE8278F69D}"/>
                </a:ext>
              </a:extLst>
            </p:cNvPr>
            <p:cNvSpPr/>
            <p:nvPr/>
          </p:nvSpPr>
          <p:spPr>
            <a:xfrm>
              <a:off x="5189179" y="2539914"/>
              <a:ext cx="2336074" cy="202936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Shared Purpose &amp; Vision</a:t>
              </a:r>
              <a:endPara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C66C62F-91C4-40DF-96CC-DECAED90CBBE}"/>
                </a:ext>
              </a:extLst>
            </p:cNvPr>
            <p:cNvSpPr/>
            <p:nvPr/>
          </p:nvSpPr>
          <p:spPr>
            <a:xfrm>
              <a:off x="4152915" y="3443917"/>
              <a:ext cx="1099415" cy="118586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F92EE97-8F3F-5DE3-2AC2-FC35F1EA8011}"/>
                </a:ext>
              </a:extLst>
            </p:cNvPr>
            <p:cNvSpPr/>
            <p:nvPr/>
          </p:nvSpPr>
          <p:spPr>
            <a:xfrm>
              <a:off x="6980555" y="1715575"/>
              <a:ext cx="1099415" cy="118586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B1578E-8A06-0680-494D-6D43E80C3516}"/>
                </a:ext>
              </a:extLst>
            </p:cNvPr>
            <p:cNvSpPr/>
            <p:nvPr/>
          </p:nvSpPr>
          <p:spPr>
            <a:xfrm>
              <a:off x="4417270" y="1994918"/>
              <a:ext cx="1099415" cy="118586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12653FA-92A5-AF8F-9C99-97431F422CC2}"/>
                </a:ext>
              </a:extLst>
            </p:cNvPr>
            <p:cNvSpPr/>
            <p:nvPr/>
          </p:nvSpPr>
          <p:spPr>
            <a:xfrm>
              <a:off x="7572831" y="2907356"/>
              <a:ext cx="1099415" cy="118586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EDDA47F-7758-BCA5-C6A3-7C6918306C2A}"/>
                </a:ext>
              </a:extLst>
            </p:cNvPr>
            <p:cNvSpPr/>
            <p:nvPr/>
          </p:nvSpPr>
          <p:spPr>
            <a:xfrm>
              <a:off x="5220179" y="4507356"/>
              <a:ext cx="1099415" cy="118586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BC8818-133B-B0BB-02D8-8982DC71D3B8}"/>
                </a:ext>
              </a:extLst>
            </p:cNvPr>
            <p:cNvSpPr/>
            <p:nvPr/>
          </p:nvSpPr>
          <p:spPr>
            <a:xfrm>
              <a:off x="6911036" y="4249644"/>
              <a:ext cx="1099415" cy="118586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A0F503-A761-14F3-8D29-B05FD85EDDA6}"/>
                </a:ext>
              </a:extLst>
            </p:cNvPr>
            <p:cNvSpPr/>
            <p:nvPr/>
          </p:nvSpPr>
          <p:spPr>
            <a:xfrm>
              <a:off x="5763880" y="1321012"/>
              <a:ext cx="1099415" cy="1185865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LEA/school</a:t>
              </a:r>
              <a:endPara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08C7F0-037D-9011-6392-7365D9AF2F78}"/>
                </a:ext>
              </a:extLst>
            </p:cNvPr>
            <p:cNvSpPr txBox="1"/>
            <p:nvPr/>
          </p:nvSpPr>
          <p:spPr>
            <a:xfrm>
              <a:off x="4920998" y="5661176"/>
              <a:ext cx="3271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Collective Impact</a:t>
              </a:r>
            </a:p>
          </p:txBody>
        </p:sp>
      </p:grpSp>
      <p:pic>
        <p:nvPicPr>
          <p:cNvPr id="42" name="Picture 41" descr="A logo for a school&#10;&#10;Description automatically generated">
            <a:extLst>
              <a:ext uri="{FF2B5EF4-FFF2-40B4-BE49-F238E27FC236}">
                <a16:creationId xmlns:a16="http://schemas.microsoft.com/office/drawing/2014/main" id="{836A698A-3A13-EBD0-B3DF-3932E74B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7" y="6170673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7289991" y="5485255"/>
            <a:ext cx="440325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 dirty="0"/>
              <a:pPr/>
              <a:t>5</a:t>
            </a:fld>
            <a:endParaRPr/>
          </a:p>
        </p:txBody>
      </p:sp>
      <p:sp>
        <p:nvSpPr>
          <p:cNvPr id="693" name="Google Shape;693;p77"/>
          <p:cNvSpPr txBox="1">
            <a:spLocks noGrp="1"/>
          </p:cNvSpPr>
          <p:nvPr>
            <p:ph type="title"/>
          </p:nvPr>
        </p:nvSpPr>
        <p:spPr>
          <a:xfrm>
            <a:off x="160638" y="131965"/>
            <a:ext cx="8915400" cy="526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7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Collective Impact Strategy</a:t>
            </a: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A462D2-084B-81F6-A177-92F384CF4380}"/>
              </a:ext>
            </a:extLst>
          </p:cNvPr>
          <p:cNvSpPr/>
          <p:nvPr/>
        </p:nvSpPr>
        <p:spPr>
          <a:xfrm>
            <a:off x="296091" y="1070661"/>
            <a:ext cx="8551818" cy="289931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15FBD-D686-50B6-46C2-CF0BB4A551E7}"/>
              </a:ext>
            </a:extLst>
          </p:cNvPr>
          <p:cNvSpPr txBox="1"/>
          <p:nvPr/>
        </p:nvSpPr>
        <p:spPr>
          <a:xfrm>
            <a:off x="513806" y="1177865"/>
            <a:ext cx="4920343" cy="257525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7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 </a:t>
            </a:r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commitment of a team that can 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provide advice and promote consistent student attendance and engagement in learning. Your team will bring their specialized skills and experience to establish </a:t>
            </a:r>
            <a:r>
              <a:rPr lang="en-US" sz="1800" b="1" u="sng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shared measurement, 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foster mutually reinforcing activities, encourage continuous communications, and build capacity through their collective dedication. 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D6A29-2DF9-D0EF-6A97-416F51718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6" t="16857" r="32572" b="3821"/>
          <a:stretch/>
        </p:blipFill>
        <p:spPr>
          <a:xfrm>
            <a:off x="5944499" y="1177865"/>
            <a:ext cx="2502815" cy="27269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FB847C-7C86-A884-6F9D-E9BBD3F4A926}"/>
              </a:ext>
            </a:extLst>
          </p:cNvPr>
          <p:cNvSpPr/>
          <p:nvPr/>
        </p:nvSpPr>
        <p:spPr>
          <a:xfrm>
            <a:off x="296091" y="4167428"/>
            <a:ext cx="8551818" cy="192313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5B649-409E-F003-795E-0CE2296DAE84}"/>
              </a:ext>
            </a:extLst>
          </p:cNvPr>
          <p:cNvSpPr txBox="1"/>
          <p:nvPr/>
        </p:nvSpPr>
        <p:spPr>
          <a:xfrm>
            <a:off x="4208398" y="4420574"/>
            <a:ext cx="4246842" cy="153792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As a community of stakeholders, they will provide advice and critical thinking as they raise student chronic absenteeism to a priority commitment, thereby establishing a Common Agenda. 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1CB8F9-02BC-7607-D010-C8BCFD55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57" t="19566" r="18476" b="10604"/>
          <a:stretch/>
        </p:blipFill>
        <p:spPr>
          <a:xfrm>
            <a:off x="1053737" y="4392271"/>
            <a:ext cx="2397015" cy="1502438"/>
          </a:xfrm>
          <a:prstGeom prst="rect">
            <a:avLst/>
          </a:prstGeom>
        </p:spPr>
      </p:pic>
      <p:pic>
        <p:nvPicPr>
          <p:cNvPr id="10" name="Picture 9" descr="A logo for a school&#10;&#10;Description automatically generated">
            <a:extLst>
              <a:ext uri="{FF2B5EF4-FFF2-40B4-BE49-F238E27FC236}">
                <a16:creationId xmlns:a16="http://schemas.microsoft.com/office/drawing/2014/main" id="{2AB15B3F-52FA-38B0-DB3F-1F24834D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67" y="6170673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9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E4E7A-54EC-8445-56F5-754B4FF6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4B0241-3C9C-29C7-EE53-FA98EBC93A8F}"/>
              </a:ext>
            </a:extLst>
          </p:cNvPr>
          <p:cNvSpPr/>
          <p:nvPr/>
        </p:nvSpPr>
        <p:spPr>
          <a:xfrm>
            <a:off x="273567" y="1175657"/>
            <a:ext cx="8575782" cy="483325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61C4F-9B46-2A14-E75B-6CB924FF09CB}"/>
              </a:ext>
            </a:extLst>
          </p:cNvPr>
          <p:cNvSpPr txBox="1"/>
          <p:nvPr/>
        </p:nvSpPr>
        <p:spPr>
          <a:xfrm>
            <a:off x="273567" y="348927"/>
            <a:ext cx="8575782" cy="46166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/>
              </a:rPr>
              <a:t>Student Attendance and Academic Success Planning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F437CD-4453-733A-2A62-FB294379D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338599"/>
              </p:ext>
            </p:extLst>
          </p:nvPr>
        </p:nvGraphicFramePr>
        <p:xfrm>
          <a:off x="-473851" y="1323474"/>
          <a:ext cx="10111146" cy="453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659B80D-CDCD-3ABB-0DEF-A109080296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3" name="Picture 62" descr="A logo for a school&#10;&#10;Description automatically generated">
            <a:extLst>
              <a:ext uri="{FF2B5EF4-FFF2-40B4-BE49-F238E27FC236}">
                <a16:creationId xmlns:a16="http://schemas.microsoft.com/office/drawing/2014/main" id="{C622E45C-E5EC-A6D2-5FCA-F1A4EC92F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67" y="6170673"/>
            <a:ext cx="687909" cy="331715"/>
          </a:xfrm>
          <a:prstGeom prst="rect">
            <a:avLst/>
          </a:prstGeom>
        </p:spPr>
      </p:pic>
      <p:pic>
        <p:nvPicPr>
          <p:cNvPr id="7" name="Graphic 6" descr="Flag with solid fill">
            <a:extLst>
              <a:ext uri="{FF2B5EF4-FFF2-40B4-BE49-F238E27FC236}">
                <a16:creationId xmlns:a16="http://schemas.microsoft.com/office/drawing/2014/main" id="{86E1659D-A4CA-E1F7-BE23-8390A3451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205750">
            <a:off x="2442754" y="1508760"/>
            <a:ext cx="457200" cy="457200"/>
          </a:xfrm>
          <a:prstGeom prst="rect">
            <a:avLst/>
          </a:prstGeom>
        </p:spPr>
      </p:pic>
      <p:pic>
        <p:nvPicPr>
          <p:cNvPr id="8" name="Graphic 7" descr="Flag with solid fill">
            <a:extLst>
              <a:ext uri="{FF2B5EF4-FFF2-40B4-BE49-F238E27FC236}">
                <a16:creationId xmlns:a16="http://schemas.microsoft.com/office/drawing/2014/main" id="{2214D5C2-51B3-9F69-DA3F-AF8E613FFC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30827">
            <a:off x="2063932" y="298486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D79D-A7E4-0C8E-6577-68423203F5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anchor="ctr">
            <a:noAutofit/>
          </a:bodyPr>
          <a:lstStyle/>
          <a:p>
            <a:pPr lvl="0" algn="ctr"/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Terms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D12601-5EDA-C7A2-801C-30E3BA4AB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688821"/>
              </p:ext>
            </p:extLst>
          </p:nvPr>
        </p:nvGraphicFramePr>
        <p:xfrm>
          <a:off x="228600" y="990514"/>
          <a:ext cx="8758382" cy="507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0CB09-1C9F-6312-267F-A7913D50F73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34349" y="6170673"/>
            <a:ext cx="595967" cy="3384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logo for a school&#10;&#10;Description automatically generated">
            <a:extLst>
              <a:ext uri="{FF2B5EF4-FFF2-40B4-BE49-F238E27FC236}">
                <a16:creationId xmlns:a16="http://schemas.microsoft.com/office/drawing/2014/main" id="{026B8951-CA7A-7341-4EF7-7FAE672577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67" y="6170673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B35B3-14D7-E094-D2B6-5174EDBAD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8520E7-95AC-EC10-B240-35418C975280}"/>
              </a:ext>
            </a:extLst>
          </p:cNvPr>
          <p:cNvSpPr/>
          <p:nvPr/>
        </p:nvSpPr>
        <p:spPr>
          <a:xfrm>
            <a:off x="228601" y="1091460"/>
            <a:ext cx="8686799" cy="49002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956AF-79DD-7351-7152-09DC4131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Absence is Different from Truancy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ACA8EF-5842-5755-A158-77F75AD747E5}"/>
              </a:ext>
            </a:extLst>
          </p:cNvPr>
          <p:cNvGrpSpPr/>
          <p:nvPr/>
        </p:nvGrpSpPr>
        <p:grpSpPr>
          <a:xfrm>
            <a:off x="5008672" y="1696009"/>
            <a:ext cx="3861132" cy="3938437"/>
            <a:chOff x="420771" y="1591647"/>
            <a:chExt cx="3913404" cy="385794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553FE9E-897D-139F-A4F0-13D1133A3DB9}"/>
                </a:ext>
              </a:extLst>
            </p:cNvPr>
            <p:cNvSpPr/>
            <p:nvPr/>
          </p:nvSpPr>
          <p:spPr>
            <a:xfrm>
              <a:off x="420771" y="1591647"/>
              <a:ext cx="3913404" cy="3857949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i="1" dirty="0">
                  <a:solidFill>
                    <a:srgbClr val="002060"/>
                  </a:solidFill>
                  <a:latin typeface="Calibri"/>
                  <a:cs typeface="Calibri"/>
                </a:rPr>
                <a:t>Truancy</a:t>
              </a:r>
            </a:p>
            <a:p>
              <a:pPr lvl="0" algn="ctr"/>
              <a:endParaRPr lang="en-US" sz="1600" b="1" u="sng" dirty="0">
                <a:solidFill>
                  <a:srgbClr val="002060"/>
                </a:solidFill>
                <a:latin typeface="Calibri"/>
                <a:cs typeface="Calibri"/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1FC416-6214-73EE-1B89-FA4201F8F34E}"/>
                </a:ext>
              </a:extLst>
            </p:cNvPr>
            <p:cNvSpPr txBox="1"/>
            <p:nvPr/>
          </p:nvSpPr>
          <p:spPr>
            <a:xfrm>
              <a:off x="618150" y="2477522"/>
              <a:ext cx="331522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buClr>
                  <a:schemeClr val="bg1"/>
                </a:buClr>
              </a:pPr>
              <a:r>
                <a:rPr lang="en-US" sz="1800" dirty="0">
                  <a:solidFill>
                    <a:srgbClr val="002060"/>
                  </a:solidFill>
                  <a:latin typeface="Calibri"/>
                  <a:cs typeface="Calibri"/>
                </a:rPr>
                <a:t>Counts only unexcused absences</a:t>
              </a:r>
            </a:p>
            <a:p>
              <a:pPr lvl="1">
                <a:buClr>
                  <a:schemeClr val="bg1"/>
                </a:buClr>
              </a:pPr>
              <a:endParaRPr lang="en-US" sz="1800" dirty="0">
                <a:solidFill>
                  <a:srgbClr val="002060"/>
                </a:solidFill>
                <a:latin typeface="Calibri"/>
                <a:cs typeface="Calibri"/>
              </a:endParaRPr>
            </a:p>
            <a:p>
              <a:pPr lvl="3">
                <a:buClr>
                  <a:schemeClr val="bg1"/>
                </a:buClr>
              </a:pPr>
              <a:r>
                <a:rPr lang="en-US" sz="1800" dirty="0">
                  <a:solidFill>
                    <a:srgbClr val="002060"/>
                  </a:solidFill>
                  <a:latin typeface="Calibri"/>
                  <a:cs typeface="Calibri"/>
                </a:rPr>
                <a:t>Emphasizes compliance with school rules</a:t>
              </a:r>
            </a:p>
            <a:p>
              <a:pPr lvl="3">
                <a:buClr>
                  <a:schemeClr val="bg1"/>
                </a:buClr>
              </a:pPr>
              <a:endParaRPr lang="en-US" sz="1800" dirty="0">
                <a:solidFill>
                  <a:srgbClr val="002060"/>
                </a:solidFill>
                <a:latin typeface="Calibri"/>
                <a:cs typeface="Calibri"/>
              </a:endParaRPr>
            </a:p>
            <a:p>
              <a:pPr lvl="1">
                <a:buClr>
                  <a:schemeClr val="bg1"/>
                </a:buClr>
              </a:pPr>
              <a:r>
                <a:rPr lang="en-US" sz="1800" dirty="0">
                  <a:solidFill>
                    <a:srgbClr val="002060"/>
                  </a:solidFill>
                  <a:latin typeface="Calibri"/>
                  <a:cs typeface="Calibri"/>
                </a:rPr>
                <a:t>Doesn’t identify students at risk of academic failure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173046-7ED3-E1B6-352B-012B55994214}"/>
              </a:ext>
            </a:extLst>
          </p:cNvPr>
          <p:cNvGrpSpPr/>
          <p:nvPr/>
        </p:nvGrpSpPr>
        <p:grpSpPr>
          <a:xfrm>
            <a:off x="274196" y="1091460"/>
            <a:ext cx="4714447" cy="4900246"/>
            <a:chOff x="3888872" y="1026625"/>
            <a:chExt cx="4853406" cy="485684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FAFEA3-EB5E-0AB9-A6F8-8CF89CC09604}"/>
                </a:ext>
              </a:extLst>
            </p:cNvPr>
            <p:cNvSpPr/>
            <p:nvPr/>
          </p:nvSpPr>
          <p:spPr>
            <a:xfrm>
              <a:off x="3888872" y="1026625"/>
              <a:ext cx="4853406" cy="485684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i="1" dirty="0">
                  <a:solidFill>
                    <a:srgbClr val="002060"/>
                  </a:solidFill>
                  <a:latin typeface="Calibri"/>
                  <a:cs typeface="Calibri"/>
                </a:rPr>
                <a:t>Chronic Absenteeism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28C31E-4696-AD55-B6C4-57F85BA8AE7F}"/>
                </a:ext>
              </a:extLst>
            </p:cNvPr>
            <p:cNvSpPr txBox="1"/>
            <p:nvPr/>
          </p:nvSpPr>
          <p:spPr>
            <a:xfrm>
              <a:off x="4737586" y="2648829"/>
              <a:ext cx="3432380" cy="280076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1" rtl="0">
                <a:buClr>
                  <a:srgbClr val="002060"/>
                </a:buClr>
              </a:pPr>
              <a:r>
                <a:rPr lang="en-US" sz="2200" dirty="0">
                  <a:solidFill>
                    <a:srgbClr val="002060"/>
                  </a:solidFill>
                  <a:latin typeface="Calibri"/>
                  <a:cs typeface="Calibri"/>
                </a:rPr>
                <a:t>Counts </a:t>
              </a:r>
              <a:r>
                <a:rPr lang="en-US" sz="2200" u="sng" dirty="0">
                  <a:solidFill>
                    <a:srgbClr val="002060"/>
                  </a:solidFill>
                  <a:latin typeface="Calibri"/>
                  <a:cs typeface="Calibri"/>
                </a:rPr>
                <a:t>all absences</a:t>
              </a:r>
              <a:r>
                <a:rPr lang="en-US" sz="2200" dirty="0">
                  <a:solidFill>
                    <a:srgbClr val="002060"/>
                  </a:solidFill>
                  <a:latin typeface="Calibri"/>
                  <a:cs typeface="Calibri"/>
                </a:rPr>
                <a:t>: excused + unexcused + out-of-school suspension</a:t>
              </a:r>
            </a:p>
            <a:p>
              <a:pPr lvl="1" rtl="0">
                <a:buClr>
                  <a:srgbClr val="002060"/>
                </a:buClr>
              </a:pPr>
              <a:endPara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lvl="1">
                <a:buClr>
                  <a:srgbClr val="002060"/>
                </a:buClr>
              </a:pPr>
              <a:r>
                <a:rPr lang="en-US" sz="2200" dirty="0">
                  <a:solidFill>
                    <a:srgbClr val="002060"/>
                  </a:solidFill>
                  <a:latin typeface="Calibri"/>
                  <a:cs typeface="Calibri"/>
                </a:rPr>
                <a:t>Emphasizes missed </a:t>
              </a:r>
              <a:r>
                <a:rPr lang="en-US" sz="2200" u="sng" dirty="0">
                  <a:solidFill>
                    <a:srgbClr val="002060"/>
                  </a:solidFill>
                  <a:latin typeface="Calibri"/>
                  <a:cs typeface="Calibri"/>
                </a:rPr>
                <a:t>instructional days</a:t>
              </a:r>
            </a:p>
            <a:p>
              <a:pPr lvl="1">
                <a:buClr>
                  <a:srgbClr val="002060"/>
                </a:buClr>
              </a:pPr>
              <a:endPara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1">
                <a:buClr>
                  <a:srgbClr val="002060"/>
                </a:buClr>
              </a:pPr>
              <a:r>
                <a:rPr lang="en-US" sz="2200" dirty="0">
                  <a:solidFill>
                    <a:srgbClr val="002060"/>
                  </a:solidFill>
                  <a:latin typeface="Calibri"/>
                  <a:cs typeface="Calibri"/>
                </a:rPr>
                <a:t>Focuses on </a:t>
              </a:r>
              <a:r>
                <a:rPr lang="en-US" sz="2200" u="sng" dirty="0">
                  <a:solidFill>
                    <a:srgbClr val="002060"/>
                  </a:solidFill>
                  <a:latin typeface="Calibri"/>
                  <a:cs typeface="Calibri"/>
                </a:rPr>
                <a:t>prevention</a:t>
              </a:r>
              <a:endParaRPr lang="en-US" sz="2200" u="sng" dirty="0">
                <a:latin typeface="Calibri"/>
                <a:cs typeface="Calibri"/>
              </a:endParaRP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31691-3D5B-70D5-395C-73572463E1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 descr="A logo for a school&#10;&#10;Description automatically generated">
            <a:extLst>
              <a:ext uri="{FF2B5EF4-FFF2-40B4-BE49-F238E27FC236}">
                <a16:creationId xmlns:a16="http://schemas.microsoft.com/office/drawing/2014/main" id="{D96EB7B6-38C0-D103-DC59-8EA70A21A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6" y="6166687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E15A2A-EB32-5503-56A8-9BB31CA98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834001"/>
              </p:ext>
            </p:extLst>
          </p:nvPr>
        </p:nvGraphicFramePr>
        <p:xfrm>
          <a:off x="85725" y="967118"/>
          <a:ext cx="8686800" cy="506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2420837-B4D8-CE77-125F-54D0BE82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033"/>
            <a:ext cx="8686800" cy="758384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Tiers of Support for </a:t>
            </a:r>
            <a:b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 Improvement Plans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706CB42-D54D-A0AA-6D8C-43972A2E62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40371" y="6170673"/>
            <a:ext cx="689945" cy="3515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6" name="Picture 85" descr="A logo for a school&#10;&#10;Description automatically generated">
            <a:extLst>
              <a:ext uri="{FF2B5EF4-FFF2-40B4-BE49-F238E27FC236}">
                <a16:creationId xmlns:a16="http://schemas.microsoft.com/office/drawing/2014/main" id="{080EA7F0-682E-7555-4B8F-9B68B12BA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96" y="6166687"/>
            <a:ext cx="687909" cy="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hode Island">
      <a:dk1>
        <a:srgbClr val="000000"/>
      </a:dk1>
      <a:lt1>
        <a:srgbClr val="FFFFFF"/>
      </a:lt1>
      <a:dk2>
        <a:srgbClr val="44546A"/>
      </a:dk2>
      <a:lt2>
        <a:srgbClr val="C4C4C4"/>
      </a:lt2>
      <a:accent1>
        <a:srgbClr val="EB5152"/>
      </a:accent1>
      <a:accent2>
        <a:srgbClr val="1E497F"/>
      </a:accent2>
      <a:accent3>
        <a:srgbClr val="8FBAE4"/>
      </a:accent3>
      <a:accent4>
        <a:srgbClr val="FFC709"/>
      </a:accent4>
      <a:accent5>
        <a:srgbClr val="404040"/>
      </a:accent5>
      <a:accent6>
        <a:srgbClr val="65656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F9047F81E3C4F9EAF0CF651F108AF" ma:contentTypeVersion="13" ma:contentTypeDescription="Create a new document." ma:contentTypeScope="" ma:versionID="ae2a33face92397b771e2df1602f0ce3">
  <xsd:schema xmlns:xsd="http://www.w3.org/2001/XMLSchema" xmlns:xs="http://www.w3.org/2001/XMLSchema" xmlns:p="http://schemas.microsoft.com/office/2006/metadata/properties" xmlns:ns2="6d4466ee-9b48-492a-bb16-722678a41fe8" xmlns:ns3="c95c9ff4-e94b-4248-936f-c9a083e22d0e" targetNamespace="http://schemas.microsoft.com/office/2006/metadata/properties" ma:root="true" ma:fieldsID="202180224166450dbdc93f60b4cb91d7" ns2:_="" ns3:_="">
    <xsd:import namespace="6d4466ee-9b48-492a-bb16-722678a41fe8"/>
    <xsd:import namespace="c95c9ff4-e94b-4248-936f-c9a083e22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466ee-9b48-492a-bb16-722678a41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133fc88-55e6-4226-9516-9bd3a7d320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c9ff4-e94b-4248-936f-c9a083e22d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b31571c-4951-43b2-ae95-1f587a6487e0}" ma:internalName="TaxCatchAll" ma:showField="CatchAllData" ma:web="c95c9ff4-e94b-4248-936f-c9a083e22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5c9ff4-e94b-4248-936f-c9a083e22d0e">
      <UserInfo>
        <DisplayName>SharingLinks.77d83746-e4d8-46e1-8424-d726a2693b12.Flexible.acea04a6-4127-454e-8266-c51b224eb5d7</DisplayName>
        <AccountId>21</AccountId>
        <AccountType/>
      </UserInfo>
      <UserInfo>
        <DisplayName>SharingLinks.0b82894b-3251-48e0-8365-7012af62a0f3.Flexible.f9fff97f-f2ce-4b29-a0a3-5d07c4316d6a</DisplayName>
        <AccountId>18</AccountId>
        <AccountType/>
      </UserInfo>
      <UserInfo>
        <DisplayName>SharingLinks.daf348b1-3e8c-4101-8fc8-6a80341a5eff.Flexible.1522e75d-a03a-4a19-bd24-198a3060db46</DisplayName>
        <AccountId>13</AccountId>
        <AccountType/>
      </UserInfo>
      <UserInfo>
        <DisplayName>Votta, Peg</DisplayName>
        <AccountId>12</AccountId>
        <AccountType/>
      </UserInfo>
      <UserInfo>
        <DisplayName>Gausland, Scott</DisplayName>
        <AccountId>19</AccountId>
        <AccountType/>
      </UserInfo>
      <UserInfo>
        <DisplayName>Danusis, Kristen</DisplayName>
        <AccountId>27</AccountId>
        <AccountType/>
      </UserInfo>
      <UserInfo>
        <DisplayName>Morente, Victor</DisplayName>
        <AccountId>28</AccountId>
        <AccountType/>
      </UserInfo>
      <UserInfo>
        <DisplayName>Cullinane, Ashley</DisplayName>
        <AccountId>29</AccountId>
        <AccountType/>
      </UserInfo>
      <UserInfo>
        <DisplayName>Redden, Krystafer</DisplayName>
        <AccountId>30</AccountId>
        <AccountType/>
      </UserInfo>
      <UserInfo>
        <DisplayName>Guerrero, Santiago</DisplayName>
        <AccountId>32</AccountId>
        <AccountType/>
      </UserInfo>
      <UserInfo>
        <DisplayName>Salas, Veronica</DisplayName>
        <AccountId>20</AccountId>
        <AccountType/>
      </UserInfo>
      <UserInfo>
        <DisplayName>Cruz, Elizabeth</DisplayName>
        <AccountId>38</AccountId>
        <AccountType/>
      </UserInfo>
      <UserInfo>
        <DisplayName>Roldán, Kelvin</DisplayName>
        <AccountId>23</AccountId>
        <AccountType/>
      </UserInfo>
      <UserInfo>
        <DisplayName>Hobin, Michael</DisplayName>
        <AccountId>71</AccountId>
        <AccountType/>
      </UserInfo>
      <UserInfo>
        <DisplayName>Odom-Villella, Lisa</DisplayName>
        <AccountId>74</AccountId>
        <AccountType/>
      </UserInfo>
      <UserInfo>
        <DisplayName>Cottone, Anthony</DisplayName>
        <AccountId>73</AccountId>
        <AccountType/>
      </UserInfo>
      <UserInfo>
        <DisplayName>Andrade, Andy</DisplayName>
        <AccountId>82</AccountId>
        <AccountType/>
      </UserInfo>
      <UserInfo>
        <DisplayName>Reilly-Chammat, Rosemary</DisplayName>
        <AccountId>76</AccountId>
        <AccountType/>
      </UserInfo>
      <UserInfo>
        <DisplayName>Milligan, Drew</DisplayName>
        <AccountId>56</AccountId>
        <AccountType/>
      </UserInfo>
      <UserInfo>
        <DisplayName>Savastano, Linda</DisplayName>
        <AccountId>9</AccountId>
        <AccountType/>
      </UserInfo>
      <UserInfo>
        <DisplayName>Turcotte, Amanda</DisplayName>
        <AccountId>25</AccountId>
        <AccountType/>
      </UserInfo>
    </SharedWithUsers>
    <TaxCatchAll xmlns="c95c9ff4-e94b-4248-936f-c9a083e22d0e" xsi:nil="true"/>
    <lcf76f155ced4ddcb4097134ff3c332f xmlns="6d4466ee-9b48-492a-bb16-722678a41fe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0FA6B8-6A1F-4B30-8340-4286F3FF7CA8}">
  <ds:schemaRefs>
    <ds:schemaRef ds:uri="6d4466ee-9b48-492a-bb16-722678a41fe8"/>
    <ds:schemaRef ds:uri="c95c9ff4-e94b-4248-936f-c9a083e22d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529193-5C0A-4B2F-B365-2941ED4D9BBD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6d4466ee-9b48-492a-bb16-722678a41fe8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c95c9ff4-e94b-4248-936f-c9a083e22d0e"/>
  </ds:schemaRefs>
</ds:datastoreItem>
</file>

<file path=customXml/itemProps3.xml><?xml version="1.0" encoding="utf-8"?>
<ds:datastoreItem xmlns:ds="http://schemas.openxmlformats.org/officeDocument/2006/customXml" ds:itemID="{A60212F9-6ED8-42B1-9128-C9A7D231F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1042</Words>
  <Application>Microsoft Office PowerPoint</Application>
  <PresentationFormat>On-screen Show (4:3)</PresentationFormat>
  <Paragraphs>190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Arial,Sans-Serif</vt:lpstr>
      <vt:lpstr>Arial</vt:lpstr>
      <vt:lpstr>Symbol</vt:lpstr>
      <vt:lpstr>Franklin Gothic Medium</vt:lpstr>
      <vt:lpstr>Calibri</vt:lpstr>
      <vt:lpstr>Sen ExtraBold</vt:lpstr>
      <vt:lpstr>Libre Franklin</vt:lpstr>
      <vt:lpstr>Office Theme</vt:lpstr>
      <vt:lpstr>Using Research and Tools to Plan for Attendance Success</vt:lpstr>
      <vt:lpstr> </vt:lpstr>
      <vt:lpstr>PowerPoint Presentation</vt:lpstr>
      <vt:lpstr>Begin with a Collective Impact Strategy</vt:lpstr>
      <vt:lpstr>Collective Impact Strategy</vt:lpstr>
      <vt:lpstr>PowerPoint Presentation</vt:lpstr>
      <vt:lpstr>Key Terms</vt:lpstr>
      <vt:lpstr>Chronic Absence is Different from Truancy</vt:lpstr>
      <vt:lpstr>Tiers of Support for  Attendance Improvement Plans</vt:lpstr>
      <vt:lpstr>PowerPoint Presentation</vt:lpstr>
      <vt:lpstr>Best Practice: Attendance Teams</vt:lpstr>
      <vt:lpstr>Using Tiers of Support to Prevent Absences</vt:lpstr>
      <vt:lpstr>Links to Session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Overview: LEA Strategic Planning</dc:title>
  <dc:creator>Savastano, Linda</dc:creator>
  <cp:lastModifiedBy>Savastano, Linda</cp:lastModifiedBy>
  <cp:revision>7</cp:revision>
  <cp:lastPrinted>2023-11-10T21:42:08Z</cp:lastPrinted>
  <dcterms:modified xsi:type="dcterms:W3CDTF">2024-03-11T16:14:59Z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0x0101005D2F9047F81E3C4F9EAF0CF651F108AF</vt:lpwstr>
  </property>
  <property fmtid="{D5CDD505-2E9C-101B-9397-08002B2CF9AE}" pid="3" name="MediaServiceImageTags">
    <vt:lpwstr/>
  </property>
</Properties>
</file>