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5" r:id="rId4"/>
  </p:sldMasterIdLst>
  <p:notesMasterIdLst>
    <p:notesMasterId r:id="rId13"/>
  </p:notesMasterIdLst>
  <p:sldIdLst>
    <p:sldId id="2251" r:id="rId5"/>
    <p:sldId id="2397" r:id="rId6"/>
    <p:sldId id="2319" r:id="rId7"/>
    <p:sldId id="2325" r:id="rId8"/>
    <p:sldId id="9924" r:id="rId9"/>
    <p:sldId id="9925" r:id="rId10"/>
    <p:sldId id="9922" r:id="rId11"/>
    <p:sldId id="9923" r:id="rId12"/>
  </p:sldIdLst>
  <p:sldSz cx="9144000" cy="6858000" type="screen4x3"/>
  <p:notesSz cx="7010400" cy="9296400"/>
  <p:embeddedFontLst>
    <p:embeddedFont>
      <p:font typeface="Libre Franklin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CC"/>
    <a:srgbClr val="FC5305"/>
    <a:srgbClr val="FF9966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08691-156F-4BA7-A7AF-99ACD7FD57BB}" v="50" dt="2024-03-11T13:15:40.944"/>
  </p1510:revLst>
</p1510:revInfo>
</file>

<file path=ppt/tableStyles.xml><?xml version="1.0" encoding="utf-8"?>
<a:tblStyleLst xmlns:a="http://schemas.openxmlformats.org/drawingml/2006/main" def="{41CFE47E-F1CA-4EFA-BE9D-13FE3E3166CB}">
  <a:tblStyle styleId="{41CFE47E-F1CA-4EFA-BE9D-13FE3E3166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6" autoAdjust="0"/>
    <p:restoredTop sz="79318" autoAdjust="0"/>
  </p:normalViewPr>
  <p:slideViewPr>
    <p:cSldViewPr snapToGrid="0">
      <p:cViewPr>
        <p:scale>
          <a:sx n="80" d="100"/>
          <a:sy n="80" d="100"/>
        </p:scale>
        <p:origin x="22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astano, Linda" userId="3c3e2a97-942b-4df1-b601-b35cf127011a" providerId="ADAL" clId="{B6808691-156F-4BA7-A7AF-99ACD7FD57BB}"/>
    <pc:docChg chg="undo custSel addSld delSld modSld modMainMaster modNotesMaster">
      <pc:chgData name="Savastano, Linda" userId="3c3e2a97-942b-4df1-b601-b35cf127011a" providerId="ADAL" clId="{B6808691-156F-4BA7-A7AF-99ACD7FD57BB}" dt="2024-03-11T16:07:55.110" v="897" actId="6549"/>
      <pc:docMkLst>
        <pc:docMk/>
      </pc:docMkLst>
      <pc:sldChg chg="addSp delSp modSp mod modNotes modNotesTx">
        <pc:chgData name="Savastano, Linda" userId="3c3e2a97-942b-4df1-b601-b35cf127011a" providerId="ADAL" clId="{B6808691-156F-4BA7-A7AF-99ACD7FD57BB}" dt="2024-03-11T16:07:55.110" v="897" actId="6549"/>
        <pc:sldMkLst>
          <pc:docMk/>
          <pc:sldMk cId="3562978223" sldId="2251"/>
        </pc:sldMkLst>
        <pc:spChg chg="del">
          <ac:chgData name="Savastano, Linda" userId="3c3e2a97-942b-4df1-b601-b35cf127011a" providerId="ADAL" clId="{B6808691-156F-4BA7-A7AF-99ACD7FD57BB}" dt="2024-03-10T23:01:45.967" v="2" actId="478"/>
          <ac:spMkLst>
            <pc:docMk/>
            <pc:sldMk cId="3562978223" sldId="2251"/>
            <ac:spMk id="3" creationId="{8067144D-A459-F860-0DF8-8CB444BB04FD}"/>
          </ac:spMkLst>
        </pc:spChg>
        <pc:spChg chg="mod">
          <ac:chgData name="Savastano, Linda" userId="3c3e2a97-942b-4df1-b601-b35cf127011a" providerId="ADAL" clId="{B6808691-156F-4BA7-A7AF-99ACD7FD57BB}" dt="2024-03-11T13:14:41.398" v="890" actId="404"/>
          <ac:spMkLst>
            <pc:docMk/>
            <pc:sldMk cId="3562978223" sldId="2251"/>
            <ac:spMk id="4" creationId="{DAEAD5BE-4586-EDD9-0200-EE80CF25D1E1}"/>
          </ac:spMkLst>
        </pc:spChg>
        <pc:spChg chg="add mod">
          <ac:chgData name="Savastano, Linda" userId="3c3e2a97-942b-4df1-b601-b35cf127011a" providerId="ADAL" clId="{B6808691-156F-4BA7-A7AF-99ACD7FD57BB}" dt="2024-03-11T13:15:00.133" v="891" actId="1076"/>
          <ac:spMkLst>
            <pc:docMk/>
            <pc:sldMk cId="3562978223" sldId="2251"/>
            <ac:spMk id="6" creationId="{942D0695-620C-0DC7-87BE-C69FBC588A40}"/>
          </ac:spMkLst>
        </pc:spChg>
        <pc:picChg chg="del mod">
          <ac:chgData name="Savastano, Linda" userId="3c3e2a97-942b-4df1-b601-b35cf127011a" providerId="ADAL" clId="{B6808691-156F-4BA7-A7AF-99ACD7FD57BB}" dt="2024-03-10T23:03:13.016" v="22" actId="478"/>
          <ac:picMkLst>
            <pc:docMk/>
            <pc:sldMk cId="3562978223" sldId="2251"/>
            <ac:picMk id="2" creationId="{D1D38110-C800-5CA8-1AC3-18EAD276A9EF}"/>
          </ac:picMkLst>
        </pc:picChg>
        <pc:picChg chg="add del mod">
          <ac:chgData name="Savastano, Linda" userId="3c3e2a97-942b-4df1-b601-b35cf127011a" providerId="ADAL" clId="{B6808691-156F-4BA7-A7AF-99ACD7FD57BB}" dt="2024-03-10T23:07:32.282" v="48" actId="478"/>
          <ac:picMkLst>
            <pc:docMk/>
            <pc:sldMk cId="3562978223" sldId="2251"/>
            <ac:picMk id="7" creationId="{C4B12C20-49B7-A5C1-6B96-26E027E1F062}"/>
          </ac:picMkLst>
        </pc:picChg>
        <pc:picChg chg="add del mod modCrop">
          <ac:chgData name="Savastano, Linda" userId="3c3e2a97-942b-4df1-b601-b35cf127011a" providerId="ADAL" clId="{B6808691-156F-4BA7-A7AF-99ACD7FD57BB}" dt="2024-03-10T23:58:32.173" v="52" actId="21"/>
          <ac:picMkLst>
            <pc:docMk/>
            <pc:sldMk cId="3562978223" sldId="2251"/>
            <ac:picMk id="9" creationId="{A0235389-9A02-C888-0EB5-5B48331525F9}"/>
          </ac:picMkLst>
        </pc:picChg>
        <pc:picChg chg="del">
          <ac:chgData name="Savastano, Linda" userId="3c3e2a97-942b-4df1-b601-b35cf127011a" providerId="ADAL" clId="{B6808691-156F-4BA7-A7AF-99ACD7FD57BB}" dt="2024-03-10T23:03:15.078" v="23" actId="478"/>
          <ac:picMkLst>
            <pc:docMk/>
            <pc:sldMk cId="3562978223" sldId="2251"/>
            <ac:picMk id="10" creationId="{EACE0B37-4D53-97F6-953D-CF0CF2E6D310}"/>
          </ac:picMkLst>
        </pc:picChg>
        <pc:picChg chg="add mod">
          <ac:chgData name="Savastano, Linda" userId="3c3e2a97-942b-4df1-b601-b35cf127011a" providerId="ADAL" clId="{B6808691-156F-4BA7-A7AF-99ACD7FD57BB}" dt="2024-03-10T23:07:33.141" v="49"/>
          <ac:picMkLst>
            <pc:docMk/>
            <pc:sldMk cId="3562978223" sldId="2251"/>
            <ac:picMk id="11" creationId="{45D93415-6F3F-F5A3-F3D7-ACF5719D6603}"/>
          </ac:picMkLst>
        </pc:picChg>
        <pc:picChg chg="add mod">
          <ac:chgData name="Savastano, Linda" userId="3c3e2a97-942b-4df1-b601-b35cf127011a" providerId="ADAL" clId="{B6808691-156F-4BA7-A7AF-99ACD7FD57BB}" dt="2024-03-11T13:15:54.157" v="896" actId="1076"/>
          <ac:picMkLst>
            <pc:docMk/>
            <pc:sldMk cId="3562978223" sldId="2251"/>
            <ac:picMk id="13" creationId="{38ACBDA6-088C-ED4A-2140-BE924468D3C5}"/>
          </ac:picMkLst>
        </pc:picChg>
      </pc:sldChg>
      <pc:sldChg chg="addSp delSp modSp mod modNotes">
        <pc:chgData name="Savastano, Linda" userId="3c3e2a97-942b-4df1-b601-b35cf127011a" providerId="ADAL" clId="{B6808691-156F-4BA7-A7AF-99ACD7FD57BB}" dt="2024-03-11T13:11:59.805" v="806" actId="207"/>
        <pc:sldMkLst>
          <pc:docMk/>
          <pc:sldMk cId="2627170693" sldId="2319"/>
        </pc:sldMkLst>
        <pc:spChg chg="add mod">
          <ac:chgData name="Savastano, Linda" userId="3c3e2a97-942b-4df1-b601-b35cf127011a" providerId="ADAL" clId="{B6808691-156F-4BA7-A7AF-99ACD7FD57BB}" dt="2024-03-11T00:44:30.804" v="53"/>
          <ac:spMkLst>
            <pc:docMk/>
            <pc:sldMk cId="2627170693" sldId="2319"/>
            <ac:spMk id="2" creationId="{A487B4C0-35DC-2816-84A6-3F5907EC1B06}"/>
          </ac:spMkLst>
        </pc:spChg>
        <pc:spChg chg="mod">
          <ac:chgData name="Savastano, Linda" userId="3c3e2a97-942b-4df1-b601-b35cf127011a" providerId="ADAL" clId="{B6808691-156F-4BA7-A7AF-99ACD7FD57BB}" dt="2024-03-11T00:48:04.373" v="63" actId="14100"/>
          <ac:spMkLst>
            <pc:docMk/>
            <pc:sldMk cId="2627170693" sldId="2319"/>
            <ac:spMk id="4" creationId="{8BB86837-E12B-67C7-5B28-E6B31DB4ED2F}"/>
          </ac:spMkLst>
        </pc:spChg>
        <pc:spChg chg="mod">
          <ac:chgData name="Savastano, Linda" userId="3c3e2a97-942b-4df1-b601-b35cf127011a" providerId="ADAL" clId="{B6808691-156F-4BA7-A7AF-99ACD7FD57BB}" dt="2024-03-11T13:11:59.805" v="806" actId="207"/>
          <ac:spMkLst>
            <pc:docMk/>
            <pc:sldMk cId="2627170693" sldId="2319"/>
            <ac:spMk id="8" creationId="{D1A1AB7E-7CF8-C82E-0969-B40C17869A22}"/>
          </ac:spMkLst>
        </pc:spChg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k cId="2627170693" sldId="2319"/>
            <ac:spMk id="692" creationId="{00000000-0000-0000-0000-000000000000}"/>
          </ac:spMkLst>
        </pc:spChg>
        <pc:spChg chg="mod">
          <ac:chgData name="Savastano, Linda" userId="3c3e2a97-942b-4df1-b601-b35cf127011a" providerId="ADAL" clId="{B6808691-156F-4BA7-A7AF-99ACD7FD57BB}" dt="2024-03-11T00:46:40.745" v="55" actId="14100"/>
          <ac:spMkLst>
            <pc:docMk/>
            <pc:sldMk cId="2627170693" sldId="2319"/>
            <ac:spMk id="693" creationId="{00000000-0000-0000-0000-000000000000}"/>
          </ac:spMkLst>
        </pc:spChg>
        <pc:picChg chg="mod">
          <ac:chgData name="Savastano, Linda" userId="3c3e2a97-942b-4df1-b601-b35cf127011a" providerId="ADAL" clId="{B6808691-156F-4BA7-A7AF-99ACD7FD57BB}" dt="2024-03-11T00:48:12.740" v="66" actId="1076"/>
          <ac:picMkLst>
            <pc:docMk/>
            <pc:sldMk cId="2627170693" sldId="2319"/>
            <ac:picMk id="5" creationId="{FA400908-D184-77D9-06CD-0E4FFCBCC029}"/>
          </ac:picMkLst>
        </pc:picChg>
        <pc:picChg chg="mod">
          <ac:chgData name="Savastano, Linda" userId="3c3e2a97-942b-4df1-b601-b35cf127011a" providerId="ADAL" clId="{B6808691-156F-4BA7-A7AF-99ACD7FD57BB}" dt="2024-03-11T00:48:17.936" v="68" actId="1076"/>
          <ac:picMkLst>
            <pc:docMk/>
            <pc:sldMk cId="2627170693" sldId="2319"/>
            <ac:picMk id="6" creationId="{FA371BFE-7B02-E273-094F-F95387E459DD}"/>
          </ac:picMkLst>
        </pc:picChg>
        <pc:picChg chg="mod">
          <ac:chgData name="Savastano, Linda" userId="3c3e2a97-942b-4df1-b601-b35cf127011a" providerId="ADAL" clId="{B6808691-156F-4BA7-A7AF-99ACD7FD57BB}" dt="2024-03-11T00:48:23.389" v="69" actId="1076"/>
          <ac:picMkLst>
            <pc:docMk/>
            <pc:sldMk cId="2627170693" sldId="2319"/>
            <ac:picMk id="12" creationId="{C7AE7D27-E60C-396A-EB68-08FA84B88A6A}"/>
          </ac:picMkLst>
        </pc:picChg>
        <pc:picChg chg="del mod">
          <ac:chgData name="Savastano, Linda" userId="3c3e2a97-942b-4df1-b601-b35cf127011a" providerId="ADAL" clId="{B6808691-156F-4BA7-A7AF-99ACD7FD57BB}" dt="2024-03-11T00:50:32.859" v="71" actId="478"/>
          <ac:picMkLst>
            <pc:docMk/>
            <pc:sldMk cId="2627170693" sldId="2319"/>
            <ac:picMk id="17" creationId="{590FBF47-7154-CD26-C312-86B8B41B170E}"/>
          </ac:picMkLst>
        </pc:picChg>
      </pc:sldChg>
      <pc:sldChg chg="addSp delSp modSp mod modNotes">
        <pc:chgData name="Savastano, Linda" userId="3c3e2a97-942b-4df1-b601-b35cf127011a" providerId="ADAL" clId="{B6808691-156F-4BA7-A7AF-99ACD7FD57BB}" dt="2024-03-11T13:09:56.847" v="793" actId="14861"/>
        <pc:sldMkLst>
          <pc:docMk/>
          <pc:sldMk cId="3050957784" sldId="2325"/>
        </pc:sldMkLst>
        <pc:spChg chg="add mod">
          <ac:chgData name="Savastano, Linda" userId="3c3e2a97-942b-4df1-b601-b35cf127011a" providerId="ADAL" clId="{B6808691-156F-4BA7-A7AF-99ACD7FD57BB}" dt="2024-03-11T01:15:50.507" v="233"/>
          <ac:spMkLst>
            <pc:docMk/>
            <pc:sldMk cId="3050957784" sldId="2325"/>
            <ac:spMk id="2" creationId="{91092D4A-FA5C-EC53-2553-7D1D56EAC65D}"/>
          </ac:spMkLst>
        </pc:spChg>
        <pc:spChg chg="mod">
          <ac:chgData name="Savastano, Linda" userId="3c3e2a97-942b-4df1-b601-b35cf127011a" providerId="ADAL" clId="{B6808691-156F-4BA7-A7AF-99ACD7FD57BB}" dt="2024-03-11T13:09:41.541" v="789" actId="208"/>
          <ac:spMkLst>
            <pc:docMk/>
            <pc:sldMk cId="3050957784" sldId="2325"/>
            <ac:spMk id="4" creationId="{8BB86837-E12B-67C7-5B28-E6B31DB4ED2F}"/>
          </ac:spMkLst>
        </pc:spChg>
        <pc:spChg chg="mod">
          <ac:chgData name="Savastano, Linda" userId="3c3e2a97-942b-4df1-b601-b35cf127011a" providerId="ADAL" clId="{B6808691-156F-4BA7-A7AF-99ACD7FD57BB}" dt="2024-03-11T12:55:47.148" v="405" actId="1076"/>
          <ac:spMkLst>
            <pc:docMk/>
            <pc:sldMk cId="3050957784" sldId="2325"/>
            <ac:spMk id="8" creationId="{D1A1AB7E-7CF8-C82E-0969-B40C17869A22}"/>
          </ac:spMkLst>
        </pc:spChg>
        <pc:spChg chg="del mod">
          <ac:chgData name="Savastano, Linda" userId="3c3e2a97-942b-4df1-b601-b35cf127011a" providerId="ADAL" clId="{B6808691-156F-4BA7-A7AF-99ACD7FD57BB}" dt="2024-03-11T00:54:57.856" v="88" actId="478"/>
          <ac:spMkLst>
            <pc:docMk/>
            <pc:sldMk cId="3050957784" sldId="2325"/>
            <ac:spMk id="10" creationId="{B2E910EC-D346-DF8A-58CA-4F204431773E}"/>
          </ac:spMkLst>
        </pc:spChg>
        <pc:spChg chg="del mod">
          <ac:chgData name="Savastano, Linda" userId="3c3e2a97-942b-4df1-b601-b35cf127011a" providerId="ADAL" clId="{B6808691-156F-4BA7-A7AF-99ACD7FD57BB}" dt="2024-03-11T00:55:03.406" v="91" actId="478"/>
          <ac:spMkLst>
            <pc:docMk/>
            <pc:sldMk cId="3050957784" sldId="2325"/>
            <ac:spMk id="11" creationId="{9B718A7C-F419-97F4-7C89-A5F743B3962B}"/>
          </ac:spMkLst>
        </pc:spChg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k cId="3050957784" sldId="2325"/>
            <ac:spMk id="692" creationId="{00000000-0000-0000-0000-000000000000}"/>
          </ac:spMkLst>
        </pc:spChg>
        <pc:spChg chg="mod">
          <ac:chgData name="Savastano, Linda" userId="3c3e2a97-942b-4df1-b601-b35cf127011a" providerId="ADAL" clId="{B6808691-156F-4BA7-A7AF-99ACD7FD57BB}" dt="2024-03-11T00:50:43.385" v="73" actId="14100"/>
          <ac:spMkLst>
            <pc:docMk/>
            <pc:sldMk cId="3050957784" sldId="2325"/>
            <ac:spMk id="693" creationId="{00000000-0000-0000-0000-000000000000}"/>
          </ac:spMkLst>
        </pc:spChg>
        <pc:picChg chg="del mod">
          <ac:chgData name="Savastano, Linda" userId="3c3e2a97-942b-4df1-b601-b35cf127011a" providerId="ADAL" clId="{B6808691-156F-4BA7-A7AF-99ACD7FD57BB}" dt="2024-03-11T00:54:59.598" v="89" actId="478"/>
          <ac:picMkLst>
            <pc:docMk/>
            <pc:sldMk cId="3050957784" sldId="2325"/>
            <ac:picMk id="3" creationId="{3FA26728-DCBD-4A3C-9826-BAA2656554C3}"/>
          </ac:picMkLst>
        </pc:picChg>
        <pc:picChg chg="add mod">
          <ac:chgData name="Savastano, Linda" userId="3c3e2a97-942b-4df1-b601-b35cf127011a" providerId="ADAL" clId="{B6808691-156F-4BA7-A7AF-99ACD7FD57BB}" dt="2024-03-11T13:09:56.847" v="793" actId="14861"/>
          <ac:picMkLst>
            <pc:docMk/>
            <pc:sldMk cId="3050957784" sldId="2325"/>
            <ac:picMk id="6" creationId="{31054728-4906-0725-CD91-908E21ACB505}"/>
          </ac:picMkLst>
        </pc:picChg>
        <pc:picChg chg="mod">
          <ac:chgData name="Savastano, Linda" userId="3c3e2a97-942b-4df1-b601-b35cf127011a" providerId="ADAL" clId="{B6808691-156F-4BA7-A7AF-99ACD7FD57BB}" dt="2024-03-11T00:56:37.498" v="135" actId="14100"/>
          <ac:picMkLst>
            <pc:docMk/>
            <pc:sldMk cId="3050957784" sldId="2325"/>
            <ac:picMk id="7" creationId="{13C339D7-0E0D-E88C-45DA-1BCF7F52C406}"/>
          </ac:picMkLst>
        </pc:picChg>
        <pc:picChg chg="del mod">
          <ac:chgData name="Savastano, Linda" userId="3c3e2a97-942b-4df1-b601-b35cf127011a" providerId="ADAL" clId="{B6808691-156F-4BA7-A7AF-99ACD7FD57BB}" dt="2024-03-11T00:55:05.384" v="92" actId="478"/>
          <ac:picMkLst>
            <pc:docMk/>
            <pc:sldMk cId="3050957784" sldId="2325"/>
            <ac:picMk id="9" creationId="{C2A95212-BDA2-D7BC-6213-F0638520ADAF}"/>
          </ac:picMkLst>
        </pc:picChg>
        <pc:picChg chg="mod">
          <ac:chgData name="Savastano, Linda" userId="3c3e2a97-942b-4df1-b601-b35cf127011a" providerId="ADAL" clId="{B6808691-156F-4BA7-A7AF-99ACD7FD57BB}" dt="2024-03-11T12:53:37.197" v="400" actId="1076"/>
          <ac:picMkLst>
            <pc:docMk/>
            <pc:sldMk cId="3050957784" sldId="2325"/>
            <ac:picMk id="12" creationId="{C7AE7D27-E60C-396A-EB68-08FA84B88A6A}"/>
          </ac:picMkLst>
        </pc:picChg>
        <pc:picChg chg="add del mod">
          <ac:chgData name="Savastano, Linda" userId="3c3e2a97-942b-4df1-b601-b35cf127011a" providerId="ADAL" clId="{B6808691-156F-4BA7-A7AF-99ACD7FD57BB}" dt="2024-03-11T13:09:20.788" v="783" actId="478"/>
          <ac:picMkLst>
            <pc:docMk/>
            <pc:sldMk cId="3050957784" sldId="2325"/>
            <ac:picMk id="1026" creationId="{241C6530-0B13-0BBA-B171-2A243E5AC5F0}"/>
          </ac:picMkLst>
        </pc:picChg>
      </pc:sldChg>
      <pc:sldChg chg="modSp del modNotes">
        <pc:chgData name="Savastano, Linda" userId="3c3e2a97-942b-4df1-b601-b35cf127011a" providerId="ADAL" clId="{B6808691-156F-4BA7-A7AF-99ACD7FD57BB}" dt="2024-03-10T23:09:22.054" v="50" actId="47"/>
        <pc:sldMkLst>
          <pc:docMk/>
          <pc:sldMk cId="1811514103" sldId="2365"/>
        </pc:sldMkLst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k cId="1811514103" sldId="2365"/>
            <ac:spMk id="2" creationId="{E88E17A9-4962-4EE0-4A52-674BF627F048}"/>
          </ac:spMkLst>
        </pc:spChg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k cId="1811514103" sldId="2365"/>
            <ac:spMk id="4" creationId="{70D7BC0F-876F-93D7-AC87-D77C189338F0}"/>
          </ac:spMkLst>
        </pc:spChg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k cId="1811514103" sldId="2365"/>
            <ac:spMk id="6" creationId="{42B4973F-0036-4443-C66A-335704D1BCAC}"/>
          </ac:spMkLst>
        </pc:spChg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k cId="1811514103" sldId="2365"/>
            <ac:spMk id="12" creationId="{0315A505-6403-6802-8418-A9BBF2D26653}"/>
          </ac:spMkLst>
        </pc:spChg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k cId="1811514103" sldId="2365"/>
            <ac:spMk id="14" creationId="{615FFE2A-9DD2-BC66-0B34-4EC9DA85D01D}"/>
          </ac:spMkLst>
        </pc:spChg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k cId="1811514103" sldId="2365"/>
            <ac:spMk id="692" creationId="{00000000-0000-0000-0000-000000000000}"/>
          </ac:spMkLst>
        </pc:spChg>
        <pc:picChg chg="mod">
          <ac:chgData name="Savastano, Linda" userId="3c3e2a97-942b-4df1-b601-b35cf127011a" providerId="ADAL" clId="{B6808691-156F-4BA7-A7AF-99ACD7FD57BB}" dt="2024-03-10T23:06:05.270" v="35"/>
          <ac:picMkLst>
            <pc:docMk/>
            <pc:sldMk cId="1811514103" sldId="2365"/>
            <ac:picMk id="10" creationId="{CAD85574-71CD-B58F-41AA-B219346107FC}"/>
          </ac:picMkLst>
        </pc:picChg>
      </pc:sldChg>
      <pc:sldChg chg="addSp modSp mod modNotes">
        <pc:chgData name="Savastano, Linda" userId="3c3e2a97-942b-4df1-b601-b35cf127011a" providerId="ADAL" clId="{B6808691-156F-4BA7-A7AF-99ACD7FD57BB}" dt="2024-03-11T02:49:18.474" v="397" actId="688"/>
        <pc:sldMkLst>
          <pc:docMk/>
          <pc:sldMk cId="385832393" sldId="2397"/>
        </pc:sldMkLst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k cId="385832393" sldId="2397"/>
            <ac:spMk id="3" creationId="{8D90FFC5-DE80-1E8F-0707-E7AE3F1D19CF}"/>
          </ac:spMkLst>
        </pc:spChg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k cId="385832393" sldId="2397"/>
            <ac:spMk id="6" creationId="{26361C4F-9B46-2A14-E75B-6CB924FF09CB}"/>
          </ac:spMkLst>
        </pc:spChg>
        <pc:graphicFrameChg chg="mod">
          <ac:chgData name="Savastano, Linda" userId="3c3e2a97-942b-4df1-b601-b35cf127011a" providerId="ADAL" clId="{B6808691-156F-4BA7-A7AF-99ACD7FD57BB}" dt="2024-03-10T23:06:05.270" v="35"/>
          <ac:graphicFrameMkLst>
            <pc:docMk/>
            <pc:sldMk cId="385832393" sldId="2397"/>
            <ac:graphicFrameMk id="2" creationId="{F5F437CD-4453-733A-2A62-FB294379D9A4}"/>
          </ac:graphicFrameMkLst>
        </pc:graphicFrameChg>
        <pc:picChg chg="add mod">
          <ac:chgData name="Savastano, Linda" userId="3c3e2a97-942b-4df1-b601-b35cf127011a" providerId="ADAL" clId="{B6808691-156F-4BA7-A7AF-99ACD7FD57BB}" dt="2024-03-11T02:49:18.474" v="397" actId="688"/>
          <ac:picMkLst>
            <pc:docMk/>
            <pc:sldMk cId="385832393" sldId="2397"/>
            <ac:picMk id="4" creationId="{094C9198-9794-D683-206C-609F25A505E8}"/>
          </ac:picMkLst>
        </pc:picChg>
        <pc:picChg chg="mod">
          <ac:chgData name="Savastano, Linda" userId="3c3e2a97-942b-4df1-b601-b35cf127011a" providerId="ADAL" clId="{B6808691-156F-4BA7-A7AF-99ACD7FD57BB}" dt="2024-03-10T23:06:05.270" v="35"/>
          <ac:picMkLst>
            <pc:docMk/>
            <pc:sldMk cId="385832393" sldId="2397"/>
            <ac:picMk id="63" creationId="{C622E45C-E5EC-A6D2-5FCA-F1A4EC92F864}"/>
          </ac:picMkLst>
        </pc:picChg>
      </pc:sldChg>
      <pc:sldChg chg="addSp delSp modSp mod modNotes">
        <pc:chgData name="Savastano, Linda" userId="3c3e2a97-942b-4df1-b601-b35cf127011a" providerId="ADAL" clId="{B6808691-156F-4BA7-A7AF-99ACD7FD57BB}" dt="2024-03-11T13:13:13.649" v="834"/>
        <pc:sldMkLst>
          <pc:docMk/>
          <pc:sldMk cId="568179232" sldId="9922"/>
        </pc:sldMkLst>
        <pc:spChg chg="del mod">
          <ac:chgData name="Savastano, Linda" userId="3c3e2a97-942b-4df1-b601-b35cf127011a" providerId="ADAL" clId="{B6808691-156F-4BA7-A7AF-99ACD7FD57BB}" dt="2024-03-11T01:26:40.489" v="312" actId="478"/>
          <ac:spMkLst>
            <pc:docMk/>
            <pc:sldMk cId="568179232" sldId="9922"/>
            <ac:spMk id="2" creationId="{CBE0A5CC-E27B-1BC4-CECE-D1DB91D61F74}"/>
          </ac:spMkLst>
        </pc:spChg>
        <pc:spChg chg="del">
          <ac:chgData name="Savastano, Linda" userId="3c3e2a97-942b-4df1-b601-b35cf127011a" providerId="ADAL" clId="{B6808691-156F-4BA7-A7AF-99ACD7FD57BB}" dt="2024-03-11T01:16:04.335" v="236" actId="478"/>
          <ac:spMkLst>
            <pc:docMk/>
            <pc:sldMk cId="568179232" sldId="9922"/>
            <ac:spMk id="3" creationId="{47FA8855-F29E-2092-0D23-F047BDF824A9}"/>
          </ac:spMkLst>
        </pc:spChg>
        <pc:spChg chg="mod">
          <ac:chgData name="Savastano, Linda" userId="3c3e2a97-942b-4df1-b601-b35cf127011a" providerId="ADAL" clId="{B6808691-156F-4BA7-A7AF-99ACD7FD57BB}" dt="2024-03-11T01:14:49.385" v="222" actId="14100"/>
          <ac:spMkLst>
            <pc:docMk/>
            <pc:sldMk cId="568179232" sldId="9922"/>
            <ac:spMk id="4" creationId="{4EFEC934-8B53-114F-D008-60A774C53B10}"/>
          </ac:spMkLst>
        </pc:spChg>
        <pc:spChg chg="mod">
          <ac:chgData name="Savastano, Linda" userId="3c3e2a97-942b-4df1-b601-b35cf127011a" providerId="ADAL" clId="{B6808691-156F-4BA7-A7AF-99ACD7FD57BB}" dt="2024-03-11T01:14:23.824" v="214" actId="14100"/>
          <ac:spMkLst>
            <pc:docMk/>
            <pc:sldMk cId="568179232" sldId="9922"/>
            <ac:spMk id="6" creationId="{2243C36B-8668-36B6-B797-792E5658DA4B}"/>
          </ac:spMkLst>
        </pc:spChg>
        <pc:spChg chg="mod">
          <ac:chgData name="Savastano, Linda" userId="3c3e2a97-942b-4df1-b601-b35cf127011a" providerId="ADAL" clId="{B6808691-156F-4BA7-A7AF-99ACD7FD57BB}" dt="2024-03-11T01:13:44.213" v="202" actId="14100"/>
          <ac:spMkLst>
            <pc:docMk/>
            <pc:sldMk cId="568179232" sldId="9922"/>
            <ac:spMk id="7" creationId="{05F7C0F1-67D1-F9D8-2B5F-E2BCD1D90F66}"/>
          </ac:spMkLst>
        </pc:spChg>
        <pc:spChg chg="add mod">
          <ac:chgData name="Savastano, Linda" userId="3c3e2a97-942b-4df1-b601-b35cf127011a" providerId="ADAL" clId="{B6808691-156F-4BA7-A7AF-99ACD7FD57BB}" dt="2024-03-11T01:16:04.913" v="237"/>
          <ac:spMkLst>
            <pc:docMk/>
            <pc:sldMk cId="568179232" sldId="9922"/>
            <ac:spMk id="8" creationId="{6C09345E-4DE0-4C69-06D3-2005ED9C3AEF}"/>
          </ac:spMkLst>
        </pc:spChg>
        <pc:spChg chg="add mod">
          <ac:chgData name="Savastano, Linda" userId="3c3e2a97-942b-4df1-b601-b35cf127011a" providerId="ADAL" clId="{B6808691-156F-4BA7-A7AF-99ACD7FD57BB}" dt="2024-03-11T01:26:50.279" v="315" actId="1076"/>
          <ac:spMkLst>
            <pc:docMk/>
            <pc:sldMk cId="568179232" sldId="9922"/>
            <ac:spMk id="9" creationId="{2BD0243A-AECA-8229-F5BE-C6E9289632DE}"/>
          </ac:spMkLst>
        </pc:spChg>
        <pc:spChg chg="add del mod">
          <ac:chgData name="Savastano, Linda" userId="3c3e2a97-942b-4df1-b601-b35cf127011a" providerId="ADAL" clId="{B6808691-156F-4BA7-A7AF-99ACD7FD57BB}" dt="2024-03-11T01:26:42.327" v="313" actId="478"/>
          <ac:spMkLst>
            <pc:docMk/>
            <pc:sldMk cId="568179232" sldId="9922"/>
            <ac:spMk id="12" creationId="{C4F69186-90F7-C9B3-F242-85DA3A8DC59F}"/>
          </ac:spMkLst>
        </pc:spChg>
        <pc:spChg chg="del mod">
          <ac:chgData name="Savastano, Linda" userId="3c3e2a97-942b-4df1-b601-b35cf127011a" providerId="ADAL" clId="{B6808691-156F-4BA7-A7AF-99ACD7FD57BB}" dt="2024-03-11T01:14:19.391" v="212" actId="478"/>
          <ac:spMkLst>
            <pc:docMk/>
            <pc:sldMk cId="568179232" sldId="9922"/>
            <ac:spMk id="13" creationId="{336FF44B-9AB4-F79F-28F1-9631BB3C9265}"/>
          </ac:spMkLst>
        </pc:spChg>
        <pc:spChg chg="del mod">
          <ac:chgData name="Savastano, Linda" userId="3c3e2a97-942b-4df1-b601-b35cf127011a" providerId="ADAL" clId="{B6808691-156F-4BA7-A7AF-99ACD7FD57BB}" dt="2024-03-11T01:14:14.849" v="210" actId="478"/>
          <ac:spMkLst>
            <pc:docMk/>
            <pc:sldMk cId="568179232" sldId="9922"/>
            <ac:spMk id="28" creationId="{1FE3661F-E22C-0A27-A1D9-5CDD22B5EEFD}"/>
          </ac:spMkLst>
        </pc:spChg>
        <pc:graphicFrameChg chg="mod modGraphic">
          <ac:chgData name="Savastano, Linda" userId="3c3e2a97-942b-4df1-b601-b35cf127011a" providerId="ADAL" clId="{B6808691-156F-4BA7-A7AF-99ACD7FD57BB}" dt="2024-03-11T01:38:08.963" v="342" actId="14100"/>
          <ac:graphicFrameMkLst>
            <pc:docMk/>
            <pc:sldMk cId="568179232" sldId="9922"/>
            <ac:graphicFrameMk id="25" creationId="{B9F7F75C-F5DB-3720-5442-6CD67C304758}"/>
          </ac:graphicFrameMkLst>
        </pc:graphicFrameChg>
        <pc:graphicFrameChg chg="mod modGraphic">
          <ac:chgData name="Savastano, Linda" userId="3c3e2a97-942b-4df1-b601-b35cf127011a" providerId="ADAL" clId="{B6808691-156F-4BA7-A7AF-99ACD7FD57BB}" dt="2024-03-11T01:15:06.008" v="226" actId="14100"/>
          <ac:graphicFrameMkLst>
            <pc:docMk/>
            <pc:sldMk cId="568179232" sldId="9922"/>
            <ac:graphicFrameMk id="29" creationId="{16250BA9-F4D7-9A2E-C66B-D32AFFC001DF}"/>
          </ac:graphicFrameMkLst>
        </pc:graphicFrameChg>
        <pc:graphicFrameChg chg="mod modGraphic">
          <ac:chgData name="Savastano, Linda" userId="3c3e2a97-942b-4df1-b601-b35cf127011a" providerId="ADAL" clId="{B6808691-156F-4BA7-A7AF-99ACD7FD57BB}" dt="2024-03-11T01:15:19.181" v="230" actId="14100"/>
          <ac:graphicFrameMkLst>
            <pc:docMk/>
            <pc:sldMk cId="568179232" sldId="9922"/>
            <ac:graphicFrameMk id="43" creationId="{BAB43EC7-084D-50A8-5D73-4908D037B894}"/>
          </ac:graphicFrameMkLst>
        </pc:graphicFrameChg>
        <pc:graphicFrameChg chg="mod modGraphic">
          <ac:chgData name="Savastano, Linda" userId="3c3e2a97-942b-4df1-b601-b35cf127011a" providerId="ADAL" clId="{B6808691-156F-4BA7-A7AF-99ACD7FD57BB}" dt="2024-03-11T01:14:08.008" v="208" actId="14100"/>
          <ac:graphicFrameMkLst>
            <pc:docMk/>
            <pc:sldMk cId="568179232" sldId="9922"/>
            <ac:graphicFrameMk id="49" creationId="{F5C0C511-7E0F-B628-BCB6-7F3BB2932ECD}"/>
          </ac:graphicFrameMkLst>
        </pc:graphicFrameChg>
        <pc:picChg chg="del mod">
          <ac:chgData name="Savastano, Linda" userId="3c3e2a97-942b-4df1-b601-b35cf127011a" providerId="ADAL" clId="{B6808691-156F-4BA7-A7AF-99ACD7FD57BB}" dt="2024-03-11T01:26:47.247" v="314" actId="478"/>
          <ac:picMkLst>
            <pc:docMk/>
            <pc:sldMk cId="568179232" sldId="9922"/>
            <ac:picMk id="5" creationId="{00B05527-6B4C-1DAC-83B1-AAC1E477E308}"/>
          </ac:picMkLst>
        </pc:picChg>
        <pc:picChg chg="del mod">
          <ac:chgData name="Savastano, Linda" userId="3c3e2a97-942b-4df1-b601-b35cf127011a" providerId="ADAL" clId="{B6808691-156F-4BA7-A7AF-99ACD7FD57BB}" dt="2024-03-11T01:14:20.432" v="213" actId="478"/>
          <ac:picMkLst>
            <pc:docMk/>
            <pc:sldMk cId="568179232" sldId="9922"/>
            <ac:picMk id="11" creationId="{E7603404-242C-C623-C513-0BF40E3C6C3C}"/>
          </ac:picMkLst>
        </pc:picChg>
        <pc:picChg chg="add mod">
          <ac:chgData name="Savastano, Linda" userId="3c3e2a97-942b-4df1-b601-b35cf127011a" providerId="ADAL" clId="{B6808691-156F-4BA7-A7AF-99ACD7FD57BB}" dt="2024-03-11T13:10:55.154" v="797" actId="14861"/>
          <ac:picMkLst>
            <pc:docMk/>
            <pc:sldMk cId="568179232" sldId="9922"/>
            <ac:picMk id="15" creationId="{046C84BD-D4C3-C929-8DAF-205B7D56F63E}"/>
          </ac:picMkLst>
        </pc:picChg>
        <pc:picChg chg="add mod">
          <ac:chgData name="Savastano, Linda" userId="3c3e2a97-942b-4df1-b601-b35cf127011a" providerId="ADAL" clId="{B6808691-156F-4BA7-A7AF-99ACD7FD57BB}" dt="2024-03-11T13:11:03.581" v="798" actId="14861"/>
          <ac:picMkLst>
            <pc:docMk/>
            <pc:sldMk cId="568179232" sldId="9922"/>
            <ac:picMk id="16" creationId="{C2AE608C-B6A7-B0E3-B1F7-0EE2555E892C}"/>
          </ac:picMkLst>
        </pc:picChg>
        <pc:picChg chg="add mod">
          <ac:chgData name="Savastano, Linda" userId="3c3e2a97-942b-4df1-b601-b35cf127011a" providerId="ADAL" clId="{B6808691-156F-4BA7-A7AF-99ACD7FD57BB}" dt="2024-03-11T13:11:10.136" v="799" actId="14861"/>
          <ac:picMkLst>
            <pc:docMk/>
            <pc:sldMk cId="568179232" sldId="9922"/>
            <ac:picMk id="17" creationId="{58A74739-CC5E-D576-B52D-1BE97FF22AEF}"/>
          </ac:picMkLst>
        </pc:picChg>
        <pc:picChg chg="add mod">
          <ac:chgData name="Savastano, Linda" userId="3c3e2a97-942b-4df1-b601-b35cf127011a" providerId="ADAL" clId="{B6808691-156F-4BA7-A7AF-99ACD7FD57BB}" dt="2024-03-11T13:11:18.914" v="800" actId="14861"/>
          <ac:picMkLst>
            <pc:docMk/>
            <pc:sldMk cId="568179232" sldId="9922"/>
            <ac:picMk id="18" creationId="{7CF0B0AE-23B4-43BD-48A0-13C2A7239859}"/>
          </ac:picMkLst>
        </pc:picChg>
        <pc:picChg chg="add mod">
          <ac:chgData name="Savastano, Linda" userId="3c3e2a97-942b-4df1-b601-b35cf127011a" providerId="ADAL" clId="{B6808691-156F-4BA7-A7AF-99ACD7FD57BB}" dt="2024-03-11T13:13:13.649" v="834"/>
          <ac:picMkLst>
            <pc:docMk/>
            <pc:sldMk cId="568179232" sldId="9922"/>
            <ac:picMk id="19" creationId="{0E3F40D0-AA2B-50CD-0531-E1F9FE5A110A}"/>
          </ac:picMkLst>
        </pc:picChg>
        <pc:picChg chg="mod">
          <ac:chgData name="Savastano, Linda" userId="3c3e2a97-942b-4df1-b601-b35cf127011a" providerId="ADAL" clId="{B6808691-156F-4BA7-A7AF-99ACD7FD57BB}" dt="2024-03-11T01:15:24.010" v="231" actId="1076"/>
          <ac:picMkLst>
            <pc:docMk/>
            <pc:sldMk cId="568179232" sldId="9922"/>
            <ac:picMk id="30" creationId="{48967266-3E4E-F90E-D5A0-5E866B333FD6}"/>
          </ac:picMkLst>
        </pc:picChg>
        <pc:picChg chg="mod">
          <ac:chgData name="Savastano, Linda" userId="3c3e2a97-942b-4df1-b601-b35cf127011a" providerId="ADAL" clId="{B6808691-156F-4BA7-A7AF-99ACD7FD57BB}" dt="2024-03-11T01:35:57.117" v="323" actId="1076"/>
          <ac:picMkLst>
            <pc:docMk/>
            <pc:sldMk cId="568179232" sldId="9922"/>
            <ac:picMk id="31" creationId="{934F2CD1-5DBF-E785-269C-F47C0E60505F}"/>
          </ac:picMkLst>
        </pc:picChg>
        <pc:picChg chg="del mod">
          <ac:chgData name="Savastano, Linda" userId="3c3e2a97-942b-4df1-b601-b35cf127011a" providerId="ADAL" clId="{B6808691-156F-4BA7-A7AF-99ACD7FD57BB}" dt="2024-03-11T01:10:03.995" v="188" actId="478"/>
          <ac:picMkLst>
            <pc:docMk/>
            <pc:sldMk cId="568179232" sldId="9922"/>
            <ac:picMk id="32" creationId="{6C0EE6B6-2461-4868-46FF-2A38A5153122}"/>
          </ac:picMkLst>
        </pc:picChg>
        <pc:picChg chg="del mod">
          <ac:chgData name="Savastano, Linda" userId="3c3e2a97-942b-4df1-b601-b35cf127011a" providerId="ADAL" clId="{B6808691-156F-4BA7-A7AF-99ACD7FD57BB}" dt="2024-03-11T01:10:04.948" v="189" actId="478"/>
          <ac:picMkLst>
            <pc:docMk/>
            <pc:sldMk cId="568179232" sldId="9922"/>
            <ac:picMk id="33" creationId="{E3AB3961-3ED3-F7FB-3C47-BE67391A0695}"/>
          </ac:picMkLst>
        </pc:picChg>
        <pc:picChg chg="mod">
          <ac:chgData name="Savastano, Linda" userId="3c3e2a97-942b-4df1-b601-b35cf127011a" providerId="ADAL" clId="{B6808691-156F-4BA7-A7AF-99ACD7FD57BB}" dt="2024-03-11T01:14:29.607" v="217" actId="1076"/>
          <ac:picMkLst>
            <pc:docMk/>
            <pc:sldMk cId="568179232" sldId="9922"/>
            <ac:picMk id="34" creationId="{F131EEE6-A80E-8D38-33CF-463F4D9A67C7}"/>
          </ac:picMkLst>
        </pc:picChg>
        <pc:picChg chg="mod">
          <ac:chgData name="Savastano, Linda" userId="3c3e2a97-942b-4df1-b601-b35cf127011a" providerId="ADAL" clId="{B6808691-156F-4BA7-A7AF-99ACD7FD57BB}" dt="2024-03-11T01:14:39.260" v="220" actId="1076"/>
          <ac:picMkLst>
            <pc:docMk/>
            <pc:sldMk cId="568179232" sldId="9922"/>
            <ac:picMk id="35" creationId="{6320D747-C246-ADD6-ACF2-564837C24A16}"/>
          </ac:picMkLst>
        </pc:picChg>
        <pc:picChg chg="del mod">
          <ac:chgData name="Savastano, Linda" userId="3c3e2a97-942b-4df1-b601-b35cf127011a" providerId="ADAL" clId="{B6808691-156F-4BA7-A7AF-99ACD7FD57BB}" dt="2024-03-11T01:11:25.178" v="193" actId="478"/>
          <ac:picMkLst>
            <pc:docMk/>
            <pc:sldMk cId="568179232" sldId="9922"/>
            <ac:picMk id="36" creationId="{44FFC074-040D-482C-F3F8-866F9E29E55E}"/>
          </ac:picMkLst>
        </pc:picChg>
        <pc:picChg chg="del mod">
          <ac:chgData name="Savastano, Linda" userId="3c3e2a97-942b-4df1-b601-b35cf127011a" providerId="ADAL" clId="{B6808691-156F-4BA7-A7AF-99ACD7FD57BB}" dt="2024-03-11T01:11:26.209" v="194" actId="478"/>
          <ac:picMkLst>
            <pc:docMk/>
            <pc:sldMk cId="568179232" sldId="9922"/>
            <ac:picMk id="37" creationId="{B8A50DB2-7B7E-1201-C13B-B9C751BF606E}"/>
          </ac:picMkLst>
        </pc:picChg>
        <pc:picChg chg="del mod">
          <ac:chgData name="Savastano, Linda" userId="3c3e2a97-942b-4df1-b601-b35cf127011a" providerId="ADAL" clId="{B6808691-156F-4BA7-A7AF-99ACD7FD57BB}" dt="2024-03-11T01:14:17.384" v="211" actId="478"/>
          <ac:picMkLst>
            <pc:docMk/>
            <pc:sldMk cId="568179232" sldId="9922"/>
            <ac:picMk id="38" creationId="{EAA2CD5C-EA31-8E48-6601-DF902648376C}"/>
          </ac:picMkLst>
        </pc:picChg>
      </pc:sldChg>
      <pc:sldChg chg="addSp delSp modSp add mod">
        <pc:chgData name="Savastano, Linda" userId="3c3e2a97-942b-4df1-b601-b35cf127011a" providerId="ADAL" clId="{B6808691-156F-4BA7-A7AF-99ACD7FD57BB}" dt="2024-03-11T13:13:15.297" v="835"/>
        <pc:sldMkLst>
          <pc:docMk/>
          <pc:sldMk cId="2269975171" sldId="9923"/>
        </pc:sldMkLst>
        <pc:spChg chg="del">
          <ac:chgData name="Savastano, Linda" userId="3c3e2a97-942b-4df1-b601-b35cf127011a" providerId="ADAL" clId="{B6808691-156F-4BA7-A7AF-99ACD7FD57BB}" dt="2024-03-11T01:26:57.318" v="316" actId="478"/>
          <ac:spMkLst>
            <pc:docMk/>
            <pc:sldMk cId="2269975171" sldId="9923"/>
            <ac:spMk id="2" creationId="{CBE0A5CC-E27B-1BC4-CECE-D1DB91D61F74}"/>
          </ac:spMkLst>
        </pc:spChg>
        <pc:spChg chg="del">
          <ac:chgData name="Savastano, Linda" userId="3c3e2a97-942b-4df1-b601-b35cf127011a" providerId="ADAL" clId="{B6808691-156F-4BA7-A7AF-99ACD7FD57BB}" dt="2024-03-11T01:16:11.673" v="238" actId="478"/>
          <ac:spMkLst>
            <pc:docMk/>
            <pc:sldMk cId="2269975171" sldId="9923"/>
            <ac:spMk id="3" creationId="{47FA8855-F29E-2092-0D23-F047BDF824A9}"/>
          </ac:spMkLst>
        </pc:spChg>
        <pc:spChg chg="mod">
          <ac:chgData name="Savastano, Linda" userId="3c3e2a97-942b-4df1-b601-b35cf127011a" providerId="ADAL" clId="{B6808691-156F-4BA7-A7AF-99ACD7FD57BB}" dt="2024-03-11T01:22:43.439" v="264" actId="14100"/>
          <ac:spMkLst>
            <pc:docMk/>
            <pc:sldMk cId="2269975171" sldId="9923"/>
            <ac:spMk id="4" creationId="{4EFEC934-8B53-114F-D008-60A774C53B10}"/>
          </ac:spMkLst>
        </pc:spChg>
        <pc:spChg chg="mod">
          <ac:chgData name="Savastano, Linda" userId="3c3e2a97-942b-4df1-b601-b35cf127011a" providerId="ADAL" clId="{B6808691-156F-4BA7-A7AF-99ACD7FD57BB}" dt="2024-03-11T01:22:37.615" v="263" actId="14100"/>
          <ac:spMkLst>
            <pc:docMk/>
            <pc:sldMk cId="2269975171" sldId="9923"/>
            <ac:spMk id="6" creationId="{2243C36B-8668-36B6-B797-792E5658DA4B}"/>
          </ac:spMkLst>
        </pc:spChg>
        <pc:spChg chg="del">
          <ac:chgData name="Savastano, Linda" userId="3c3e2a97-942b-4df1-b601-b35cf127011a" providerId="ADAL" clId="{B6808691-156F-4BA7-A7AF-99ACD7FD57BB}" dt="2024-03-11T01:21:36.887" v="247" actId="478"/>
          <ac:spMkLst>
            <pc:docMk/>
            <pc:sldMk cId="2269975171" sldId="9923"/>
            <ac:spMk id="7" creationId="{05F7C0F1-67D1-F9D8-2B5F-E2BCD1D90F66}"/>
          </ac:spMkLst>
        </pc:spChg>
        <pc:spChg chg="add mod">
          <ac:chgData name="Savastano, Linda" userId="3c3e2a97-942b-4df1-b601-b35cf127011a" providerId="ADAL" clId="{B6808691-156F-4BA7-A7AF-99ACD7FD57BB}" dt="2024-03-11T01:16:12.367" v="239"/>
          <ac:spMkLst>
            <pc:docMk/>
            <pc:sldMk cId="2269975171" sldId="9923"/>
            <ac:spMk id="8" creationId="{6BF048F8-905D-429B-C8BE-302F88373C57}"/>
          </ac:spMkLst>
        </pc:spChg>
        <pc:spChg chg="add del mod">
          <ac:chgData name="Savastano, Linda" userId="3c3e2a97-942b-4df1-b601-b35cf127011a" providerId="ADAL" clId="{B6808691-156F-4BA7-A7AF-99ACD7FD57BB}" dt="2024-03-11T01:21:38.485" v="248" actId="478"/>
          <ac:spMkLst>
            <pc:docMk/>
            <pc:sldMk cId="2269975171" sldId="9923"/>
            <ac:spMk id="10" creationId="{192986D7-B1AB-F97C-4BCA-FB123F698545}"/>
          </ac:spMkLst>
        </pc:spChg>
        <pc:spChg chg="mod">
          <ac:chgData name="Savastano, Linda" userId="3c3e2a97-942b-4df1-b601-b35cf127011a" providerId="ADAL" clId="{B6808691-156F-4BA7-A7AF-99ACD7FD57BB}" dt="2024-03-11T01:23:35.288" v="279" actId="1076"/>
          <ac:spMkLst>
            <pc:docMk/>
            <pc:sldMk cId="2269975171" sldId="9923"/>
            <ac:spMk id="13" creationId="{336FF44B-9AB4-F79F-28F1-9631BB3C9265}"/>
          </ac:spMkLst>
        </pc:spChg>
        <pc:spChg chg="add del mod">
          <ac:chgData name="Savastano, Linda" userId="3c3e2a97-942b-4df1-b601-b35cf127011a" providerId="ADAL" clId="{B6808691-156F-4BA7-A7AF-99ACD7FD57BB}" dt="2024-03-11T01:27:00.193" v="317" actId="478"/>
          <ac:spMkLst>
            <pc:docMk/>
            <pc:sldMk cId="2269975171" sldId="9923"/>
            <ac:spMk id="14" creationId="{1439BF58-C4E7-1E58-7F30-3A3B680B162A}"/>
          </ac:spMkLst>
        </pc:spChg>
        <pc:spChg chg="add mod">
          <ac:chgData name="Savastano, Linda" userId="3c3e2a97-942b-4df1-b601-b35cf127011a" providerId="ADAL" clId="{B6808691-156F-4BA7-A7AF-99ACD7FD57BB}" dt="2024-03-11T01:27:02.694" v="319"/>
          <ac:spMkLst>
            <pc:docMk/>
            <pc:sldMk cId="2269975171" sldId="9923"/>
            <ac:spMk id="15" creationId="{33F14223-C10C-4961-B629-A206E7A821EE}"/>
          </ac:spMkLst>
        </pc:spChg>
        <pc:spChg chg="mod">
          <ac:chgData name="Savastano, Linda" userId="3c3e2a97-942b-4df1-b601-b35cf127011a" providerId="ADAL" clId="{B6808691-156F-4BA7-A7AF-99ACD7FD57BB}" dt="2024-03-11T02:09:46.784" v="394" actId="1076"/>
          <ac:spMkLst>
            <pc:docMk/>
            <pc:sldMk cId="2269975171" sldId="9923"/>
            <ac:spMk id="28" creationId="{1FE3661F-E22C-0A27-A1D9-5CDD22B5EEFD}"/>
          </ac:spMkLst>
        </pc:spChg>
        <pc:graphicFrameChg chg="mod modGraphic">
          <ac:chgData name="Savastano, Linda" userId="3c3e2a97-942b-4df1-b601-b35cf127011a" providerId="ADAL" clId="{B6808691-156F-4BA7-A7AF-99ACD7FD57BB}" dt="2024-03-11T01:22:52.393" v="267" actId="14100"/>
          <ac:graphicFrameMkLst>
            <pc:docMk/>
            <pc:sldMk cId="2269975171" sldId="9923"/>
            <ac:graphicFrameMk id="25" creationId="{B9F7F75C-F5DB-3720-5442-6CD67C304758}"/>
          </ac:graphicFrameMkLst>
        </pc:graphicFrameChg>
        <pc:graphicFrameChg chg="mod modGraphic">
          <ac:chgData name="Savastano, Linda" userId="3c3e2a97-942b-4df1-b601-b35cf127011a" providerId="ADAL" clId="{B6808691-156F-4BA7-A7AF-99ACD7FD57BB}" dt="2024-03-11T01:21:50.726" v="252" actId="14100"/>
          <ac:graphicFrameMkLst>
            <pc:docMk/>
            <pc:sldMk cId="2269975171" sldId="9923"/>
            <ac:graphicFrameMk id="29" creationId="{16250BA9-F4D7-9A2E-C66B-D32AFFC001DF}"/>
          </ac:graphicFrameMkLst>
        </pc:graphicFrameChg>
        <pc:graphicFrameChg chg="mod modGraphic">
          <ac:chgData name="Savastano, Linda" userId="3c3e2a97-942b-4df1-b601-b35cf127011a" providerId="ADAL" clId="{B6808691-156F-4BA7-A7AF-99ACD7FD57BB}" dt="2024-03-11T01:22:02.413" v="255" actId="14100"/>
          <ac:graphicFrameMkLst>
            <pc:docMk/>
            <pc:sldMk cId="2269975171" sldId="9923"/>
            <ac:graphicFrameMk id="43" creationId="{BAB43EC7-084D-50A8-5D73-4908D037B894}"/>
          </ac:graphicFrameMkLst>
        </pc:graphicFrameChg>
        <pc:graphicFrameChg chg="mod modGraphic">
          <ac:chgData name="Savastano, Linda" userId="3c3e2a97-942b-4df1-b601-b35cf127011a" providerId="ADAL" clId="{B6808691-156F-4BA7-A7AF-99ACD7FD57BB}" dt="2024-03-11T01:23:02.866" v="270" actId="14100"/>
          <ac:graphicFrameMkLst>
            <pc:docMk/>
            <pc:sldMk cId="2269975171" sldId="9923"/>
            <ac:graphicFrameMk id="49" creationId="{F5C0C511-7E0F-B628-BCB6-7F3BB2932ECD}"/>
          </ac:graphicFrameMkLst>
        </pc:graphicFrameChg>
        <pc:picChg chg="del">
          <ac:chgData name="Savastano, Linda" userId="3c3e2a97-942b-4df1-b601-b35cf127011a" providerId="ADAL" clId="{B6808691-156F-4BA7-A7AF-99ACD7FD57BB}" dt="2024-03-11T01:27:02.272" v="318" actId="478"/>
          <ac:picMkLst>
            <pc:docMk/>
            <pc:sldMk cId="2269975171" sldId="9923"/>
            <ac:picMk id="5" creationId="{00B05527-6B4C-1DAC-83B1-AAC1E477E308}"/>
          </ac:picMkLst>
        </pc:picChg>
        <pc:picChg chg="mod">
          <ac:chgData name="Savastano, Linda" userId="3c3e2a97-942b-4df1-b601-b35cf127011a" providerId="ADAL" clId="{B6808691-156F-4BA7-A7AF-99ACD7FD57BB}" dt="2024-03-11T01:23:31.396" v="278" actId="1076"/>
          <ac:picMkLst>
            <pc:docMk/>
            <pc:sldMk cId="2269975171" sldId="9923"/>
            <ac:picMk id="11" creationId="{E7603404-242C-C623-C513-0BF40E3C6C3C}"/>
          </ac:picMkLst>
        </pc:picChg>
        <pc:picChg chg="add mod">
          <ac:chgData name="Savastano, Linda" userId="3c3e2a97-942b-4df1-b601-b35cf127011a" providerId="ADAL" clId="{B6808691-156F-4BA7-A7AF-99ACD7FD57BB}" dt="2024-03-11T13:11:32.633" v="802" actId="14861"/>
          <ac:picMkLst>
            <pc:docMk/>
            <pc:sldMk cId="2269975171" sldId="9923"/>
            <ac:picMk id="16" creationId="{253C7BC0-0C48-503A-AE9A-776E85D1F68E}"/>
          </ac:picMkLst>
        </pc:picChg>
        <pc:picChg chg="add mod">
          <ac:chgData name="Savastano, Linda" userId="3c3e2a97-942b-4df1-b601-b35cf127011a" providerId="ADAL" clId="{B6808691-156F-4BA7-A7AF-99ACD7FD57BB}" dt="2024-03-11T13:11:27.654" v="801" actId="14861"/>
          <ac:picMkLst>
            <pc:docMk/>
            <pc:sldMk cId="2269975171" sldId="9923"/>
            <ac:picMk id="17" creationId="{B12E964A-A811-4401-F1CE-CC127D2DC476}"/>
          </ac:picMkLst>
        </pc:picChg>
        <pc:picChg chg="add mod">
          <ac:chgData name="Savastano, Linda" userId="3c3e2a97-942b-4df1-b601-b35cf127011a" providerId="ADAL" clId="{B6808691-156F-4BA7-A7AF-99ACD7FD57BB}" dt="2024-03-11T13:11:37.698" v="803" actId="14861"/>
          <ac:picMkLst>
            <pc:docMk/>
            <pc:sldMk cId="2269975171" sldId="9923"/>
            <ac:picMk id="18" creationId="{39AF45FA-8B4C-304E-BD56-12266876FD27}"/>
          </ac:picMkLst>
        </pc:picChg>
        <pc:picChg chg="add mod">
          <ac:chgData name="Savastano, Linda" userId="3c3e2a97-942b-4df1-b601-b35cf127011a" providerId="ADAL" clId="{B6808691-156F-4BA7-A7AF-99ACD7FD57BB}" dt="2024-03-11T13:11:42.349" v="804" actId="14861"/>
          <ac:picMkLst>
            <pc:docMk/>
            <pc:sldMk cId="2269975171" sldId="9923"/>
            <ac:picMk id="19" creationId="{887A6B8B-C173-9BD2-81EC-41D88ACC2F58}"/>
          </ac:picMkLst>
        </pc:picChg>
        <pc:picChg chg="add mod modCrop">
          <ac:chgData name="Savastano, Linda" userId="3c3e2a97-942b-4df1-b601-b35cf127011a" providerId="ADAL" clId="{B6808691-156F-4BA7-A7AF-99ACD7FD57BB}" dt="2024-03-11T01:57:08.517" v="382" actId="1076"/>
          <ac:picMkLst>
            <pc:docMk/>
            <pc:sldMk cId="2269975171" sldId="9923"/>
            <ac:picMk id="21" creationId="{BEB1B2C5-EE25-932C-FF31-98D81567AC42}"/>
          </ac:picMkLst>
        </pc:picChg>
        <pc:picChg chg="add mod">
          <ac:chgData name="Savastano, Linda" userId="3c3e2a97-942b-4df1-b601-b35cf127011a" providerId="ADAL" clId="{B6808691-156F-4BA7-A7AF-99ACD7FD57BB}" dt="2024-03-11T13:13:15.297" v="835"/>
          <ac:picMkLst>
            <pc:docMk/>
            <pc:sldMk cId="2269975171" sldId="9923"/>
            <ac:picMk id="22" creationId="{F1F9E702-8CF2-C314-3C75-ECDB7FFB6B03}"/>
          </ac:picMkLst>
        </pc:picChg>
        <pc:picChg chg="del">
          <ac:chgData name="Savastano, Linda" userId="3c3e2a97-942b-4df1-b601-b35cf127011a" providerId="ADAL" clId="{B6808691-156F-4BA7-A7AF-99ACD7FD57BB}" dt="2024-03-11T01:21:23.055" v="244" actId="478"/>
          <ac:picMkLst>
            <pc:docMk/>
            <pc:sldMk cId="2269975171" sldId="9923"/>
            <ac:picMk id="30" creationId="{48967266-3E4E-F90E-D5A0-5E866B333FD6}"/>
          </ac:picMkLst>
        </pc:picChg>
        <pc:picChg chg="del">
          <ac:chgData name="Savastano, Linda" userId="3c3e2a97-942b-4df1-b601-b35cf127011a" providerId="ADAL" clId="{B6808691-156F-4BA7-A7AF-99ACD7FD57BB}" dt="2024-03-11T01:21:21.804" v="243" actId="478"/>
          <ac:picMkLst>
            <pc:docMk/>
            <pc:sldMk cId="2269975171" sldId="9923"/>
            <ac:picMk id="31" creationId="{934F2CD1-5DBF-E785-269C-F47C0E60505F}"/>
          </ac:picMkLst>
        </pc:picChg>
        <pc:picChg chg="mod">
          <ac:chgData name="Savastano, Linda" userId="3c3e2a97-942b-4df1-b601-b35cf127011a" providerId="ADAL" clId="{B6808691-156F-4BA7-A7AF-99ACD7FD57BB}" dt="2024-03-11T01:22:08.272" v="257" actId="1076"/>
          <ac:picMkLst>
            <pc:docMk/>
            <pc:sldMk cId="2269975171" sldId="9923"/>
            <ac:picMk id="32" creationId="{6C0EE6B6-2461-4868-46FF-2A38A5153122}"/>
          </ac:picMkLst>
        </pc:picChg>
        <pc:picChg chg="mod">
          <ac:chgData name="Savastano, Linda" userId="3c3e2a97-942b-4df1-b601-b35cf127011a" providerId="ADAL" clId="{B6808691-156F-4BA7-A7AF-99ACD7FD57BB}" dt="2024-03-11T01:22:10.803" v="258" actId="1076"/>
          <ac:picMkLst>
            <pc:docMk/>
            <pc:sldMk cId="2269975171" sldId="9923"/>
            <ac:picMk id="33" creationId="{E3AB3961-3ED3-F7FB-3C47-BE67391A0695}"/>
          </ac:picMkLst>
        </pc:picChg>
        <pc:picChg chg="del">
          <ac:chgData name="Savastano, Linda" userId="3c3e2a97-942b-4df1-b601-b35cf127011a" providerId="ADAL" clId="{B6808691-156F-4BA7-A7AF-99ACD7FD57BB}" dt="2024-03-11T01:23:11.388" v="272" actId="478"/>
          <ac:picMkLst>
            <pc:docMk/>
            <pc:sldMk cId="2269975171" sldId="9923"/>
            <ac:picMk id="34" creationId="{F131EEE6-A80E-8D38-33CF-463F4D9A67C7}"/>
          </ac:picMkLst>
        </pc:picChg>
        <pc:picChg chg="del">
          <ac:chgData name="Savastano, Linda" userId="3c3e2a97-942b-4df1-b601-b35cf127011a" providerId="ADAL" clId="{B6808691-156F-4BA7-A7AF-99ACD7FD57BB}" dt="2024-03-11T01:23:09.216" v="271" actId="478"/>
          <ac:picMkLst>
            <pc:docMk/>
            <pc:sldMk cId="2269975171" sldId="9923"/>
            <ac:picMk id="35" creationId="{6320D747-C246-ADD6-ACF2-564837C24A16}"/>
          </ac:picMkLst>
        </pc:picChg>
        <pc:picChg chg="mod">
          <ac:chgData name="Savastano, Linda" userId="3c3e2a97-942b-4df1-b601-b35cf127011a" providerId="ADAL" clId="{B6808691-156F-4BA7-A7AF-99ACD7FD57BB}" dt="2024-03-11T01:57:52.803" v="383" actId="1076"/>
          <ac:picMkLst>
            <pc:docMk/>
            <pc:sldMk cId="2269975171" sldId="9923"/>
            <ac:picMk id="36" creationId="{44FFC074-040D-482C-F3F8-866F9E29E55E}"/>
          </ac:picMkLst>
        </pc:picChg>
        <pc:picChg chg="del mod">
          <ac:chgData name="Savastano, Linda" userId="3c3e2a97-942b-4df1-b601-b35cf127011a" providerId="ADAL" clId="{B6808691-156F-4BA7-A7AF-99ACD7FD57BB}" dt="2024-03-11T01:55:10.530" v="370" actId="478"/>
          <ac:picMkLst>
            <pc:docMk/>
            <pc:sldMk cId="2269975171" sldId="9923"/>
            <ac:picMk id="37" creationId="{B8A50DB2-7B7E-1201-C13B-B9C751BF606E}"/>
          </ac:picMkLst>
        </pc:picChg>
      </pc:sldChg>
      <pc:sldChg chg="addSp delSp modSp add mod">
        <pc:chgData name="Savastano, Linda" userId="3c3e2a97-942b-4df1-b601-b35cf127011a" providerId="ADAL" clId="{B6808691-156F-4BA7-A7AF-99ACD7FD57BB}" dt="2024-03-11T13:08:57.475" v="781" actId="14861"/>
        <pc:sldMkLst>
          <pc:docMk/>
          <pc:sldMk cId="1690847778" sldId="9924"/>
        </pc:sldMkLst>
        <pc:spChg chg="add mod">
          <ac:chgData name="Savastano, Linda" userId="3c3e2a97-942b-4df1-b601-b35cf127011a" providerId="ADAL" clId="{B6808691-156F-4BA7-A7AF-99ACD7FD57BB}" dt="2024-03-11T01:15:52.932" v="234"/>
          <ac:spMkLst>
            <pc:docMk/>
            <pc:sldMk cId="1690847778" sldId="9924"/>
            <ac:spMk id="2" creationId="{825A3AC3-FB20-BB00-6A14-BB902EA54E8D}"/>
          </ac:spMkLst>
        </pc:spChg>
        <pc:spChg chg="mod">
          <ac:chgData name="Savastano, Linda" userId="3c3e2a97-942b-4df1-b601-b35cf127011a" providerId="ADAL" clId="{B6808691-156F-4BA7-A7AF-99ACD7FD57BB}" dt="2024-03-11T00:57:40.580" v="149" actId="14100"/>
          <ac:spMkLst>
            <pc:docMk/>
            <pc:sldMk cId="1690847778" sldId="9924"/>
            <ac:spMk id="4" creationId="{8BB86837-E12B-67C7-5B28-E6B31DB4ED2F}"/>
          </ac:spMkLst>
        </pc:spChg>
        <pc:spChg chg="del">
          <ac:chgData name="Savastano, Linda" userId="3c3e2a97-942b-4df1-b601-b35cf127011a" providerId="ADAL" clId="{B6808691-156F-4BA7-A7AF-99ACD7FD57BB}" dt="2024-03-11T00:57:26.042" v="145" actId="478"/>
          <ac:spMkLst>
            <pc:docMk/>
            <pc:sldMk cId="1690847778" sldId="9924"/>
            <ac:spMk id="8" creationId="{D1A1AB7E-7CF8-C82E-0969-B40C17869A22}"/>
          </ac:spMkLst>
        </pc:spChg>
        <pc:spChg chg="mod">
          <ac:chgData name="Savastano, Linda" userId="3c3e2a97-942b-4df1-b601-b35cf127011a" providerId="ADAL" clId="{B6808691-156F-4BA7-A7AF-99ACD7FD57BB}" dt="2024-03-11T01:00:48.489" v="182" actId="114"/>
          <ac:spMkLst>
            <pc:docMk/>
            <pc:sldMk cId="1690847778" sldId="9924"/>
            <ac:spMk id="10" creationId="{B2E910EC-D346-DF8A-58CA-4F204431773E}"/>
          </ac:spMkLst>
        </pc:spChg>
        <pc:spChg chg="del">
          <ac:chgData name="Savastano, Linda" userId="3c3e2a97-942b-4df1-b601-b35cf127011a" providerId="ADAL" clId="{B6808691-156F-4BA7-A7AF-99ACD7FD57BB}" dt="2024-03-11T00:57:31.181" v="146" actId="478"/>
          <ac:spMkLst>
            <pc:docMk/>
            <pc:sldMk cId="1690847778" sldId="9924"/>
            <ac:spMk id="11" creationId="{9B718A7C-F419-97F4-7C89-A5F743B3962B}"/>
          </ac:spMkLst>
        </pc:spChg>
        <pc:picChg chg="mod">
          <ac:chgData name="Savastano, Linda" userId="3c3e2a97-942b-4df1-b601-b35cf127011a" providerId="ADAL" clId="{B6808691-156F-4BA7-A7AF-99ACD7FD57BB}" dt="2024-03-11T13:08:19.607" v="773" actId="1076"/>
          <ac:picMkLst>
            <pc:docMk/>
            <pc:sldMk cId="1690847778" sldId="9924"/>
            <ac:picMk id="3" creationId="{3FA26728-DCBD-4A3C-9826-BAA2656554C3}"/>
          </ac:picMkLst>
        </pc:picChg>
        <pc:picChg chg="add del mod">
          <ac:chgData name="Savastano, Linda" userId="3c3e2a97-942b-4df1-b601-b35cf127011a" providerId="ADAL" clId="{B6808691-156F-4BA7-A7AF-99ACD7FD57BB}" dt="2024-03-11T13:08:21.213" v="774" actId="478"/>
          <ac:picMkLst>
            <pc:docMk/>
            <pc:sldMk cId="1690847778" sldId="9924"/>
            <ac:picMk id="6" creationId="{AEF6C2C6-96F3-4A2E-CF55-ADFCB623EDD8}"/>
          </ac:picMkLst>
        </pc:picChg>
        <pc:picChg chg="del">
          <ac:chgData name="Savastano, Linda" userId="3c3e2a97-942b-4df1-b601-b35cf127011a" providerId="ADAL" clId="{B6808691-156F-4BA7-A7AF-99ACD7FD57BB}" dt="2024-03-11T00:57:22.127" v="144" actId="478"/>
          <ac:picMkLst>
            <pc:docMk/>
            <pc:sldMk cId="1690847778" sldId="9924"/>
            <ac:picMk id="7" creationId="{13C339D7-0E0D-E88C-45DA-1BCF7F52C406}"/>
          </ac:picMkLst>
        </pc:picChg>
        <pc:picChg chg="del">
          <ac:chgData name="Savastano, Linda" userId="3c3e2a97-942b-4df1-b601-b35cf127011a" providerId="ADAL" clId="{B6808691-156F-4BA7-A7AF-99ACD7FD57BB}" dt="2024-03-11T00:57:32.819" v="147" actId="478"/>
          <ac:picMkLst>
            <pc:docMk/>
            <pc:sldMk cId="1690847778" sldId="9924"/>
            <ac:picMk id="9" creationId="{C2A95212-BDA2-D7BC-6213-F0638520ADAF}"/>
          </ac:picMkLst>
        </pc:picChg>
        <pc:picChg chg="mod">
          <ac:chgData name="Savastano, Linda" userId="3c3e2a97-942b-4df1-b601-b35cf127011a" providerId="ADAL" clId="{B6808691-156F-4BA7-A7AF-99ACD7FD57BB}" dt="2024-03-11T12:53:48.709" v="401" actId="1076"/>
          <ac:picMkLst>
            <pc:docMk/>
            <pc:sldMk cId="1690847778" sldId="9924"/>
            <ac:picMk id="12" creationId="{C7AE7D27-E60C-396A-EB68-08FA84B88A6A}"/>
          </ac:picMkLst>
        </pc:picChg>
        <pc:picChg chg="add mod">
          <ac:chgData name="Savastano, Linda" userId="3c3e2a97-942b-4df1-b601-b35cf127011a" providerId="ADAL" clId="{B6808691-156F-4BA7-A7AF-99ACD7FD57BB}" dt="2024-03-11T13:08:57.475" v="781" actId="14861"/>
          <ac:picMkLst>
            <pc:docMk/>
            <pc:sldMk cId="1690847778" sldId="9924"/>
            <ac:picMk id="14" creationId="{AE043012-C7A1-2B29-5463-AAB2B3F89BF6}"/>
          </ac:picMkLst>
        </pc:picChg>
      </pc:sldChg>
      <pc:sldChg chg="addSp delSp modSp add mod">
        <pc:chgData name="Savastano, Linda" userId="3c3e2a97-942b-4df1-b601-b35cf127011a" providerId="ADAL" clId="{B6808691-156F-4BA7-A7AF-99ACD7FD57BB}" dt="2024-03-11T13:13:07.896" v="833" actId="1076"/>
        <pc:sldMkLst>
          <pc:docMk/>
          <pc:sldMk cId="3838825321" sldId="9925"/>
        </pc:sldMkLst>
        <pc:spChg chg="add mod">
          <ac:chgData name="Savastano, Linda" userId="3c3e2a97-942b-4df1-b601-b35cf127011a" providerId="ADAL" clId="{B6808691-156F-4BA7-A7AF-99ACD7FD57BB}" dt="2024-03-11T01:15:54.640" v="235"/>
          <ac:spMkLst>
            <pc:docMk/>
            <pc:sldMk cId="3838825321" sldId="9925"/>
            <ac:spMk id="2" creationId="{5A9DFC40-880A-288A-A71C-C7E506F2DAA2}"/>
          </ac:spMkLst>
        </pc:spChg>
        <pc:spChg chg="mod">
          <ac:chgData name="Savastano, Linda" userId="3c3e2a97-942b-4df1-b601-b35cf127011a" providerId="ADAL" clId="{B6808691-156F-4BA7-A7AF-99ACD7FD57BB}" dt="2024-03-11T13:06:21.380" v="768" actId="14100"/>
          <ac:spMkLst>
            <pc:docMk/>
            <pc:sldMk cId="3838825321" sldId="9925"/>
            <ac:spMk id="4" creationId="{8BB86837-E12B-67C7-5B28-E6B31DB4ED2F}"/>
          </ac:spMkLst>
        </pc:spChg>
        <pc:spChg chg="del">
          <ac:chgData name="Savastano, Linda" userId="3c3e2a97-942b-4df1-b601-b35cf127011a" providerId="ADAL" clId="{B6808691-156F-4BA7-A7AF-99ACD7FD57BB}" dt="2024-03-11T00:59:22.646" v="164" actId="478"/>
          <ac:spMkLst>
            <pc:docMk/>
            <pc:sldMk cId="3838825321" sldId="9925"/>
            <ac:spMk id="8" creationId="{D1A1AB7E-7CF8-C82E-0969-B40C17869A22}"/>
          </ac:spMkLst>
        </pc:spChg>
        <pc:spChg chg="del">
          <ac:chgData name="Savastano, Linda" userId="3c3e2a97-942b-4df1-b601-b35cf127011a" providerId="ADAL" clId="{B6808691-156F-4BA7-A7AF-99ACD7FD57BB}" dt="2024-03-11T00:59:27.965" v="166" actId="478"/>
          <ac:spMkLst>
            <pc:docMk/>
            <pc:sldMk cId="3838825321" sldId="9925"/>
            <ac:spMk id="10" creationId="{B2E910EC-D346-DF8A-58CA-4F204431773E}"/>
          </ac:spMkLst>
        </pc:spChg>
        <pc:spChg chg="mod">
          <ac:chgData name="Savastano, Linda" userId="3c3e2a97-942b-4df1-b601-b35cf127011a" providerId="ADAL" clId="{B6808691-156F-4BA7-A7AF-99ACD7FD57BB}" dt="2024-03-11T13:12:29.001" v="832" actId="20577"/>
          <ac:spMkLst>
            <pc:docMk/>
            <pc:sldMk cId="3838825321" sldId="9925"/>
            <ac:spMk id="11" creationId="{9B718A7C-F419-97F4-7C89-A5F743B3962B}"/>
          </ac:spMkLst>
        </pc:spChg>
        <pc:spChg chg="add mod">
          <ac:chgData name="Savastano, Linda" userId="3c3e2a97-942b-4df1-b601-b35cf127011a" providerId="ADAL" clId="{B6808691-156F-4BA7-A7AF-99ACD7FD57BB}" dt="2024-03-11T13:06:14.529" v="766" actId="1076"/>
          <ac:spMkLst>
            <pc:docMk/>
            <pc:sldMk cId="3838825321" sldId="9925"/>
            <ac:spMk id="13" creationId="{FCAFB9AC-EE63-46A0-3599-2DD29E8A1AF1}"/>
          </ac:spMkLst>
        </pc:spChg>
        <pc:graphicFrameChg chg="add del mod modGraphic">
          <ac:chgData name="Savastano, Linda" userId="3c3e2a97-942b-4df1-b601-b35cf127011a" providerId="ADAL" clId="{B6808691-156F-4BA7-A7AF-99ACD7FD57BB}" dt="2024-03-11T13:03:27.990" v="715" actId="478"/>
          <ac:graphicFrameMkLst>
            <pc:docMk/>
            <pc:sldMk cId="3838825321" sldId="9925"/>
            <ac:graphicFrameMk id="6" creationId="{EBDD1BE2-C5DF-ED30-ADBE-9F184A5E4F01}"/>
          </ac:graphicFrameMkLst>
        </pc:graphicFrameChg>
        <pc:picChg chg="del">
          <ac:chgData name="Savastano, Linda" userId="3c3e2a97-942b-4df1-b601-b35cf127011a" providerId="ADAL" clId="{B6808691-156F-4BA7-A7AF-99ACD7FD57BB}" dt="2024-03-11T00:59:29.762" v="167" actId="478"/>
          <ac:picMkLst>
            <pc:docMk/>
            <pc:sldMk cId="3838825321" sldId="9925"/>
            <ac:picMk id="3" creationId="{3FA26728-DCBD-4A3C-9826-BAA2656554C3}"/>
          </ac:picMkLst>
        </pc:picChg>
        <pc:picChg chg="add mod modCrop">
          <ac:chgData name="Savastano, Linda" userId="3c3e2a97-942b-4df1-b601-b35cf127011a" providerId="ADAL" clId="{B6808691-156F-4BA7-A7AF-99ACD7FD57BB}" dt="2024-03-11T13:10:38.394" v="795" actId="14861"/>
          <ac:picMkLst>
            <pc:docMk/>
            <pc:sldMk cId="3838825321" sldId="9925"/>
            <ac:picMk id="5" creationId="{87E90BF2-AFA8-2528-7173-7390BBAA549A}"/>
          </ac:picMkLst>
        </pc:picChg>
        <pc:picChg chg="del">
          <ac:chgData name="Savastano, Linda" userId="3c3e2a97-942b-4df1-b601-b35cf127011a" providerId="ADAL" clId="{B6808691-156F-4BA7-A7AF-99ACD7FD57BB}" dt="2024-03-11T00:59:24.192" v="165" actId="478"/>
          <ac:picMkLst>
            <pc:docMk/>
            <pc:sldMk cId="3838825321" sldId="9925"/>
            <ac:picMk id="7" creationId="{13C339D7-0E0D-E88C-45DA-1BCF7F52C406}"/>
          </ac:picMkLst>
        </pc:picChg>
        <pc:picChg chg="del mod modCrop">
          <ac:chgData name="Savastano, Linda" userId="3c3e2a97-942b-4df1-b601-b35cf127011a" providerId="ADAL" clId="{B6808691-156F-4BA7-A7AF-99ACD7FD57BB}" dt="2024-03-11T12:59:04.890" v="407" actId="478"/>
          <ac:picMkLst>
            <pc:docMk/>
            <pc:sldMk cId="3838825321" sldId="9925"/>
            <ac:picMk id="9" creationId="{C2A95212-BDA2-D7BC-6213-F0638520ADAF}"/>
          </ac:picMkLst>
        </pc:picChg>
        <pc:picChg chg="mod">
          <ac:chgData name="Savastano, Linda" userId="3c3e2a97-942b-4df1-b601-b35cf127011a" providerId="ADAL" clId="{B6808691-156F-4BA7-A7AF-99ACD7FD57BB}" dt="2024-03-11T13:13:07.896" v="833" actId="1076"/>
          <ac:picMkLst>
            <pc:docMk/>
            <pc:sldMk cId="3838825321" sldId="9925"/>
            <ac:picMk id="12" creationId="{C7AE7D27-E60C-396A-EB68-08FA84B88A6A}"/>
          </ac:picMkLst>
        </pc:picChg>
        <pc:picChg chg="add mod modCrop">
          <ac:chgData name="Savastano, Linda" userId="3c3e2a97-942b-4df1-b601-b35cf127011a" providerId="ADAL" clId="{B6808691-156F-4BA7-A7AF-99ACD7FD57BB}" dt="2024-03-11T13:10:41.203" v="796" actId="1076"/>
          <ac:picMkLst>
            <pc:docMk/>
            <pc:sldMk cId="3838825321" sldId="9925"/>
            <ac:picMk id="14" creationId="{1CBA034D-50B2-320B-3725-28B3D41E1EED}"/>
          </ac:picMkLst>
        </pc:picChg>
      </pc:sldChg>
      <pc:sldMasterChg chg="modSp modSldLayout">
        <pc:chgData name="Savastano, Linda" userId="3c3e2a97-942b-4df1-b601-b35cf127011a" providerId="ADAL" clId="{B6808691-156F-4BA7-A7AF-99ACD7FD57BB}" dt="2024-03-10T23:06:05.270" v="35"/>
        <pc:sldMasterMkLst>
          <pc:docMk/>
          <pc:sldMasterMk cId="0" sldId="2147483715"/>
        </pc:sldMasterMkLst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asterMk cId="0" sldId="2147483715"/>
            <ac:spMk id="98" creationId="{00000000-0000-0000-0000-000000000000}"/>
          </ac:spMkLst>
        </pc:spChg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asterMk cId="0" sldId="2147483715"/>
            <ac:spMk id="99" creationId="{00000000-0000-0000-0000-000000000000}"/>
          </ac:spMkLst>
        </pc:spChg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asterMk cId="0" sldId="2147483715"/>
            <ac:spMk id="102" creationId="{00000000-0000-0000-0000-000000000000}"/>
          </ac:spMkLst>
        </pc:spChg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asterMk cId="0" sldId="2147483715"/>
            <ac:spMk id="106" creationId="{00000000-0000-0000-0000-000000000000}"/>
          </ac:spMkLst>
        </pc:spChg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asterMk cId="0" sldId="2147483715"/>
            <ac:spMk id="107" creationId="{00000000-0000-0000-0000-000000000000}"/>
          </ac:spMkLst>
        </pc:spChg>
        <pc:spChg chg="mod">
          <ac:chgData name="Savastano, Linda" userId="3c3e2a97-942b-4df1-b601-b35cf127011a" providerId="ADAL" clId="{B6808691-156F-4BA7-A7AF-99ACD7FD57BB}" dt="2024-03-10T23:06:05.270" v="35"/>
          <ac:spMkLst>
            <pc:docMk/>
            <pc:sldMasterMk cId="0" sldId="2147483715"/>
            <ac:spMk id="108" creationId="{00000000-0000-0000-0000-000000000000}"/>
          </ac:spMkLst>
        </pc:spChg>
        <pc:grpChg chg="mod">
          <ac:chgData name="Savastano, Linda" userId="3c3e2a97-942b-4df1-b601-b35cf127011a" providerId="ADAL" clId="{B6808691-156F-4BA7-A7AF-99ACD7FD57BB}" dt="2024-03-10T23:06:05.270" v="35"/>
          <ac:grpSpMkLst>
            <pc:docMk/>
            <pc:sldMasterMk cId="0" sldId="2147483715"/>
            <ac:grpSpMk id="101" creationId="{00000000-0000-0000-0000-000000000000}"/>
          </ac:grpSpMkLst>
        </pc:grpChg>
        <pc:picChg chg="mod">
          <ac:chgData name="Savastano, Linda" userId="3c3e2a97-942b-4df1-b601-b35cf127011a" providerId="ADAL" clId="{B6808691-156F-4BA7-A7AF-99ACD7FD57BB}" dt="2024-03-10T23:06:05.270" v="35"/>
          <ac:picMkLst>
            <pc:docMk/>
            <pc:sldMasterMk cId="0" sldId="2147483715"/>
            <ac:picMk id="103" creationId="{00000000-0000-0000-0000-000000000000}"/>
          </ac:picMkLst>
        </pc:picChg>
        <pc:cxnChg chg="mod">
          <ac:chgData name="Savastano, Linda" userId="3c3e2a97-942b-4df1-b601-b35cf127011a" providerId="ADAL" clId="{B6808691-156F-4BA7-A7AF-99ACD7FD57BB}" dt="2024-03-10T23:06:05.270" v="35"/>
          <ac:cxnSpMkLst>
            <pc:docMk/>
            <pc:sldMasterMk cId="0" sldId="2147483715"/>
            <ac:cxnSpMk id="100" creationId="{00000000-0000-0000-0000-000000000000}"/>
          </ac:cxnSpMkLst>
        </pc:cxnChg>
        <pc:cxnChg chg="mod">
          <ac:chgData name="Savastano, Linda" userId="3c3e2a97-942b-4df1-b601-b35cf127011a" providerId="ADAL" clId="{B6808691-156F-4BA7-A7AF-99ACD7FD57BB}" dt="2024-03-10T23:06:05.270" v="35"/>
          <ac:cxnSpMkLst>
            <pc:docMk/>
            <pc:sldMasterMk cId="0" sldId="2147483715"/>
            <ac:cxnSpMk id="104" creationId="{00000000-0000-0000-0000-000000000000}"/>
          </ac:cxnSpMkLst>
        </pc:cxnChg>
        <pc:cxnChg chg="mod">
          <ac:chgData name="Savastano, Linda" userId="3c3e2a97-942b-4df1-b601-b35cf127011a" providerId="ADAL" clId="{B6808691-156F-4BA7-A7AF-99ACD7FD57BB}" dt="2024-03-10T23:06:05.270" v="35"/>
          <ac:cxnSpMkLst>
            <pc:docMk/>
            <pc:sldMasterMk cId="0" sldId="2147483715"/>
            <ac:cxnSpMk id="105" creationId="{00000000-0000-0000-0000-000000000000}"/>
          </ac:cxnSpMkLst>
        </pc:cxn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72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2"/>
              <ac:spMk id="21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2"/>
              <ac:spMk id="21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2"/>
              <ac:spMk id="21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2"/>
              <ac:spMk id="21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2"/>
              <ac:spMk id="21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2"/>
              <ac:spMk id="220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73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3"/>
              <ac:spMk id="22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3"/>
              <ac:spMk id="22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3"/>
              <ac:spMk id="22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3"/>
              <ac:spMk id="22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3"/>
              <ac:spMk id="22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3"/>
              <ac:spMk id="227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74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4"/>
              <ac:spMk id="22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4"/>
              <ac:spMk id="23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4"/>
              <ac:spMk id="23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4"/>
              <ac:spMk id="23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4"/>
              <ac:spMk id="23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4"/>
              <ac:spMk id="234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75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5"/>
              <ac:spMk id="23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5"/>
              <ac:spMk id="23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5"/>
              <ac:spMk id="23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5"/>
              <ac:spMk id="23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5"/>
              <ac:spMk id="24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5"/>
              <ac:spMk id="24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5"/>
              <ac:spMk id="242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76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6"/>
              <ac:spMk id="24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6"/>
              <ac:spMk id="24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6"/>
              <ac:spMk id="24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6"/>
              <ac:spMk id="24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6"/>
              <ac:spMk id="24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6"/>
              <ac:spMk id="24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6"/>
              <ac:spMk id="250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77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7"/>
              <ac:spMk id="25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7"/>
              <ac:spMk id="25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7"/>
              <ac:spMk id="25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7"/>
              <ac:spMk id="25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7"/>
              <ac:spMk id="25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7"/>
              <ac:spMk id="25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7"/>
              <ac:spMk id="258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78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8"/>
              <ac:spMk id="26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8"/>
              <ac:spMk id="26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8"/>
              <ac:spMk id="26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8"/>
              <ac:spMk id="26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8"/>
              <ac:spMk id="26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8"/>
              <ac:spMk id="265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79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9"/>
              <ac:spMk id="26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9"/>
              <ac:spMk id="26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9"/>
              <ac:spMk id="26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9"/>
              <ac:spMk id="27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9"/>
              <ac:spMk id="27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9"/>
              <ac:spMk id="27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79"/>
              <ac:spMk id="273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80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0"/>
              <ac:spMk id="27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0"/>
              <ac:spMk id="28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0"/>
              <ac:spMk id="28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0"/>
              <ac:spMk id="28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0"/>
              <ac:spMk id="28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0"/>
              <ac:spMk id="28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0"/>
              <ac:spMk id="28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0"/>
              <ac:spMk id="287" creationId="{00000000-0000-0000-0000-000000000000}"/>
            </ac:spMkLst>
          </pc:spChg>
          <pc:grpChg chg="mod">
            <ac:chgData name="Savastano, Linda" userId="3c3e2a97-942b-4df1-b601-b35cf127011a" providerId="ADAL" clId="{B6808691-156F-4BA7-A7AF-99ACD7FD57BB}" dt="2024-03-10T23:06:05.270" v="35"/>
            <ac:grpSpMkLst>
              <pc:docMk/>
              <pc:sldMasterMk cId="0" sldId="2147483715"/>
              <pc:sldLayoutMk cId="0" sldId="2147483680"/>
              <ac:grpSpMk id="276" creationId="{00000000-0000-0000-0000-000000000000}"/>
            </ac:grpSpMkLst>
          </pc:grp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0" sldId="2147483680"/>
              <ac:picMk id="278" creationId="{00000000-0000-0000-0000-000000000000}"/>
            </ac:picMkLst>
          </pc:pic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80"/>
              <ac:cxnSpMk id="275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80"/>
              <ac:cxnSpMk id="279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80"/>
              <ac:cxnSpMk id="280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81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1"/>
              <ac:spMk id="29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1"/>
              <ac:spMk id="29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1"/>
              <ac:spMk id="29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1"/>
              <ac:spMk id="29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1"/>
              <ac:spMk id="29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1"/>
              <ac:spMk id="29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1"/>
              <ac:spMk id="300" creationId="{00000000-0000-0000-0000-000000000000}"/>
            </ac:spMkLst>
          </pc:spChg>
          <pc:grpChg chg="mod">
            <ac:chgData name="Savastano, Linda" userId="3c3e2a97-942b-4df1-b601-b35cf127011a" providerId="ADAL" clId="{B6808691-156F-4BA7-A7AF-99ACD7FD57BB}" dt="2024-03-10T23:06:05.270" v="35"/>
            <ac:grpSpMkLst>
              <pc:docMk/>
              <pc:sldMasterMk cId="0" sldId="2147483715"/>
              <pc:sldLayoutMk cId="0" sldId="2147483681"/>
              <ac:grpSpMk id="290" creationId="{00000000-0000-0000-0000-000000000000}"/>
            </ac:grpSpMkLst>
          </pc:grp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0" sldId="2147483681"/>
              <ac:picMk id="292" creationId="{00000000-0000-0000-0000-000000000000}"/>
            </ac:picMkLst>
          </pc:pic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81"/>
              <ac:cxnSpMk id="289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81"/>
              <ac:cxnSpMk id="293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81"/>
              <ac:cxnSpMk id="294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82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2"/>
              <ac:spMk id="30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2"/>
              <ac:spMk id="30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2"/>
              <ac:spMk id="30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2"/>
              <ac:spMk id="30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2"/>
              <ac:spMk id="30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2"/>
              <ac:spMk id="307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83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3"/>
              <ac:spMk id="30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3"/>
              <ac:spMk id="31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3"/>
              <ac:spMk id="31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3"/>
              <ac:spMk id="31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3"/>
              <ac:spMk id="31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3"/>
              <ac:spMk id="31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3"/>
              <ac:spMk id="315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84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4"/>
              <ac:spMk id="31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4"/>
              <ac:spMk id="31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4"/>
              <ac:spMk id="31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4"/>
              <ac:spMk id="32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4"/>
              <ac:spMk id="32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4"/>
              <ac:spMk id="32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4"/>
              <ac:spMk id="323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85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5"/>
              <ac:spMk id="32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5"/>
              <ac:spMk id="32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5"/>
              <ac:spMk id="32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5"/>
              <ac:spMk id="32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5"/>
              <ac:spMk id="32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5"/>
              <ac:spMk id="330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86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6"/>
              <ac:spMk id="33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6"/>
              <ac:spMk id="33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6"/>
              <ac:spMk id="33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6"/>
              <ac:spMk id="33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6"/>
              <ac:spMk id="33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6"/>
              <ac:spMk id="33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6"/>
              <ac:spMk id="338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87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7"/>
              <ac:spMk id="34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7"/>
              <ac:spMk id="34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7"/>
              <ac:spMk id="34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7"/>
              <ac:spMk id="34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7"/>
              <ac:spMk id="34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7"/>
              <ac:spMk id="345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88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8"/>
              <ac:spMk id="34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8"/>
              <ac:spMk id="34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8"/>
              <ac:spMk id="34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8"/>
              <ac:spMk id="350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89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9"/>
              <ac:spMk id="35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9"/>
              <ac:spMk id="35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9"/>
              <ac:spMk id="35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9"/>
              <ac:spMk id="35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9"/>
              <ac:spMk id="35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9"/>
              <ac:spMk id="35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89"/>
              <ac:spMk id="358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90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0"/>
              <ac:spMk id="36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0"/>
              <ac:spMk id="36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0"/>
              <ac:spMk id="36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0"/>
              <ac:spMk id="36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0"/>
              <ac:spMk id="36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0"/>
              <ac:spMk id="36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0"/>
              <ac:spMk id="36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0"/>
              <ac:spMk id="36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0"/>
              <ac:spMk id="368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91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1"/>
              <ac:spMk id="37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1"/>
              <ac:spMk id="37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1"/>
              <ac:spMk id="37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1"/>
              <ac:spMk id="37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1"/>
              <ac:spMk id="374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92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2"/>
              <ac:spMk id="37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2"/>
              <ac:spMk id="37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2"/>
              <ac:spMk id="37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2"/>
              <ac:spMk id="37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2"/>
              <ac:spMk id="38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2"/>
              <ac:spMk id="381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93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3"/>
              <ac:spMk id="38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3"/>
              <ac:spMk id="38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3"/>
              <ac:spMk id="38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3"/>
              <ac:spMk id="38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3"/>
              <ac:spMk id="39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3"/>
              <ac:spMk id="39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3"/>
              <ac:spMk id="39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3"/>
              <ac:spMk id="39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3"/>
              <ac:spMk id="39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3"/>
              <ac:spMk id="395" creationId="{00000000-0000-0000-0000-000000000000}"/>
            </ac:spMkLst>
          </pc:sp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0" sldId="2147483693"/>
              <ac:picMk id="384" creationId="{00000000-0000-0000-0000-000000000000}"/>
            </ac:picMkLst>
          </pc:pic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93"/>
              <ac:cxnSpMk id="385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93"/>
              <ac:cxnSpMk id="386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94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4"/>
              <ac:spMk id="39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4"/>
              <ac:spMk id="40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4"/>
              <ac:spMk id="40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4"/>
              <ac:spMk id="40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4"/>
              <ac:spMk id="40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4"/>
              <ac:spMk id="40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4"/>
              <ac:spMk id="40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4"/>
              <ac:spMk id="40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4"/>
              <ac:spMk id="408" creationId="{00000000-0000-0000-0000-000000000000}"/>
            </ac:spMkLst>
          </pc:sp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0" sldId="2147483694"/>
              <ac:picMk id="398" creationId="{00000000-0000-0000-0000-000000000000}"/>
            </ac:picMkLst>
          </pc:pic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94"/>
              <ac:cxnSpMk id="399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94"/>
              <ac:cxnSpMk id="400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95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5"/>
              <ac:spMk id="41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5"/>
              <ac:spMk id="41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5"/>
              <ac:spMk id="41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5"/>
              <ac:spMk id="41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5"/>
              <ac:spMk id="41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5"/>
              <ac:spMk id="415" creationId="{00000000-0000-0000-0000-000000000000}"/>
            </ac:spMkLst>
          </pc:sp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95"/>
              <ac:cxnSpMk id="416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96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6"/>
              <ac:spMk id="41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6"/>
              <ac:spMk id="41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6"/>
              <ac:spMk id="42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6"/>
              <ac:spMk id="42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6"/>
              <ac:spMk id="42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6"/>
              <ac:spMk id="42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6"/>
              <ac:spMk id="42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6"/>
              <ac:spMk id="42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6"/>
              <ac:spMk id="426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97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7"/>
              <ac:spMk id="42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7"/>
              <ac:spMk id="42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7"/>
              <ac:spMk id="43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7"/>
              <ac:spMk id="43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7"/>
              <ac:spMk id="43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7"/>
              <ac:spMk id="43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7"/>
              <ac:spMk id="43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7"/>
              <ac:spMk id="43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7"/>
              <ac:spMk id="44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7"/>
              <ac:spMk id="44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7"/>
              <ac:spMk id="443" creationId="{00000000-0000-0000-0000-000000000000}"/>
            </ac:spMkLst>
          </pc:spChg>
          <pc:grpChg chg="mod">
            <ac:chgData name="Savastano, Linda" userId="3c3e2a97-942b-4df1-b601-b35cf127011a" providerId="ADAL" clId="{B6808691-156F-4BA7-A7AF-99ACD7FD57BB}" dt="2024-03-10T23:06:05.270" v="35"/>
            <ac:grpSpMkLst>
              <pc:docMk/>
              <pc:sldMasterMk cId="0" sldId="2147483715"/>
              <pc:sldLayoutMk cId="0" sldId="2147483697"/>
              <ac:grpSpMk id="430" creationId="{00000000-0000-0000-0000-000000000000}"/>
            </ac:grpSpMkLst>
          </pc:grp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0" sldId="2147483697"/>
              <ac:picMk id="432" creationId="{00000000-0000-0000-0000-000000000000}"/>
            </ac:picMkLst>
          </pc:pic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97"/>
              <ac:cxnSpMk id="433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97"/>
              <ac:cxnSpMk id="434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97"/>
              <ac:cxnSpMk id="441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98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8"/>
              <ac:spMk id="44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8"/>
              <ac:spMk id="45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8"/>
              <ac:spMk id="45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8"/>
              <ac:spMk id="45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8"/>
              <ac:spMk id="45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8"/>
              <ac:spMk id="45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8"/>
              <ac:spMk id="45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8"/>
              <ac:spMk id="45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8"/>
              <ac:spMk id="45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8"/>
              <ac:spMk id="45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8"/>
              <ac:spMk id="45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8"/>
              <ac:spMk id="46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8"/>
              <ac:spMk id="46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8"/>
              <ac:spMk id="46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8"/>
              <ac:spMk id="463" creationId="{00000000-0000-0000-0000-000000000000}"/>
            </ac:spMkLst>
          </pc:spChg>
          <pc:grpChg chg="mod">
            <ac:chgData name="Savastano, Linda" userId="3c3e2a97-942b-4df1-b601-b35cf127011a" providerId="ADAL" clId="{B6808691-156F-4BA7-A7AF-99ACD7FD57BB}" dt="2024-03-10T23:06:05.270" v="35"/>
            <ac:grpSpMkLst>
              <pc:docMk/>
              <pc:sldMasterMk cId="0" sldId="2147483715"/>
              <pc:sldLayoutMk cId="0" sldId="2147483698"/>
              <ac:grpSpMk id="445" creationId="{00000000-0000-0000-0000-000000000000}"/>
            </ac:grpSpMkLst>
          </pc:grp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0" sldId="2147483698"/>
              <ac:picMk id="447" creationId="{00000000-0000-0000-0000-000000000000}"/>
            </ac:picMkLst>
          </pc:pic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98"/>
              <ac:cxnSpMk id="448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98"/>
              <ac:cxnSpMk id="449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698"/>
              <ac:cxnSpMk id="464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699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9"/>
              <ac:spMk id="46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9"/>
              <ac:spMk id="46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9"/>
              <ac:spMk id="46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9"/>
              <ac:spMk id="46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9"/>
              <ac:spMk id="47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699"/>
              <ac:spMk id="471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00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0"/>
              <ac:spMk id="47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0"/>
              <ac:spMk id="47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0"/>
              <ac:spMk id="47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0"/>
              <ac:spMk id="48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0"/>
              <ac:spMk id="48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0"/>
              <ac:spMk id="482" creationId="{00000000-0000-0000-0000-000000000000}"/>
            </ac:spMkLst>
          </pc:spChg>
          <pc:grpChg chg="mod">
            <ac:chgData name="Savastano, Linda" userId="3c3e2a97-942b-4df1-b601-b35cf127011a" providerId="ADAL" clId="{B6808691-156F-4BA7-A7AF-99ACD7FD57BB}" dt="2024-03-10T23:06:05.270" v="35"/>
            <ac:grpSpMkLst>
              <pc:docMk/>
              <pc:sldMasterMk cId="0" sldId="2147483715"/>
              <pc:sldLayoutMk cId="0" sldId="2147483700"/>
              <ac:grpSpMk id="474" creationId="{00000000-0000-0000-0000-000000000000}"/>
            </ac:grpSpMkLst>
          </pc:grp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0" sldId="2147483700"/>
              <ac:picMk id="476" creationId="{00000000-0000-0000-0000-000000000000}"/>
            </ac:picMkLst>
          </pc:pic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700"/>
              <ac:cxnSpMk id="477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700"/>
              <ac:cxnSpMk id="478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01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1"/>
              <ac:spMk id="48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1"/>
              <ac:spMk id="48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1"/>
              <ac:spMk id="48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1"/>
              <ac:spMk id="48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1"/>
              <ac:spMk id="488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02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2"/>
              <ac:spMk id="49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2"/>
              <ac:spMk id="49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2"/>
              <ac:spMk id="49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2"/>
              <ac:spMk id="49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2"/>
              <ac:spMk id="49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2"/>
              <ac:spMk id="495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03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3"/>
              <ac:spMk id="49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3"/>
              <ac:spMk id="49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3"/>
              <ac:spMk id="49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3"/>
              <ac:spMk id="50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3"/>
              <ac:spMk id="50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3"/>
              <ac:spMk id="502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04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4"/>
              <ac:spMk id="50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4"/>
              <ac:spMk id="50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4"/>
              <ac:spMk id="50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4"/>
              <ac:spMk id="50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4"/>
              <ac:spMk id="50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4"/>
              <ac:spMk id="50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4"/>
              <ac:spMk id="51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4"/>
              <ac:spMk id="51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4"/>
              <ac:spMk id="512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05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5"/>
              <ac:spMk id="51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5"/>
              <ac:spMk id="51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5"/>
              <ac:spMk id="51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5"/>
              <ac:spMk id="51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5"/>
              <ac:spMk id="51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5"/>
              <ac:spMk id="519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06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6"/>
              <ac:spMk id="52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6"/>
              <ac:spMk id="52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6"/>
              <ac:spMk id="52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6"/>
              <ac:spMk id="52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6"/>
              <ac:spMk id="52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6"/>
              <ac:spMk id="526" creationId="{00000000-0000-0000-0000-000000000000}"/>
            </ac:spMkLst>
          </pc:sp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706"/>
              <ac:cxnSpMk id="527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07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7"/>
              <ac:spMk id="52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7"/>
              <ac:spMk id="53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7"/>
              <ac:spMk id="53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7"/>
              <ac:spMk id="53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7"/>
              <ac:spMk id="53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7"/>
              <ac:spMk id="534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08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8"/>
              <ac:spMk id="53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8"/>
              <ac:spMk id="53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8"/>
              <ac:spMk id="53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8"/>
              <ac:spMk id="53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8"/>
              <ac:spMk id="54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8"/>
              <ac:spMk id="541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09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9"/>
              <ac:spMk id="54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9"/>
              <ac:spMk id="54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9"/>
              <ac:spMk id="54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9"/>
              <ac:spMk id="55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09"/>
              <ac:spMk id="551" creationId="{00000000-0000-0000-0000-000000000000}"/>
            </ac:spMkLst>
          </pc:spChg>
          <pc:grpChg chg="mod">
            <ac:chgData name="Savastano, Linda" userId="3c3e2a97-942b-4df1-b601-b35cf127011a" providerId="ADAL" clId="{B6808691-156F-4BA7-A7AF-99ACD7FD57BB}" dt="2024-03-10T23:06:05.270" v="35"/>
            <ac:grpSpMkLst>
              <pc:docMk/>
              <pc:sldMasterMk cId="0" sldId="2147483715"/>
              <pc:sldLayoutMk cId="0" sldId="2147483709"/>
              <ac:grpSpMk id="544" creationId="{00000000-0000-0000-0000-000000000000}"/>
            </ac:grpSpMkLst>
          </pc:grp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0" sldId="2147483709"/>
              <ac:picMk id="546" creationId="{00000000-0000-0000-0000-000000000000}"/>
            </ac:picMkLst>
          </pc:pic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709"/>
              <ac:cxnSpMk id="547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709"/>
              <ac:cxnSpMk id="548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10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0"/>
              <ac:spMk id="55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0"/>
              <ac:spMk id="55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0"/>
              <ac:spMk id="56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0"/>
              <ac:spMk id="56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0"/>
              <ac:spMk id="56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0"/>
              <ac:spMk id="56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0"/>
              <ac:spMk id="564" creationId="{00000000-0000-0000-0000-000000000000}"/>
            </ac:spMkLst>
          </pc:spChg>
          <pc:grpChg chg="mod">
            <ac:chgData name="Savastano, Linda" userId="3c3e2a97-942b-4df1-b601-b35cf127011a" providerId="ADAL" clId="{B6808691-156F-4BA7-A7AF-99ACD7FD57BB}" dt="2024-03-10T23:06:05.270" v="35"/>
            <ac:grpSpMkLst>
              <pc:docMk/>
              <pc:sldMasterMk cId="0" sldId="2147483715"/>
              <pc:sldLayoutMk cId="0" sldId="2147483710"/>
              <ac:grpSpMk id="555" creationId="{00000000-0000-0000-0000-000000000000}"/>
            </ac:grpSpMkLst>
          </pc:grp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0" sldId="2147483710"/>
              <ac:picMk id="557" creationId="{00000000-0000-0000-0000-000000000000}"/>
            </ac:picMkLst>
          </pc:pic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710"/>
              <ac:cxnSpMk id="554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710"/>
              <ac:cxnSpMk id="558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710"/>
              <ac:cxnSpMk id="559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11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1"/>
              <ac:spMk id="56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1"/>
              <ac:spMk id="56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1"/>
              <ac:spMk id="56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1"/>
              <ac:spMk id="56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1"/>
              <ac:spMk id="57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1"/>
              <ac:spMk id="571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12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2"/>
              <ac:spMk id="57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2"/>
              <ac:spMk id="57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2"/>
              <ac:spMk id="57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2"/>
              <ac:spMk id="57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2"/>
              <ac:spMk id="57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2"/>
              <ac:spMk id="578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13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3"/>
              <ac:spMk id="58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3"/>
              <ac:spMk id="58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3"/>
              <ac:spMk id="58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3"/>
              <ac:spMk id="58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3"/>
              <ac:spMk id="58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3"/>
              <ac:spMk id="58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13"/>
              <ac:spMk id="586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408985492" sldId="2147483772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408985492" sldId="2147483772"/>
              <ac:spMk id="2" creationId="{4C7D18B2-45F1-E0CE-35AE-835E7B945571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408985492" sldId="2147483772"/>
              <ac:spMk id="9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408985492" sldId="2147483772"/>
              <ac:spMk id="10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408985492" sldId="2147483772"/>
              <ac:spMk id="10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408985492" sldId="2147483772"/>
              <ac:spMk id="10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408985492" sldId="2147483772"/>
              <ac:spMk id="10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408985492" sldId="2147483772"/>
              <ac:spMk id="10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408985492" sldId="2147483772"/>
              <ac:spMk id="11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408985492" sldId="2147483772"/>
              <ac:spMk id="112" creationId="{00000000-0000-0000-0000-000000000000}"/>
            </ac:spMkLst>
          </pc:sp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408985492" sldId="2147483772"/>
              <ac:picMk id="103" creationId="{00000000-0000-0000-0000-000000000000}"/>
            </ac:picMkLst>
          </pc:pic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408985492" sldId="2147483772"/>
              <ac:picMk id="109" creationId="{00000000-0000-0000-0000-000000000000}"/>
            </ac:picMkLst>
          </pc:pic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408985492" sldId="2147483772"/>
              <ac:cxnSpMk id="101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408985492" sldId="2147483772"/>
              <ac:cxnSpMk id="104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408985492" sldId="2147483772"/>
              <ac:cxnSpMk id="107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408985492" sldId="2147483772"/>
              <ac:cxnSpMk id="110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73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3"/>
              <ac:spMk id="11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3"/>
              <ac:spMk id="11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3"/>
              <ac:spMk id="11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3"/>
              <ac:spMk id="11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3"/>
              <ac:spMk id="11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3"/>
              <ac:spMk id="12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3"/>
              <ac:spMk id="121" creationId="{00000000-0000-0000-0000-000000000000}"/>
            </ac:spMkLst>
          </pc:spChg>
          <pc:grpChg chg="mod">
            <ac:chgData name="Savastano, Linda" userId="3c3e2a97-942b-4df1-b601-b35cf127011a" providerId="ADAL" clId="{B6808691-156F-4BA7-A7AF-99ACD7FD57BB}" dt="2024-03-10T23:06:05.270" v="35"/>
            <ac:grpSpMkLst>
              <pc:docMk/>
              <pc:sldMasterMk cId="0" sldId="2147483715"/>
              <pc:sldLayoutMk cId="0" sldId="2147483773"/>
              <ac:grpSpMk id="111" creationId="{00000000-0000-0000-0000-000000000000}"/>
            </ac:grpSpMkLst>
          </pc:grp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0" sldId="2147483773"/>
              <ac:picMk id="113" creationId="{00000000-0000-0000-0000-000000000000}"/>
            </ac:picMkLst>
          </pc:pic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773"/>
              <ac:cxnSpMk id="110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773"/>
              <ac:cxnSpMk id="114" creationId="{00000000-0000-0000-0000-000000000000}"/>
            </ac:cxnSpMkLst>
          </pc:cxn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773"/>
              <ac:cxnSpMk id="115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74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4"/>
              <ac:spMk id="12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4"/>
              <ac:spMk id="12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4"/>
              <ac:spMk id="12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4"/>
              <ac:spMk id="12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4"/>
              <ac:spMk id="127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75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5"/>
              <ac:spMk id="13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5"/>
              <ac:spMk id="13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5"/>
              <ac:spMk id="14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5"/>
              <ac:spMk id="141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76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6"/>
              <ac:spMk id="16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6"/>
              <ac:spMk id="16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6"/>
              <ac:spMk id="16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6"/>
              <ac:spMk id="16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6"/>
              <ac:spMk id="16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6"/>
              <ac:spMk id="167" creationId="{00000000-0000-0000-0000-000000000000}"/>
            </ac:spMkLst>
          </pc:sp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0" sldId="2147483776"/>
              <ac:picMk id="163" creationId="{00000000-0000-0000-0000-000000000000}"/>
            </ac:picMkLst>
          </pc:pic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776"/>
              <ac:cxnSpMk id="164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77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7"/>
              <ac:spMk id="16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7"/>
              <ac:spMk id="17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7"/>
              <ac:spMk id="17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7"/>
              <ac:spMk id="17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7"/>
              <ac:spMk id="17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7"/>
              <ac:spMk id="176" creationId="{00000000-0000-0000-0000-000000000000}"/>
            </ac:spMkLst>
          </pc:sp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0" sldId="2147483777"/>
              <ac:picMk id="172" creationId="{00000000-0000-0000-0000-000000000000}"/>
            </ac:picMkLst>
          </pc:pic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777"/>
              <ac:cxnSpMk id="173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78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8"/>
              <ac:spMk id="17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8"/>
              <ac:spMk id="18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8"/>
              <ac:spMk id="18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8"/>
              <ac:spMk id="18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8"/>
              <ac:spMk id="18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8"/>
              <ac:spMk id="18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78"/>
              <ac:spMk id="186" creationId="{00000000-0000-0000-0000-000000000000}"/>
            </ac:spMkLst>
          </pc:sp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0" sldId="2147483778"/>
              <ac:picMk id="181" creationId="{00000000-0000-0000-0000-000000000000}"/>
            </ac:picMkLst>
          </pc:pic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778"/>
              <ac:cxnSpMk id="179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80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80"/>
              <ac:spMk id="19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80"/>
              <ac:spMk id="20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80"/>
              <ac:spMk id="20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80"/>
              <ac:spMk id="203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80"/>
              <ac:spMk id="204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80"/>
              <ac:spMk id="20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80"/>
              <ac:spMk id="206" creationId="{00000000-0000-0000-0000-000000000000}"/>
            </ac:spMkLst>
          </pc:spChg>
          <pc:picChg chg="mod">
            <ac:chgData name="Savastano, Linda" userId="3c3e2a97-942b-4df1-b601-b35cf127011a" providerId="ADAL" clId="{B6808691-156F-4BA7-A7AF-99ACD7FD57BB}" dt="2024-03-10T23:06:05.270" v="35"/>
            <ac:picMkLst>
              <pc:docMk/>
              <pc:sldMasterMk cId="0" sldId="2147483715"/>
              <pc:sldLayoutMk cId="0" sldId="2147483780"/>
              <ac:picMk id="201" creationId="{00000000-0000-0000-0000-000000000000}"/>
            </ac:picMkLst>
          </pc:picChg>
          <pc:cxnChg chg="mod">
            <ac:chgData name="Savastano, Linda" userId="3c3e2a97-942b-4df1-b601-b35cf127011a" providerId="ADAL" clId="{B6808691-156F-4BA7-A7AF-99ACD7FD57BB}" dt="2024-03-10T23:06:05.270" v="35"/>
            <ac:cxnSpMkLst>
              <pc:docMk/>
              <pc:sldMasterMk cId="0" sldId="2147483715"/>
              <pc:sldLayoutMk cId="0" sldId="2147483780"/>
              <ac:cxnSpMk id="199" creationId="{00000000-0000-0000-0000-000000000000}"/>
            </ac:cxnSpMkLst>
          </pc:cxn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0" sldId="2147483781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81"/>
              <ac:spMk id="20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81"/>
              <ac:spMk id="20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81"/>
              <ac:spMk id="210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81"/>
              <ac:spMk id="211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81"/>
              <ac:spMk id="212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0" sldId="2147483781"/>
              <ac:spMk id="213" creationId="{00000000-0000-0000-0000-000000000000}"/>
            </ac:spMkLst>
          </pc:spChg>
        </pc:sldLayoutChg>
        <pc:sldLayoutChg chg="modSp">
          <pc:chgData name="Savastano, Linda" userId="3c3e2a97-942b-4df1-b601-b35cf127011a" providerId="ADAL" clId="{B6808691-156F-4BA7-A7AF-99ACD7FD57BB}" dt="2024-03-10T23:06:05.270" v="35"/>
          <pc:sldLayoutMkLst>
            <pc:docMk/>
            <pc:sldMasterMk cId="0" sldId="2147483715"/>
            <pc:sldLayoutMk cId="3708238666" sldId="2147483782"/>
          </pc:sldLayoutMkLst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3708238666" sldId="2147483782"/>
              <ac:spMk id="95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3708238666" sldId="2147483782"/>
              <ac:spMk id="96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3708238666" sldId="2147483782"/>
              <ac:spMk id="97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3708238666" sldId="2147483782"/>
              <ac:spMk id="98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3708238666" sldId="2147483782"/>
              <ac:spMk id="99" creationId="{00000000-0000-0000-0000-000000000000}"/>
            </ac:spMkLst>
          </pc:spChg>
          <pc:spChg chg="mod">
            <ac:chgData name="Savastano, Linda" userId="3c3e2a97-942b-4df1-b601-b35cf127011a" providerId="ADAL" clId="{B6808691-156F-4BA7-A7AF-99ACD7FD57BB}" dt="2024-03-10T23:06:05.270" v="35"/>
            <ac:spMkLst>
              <pc:docMk/>
              <pc:sldMasterMk cId="0" sldId="2147483715"/>
              <pc:sldLayoutMk cId="3708238666" sldId="2147483782"/>
              <ac:spMk id="100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70EC3-5971-440C-8A48-A2E54C2B8C0B}" type="doc">
      <dgm:prSet loTypeId="urn:microsoft.com/office/officeart/2005/8/layout/v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C7B22D-0ADF-4998-9DE3-70F457E89319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002060"/>
              </a:solidFill>
              <a:latin typeface="Calibri"/>
              <a:ea typeface="Calibri"/>
              <a:cs typeface="Calibri"/>
            </a:rPr>
            <a:t>What tools are available to support our work to reduce chronic absenteeism?</a:t>
          </a:r>
        </a:p>
      </dgm:t>
    </dgm:pt>
    <dgm:pt modelId="{B4154785-9387-435F-A089-26C28A29B2C9}" type="parTrans" cxnId="{549AB4B7-5A9F-40D7-A7BF-7391ACDB173A}">
      <dgm:prSet/>
      <dgm:spPr/>
      <dgm:t>
        <a:bodyPr/>
        <a:lstStyle/>
        <a:p>
          <a:endParaRPr lang="en-US"/>
        </a:p>
      </dgm:t>
    </dgm:pt>
    <dgm:pt modelId="{7B9461E1-86E6-4A27-A09E-0A803D9D9B86}" type="sibTrans" cxnId="{549AB4B7-5A9F-40D7-A7BF-7391ACDB173A}">
      <dgm:prSet/>
      <dgm:spPr/>
      <dgm:t>
        <a:bodyPr/>
        <a:lstStyle/>
        <a:p>
          <a:endParaRPr lang="en-US"/>
        </a:p>
      </dgm:t>
    </dgm:pt>
    <dgm:pt modelId="{4C97A24E-E6E0-450D-A395-1FDF4C68B7F0}">
      <dgm:prSet/>
      <dgm:spPr/>
      <dgm:t>
        <a:bodyPr/>
        <a:lstStyle/>
        <a:p>
          <a:r>
            <a:rPr lang="en-US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What are the reasons students are chronically absent? </a:t>
          </a:r>
        </a:p>
      </dgm:t>
    </dgm:pt>
    <dgm:pt modelId="{AAF246A3-CD74-4CDE-9E68-B07A5754FD90}" type="parTrans" cxnId="{3C1BDCDE-467E-482B-8EFE-EDF9E2A40FE6}">
      <dgm:prSet/>
      <dgm:spPr/>
      <dgm:t>
        <a:bodyPr/>
        <a:lstStyle/>
        <a:p>
          <a:endParaRPr lang="en-US"/>
        </a:p>
      </dgm:t>
    </dgm:pt>
    <dgm:pt modelId="{03155392-7038-404B-A8D2-375DB9474F8F}" type="sibTrans" cxnId="{3C1BDCDE-467E-482B-8EFE-EDF9E2A40FE6}">
      <dgm:prSet/>
      <dgm:spPr/>
      <dgm:t>
        <a:bodyPr/>
        <a:lstStyle/>
        <a:p>
          <a:endParaRPr lang="en-US"/>
        </a:p>
      </dgm:t>
    </dgm:pt>
    <dgm:pt modelId="{31296C8C-2812-4F59-A5C9-44A67B96A395}">
      <dgm:prSet phldrT="[Text]"/>
      <dgm:spPr/>
      <dgm:t>
        <a:bodyPr/>
        <a:lstStyle/>
        <a:p>
          <a:r>
            <a:rPr lang="en-US" b="0" dirty="0">
              <a:solidFill>
                <a:srgbClr val="002060"/>
              </a:solidFill>
              <a:latin typeface="Calibri"/>
              <a:cs typeface="Calibri"/>
            </a:rPr>
            <a:t>What is chronic absenteeism?</a:t>
          </a:r>
        </a:p>
      </dgm:t>
    </dgm:pt>
    <dgm:pt modelId="{449C2A25-6086-48F3-A6A9-D3DEBC9F1B96}" type="parTrans" cxnId="{97026423-D317-4FC5-A709-BA5E7D53BAC1}">
      <dgm:prSet/>
      <dgm:spPr/>
      <dgm:t>
        <a:bodyPr/>
        <a:lstStyle/>
        <a:p>
          <a:endParaRPr lang="en-US"/>
        </a:p>
      </dgm:t>
    </dgm:pt>
    <dgm:pt modelId="{092D7300-C520-4F1C-8FFB-CE18537860D6}" type="sibTrans" cxnId="{97026423-D317-4FC5-A709-BA5E7D53BAC1}">
      <dgm:prSet/>
      <dgm:spPr/>
      <dgm:t>
        <a:bodyPr/>
        <a:lstStyle/>
        <a:p>
          <a:endParaRPr lang="en-US"/>
        </a:p>
      </dgm:t>
    </dgm:pt>
    <dgm:pt modelId="{2A609928-ECA4-4502-84C8-44F81E1125DA}">
      <dgm:prSet phldrT="[Text]"/>
      <dgm:spPr/>
      <dgm:t>
        <a:bodyPr/>
        <a:lstStyle/>
        <a:p>
          <a:r>
            <a:rPr lang="en-US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How can we shift from a punitive approach to prevention and intervention?</a:t>
          </a:r>
        </a:p>
      </dgm:t>
    </dgm:pt>
    <dgm:pt modelId="{16F22189-1E15-41F2-9CF3-078C1ECEED59}" type="parTrans" cxnId="{431E0CF8-ED00-44A9-A33E-1F4F68FABEE0}">
      <dgm:prSet/>
      <dgm:spPr/>
      <dgm:t>
        <a:bodyPr/>
        <a:lstStyle/>
        <a:p>
          <a:endParaRPr lang="en-US"/>
        </a:p>
      </dgm:t>
    </dgm:pt>
    <dgm:pt modelId="{787E674C-251F-4EB9-A60C-20238A1F92E0}" type="sibTrans" cxnId="{431E0CF8-ED00-44A9-A33E-1F4F68FABEE0}">
      <dgm:prSet/>
      <dgm:spPr/>
      <dgm:t>
        <a:bodyPr/>
        <a:lstStyle/>
        <a:p>
          <a:endParaRPr lang="en-US"/>
        </a:p>
      </dgm:t>
    </dgm:pt>
    <dgm:pt modelId="{DC37AE37-3B58-4DB7-B8DE-4C5E64DFEAB6}" type="pres">
      <dgm:prSet presAssocID="{E5370EC3-5971-440C-8A48-A2E54C2B8C0B}" presName="linearFlow" presStyleCnt="0">
        <dgm:presLayoutVars>
          <dgm:dir/>
          <dgm:resizeHandles val="exact"/>
        </dgm:presLayoutVars>
      </dgm:prSet>
      <dgm:spPr/>
    </dgm:pt>
    <dgm:pt modelId="{BE46560E-38A1-4153-A8EB-DDD8158C18CE}" type="pres">
      <dgm:prSet presAssocID="{31296C8C-2812-4F59-A5C9-44A67B96A395}" presName="composite" presStyleCnt="0"/>
      <dgm:spPr/>
    </dgm:pt>
    <dgm:pt modelId="{6037FA06-4956-4D4E-8F66-03D2A24A2173}" type="pres">
      <dgm:prSet presAssocID="{31296C8C-2812-4F59-A5C9-44A67B96A395}" presName="imgShp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8D0ABDFF-7D85-4637-B5BD-4FEF12019EBC}" type="pres">
      <dgm:prSet presAssocID="{31296C8C-2812-4F59-A5C9-44A67B96A395}" presName="txShp" presStyleLbl="node1" presStyleIdx="0" presStyleCnt="4">
        <dgm:presLayoutVars>
          <dgm:bulletEnabled val="1"/>
        </dgm:presLayoutVars>
      </dgm:prSet>
      <dgm:spPr/>
    </dgm:pt>
    <dgm:pt modelId="{4F0016AE-5D81-4B87-888D-EBC0FFF89131}" type="pres">
      <dgm:prSet presAssocID="{092D7300-C520-4F1C-8FFB-CE18537860D6}" presName="spacing" presStyleCnt="0"/>
      <dgm:spPr/>
    </dgm:pt>
    <dgm:pt modelId="{79D61E6D-10A8-4BB3-8B93-4D53D228DA5E}" type="pres">
      <dgm:prSet presAssocID="{2A609928-ECA4-4502-84C8-44F81E1125DA}" presName="composite" presStyleCnt="0"/>
      <dgm:spPr/>
    </dgm:pt>
    <dgm:pt modelId="{E3B18A62-3D37-4A4C-AFE3-3EC895549688}" type="pres">
      <dgm:prSet presAssocID="{2A609928-ECA4-4502-84C8-44F81E1125DA}" presName="imgShp" presStyleLbl="fgImgPlace1" presStyleIdx="1" presStyleCnt="4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6F94D7E9-3FA9-413C-8C07-F736449612A6}" type="pres">
      <dgm:prSet presAssocID="{2A609928-ECA4-4502-84C8-44F81E1125DA}" presName="txShp" presStyleLbl="node1" presStyleIdx="1" presStyleCnt="4">
        <dgm:presLayoutVars>
          <dgm:bulletEnabled val="1"/>
        </dgm:presLayoutVars>
      </dgm:prSet>
      <dgm:spPr/>
    </dgm:pt>
    <dgm:pt modelId="{67D0632B-88B9-46F0-8A97-768839DF14FB}" type="pres">
      <dgm:prSet presAssocID="{787E674C-251F-4EB9-A60C-20238A1F92E0}" presName="spacing" presStyleCnt="0"/>
      <dgm:spPr/>
    </dgm:pt>
    <dgm:pt modelId="{8A8AEBFA-AD8E-43CE-A91A-6B007D1B305C}" type="pres">
      <dgm:prSet presAssocID="{00C7B22D-0ADF-4998-9DE3-70F457E89319}" presName="composite" presStyleCnt="0"/>
      <dgm:spPr/>
    </dgm:pt>
    <dgm:pt modelId="{446F608C-B50C-4BBF-B059-EF7E826A0F80}" type="pres">
      <dgm:prSet presAssocID="{00C7B22D-0ADF-4998-9DE3-70F457E89319}" presName="imgShp" presStyleLbl="fgImgPlace1" presStyleIdx="2" presStyleCnt="4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562B3842-53A9-4EFD-AC36-18B38A1A062B}" type="pres">
      <dgm:prSet presAssocID="{00C7B22D-0ADF-4998-9DE3-70F457E89319}" presName="txShp" presStyleLbl="node1" presStyleIdx="2" presStyleCnt="4">
        <dgm:presLayoutVars>
          <dgm:bulletEnabled val="1"/>
        </dgm:presLayoutVars>
      </dgm:prSet>
      <dgm:spPr/>
    </dgm:pt>
    <dgm:pt modelId="{E42CD648-3541-47B6-A6C5-F6F93F9D401C}" type="pres">
      <dgm:prSet presAssocID="{7B9461E1-86E6-4A27-A09E-0A803D9D9B86}" presName="spacing" presStyleCnt="0"/>
      <dgm:spPr/>
    </dgm:pt>
    <dgm:pt modelId="{B8E6FD09-1079-45D6-BD94-B849FF46A994}" type="pres">
      <dgm:prSet presAssocID="{4C97A24E-E6E0-450D-A395-1FDF4C68B7F0}" presName="composite" presStyleCnt="0"/>
      <dgm:spPr/>
    </dgm:pt>
    <dgm:pt modelId="{8625EF5A-7E5E-484B-B556-3CBA1476DF68}" type="pres">
      <dgm:prSet presAssocID="{4C97A24E-E6E0-450D-A395-1FDF4C68B7F0}" presName="imgShp" presStyleLbl="fgImgPlace1" presStyleIdx="3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9463E831-338A-40D0-8924-D741CE117E06}" type="pres">
      <dgm:prSet presAssocID="{4C97A24E-E6E0-450D-A395-1FDF4C68B7F0}" presName="txShp" presStyleLbl="node1" presStyleIdx="3" presStyleCnt="4">
        <dgm:presLayoutVars>
          <dgm:bulletEnabled val="1"/>
        </dgm:presLayoutVars>
      </dgm:prSet>
      <dgm:spPr/>
    </dgm:pt>
  </dgm:ptLst>
  <dgm:cxnLst>
    <dgm:cxn modelId="{97026423-D317-4FC5-A709-BA5E7D53BAC1}" srcId="{E5370EC3-5971-440C-8A48-A2E54C2B8C0B}" destId="{31296C8C-2812-4F59-A5C9-44A67B96A395}" srcOrd="0" destOrd="0" parTransId="{449C2A25-6086-48F3-A6A9-D3DEBC9F1B96}" sibTransId="{092D7300-C520-4F1C-8FFB-CE18537860D6}"/>
    <dgm:cxn modelId="{F0605892-B57E-4986-A0B5-22741D481741}" type="presOf" srcId="{2A609928-ECA4-4502-84C8-44F81E1125DA}" destId="{6F94D7E9-3FA9-413C-8C07-F736449612A6}" srcOrd="0" destOrd="0" presId="urn:microsoft.com/office/officeart/2005/8/layout/vList3"/>
    <dgm:cxn modelId="{980F18A4-2554-4636-9FB0-90290F4B902A}" type="presOf" srcId="{E5370EC3-5971-440C-8A48-A2E54C2B8C0B}" destId="{DC37AE37-3B58-4DB7-B8DE-4C5E64DFEAB6}" srcOrd="0" destOrd="0" presId="urn:microsoft.com/office/officeart/2005/8/layout/vList3"/>
    <dgm:cxn modelId="{549AB4B7-5A9F-40D7-A7BF-7391ACDB173A}" srcId="{E5370EC3-5971-440C-8A48-A2E54C2B8C0B}" destId="{00C7B22D-0ADF-4998-9DE3-70F457E89319}" srcOrd="2" destOrd="0" parTransId="{B4154785-9387-435F-A089-26C28A29B2C9}" sibTransId="{7B9461E1-86E6-4A27-A09E-0A803D9D9B86}"/>
    <dgm:cxn modelId="{BB66DBC5-ABC6-403C-A42A-5DFE4AC32768}" type="presOf" srcId="{31296C8C-2812-4F59-A5C9-44A67B96A395}" destId="{8D0ABDFF-7D85-4637-B5BD-4FEF12019EBC}" srcOrd="0" destOrd="0" presId="urn:microsoft.com/office/officeart/2005/8/layout/vList3"/>
    <dgm:cxn modelId="{73A7E0D8-A766-40E5-BA47-E016E66ECAA7}" type="presOf" srcId="{00C7B22D-0ADF-4998-9DE3-70F457E89319}" destId="{562B3842-53A9-4EFD-AC36-18B38A1A062B}" srcOrd="0" destOrd="0" presId="urn:microsoft.com/office/officeart/2005/8/layout/vList3"/>
    <dgm:cxn modelId="{3C1BDCDE-467E-482B-8EFE-EDF9E2A40FE6}" srcId="{E5370EC3-5971-440C-8A48-A2E54C2B8C0B}" destId="{4C97A24E-E6E0-450D-A395-1FDF4C68B7F0}" srcOrd="3" destOrd="0" parTransId="{AAF246A3-CD74-4CDE-9E68-B07A5754FD90}" sibTransId="{03155392-7038-404B-A8D2-375DB9474F8F}"/>
    <dgm:cxn modelId="{D6E725F6-07C6-445B-9A00-A38FC641D598}" type="presOf" srcId="{4C97A24E-E6E0-450D-A395-1FDF4C68B7F0}" destId="{9463E831-338A-40D0-8924-D741CE117E06}" srcOrd="0" destOrd="0" presId="urn:microsoft.com/office/officeart/2005/8/layout/vList3"/>
    <dgm:cxn modelId="{431E0CF8-ED00-44A9-A33E-1F4F68FABEE0}" srcId="{E5370EC3-5971-440C-8A48-A2E54C2B8C0B}" destId="{2A609928-ECA4-4502-84C8-44F81E1125DA}" srcOrd="1" destOrd="0" parTransId="{16F22189-1E15-41F2-9CF3-078C1ECEED59}" sibTransId="{787E674C-251F-4EB9-A60C-20238A1F92E0}"/>
    <dgm:cxn modelId="{F6A25A7B-A529-4B9A-B1D0-A4A76A41B04B}" type="presParOf" srcId="{DC37AE37-3B58-4DB7-B8DE-4C5E64DFEAB6}" destId="{BE46560E-38A1-4153-A8EB-DDD8158C18CE}" srcOrd="0" destOrd="0" presId="urn:microsoft.com/office/officeart/2005/8/layout/vList3"/>
    <dgm:cxn modelId="{7F64470F-A7E3-4908-9A1E-256E8EB323B8}" type="presParOf" srcId="{BE46560E-38A1-4153-A8EB-DDD8158C18CE}" destId="{6037FA06-4956-4D4E-8F66-03D2A24A2173}" srcOrd="0" destOrd="0" presId="urn:microsoft.com/office/officeart/2005/8/layout/vList3"/>
    <dgm:cxn modelId="{2BACFF99-403B-40D5-989D-E74689F98BDC}" type="presParOf" srcId="{BE46560E-38A1-4153-A8EB-DDD8158C18CE}" destId="{8D0ABDFF-7D85-4637-B5BD-4FEF12019EBC}" srcOrd="1" destOrd="0" presId="urn:microsoft.com/office/officeart/2005/8/layout/vList3"/>
    <dgm:cxn modelId="{41DE3489-3A6E-41D2-9E0B-ECF4DA9D5793}" type="presParOf" srcId="{DC37AE37-3B58-4DB7-B8DE-4C5E64DFEAB6}" destId="{4F0016AE-5D81-4B87-888D-EBC0FFF89131}" srcOrd="1" destOrd="0" presId="urn:microsoft.com/office/officeart/2005/8/layout/vList3"/>
    <dgm:cxn modelId="{5998DE8E-A516-4B63-98D0-26595EFD887B}" type="presParOf" srcId="{DC37AE37-3B58-4DB7-B8DE-4C5E64DFEAB6}" destId="{79D61E6D-10A8-4BB3-8B93-4D53D228DA5E}" srcOrd="2" destOrd="0" presId="urn:microsoft.com/office/officeart/2005/8/layout/vList3"/>
    <dgm:cxn modelId="{94E39581-B41C-4A43-8CF4-47B718E8373E}" type="presParOf" srcId="{79D61E6D-10A8-4BB3-8B93-4D53D228DA5E}" destId="{E3B18A62-3D37-4A4C-AFE3-3EC895549688}" srcOrd="0" destOrd="0" presId="urn:microsoft.com/office/officeart/2005/8/layout/vList3"/>
    <dgm:cxn modelId="{65E016B4-A191-4162-A26D-41E6FAB425CC}" type="presParOf" srcId="{79D61E6D-10A8-4BB3-8B93-4D53D228DA5E}" destId="{6F94D7E9-3FA9-413C-8C07-F736449612A6}" srcOrd="1" destOrd="0" presId="urn:microsoft.com/office/officeart/2005/8/layout/vList3"/>
    <dgm:cxn modelId="{3ADEB906-9601-4AAE-B88D-1CC4EBE2E35A}" type="presParOf" srcId="{DC37AE37-3B58-4DB7-B8DE-4C5E64DFEAB6}" destId="{67D0632B-88B9-46F0-8A97-768839DF14FB}" srcOrd="3" destOrd="0" presId="urn:microsoft.com/office/officeart/2005/8/layout/vList3"/>
    <dgm:cxn modelId="{887D7DBF-43EA-4E73-8240-1DF80F15D819}" type="presParOf" srcId="{DC37AE37-3B58-4DB7-B8DE-4C5E64DFEAB6}" destId="{8A8AEBFA-AD8E-43CE-A91A-6B007D1B305C}" srcOrd="4" destOrd="0" presId="urn:microsoft.com/office/officeart/2005/8/layout/vList3"/>
    <dgm:cxn modelId="{83FF83D5-2DD9-417E-89CB-8E4D936EACBD}" type="presParOf" srcId="{8A8AEBFA-AD8E-43CE-A91A-6B007D1B305C}" destId="{446F608C-B50C-4BBF-B059-EF7E826A0F80}" srcOrd="0" destOrd="0" presId="urn:microsoft.com/office/officeart/2005/8/layout/vList3"/>
    <dgm:cxn modelId="{04C07E40-1787-4351-9E14-6F4374759BC5}" type="presParOf" srcId="{8A8AEBFA-AD8E-43CE-A91A-6B007D1B305C}" destId="{562B3842-53A9-4EFD-AC36-18B38A1A062B}" srcOrd="1" destOrd="0" presId="urn:microsoft.com/office/officeart/2005/8/layout/vList3"/>
    <dgm:cxn modelId="{EEB0855D-CD87-438F-A2EE-1CDCD3873B12}" type="presParOf" srcId="{DC37AE37-3B58-4DB7-B8DE-4C5E64DFEAB6}" destId="{E42CD648-3541-47B6-A6C5-F6F93F9D401C}" srcOrd="5" destOrd="0" presId="urn:microsoft.com/office/officeart/2005/8/layout/vList3"/>
    <dgm:cxn modelId="{C8ACF419-F6BA-44E1-97F0-3FA292930BDF}" type="presParOf" srcId="{DC37AE37-3B58-4DB7-B8DE-4C5E64DFEAB6}" destId="{B8E6FD09-1079-45D6-BD94-B849FF46A994}" srcOrd="6" destOrd="0" presId="urn:microsoft.com/office/officeart/2005/8/layout/vList3"/>
    <dgm:cxn modelId="{F6129F4D-D80D-418F-A17A-EF394D63CD9E}" type="presParOf" srcId="{B8E6FD09-1079-45D6-BD94-B849FF46A994}" destId="{8625EF5A-7E5E-484B-B556-3CBA1476DF68}" srcOrd="0" destOrd="0" presId="urn:microsoft.com/office/officeart/2005/8/layout/vList3"/>
    <dgm:cxn modelId="{FCD32B69-9006-45C2-BD0E-D61C67E0C06B}" type="presParOf" srcId="{B8E6FD09-1079-45D6-BD94-B849FF46A994}" destId="{9463E831-338A-40D0-8924-D741CE117E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ABDFF-7D85-4637-B5BD-4FEF12019EBC}">
      <dsp:nvSpPr>
        <dsp:cNvPr id="0" name=""/>
        <dsp:cNvSpPr/>
      </dsp:nvSpPr>
      <dsp:spPr>
        <a:xfrm rot="10800000">
          <a:off x="1925166" y="2806"/>
          <a:ext cx="6723912" cy="92619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427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002060"/>
              </a:solidFill>
              <a:latin typeface="Calibri"/>
              <a:cs typeface="Calibri"/>
            </a:rPr>
            <a:t>What is chronic absenteeism?</a:t>
          </a:r>
        </a:p>
      </dsp:txBody>
      <dsp:txXfrm rot="10800000">
        <a:off x="2156715" y="2806"/>
        <a:ext cx="6492363" cy="926196"/>
      </dsp:txXfrm>
    </dsp:sp>
    <dsp:sp modelId="{6037FA06-4956-4D4E-8F66-03D2A24A2173}">
      <dsp:nvSpPr>
        <dsp:cNvPr id="0" name=""/>
        <dsp:cNvSpPr/>
      </dsp:nvSpPr>
      <dsp:spPr>
        <a:xfrm>
          <a:off x="1462067" y="2806"/>
          <a:ext cx="926196" cy="92619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94D7E9-3FA9-413C-8C07-F736449612A6}">
      <dsp:nvSpPr>
        <dsp:cNvPr id="0" name=""/>
        <dsp:cNvSpPr/>
      </dsp:nvSpPr>
      <dsp:spPr>
        <a:xfrm rot="10800000">
          <a:off x="1925166" y="1205479"/>
          <a:ext cx="6723912" cy="926196"/>
        </a:xfrm>
        <a:prstGeom prst="homePlate">
          <a:avLst/>
        </a:prstGeom>
        <a:gradFill rotWithShape="0">
          <a:gsLst>
            <a:gs pos="0">
              <a:schemeClr val="accent2">
                <a:hueOff val="-75038"/>
                <a:satOff val="-212"/>
                <a:lumOff val="13987"/>
                <a:alphaOff val="0"/>
                <a:tint val="50000"/>
                <a:satMod val="300000"/>
              </a:schemeClr>
            </a:gs>
            <a:gs pos="35000">
              <a:schemeClr val="accent2">
                <a:hueOff val="-75038"/>
                <a:satOff val="-212"/>
                <a:lumOff val="13987"/>
                <a:alphaOff val="0"/>
                <a:tint val="37000"/>
                <a:satMod val="300000"/>
              </a:schemeClr>
            </a:gs>
            <a:gs pos="100000">
              <a:schemeClr val="accent2">
                <a:hueOff val="-75038"/>
                <a:satOff val="-212"/>
                <a:lumOff val="139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427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How can we shift from a punitive approach to prevention and intervention?</a:t>
          </a:r>
        </a:p>
      </dsp:txBody>
      <dsp:txXfrm rot="10800000">
        <a:off x="2156715" y="1205479"/>
        <a:ext cx="6492363" cy="926196"/>
      </dsp:txXfrm>
    </dsp:sp>
    <dsp:sp modelId="{E3B18A62-3D37-4A4C-AFE3-3EC895549688}">
      <dsp:nvSpPr>
        <dsp:cNvPr id="0" name=""/>
        <dsp:cNvSpPr/>
      </dsp:nvSpPr>
      <dsp:spPr>
        <a:xfrm>
          <a:off x="1462067" y="1205479"/>
          <a:ext cx="926196" cy="926196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2B3842-53A9-4EFD-AC36-18B38A1A062B}">
      <dsp:nvSpPr>
        <dsp:cNvPr id="0" name=""/>
        <dsp:cNvSpPr/>
      </dsp:nvSpPr>
      <dsp:spPr>
        <a:xfrm rot="10800000">
          <a:off x="1925166" y="2408153"/>
          <a:ext cx="6723912" cy="926196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427" tIns="99060" rIns="184912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002060"/>
              </a:solidFill>
              <a:latin typeface="Calibri"/>
              <a:ea typeface="Calibri"/>
              <a:cs typeface="Calibri"/>
            </a:rPr>
            <a:t>What tools are available to support our work to reduce chronic absenteeism?</a:t>
          </a:r>
        </a:p>
      </dsp:txBody>
      <dsp:txXfrm rot="10800000">
        <a:off x="2156715" y="2408153"/>
        <a:ext cx="6492363" cy="926196"/>
      </dsp:txXfrm>
    </dsp:sp>
    <dsp:sp modelId="{446F608C-B50C-4BBF-B059-EF7E826A0F80}">
      <dsp:nvSpPr>
        <dsp:cNvPr id="0" name=""/>
        <dsp:cNvSpPr/>
      </dsp:nvSpPr>
      <dsp:spPr>
        <a:xfrm>
          <a:off x="1462067" y="2408153"/>
          <a:ext cx="926196" cy="926196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63E831-338A-40D0-8924-D741CE117E06}">
      <dsp:nvSpPr>
        <dsp:cNvPr id="0" name=""/>
        <dsp:cNvSpPr/>
      </dsp:nvSpPr>
      <dsp:spPr>
        <a:xfrm rot="10800000">
          <a:off x="1925166" y="3610826"/>
          <a:ext cx="6723912" cy="926196"/>
        </a:xfrm>
        <a:prstGeom prst="homePlate">
          <a:avLst/>
        </a:prstGeom>
        <a:gradFill rotWithShape="0">
          <a:gsLst>
            <a:gs pos="0">
              <a:schemeClr val="accent2">
                <a:hueOff val="-225113"/>
                <a:satOff val="-637"/>
                <a:lumOff val="41962"/>
                <a:alphaOff val="0"/>
                <a:tint val="50000"/>
                <a:satMod val="300000"/>
              </a:schemeClr>
            </a:gs>
            <a:gs pos="35000">
              <a:schemeClr val="accent2">
                <a:hueOff val="-225113"/>
                <a:satOff val="-637"/>
                <a:lumOff val="41962"/>
                <a:alphaOff val="0"/>
                <a:tint val="37000"/>
                <a:satMod val="300000"/>
              </a:schemeClr>
            </a:gs>
            <a:gs pos="100000">
              <a:schemeClr val="accent2">
                <a:hueOff val="-225113"/>
                <a:satOff val="-637"/>
                <a:lumOff val="419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427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What are the reasons students are chronically absent? </a:t>
          </a:r>
        </a:p>
      </dsp:txBody>
      <dsp:txXfrm rot="10800000">
        <a:off x="2156715" y="3610826"/>
        <a:ext cx="6492363" cy="926196"/>
      </dsp:txXfrm>
    </dsp:sp>
    <dsp:sp modelId="{8625EF5A-7E5E-484B-B556-3CBA1476DF68}">
      <dsp:nvSpPr>
        <dsp:cNvPr id="0" name=""/>
        <dsp:cNvSpPr/>
      </dsp:nvSpPr>
      <dsp:spPr>
        <a:xfrm>
          <a:off x="1462067" y="3610826"/>
          <a:ext cx="926196" cy="926196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67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40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c8274e49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g1c8274e491a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85750" lvl="1" indent="-285750">
              <a:buClr>
                <a:schemeClr val="dk1"/>
              </a:buClr>
              <a:buFont typeface="Arial,Sans-Serif"/>
              <a:buChar char="•"/>
            </a:pPr>
            <a:endParaRPr lang="en-US"/>
          </a:p>
        </p:txBody>
      </p:sp>
      <p:sp>
        <p:nvSpPr>
          <p:cNvPr id="684" name="Google Shape;684;g1c8274e491a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61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c8274e49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g1c8274e491a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85750" lvl="1" indent="-285750">
              <a:buClr>
                <a:schemeClr val="dk1"/>
              </a:buClr>
              <a:buFont typeface="Arial,Sans-Serif"/>
              <a:buChar char="•"/>
            </a:pPr>
            <a:endParaRPr lang="en-US"/>
          </a:p>
        </p:txBody>
      </p:sp>
      <p:sp>
        <p:nvSpPr>
          <p:cNvPr id="684" name="Google Shape;684;g1c8274e491a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855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c8274e49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g1c8274e491a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85750" lvl="1" indent="-285750">
              <a:buClr>
                <a:schemeClr val="dk1"/>
              </a:buClr>
              <a:buFont typeface="Arial,Sans-Serif"/>
              <a:buChar char="•"/>
            </a:pPr>
            <a:endParaRPr lang="en-US"/>
          </a:p>
        </p:txBody>
      </p:sp>
      <p:sp>
        <p:nvSpPr>
          <p:cNvPr id="684" name="Google Shape;684;g1c8274e491a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54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c8274e49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g1c8274e491a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285750" lvl="1" indent="-285750">
              <a:buClr>
                <a:schemeClr val="dk1"/>
              </a:buClr>
              <a:buFont typeface="Arial,Sans-Serif"/>
              <a:buChar char="•"/>
            </a:pPr>
            <a:endParaRPr lang="en-US"/>
          </a:p>
        </p:txBody>
      </p:sp>
      <p:sp>
        <p:nvSpPr>
          <p:cNvPr id="684" name="Google Shape;684;g1c8274e491a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8712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r>
              <a:rPr lang="en-US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98882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r>
              <a:rPr lang="en-US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35330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on the Right">
  <p:cSld name="Image on the Righ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15"/>
          <p:cNvCxnSpPr/>
          <p:nvPr/>
        </p:nvCxnSpPr>
        <p:spPr>
          <a:xfrm>
            <a:off x="290377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1" name="Google Shape;111;p15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112" name="Google Shape;112;p15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3" name="Google Shape;113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4" name="Google Shape;114;p15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" name="Google Shape;115;p15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4114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4114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>
            <a:spLocks noGrp="1"/>
          </p:cNvSpPr>
          <p:nvPr>
            <p:ph type="pic" idx="2"/>
          </p:nvPr>
        </p:nvSpPr>
        <p:spPr>
          <a:xfrm>
            <a:off x="4574286" y="304805"/>
            <a:ext cx="4341150" cy="54906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Paragraphs">
  <p:cSld name="Three Columns Paragraph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2"/>
          </p:nvPr>
        </p:nvSpPr>
        <p:spPr>
          <a:xfrm>
            <a:off x="228600" y="2087878"/>
            <a:ext cx="86868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body" idx="2"/>
          </p:nvPr>
        </p:nvSpPr>
        <p:spPr>
          <a:xfrm>
            <a:off x="228600" y="2085975"/>
            <a:ext cx="868680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377" lvl="1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Bullet Points">
  <p:cSld name="Two Columns Bullet Poin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body" idx="2"/>
          </p:nvPr>
        </p:nvSpPr>
        <p:spPr>
          <a:xfrm>
            <a:off x="228600" y="2085975"/>
            <a:ext cx="415755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377" lvl="1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body" idx="3"/>
          </p:nvPr>
        </p:nvSpPr>
        <p:spPr>
          <a:xfrm>
            <a:off x="4755452" y="2085975"/>
            <a:ext cx="4160025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377" lvl="1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 and Image on the Right 1">
  <p:cSld name="Texts and Image on the Right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8" name="Google Shape;248;p31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2"/>
          </p:nvPr>
        </p:nvSpPr>
        <p:spPr>
          <a:xfrm>
            <a:off x="228600" y="2087878"/>
            <a:ext cx="411255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31"/>
          <p:cNvSpPr>
            <a:spLocks noGrp="1"/>
          </p:cNvSpPr>
          <p:nvPr>
            <p:ph type="pic" idx="3"/>
          </p:nvPr>
        </p:nvSpPr>
        <p:spPr>
          <a:xfrm>
            <a:off x="4572000" y="2085974"/>
            <a:ext cx="4343400" cy="3703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 and Image on the Right 2">
  <p:cSld name="Texts and Image on the Right 2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411255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ibre Frankli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411255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body" idx="2"/>
          </p:nvPr>
        </p:nvSpPr>
        <p:spPr>
          <a:xfrm>
            <a:off x="228600" y="2087878"/>
            <a:ext cx="411255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32"/>
          <p:cNvSpPr>
            <a:spLocks noGrp="1"/>
          </p:cNvSpPr>
          <p:nvPr>
            <p:ph type="pic" idx="3"/>
          </p:nvPr>
        </p:nvSpPr>
        <p:spPr>
          <a:xfrm>
            <a:off x="4574286" y="304800"/>
            <a:ext cx="4341150" cy="5486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 and Image on the Right 3">
  <p:cSld name="Texts and Image on the Right 3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/>
          <p:nvPr/>
        </p:nvSpPr>
        <p:spPr>
          <a:xfrm>
            <a:off x="228600" y="304800"/>
            <a:ext cx="434340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1" name="Google Shape;261;p33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3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4" name="Google Shape;264;p33"/>
          <p:cNvSpPr txBox="1">
            <a:spLocks noGrp="1"/>
          </p:cNvSpPr>
          <p:nvPr>
            <p:ph type="body" idx="1"/>
          </p:nvPr>
        </p:nvSpPr>
        <p:spPr>
          <a:xfrm>
            <a:off x="586931" y="724109"/>
            <a:ext cx="3552075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3"/>
          <p:cNvSpPr>
            <a:spLocks noGrp="1"/>
          </p:cNvSpPr>
          <p:nvPr>
            <p:ph type="pic" idx="2"/>
          </p:nvPr>
        </p:nvSpPr>
        <p:spPr>
          <a:xfrm>
            <a:off x="4574286" y="304800"/>
            <a:ext cx="4341150" cy="5486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 and Image on the Left 1">
  <p:cSld name="Texts and Image on the Left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4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1" name="Google Shape;271;p34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body" idx="2"/>
          </p:nvPr>
        </p:nvSpPr>
        <p:spPr>
          <a:xfrm>
            <a:off x="4800600" y="2087878"/>
            <a:ext cx="41148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34"/>
          <p:cNvSpPr>
            <a:spLocks noGrp="1"/>
          </p:cNvSpPr>
          <p:nvPr>
            <p:ph type="pic" idx="3"/>
          </p:nvPr>
        </p:nvSpPr>
        <p:spPr>
          <a:xfrm>
            <a:off x="228600" y="2085974"/>
            <a:ext cx="4343400" cy="3703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s and Image on the Left 2">
  <p:cSld name="Texts and Image on the Left 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5" name="Google Shape;275;p35"/>
          <p:cNvCxnSpPr/>
          <p:nvPr/>
        </p:nvCxnSpPr>
        <p:spPr>
          <a:xfrm>
            <a:off x="4862375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76" name="Google Shape;276;p35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277" name="Google Shape;277;p35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8" name="Google Shape;278;p3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9" name="Google Shape;279;p35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" name="Google Shape;280;p35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1" name="Google Shape;281;p35"/>
          <p:cNvSpPr txBox="1">
            <a:spLocks noGrp="1"/>
          </p:cNvSpPr>
          <p:nvPr>
            <p:ph type="title"/>
          </p:nvPr>
        </p:nvSpPr>
        <p:spPr>
          <a:xfrm>
            <a:off x="4800599" y="172857"/>
            <a:ext cx="4114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5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5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5" name="Google Shape;285;p35"/>
          <p:cNvSpPr txBox="1">
            <a:spLocks noGrp="1"/>
          </p:cNvSpPr>
          <p:nvPr>
            <p:ph type="body" idx="1"/>
          </p:nvPr>
        </p:nvSpPr>
        <p:spPr>
          <a:xfrm>
            <a:off x="4800599" y="1031273"/>
            <a:ext cx="4114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body" idx="2"/>
          </p:nvPr>
        </p:nvSpPr>
        <p:spPr>
          <a:xfrm>
            <a:off x="4800600" y="2087878"/>
            <a:ext cx="41148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35"/>
          <p:cNvSpPr>
            <a:spLocks noGrp="1"/>
          </p:cNvSpPr>
          <p:nvPr>
            <p:ph type="pic" idx="3"/>
          </p:nvPr>
        </p:nvSpPr>
        <p:spPr>
          <a:xfrm>
            <a:off x="228600" y="304805"/>
            <a:ext cx="4341150" cy="54906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s and Image on the Left 3">
  <p:cSld name="Texts and Image on the Left 3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36"/>
          <p:cNvCxnSpPr/>
          <p:nvPr/>
        </p:nvCxnSpPr>
        <p:spPr>
          <a:xfrm>
            <a:off x="4862375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90" name="Google Shape;290;p36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291" name="Google Shape;291;p36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2" name="Google Shape;292;p3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3" name="Google Shape;293;p36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" name="Google Shape;294;p36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95" name="Google Shape;295;p36"/>
          <p:cNvSpPr txBox="1">
            <a:spLocks noGrp="1"/>
          </p:cNvSpPr>
          <p:nvPr>
            <p:ph type="title"/>
          </p:nvPr>
        </p:nvSpPr>
        <p:spPr>
          <a:xfrm>
            <a:off x="4800599" y="172857"/>
            <a:ext cx="4114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6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6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6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9" name="Google Shape;299;p36"/>
          <p:cNvSpPr txBox="1">
            <a:spLocks noGrp="1"/>
          </p:cNvSpPr>
          <p:nvPr>
            <p:ph type="body" idx="1"/>
          </p:nvPr>
        </p:nvSpPr>
        <p:spPr>
          <a:xfrm>
            <a:off x="4800599" y="1031273"/>
            <a:ext cx="4114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36"/>
          <p:cNvSpPr>
            <a:spLocks noGrp="1"/>
          </p:cNvSpPr>
          <p:nvPr>
            <p:ph type="pic" idx="2"/>
          </p:nvPr>
        </p:nvSpPr>
        <p:spPr>
          <a:xfrm>
            <a:off x="228600" y="304805"/>
            <a:ext cx="4341150" cy="54906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laceholder – Full Slide">
  <p:cSld name="Content Placeholder – Full Slide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>
            <a:spLocks noGrp="1"/>
          </p:cNvSpPr>
          <p:nvPr>
            <p:ph type="body" idx="1"/>
          </p:nvPr>
        </p:nvSpPr>
        <p:spPr>
          <a:xfrm>
            <a:off x="228600" y="2085975"/>
            <a:ext cx="8686800" cy="3703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7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7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7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7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" name="Google Shape;307;p37"/>
          <p:cNvSpPr txBox="1">
            <a:spLocks noGrp="1"/>
          </p:cNvSpPr>
          <p:nvPr>
            <p:ph type="body" idx="2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marR="0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laceholder – Right Commentary Box">
  <p:cSld name="Content Placeholder – Right Commentary Box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>
            <a:spLocks noGrp="1"/>
          </p:cNvSpPr>
          <p:nvPr>
            <p:ph type="body" idx="1"/>
          </p:nvPr>
        </p:nvSpPr>
        <p:spPr>
          <a:xfrm>
            <a:off x="228602" y="2085975"/>
            <a:ext cx="4751775" cy="3703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38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8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8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8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4" name="Google Shape;314;p38"/>
          <p:cNvSpPr txBox="1">
            <a:spLocks noGrp="1"/>
          </p:cNvSpPr>
          <p:nvPr>
            <p:ph type="body" idx="2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body" idx="3"/>
          </p:nvPr>
        </p:nvSpPr>
        <p:spPr>
          <a:xfrm>
            <a:off x="5362112" y="2261138"/>
            <a:ext cx="3400200" cy="3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30192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1pPr>
            <a:lvl2pPr marL="914377" lvl="1" indent="-330192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marL="1371566" lvl="2" indent="-330192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754" lvl="3" indent="-330192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5943" lvl="4" indent="-330192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laceholder – Left Commentary Box">
  <p:cSld name="Content Placeholder – Left Commentary Box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"/>
          <p:cNvSpPr txBox="1">
            <a:spLocks noGrp="1"/>
          </p:cNvSpPr>
          <p:nvPr>
            <p:ph type="body" idx="1"/>
          </p:nvPr>
        </p:nvSpPr>
        <p:spPr>
          <a:xfrm>
            <a:off x="4163629" y="2085975"/>
            <a:ext cx="4751775" cy="3703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39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9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9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9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2" name="Google Shape;322;p39"/>
          <p:cNvSpPr txBox="1">
            <a:spLocks noGrp="1"/>
          </p:cNvSpPr>
          <p:nvPr>
            <p:ph type="body" idx="2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39"/>
          <p:cNvSpPr txBox="1">
            <a:spLocks noGrp="1"/>
          </p:cNvSpPr>
          <p:nvPr>
            <p:ph type="body" idx="3"/>
          </p:nvPr>
        </p:nvSpPr>
        <p:spPr>
          <a:xfrm>
            <a:off x="357240" y="2261138"/>
            <a:ext cx="3400200" cy="3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30192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1pPr>
            <a:lvl2pPr marL="914377" lvl="1" indent="-330192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marL="1371566" lvl="2" indent="-330192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754" lvl="3" indent="-330192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5943" lvl="4" indent="-330192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Topics and Right Image">
  <p:cSld name="Three Topics and Right Imag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 txBox="1">
            <a:spLocks noGrp="1"/>
          </p:cNvSpPr>
          <p:nvPr>
            <p:ph type="body" idx="1"/>
          </p:nvPr>
        </p:nvSpPr>
        <p:spPr>
          <a:xfrm>
            <a:off x="5706122" y="2085975"/>
            <a:ext cx="3209175" cy="3703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0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40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0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0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0" name="Google Shape;330;p40"/>
          <p:cNvSpPr txBox="1">
            <a:spLocks noGrp="1"/>
          </p:cNvSpPr>
          <p:nvPr>
            <p:ph type="body" idx="2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Top Center 1">
  <p:cSld name="Big Image Top Center 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1193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33" name="Google Shape;333;p41"/>
          <p:cNvSpPr txBox="1">
            <a:spLocks noGrp="1"/>
          </p:cNvSpPr>
          <p:nvPr>
            <p:ph type="title"/>
          </p:nvPr>
        </p:nvSpPr>
        <p:spPr>
          <a:xfrm>
            <a:off x="228600" y="1299556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1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1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1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1"/>
          </p:nvPr>
        </p:nvSpPr>
        <p:spPr>
          <a:xfrm>
            <a:off x="980326" y="2157972"/>
            <a:ext cx="71811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41"/>
          <p:cNvSpPr txBox="1">
            <a:spLocks noGrp="1"/>
          </p:cNvSpPr>
          <p:nvPr>
            <p:ph type="body" idx="3"/>
          </p:nvPr>
        </p:nvSpPr>
        <p:spPr>
          <a:xfrm>
            <a:off x="226314" y="4456590"/>
            <a:ext cx="868905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566" lvl="2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5943" lvl="4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Top Center 2">
  <p:cSld name="Big Image Top Center 2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/>
          <p:nvPr/>
        </p:nvSpPr>
        <p:spPr>
          <a:xfrm>
            <a:off x="0" y="0"/>
            <a:ext cx="9144000" cy="2476500"/>
          </a:xfrm>
          <a:prstGeom prst="rect">
            <a:avLst/>
          </a:prstGeom>
          <a:solidFill>
            <a:srgbClr val="E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1" name="Google Shape;341;p42"/>
          <p:cNvSpPr>
            <a:spLocks noGrp="1"/>
          </p:cNvSpPr>
          <p:nvPr>
            <p:ph type="pic" idx="2"/>
          </p:nvPr>
        </p:nvSpPr>
        <p:spPr>
          <a:xfrm>
            <a:off x="521494" y="762000"/>
            <a:ext cx="8100900" cy="33573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42" name="Google Shape;342;p42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2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42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5" name="Google Shape;345;p42"/>
          <p:cNvSpPr txBox="1">
            <a:spLocks noGrp="1"/>
          </p:cNvSpPr>
          <p:nvPr>
            <p:ph type="body" idx="1"/>
          </p:nvPr>
        </p:nvSpPr>
        <p:spPr>
          <a:xfrm>
            <a:off x="521494" y="4456590"/>
            <a:ext cx="809865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566" lvl="2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5943" lvl="4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Full">
  <p:cSld name="Big Image Full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48" name="Google Shape;348;p43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3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3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s">
  <p:cSld name="Four Images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>
            <a:spLocks noGrp="1"/>
          </p:cNvSpPr>
          <p:nvPr>
            <p:ph type="pic" idx="2"/>
          </p:nvPr>
        </p:nvSpPr>
        <p:spPr>
          <a:xfrm>
            <a:off x="228600" y="304799"/>
            <a:ext cx="42291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53" name="Google Shape;353;p44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44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44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6" name="Google Shape;356;p44"/>
          <p:cNvSpPr>
            <a:spLocks noGrp="1"/>
          </p:cNvSpPr>
          <p:nvPr>
            <p:ph type="pic" idx="3"/>
          </p:nvPr>
        </p:nvSpPr>
        <p:spPr>
          <a:xfrm>
            <a:off x="4686300" y="304799"/>
            <a:ext cx="42291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57" name="Google Shape;357;p44"/>
          <p:cNvSpPr>
            <a:spLocks noGrp="1"/>
          </p:cNvSpPr>
          <p:nvPr>
            <p:ph type="pic" idx="4"/>
          </p:nvPr>
        </p:nvSpPr>
        <p:spPr>
          <a:xfrm>
            <a:off x="228600" y="3200400"/>
            <a:ext cx="42291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58" name="Google Shape;358;p44"/>
          <p:cNvSpPr>
            <a:spLocks noGrp="1"/>
          </p:cNvSpPr>
          <p:nvPr>
            <p:ph type="pic" idx="5"/>
          </p:nvPr>
        </p:nvSpPr>
        <p:spPr>
          <a:xfrm>
            <a:off x="4686300" y="3200400"/>
            <a:ext cx="42291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Images">
  <p:cSld name="Six Image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>
            <a:spLocks noGrp="1"/>
          </p:cNvSpPr>
          <p:nvPr>
            <p:ph type="pic" idx="2"/>
          </p:nvPr>
        </p:nvSpPr>
        <p:spPr>
          <a:xfrm>
            <a:off x="228601" y="3200400"/>
            <a:ext cx="27432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61" name="Google Shape;361;p45"/>
          <p:cNvSpPr>
            <a:spLocks noGrp="1"/>
          </p:cNvSpPr>
          <p:nvPr>
            <p:ph type="pic" idx="3"/>
          </p:nvPr>
        </p:nvSpPr>
        <p:spPr>
          <a:xfrm>
            <a:off x="3200401" y="3200400"/>
            <a:ext cx="27432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62" name="Google Shape;362;p45"/>
          <p:cNvSpPr>
            <a:spLocks noGrp="1"/>
          </p:cNvSpPr>
          <p:nvPr>
            <p:ph type="pic" idx="4"/>
          </p:nvPr>
        </p:nvSpPr>
        <p:spPr>
          <a:xfrm>
            <a:off x="6172200" y="3200400"/>
            <a:ext cx="27432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63" name="Google Shape;363;p45"/>
          <p:cNvSpPr>
            <a:spLocks noGrp="1"/>
          </p:cNvSpPr>
          <p:nvPr>
            <p:ph type="pic" idx="5"/>
          </p:nvPr>
        </p:nvSpPr>
        <p:spPr>
          <a:xfrm>
            <a:off x="228601" y="304799"/>
            <a:ext cx="27432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64" name="Google Shape;364;p45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5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45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7" name="Google Shape;367;p45"/>
          <p:cNvSpPr>
            <a:spLocks noGrp="1"/>
          </p:cNvSpPr>
          <p:nvPr>
            <p:ph type="pic" idx="6"/>
          </p:nvPr>
        </p:nvSpPr>
        <p:spPr>
          <a:xfrm>
            <a:off x="3200401" y="304799"/>
            <a:ext cx="27432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68" name="Google Shape;368;p45"/>
          <p:cNvSpPr>
            <a:spLocks noGrp="1"/>
          </p:cNvSpPr>
          <p:nvPr>
            <p:ph type="pic" idx="7"/>
          </p:nvPr>
        </p:nvSpPr>
        <p:spPr>
          <a:xfrm>
            <a:off x="6172200" y="304799"/>
            <a:ext cx="2743200" cy="2590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Two Images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"/>
          <p:cNvSpPr>
            <a:spLocks noGrp="1"/>
          </p:cNvSpPr>
          <p:nvPr>
            <p:ph type="pic" idx="2"/>
          </p:nvPr>
        </p:nvSpPr>
        <p:spPr>
          <a:xfrm>
            <a:off x="228600" y="304800"/>
            <a:ext cx="4229100" cy="35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71" name="Google Shape;371;p46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46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46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4" name="Google Shape;374;p46"/>
          <p:cNvSpPr>
            <a:spLocks noGrp="1"/>
          </p:cNvSpPr>
          <p:nvPr>
            <p:ph type="pic" idx="3"/>
          </p:nvPr>
        </p:nvSpPr>
        <p:spPr>
          <a:xfrm>
            <a:off x="4686300" y="304800"/>
            <a:ext cx="4229100" cy="35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ig Image">
  <p:cSld name="Title and Big Image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7"/>
          <p:cNvSpPr txBox="1">
            <a:spLocks noGrp="1"/>
          </p:cNvSpPr>
          <p:nvPr>
            <p:ph type="body" idx="1"/>
          </p:nvPr>
        </p:nvSpPr>
        <p:spPr>
          <a:xfrm>
            <a:off x="0" y="2076451"/>
            <a:ext cx="9144000" cy="4781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7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7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7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47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1" name="Google Shape;381;p47"/>
          <p:cNvSpPr txBox="1">
            <a:spLocks noGrp="1"/>
          </p:cNvSpPr>
          <p:nvPr>
            <p:ph type="body" idx="2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ree Pictures 1">
  <p:cSld name="Three Pictures 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/>
          <p:cNvSpPr/>
          <p:nvPr/>
        </p:nvSpPr>
        <p:spPr>
          <a:xfrm>
            <a:off x="228601" y="6126480"/>
            <a:ext cx="8686800" cy="426600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3902" y="6181797"/>
            <a:ext cx="558010" cy="316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Google Shape;385;p48"/>
          <p:cNvCxnSpPr/>
          <p:nvPr/>
        </p:nvCxnSpPr>
        <p:spPr>
          <a:xfrm>
            <a:off x="7868143" y="6240625"/>
            <a:ext cx="0" cy="198300"/>
          </a:xfrm>
          <a:prstGeom prst="straightConnector1">
            <a:avLst/>
          </a:prstGeom>
          <a:noFill/>
          <a:ln w="28575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6" name="Google Shape;386;p48"/>
          <p:cNvCxnSpPr/>
          <p:nvPr/>
        </p:nvCxnSpPr>
        <p:spPr>
          <a:xfrm>
            <a:off x="7142261" y="6240625"/>
            <a:ext cx="0" cy="198300"/>
          </a:xfrm>
          <a:prstGeom prst="straightConnector1">
            <a:avLst/>
          </a:prstGeom>
          <a:noFill/>
          <a:ln w="28575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7" name="Google Shape;387;p48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48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48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0" name="Google Shape;390;p48"/>
          <p:cNvSpPr>
            <a:spLocks noGrp="1"/>
          </p:cNvSpPr>
          <p:nvPr>
            <p:ph type="pic" idx="2"/>
          </p:nvPr>
        </p:nvSpPr>
        <p:spPr>
          <a:xfrm>
            <a:off x="228600" y="304805"/>
            <a:ext cx="2743200" cy="3494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91" name="Google Shape;391;p48"/>
          <p:cNvSpPr>
            <a:spLocks noGrp="1"/>
          </p:cNvSpPr>
          <p:nvPr>
            <p:ph type="pic" idx="3"/>
          </p:nvPr>
        </p:nvSpPr>
        <p:spPr>
          <a:xfrm>
            <a:off x="3200400" y="304805"/>
            <a:ext cx="2743200" cy="3494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92" name="Google Shape;392;p48"/>
          <p:cNvSpPr>
            <a:spLocks noGrp="1"/>
          </p:cNvSpPr>
          <p:nvPr>
            <p:ph type="pic" idx="4"/>
          </p:nvPr>
        </p:nvSpPr>
        <p:spPr>
          <a:xfrm>
            <a:off x="6172200" y="304805"/>
            <a:ext cx="2743200" cy="3494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393" name="Google Shape;393;p48"/>
          <p:cNvSpPr txBox="1">
            <a:spLocks noGrp="1"/>
          </p:cNvSpPr>
          <p:nvPr>
            <p:ph type="body" idx="1"/>
          </p:nvPr>
        </p:nvSpPr>
        <p:spPr>
          <a:xfrm>
            <a:off x="228600" y="4098508"/>
            <a:ext cx="2743200" cy="1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48"/>
          <p:cNvSpPr txBox="1">
            <a:spLocks noGrp="1"/>
          </p:cNvSpPr>
          <p:nvPr>
            <p:ph type="body" idx="5"/>
          </p:nvPr>
        </p:nvSpPr>
        <p:spPr>
          <a:xfrm>
            <a:off x="3200400" y="4098508"/>
            <a:ext cx="2743200" cy="1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48"/>
          <p:cNvSpPr txBox="1">
            <a:spLocks noGrp="1"/>
          </p:cNvSpPr>
          <p:nvPr>
            <p:ph type="body" idx="6"/>
          </p:nvPr>
        </p:nvSpPr>
        <p:spPr>
          <a:xfrm>
            <a:off x="6172200" y="4098508"/>
            <a:ext cx="2743200" cy="1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ree Pictures 2">
  <p:cSld name="Three Pictures 2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"/>
          <p:cNvSpPr/>
          <p:nvPr/>
        </p:nvSpPr>
        <p:spPr>
          <a:xfrm>
            <a:off x="228601" y="6126480"/>
            <a:ext cx="8686800" cy="426600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3902" y="6181797"/>
            <a:ext cx="558010" cy="316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49"/>
          <p:cNvCxnSpPr/>
          <p:nvPr/>
        </p:nvCxnSpPr>
        <p:spPr>
          <a:xfrm>
            <a:off x="7868143" y="6240625"/>
            <a:ext cx="0" cy="198300"/>
          </a:xfrm>
          <a:prstGeom prst="straightConnector1">
            <a:avLst/>
          </a:prstGeom>
          <a:noFill/>
          <a:ln w="28575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p49"/>
          <p:cNvCxnSpPr/>
          <p:nvPr/>
        </p:nvCxnSpPr>
        <p:spPr>
          <a:xfrm>
            <a:off x="7142261" y="6240625"/>
            <a:ext cx="0" cy="198300"/>
          </a:xfrm>
          <a:prstGeom prst="straightConnector1">
            <a:avLst/>
          </a:prstGeom>
          <a:noFill/>
          <a:ln w="28575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1" name="Google Shape;401;p49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49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49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4" name="Google Shape;404;p49"/>
          <p:cNvSpPr>
            <a:spLocks noGrp="1"/>
          </p:cNvSpPr>
          <p:nvPr>
            <p:ph type="pic" idx="2"/>
          </p:nvPr>
        </p:nvSpPr>
        <p:spPr>
          <a:xfrm>
            <a:off x="3200400" y="304805"/>
            <a:ext cx="2743200" cy="2621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05" name="Google Shape;405;p49"/>
          <p:cNvSpPr>
            <a:spLocks noGrp="1"/>
          </p:cNvSpPr>
          <p:nvPr>
            <p:ph type="pic" idx="3"/>
          </p:nvPr>
        </p:nvSpPr>
        <p:spPr>
          <a:xfrm>
            <a:off x="6172200" y="304805"/>
            <a:ext cx="2743200" cy="2621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06" name="Google Shape;406;p49"/>
          <p:cNvSpPr txBox="1">
            <a:spLocks noGrp="1"/>
          </p:cNvSpPr>
          <p:nvPr>
            <p:ph type="body" idx="1"/>
          </p:nvPr>
        </p:nvSpPr>
        <p:spPr>
          <a:xfrm>
            <a:off x="228601" y="3200092"/>
            <a:ext cx="2600325" cy="26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49"/>
          <p:cNvSpPr>
            <a:spLocks noGrp="1"/>
          </p:cNvSpPr>
          <p:nvPr>
            <p:ph type="pic" idx="4"/>
          </p:nvPr>
        </p:nvSpPr>
        <p:spPr>
          <a:xfrm>
            <a:off x="3200400" y="3200091"/>
            <a:ext cx="5715000" cy="2621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08" name="Google Shape;408;p49"/>
          <p:cNvSpPr txBox="1">
            <a:spLocks noGrp="1"/>
          </p:cNvSpPr>
          <p:nvPr>
            <p:ph type="body" idx="5"/>
          </p:nvPr>
        </p:nvSpPr>
        <p:spPr>
          <a:xfrm>
            <a:off x="228601" y="304800"/>
            <a:ext cx="2600325" cy="26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file Slide">
  <p:cSld name="Profile Slide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0"/>
          <p:cNvSpPr txBox="1">
            <a:spLocks noGrp="1"/>
          </p:cNvSpPr>
          <p:nvPr>
            <p:ph type="title"/>
          </p:nvPr>
        </p:nvSpPr>
        <p:spPr>
          <a:xfrm>
            <a:off x="3262544" y="172857"/>
            <a:ext cx="56529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50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50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50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4" name="Google Shape;414;p50"/>
          <p:cNvSpPr txBox="1">
            <a:spLocks noGrp="1"/>
          </p:cNvSpPr>
          <p:nvPr>
            <p:ph type="body" idx="1"/>
          </p:nvPr>
        </p:nvSpPr>
        <p:spPr>
          <a:xfrm>
            <a:off x="3262544" y="1031273"/>
            <a:ext cx="5652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50"/>
          <p:cNvSpPr>
            <a:spLocks noGrp="1"/>
          </p:cNvSpPr>
          <p:nvPr>
            <p:ph type="pic" idx="2"/>
          </p:nvPr>
        </p:nvSpPr>
        <p:spPr>
          <a:xfrm>
            <a:off x="228601" y="304800"/>
            <a:ext cx="2787525" cy="54846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cxnSp>
        <p:nvCxnSpPr>
          <p:cNvPr id="416" name="Google Shape;416;p50"/>
          <p:cNvCxnSpPr/>
          <p:nvPr/>
        </p:nvCxnSpPr>
        <p:spPr>
          <a:xfrm>
            <a:off x="3340340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">
  <p:cSld name="Team Slide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1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51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51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51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2" name="Google Shape;422;p51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51"/>
          <p:cNvSpPr>
            <a:spLocks noGrp="1"/>
          </p:cNvSpPr>
          <p:nvPr>
            <p:ph type="pic" idx="2"/>
          </p:nvPr>
        </p:nvSpPr>
        <p:spPr>
          <a:xfrm>
            <a:off x="664181" y="2178664"/>
            <a:ext cx="1129050" cy="1507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24" name="Google Shape;424;p51"/>
          <p:cNvSpPr>
            <a:spLocks noGrp="1"/>
          </p:cNvSpPr>
          <p:nvPr>
            <p:ph type="pic" idx="3"/>
          </p:nvPr>
        </p:nvSpPr>
        <p:spPr>
          <a:xfrm>
            <a:off x="2893031" y="2178664"/>
            <a:ext cx="1129050" cy="1507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25" name="Google Shape;425;p51"/>
          <p:cNvSpPr>
            <a:spLocks noGrp="1"/>
          </p:cNvSpPr>
          <p:nvPr>
            <p:ph type="pic" idx="4"/>
          </p:nvPr>
        </p:nvSpPr>
        <p:spPr>
          <a:xfrm>
            <a:off x="5121881" y="2178664"/>
            <a:ext cx="1129050" cy="1507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26" name="Google Shape;426;p51"/>
          <p:cNvSpPr>
            <a:spLocks noGrp="1"/>
          </p:cNvSpPr>
          <p:nvPr>
            <p:ph type="pic" idx="5"/>
          </p:nvPr>
        </p:nvSpPr>
        <p:spPr>
          <a:xfrm>
            <a:off x="7350731" y="2178664"/>
            <a:ext cx="1129050" cy="1507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m Slide 2">
  <p:cSld name="Team Slide 2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2"/>
          <p:cNvSpPr>
            <a:spLocks noGrp="1"/>
          </p:cNvSpPr>
          <p:nvPr>
            <p:ph type="pic" idx="2"/>
          </p:nvPr>
        </p:nvSpPr>
        <p:spPr>
          <a:xfrm>
            <a:off x="4826621" y="3214645"/>
            <a:ext cx="1927125" cy="26061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29" name="Google Shape;429;p52"/>
          <p:cNvSpPr>
            <a:spLocks noGrp="1"/>
          </p:cNvSpPr>
          <p:nvPr>
            <p:ph type="pic" idx="3"/>
          </p:nvPr>
        </p:nvSpPr>
        <p:spPr>
          <a:xfrm>
            <a:off x="6984032" y="3214645"/>
            <a:ext cx="1927125" cy="26061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grpSp>
        <p:nvGrpSpPr>
          <p:cNvPr id="430" name="Google Shape;430;p52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431" name="Google Shape;431;p52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2" name="Google Shape;432;p5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3" name="Google Shape;433;p52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4" name="Google Shape;434;p52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5" name="Google Shape;435;p52"/>
          <p:cNvSpPr txBox="1">
            <a:spLocks noGrp="1"/>
          </p:cNvSpPr>
          <p:nvPr>
            <p:ph type="title"/>
          </p:nvPr>
        </p:nvSpPr>
        <p:spPr>
          <a:xfrm>
            <a:off x="228601" y="1245004"/>
            <a:ext cx="3400425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52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2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52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9" name="Google Shape;439;p52"/>
          <p:cNvSpPr txBox="1">
            <a:spLocks noGrp="1"/>
          </p:cNvSpPr>
          <p:nvPr>
            <p:ph type="body" idx="1"/>
          </p:nvPr>
        </p:nvSpPr>
        <p:spPr>
          <a:xfrm>
            <a:off x="228601" y="2103420"/>
            <a:ext cx="3400425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52"/>
          <p:cNvSpPr>
            <a:spLocks noGrp="1"/>
          </p:cNvSpPr>
          <p:nvPr>
            <p:ph type="pic" idx="4"/>
          </p:nvPr>
        </p:nvSpPr>
        <p:spPr>
          <a:xfrm>
            <a:off x="4826621" y="303308"/>
            <a:ext cx="1927125" cy="26061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cxnSp>
        <p:nvCxnSpPr>
          <p:cNvPr id="441" name="Google Shape;441;p52"/>
          <p:cNvCxnSpPr/>
          <p:nvPr/>
        </p:nvCxnSpPr>
        <p:spPr>
          <a:xfrm>
            <a:off x="297518" y="2029341"/>
            <a:ext cx="4457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2" name="Google Shape;442;p52"/>
          <p:cNvSpPr txBox="1">
            <a:spLocks noGrp="1"/>
          </p:cNvSpPr>
          <p:nvPr>
            <p:ph type="body" idx="5"/>
          </p:nvPr>
        </p:nvSpPr>
        <p:spPr>
          <a:xfrm>
            <a:off x="228601" y="3214645"/>
            <a:ext cx="3400425" cy="21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52"/>
          <p:cNvSpPr>
            <a:spLocks noGrp="1"/>
          </p:cNvSpPr>
          <p:nvPr>
            <p:ph type="pic" idx="6"/>
          </p:nvPr>
        </p:nvSpPr>
        <p:spPr>
          <a:xfrm>
            <a:off x="6984032" y="303308"/>
            <a:ext cx="1927125" cy="26061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m Slide 3">
  <p:cSld name="Team Slide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53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446" name="Google Shape;446;p53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7" name="Google Shape;447;p5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8" name="Google Shape;448;p53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9" name="Google Shape;449;p53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0" name="Google Shape;450;p53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53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53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3" name="Google Shape;453;p53"/>
          <p:cNvSpPr>
            <a:spLocks noGrp="1"/>
          </p:cNvSpPr>
          <p:nvPr>
            <p:ph type="pic" idx="2"/>
          </p:nvPr>
        </p:nvSpPr>
        <p:spPr>
          <a:xfrm>
            <a:off x="228602" y="206272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54" name="Google Shape;454;p53"/>
          <p:cNvSpPr>
            <a:spLocks noGrp="1"/>
          </p:cNvSpPr>
          <p:nvPr>
            <p:ph type="pic" idx="3"/>
          </p:nvPr>
        </p:nvSpPr>
        <p:spPr>
          <a:xfrm>
            <a:off x="1744778" y="206272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55" name="Google Shape;455;p53"/>
          <p:cNvSpPr>
            <a:spLocks noGrp="1"/>
          </p:cNvSpPr>
          <p:nvPr>
            <p:ph type="pic" idx="4"/>
          </p:nvPr>
        </p:nvSpPr>
        <p:spPr>
          <a:xfrm>
            <a:off x="3260431" y="206272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56" name="Google Shape;456;p53"/>
          <p:cNvSpPr>
            <a:spLocks noGrp="1"/>
          </p:cNvSpPr>
          <p:nvPr>
            <p:ph type="pic" idx="5"/>
          </p:nvPr>
        </p:nvSpPr>
        <p:spPr>
          <a:xfrm>
            <a:off x="4777700" y="206272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57" name="Google Shape;457;p53"/>
          <p:cNvSpPr>
            <a:spLocks noGrp="1"/>
          </p:cNvSpPr>
          <p:nvPr>
            <p:ph type="pic" idx="6"/>
          </p:nvPr>
        </p:nvSpPr>
        <p:spPr>
          <a:xfrm>
            <a:off x="228602" y="410488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58" name="Google Shape;458;p53"/>
          <p:cNvSpPr>
            <a:spLocks noGrp="1"/>
          </p:cNvSpPr>
          <p:nvPr>
            <p:ph type="pic" idx="7"/>
          </p:nvPr>
        </p:nvSpPr>
        <p:spPr>
          <a:xfrm>
            <a:off x="1744778" y="410488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59" name="Google Shape;459;p53"/>
          <p:cNvSpPr>
            <a:spLocks noGrp="1"/>
          </p:cNvSpPr>
          <p:nvPr>
            <p:ph type="pic" idx="8"/>
          </p:nvPr>
        </p:nvSpPr>
        <p:spPr>
          <a:xfrm>
            <a:off x="3260431" y="410488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60" name="Google Shape;460;p53"/>
          <p:cNvSpPr>
            <a:spLocks noGrp="1"/>
          </p:cNvSpPr>
          <p:nvPr>
            <p:ph type="pic" idx="9"/>
          </p:nvPr>
        </p:nvSpPr>
        <p:spPr>
          <a:xfrm>
            <a:off x="4777700" y="4104883"/>
            <a:ext cx="1275075" cy="1724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461" name="Google Shape;461;p53"/>
          <p:cNvSpPr txBox="1">
            <a:spLocks noGrp="1"/>
          </p:cNvSpPr>
          <p:nvPr>
            <p:ph type="body" idx="1"/>
          </p:nvPr>
        </p:nvSpPr>
        <p:spPr>
          <a:xfrm>
            <a:off x="6284674" y="2057399"/>
            <a:ext cx="2630700" cy="3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53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3"/>
          <p:cNvSpPr txBox="1">
            <a:spLocks noGrp="1"/>
          </p:cNvSpPr>
          <p:nvPr>
            <p:ph type="body" idx="13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64" name="Google Shape;464;p53"/>
          <p:cNvCxnSpPr/>
          <p:nvPr/>
        </p:nvCxnSpPr>
        <p:spPr>
          <a:xfrm>
            <a:off x="297518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 Centered">
  <p:cSld name="Single Image Centered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4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54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54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54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0" name="Google Shape;470;p54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54"/>
          <p:cNvSpPr>
            <a:spLocks noGrp="1"/>
          </p:cNvSpPr>
          <p:nvPr>
            <p:ph type="pic" idx="2"/>
          </p:nvPr>
        </p:nvSpPr>
        <p:spPr>
          <a:xfrm>
            <a:off x="3183255" y="2249648"/>
            <a:ext cx="2777400" cy="33759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5"/>
          <p:cNvSpPr/>
          <p:nvPr/>
        </p:nvSpPr>
        <p:spPr>
          <a:xfrm>
            <a:off x="0" y="0"/>
            <a:ext cx="2857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474" name="Google Shape;474;p55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475" name="Google Shape;475;p55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6" name="Google Shape;476;p5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7" name="Google Shape;477;p55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8" name="Google Shape;478;p55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79" name="Google Shape;479;p55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55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55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2" name="Google Shape;482;p55"/>
          <p:cNvSpPr>
            <a:spLocks noGrp="1"/>
          </p:cNvSpPr>
          <p:nvPr>
            <p:ph type="pic" idx="2"/>
          </p:nvPr>
        </p:nvSpPr>
        <p:spPr>
          <a:xfrm>
            <a:off x="964406" y="304800"/>
            <a:ext cx="3028950" cy="54906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-tilte">
  <p:cSld name="Title and Sub-tilte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6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56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56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56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8" name="Google Shape;488;p56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-title and a Picture">
  <p:cSld name="Title, Sub-title and a Picture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7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57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57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57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4" name="Google Shape;494;p57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57"/>
          <p:cNvSpPr>
            <a:spLocks noGrp="1"/>
          </p:cNvSpPr>
          <p:nvPr>
            <p:ph type="pic" idx="2"/>
          </p:nvPr>
        </p:nvSpPr>
        <p:spPr>
          <a:xfrm>
            <a:off x="7063178" y="2057400"/>
            <a:ext cx="1852200" cy="37719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>
            <a:spLocks noGrp="1"/>
          </p:cNvSpPr>
          <p:nvPr>
            <p:ph type="pic" idx="2"/>
          </p:nvPr>
        </p:nvSpPr>
        <p:spPr>
          <a:xfrm>
            <a:off x="228600" y="304799"/>
            <a:ext cx="8679600" cy="3538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161" name="Google Shape;161;p21"/>
          <p:cNvSpPr/>
          <p:nvPr/>
        </p:nvSpPr>
        <p:spPr>
          <a:xfrm>
            <a:off x="228600" y="4159116"/>
            <a:ext cx="6674400" cy="2386800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ibre Franklin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7144853" y="4159116"/>
            <a:ext cx="1763775" cy="2386800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ibre Franklin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7454" y="5097966"/>
            <a:ext cx="898679" cy="509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1"/>
          <p:cNvCxnSpPr/>
          <p:nvPr/>
        </p:nvCxnSpPr>
        <p:spPr>
          <a:xfrm>
            <a:off x="547853" y="5249772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21"/>
          <p:cNvSpPr txBox="1">
            <a:spLocks noGrp="1"/>
          </p:cNvSpPr>
          <p:nvPr>
            <p:ph type="ctrTitle"/>
          </p:nvPr>
        </p:nvSpPr>
        <p:spPr>
          <a:xfrm>
            <a:off x="467113" y="4399360"/>
            <a:ext cx="619965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1"/>
          </p:nvPr>
        </p:nvSpPr>
        <p:spPr>
          <a:xfrm>
            <a:off x="467113" y="5332289"/>
            <a:ext cx="6199650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nd Chart">
  <p:cSld name="Picture and Chart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8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434115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ibre Frankli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58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58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58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01" name="Google Shape;501;p58"/>
          <p:cNvSpPr txBox="1">
            <a:spLocks noGrp="1"/>
          </p:cNvSpPr>
          <p:nvPr>
            <p:ph type="body" idx="1"/>
          </p:nvPr>
        </p:nvSpPr>
        <p:spPr>
          <a:xfrm>
            <a:off x="228599" y="1031272"/>
            <a:ext cx="4343400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58"/>
          <p:cNvSpPr>
            <a:spLocks noGrp="1"/>
          </p:cNvSpPr>
          <p:nvPr>
            <p:ph type="pic" idx="2"/>
          </p:nvPr>
        </p:nvSpPr>
        <p:spPr>
          <a:xfrm>
            <a:off x="228600" y="2391515"/>
            <a:ext cx="4343400" cy="3437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- Pictures and Data">
  <p:cSld name="Social Media - Pictures and Data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9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59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59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59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08" name="Google Shape;508;p59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59"/>
          <p:cNvSpPr>
            <a:spLocks noGrp="1"/>
          </p:cNvSpPr>
          <p:nvPr>
            <p:ph type="pic" idx="2"/>
          </p:nvPr>
        </p:nvSpPr>
        <p:spPr>
          <a:xfrm>
            <a:off x="228601" y="2057400"/>
            <a:ext cx="1938375" cy="25845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510" name="Google Shape;510;p59"/>
          <p:cNvSpPr>
            <a:spLocks noGrp="1"/>
          </p:cNvSpPr>
          <p:nvPr>
            <p:ph type="pic" idx="3"/>
          </p:nvPr>
        </p:nvSpPr>
        <p:spPr>
          <a:xfrm>
            <a:off x="2473210" y="2063887"/>
            <a:ext cx="1938375" cy="25845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511" name="Google Shape;511;p59"/>
          <p:cNvSpPr>
            <a:spLocks noGrp="1"/>
          </p:cNvSpPr>
          <p:nvPr>
            <p:ph type="pic" idx="4"/>
          </p:nvPr>
        </p:nvSpPr>
        <p:spPr>
          <a:xfrm>
            <a:off x="4722686" y="2063887"/>
            <a:ext cx="1938375" cy="25845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512" name="Google Shape;512;p59"/>
          <p:cNvSpPr>
            <a:spLocks noGrp="1"/>
          </p:cNvSpPr>
          <p:nvPr>
            <p:ph type="pic" idx="5"/>
          </p:nvPr>
        </p:nvSpPr>
        <p:spPr>
          <a:xfrm>
            <a:off x="6972163" y="2063887"/>
            <a:ext cx="1938375" cy="25845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- Table Chart and Image">
  <p:cSld name="Title and Subtitle - Table Chart and Image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0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60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60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60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18" name="Google Shape;518;p60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9" name="Google Shape;519;p60"/>
          <p:cNvSpPr>
            <a:spLocks noGrp="1"/>
          </p:cNvSpPr>
          <p:nvPr>
            <p:ph type="pic" idx="2"/>
          </p:nvPr>
        </p:nvSpPr>
        <p:spPr>
          <a:xfrm>
            <a:off x="6099368" y="2057399"/>
            <a:ext cx="2816100" cy="17100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Sub-tilte">
  <p:cSld name="1_Title and Sub-tilte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1"/>
          <p:cNvSpPr/>
          <p:nvPr/>
        </p:nvSpPr>
        <p:spPr>
          <a:xfrm>
            <a:off x="228600" y="0"/>
            <a:ext cx="4341150" cy="582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2" name="Google Shape;522;p61"/>
          <p:cNvSpPr txBox="1">
            <a:spLocks noGrp="1"/>
          </p:cNvSpPr>
          <p:nvPr>
            <p:ph type="title"/>
          </p:nvPr>
        </p:nvSpPr>
        <p:spPr>
          <a:xfrm>
            <a:off x="479395" y="172857"/>
            <a:ext cx="3841875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61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61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61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6" name="Google Shape;526;p61"/>
          <p:cNvSpPr txBox="1">
            <a:spLocks noGrp="1"/>
          </p:cNvSpPr>
          <p:nvPr>
            <p:ph type="body" idx="1"/>
          </p:nvPr>
        </p:nvSpPr>
        <p:spPr>
          <a:xfrm>
            <a:off x="479395" y="1031273"/>
            <a:ext cx="3841875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27" name="Google Shape;527;p61"/>
          <p:cNvCxnSpPr/>
          <p:nvPr/>
        </p:nvCxnSpPr>
        <p:spPr>
          <a:xfrm>
            <a:off x="537215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Mockup 1">
  <p:cSld name="Laptop Mockup 1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2"/>
          <p:cNvSpPr>
            <a:spLocks noGrp="1"/>
          </p:cNvSpPr>
          <p:nvPr>
            <p:ph type="pic" idx="2"/>
          </p:nvPr>
        </p:nvSpPr>
        <p:spPr>
          <a:xfrm>
            <a:off x="775846" y="2494195"/>
            <a:ext cx="3319650" cy="2768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530" name="Google Shape;530;p62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62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62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62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34" name="Google Shape;534;p62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 Mockup">
  <p:cSld name="Desktop Mockup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3"/>
          <p:cNvSpPr>
            <a:spLocks noGrp="1"/>
          </p:cNvSpPr>
          <p:nvPr>
            <p:ph type="pic" idx="2"/>
          </p:nvPr>
        </p:nvSpPr>
        <p:spPr>
          <a:xfrm>
            <a:off x="2886075" y="2255520"/>
            <a:ext cx="3371850" cy="25680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537" name="Google Shape;537;p63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63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63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63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41" name="Google Shape;541;p63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ptop Contrast">
  <p:cSld name="Laptop Contrast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4"/>
          <p:cNvSpPr>
            <a:spLocks noGrp="1"/>
          </p:cNvSpPr>
          <p:nvPr>
            <p:ph type="pic" idx="2"/>
          </p:nvPr>
        </p:nvSpPr>
        <p:spPr>
          <a:xfrm>
            <a:off x="439343" y="959254"/>
            <a:ext cx="4805100" cy="40077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grpSp>
        <p:nvGrpSpPr>
          <p:cNvPr id="544" name="Google Shape;544;p64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545" name="Google Shape;545;p64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6" name="Google Shape;546;p6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47" name="Google Shape;547;p64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8" name="Google Shape;548;p64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49" name="Google Shape;549;p64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64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64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ne Contrast">
  <p:cSld name="Phone Contras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5"/>
          <p:cNvSpPr>
            <a:spLocks noGrp="1"/>
          </p:cNvSpPr>
          <p:nvPr>
            <p:ph type="pic" idx="2"/>
          </p:nvPr>
        </p:nvSpPr>
        <p:spPr>
          <a:xfrm>
            <a:off x="1363118" y="443883"/>
            <a:ext cx="1833975" cy="51912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cxnSp>
        <p:nvCxnSpPr>
          <p:cNvPr id="554" name="Google Shape;554;p65"/>
          <p:cNvCxnSpPr/>
          <p:nvPr/>
        </p:nvCxnSpPr>
        <p:spPr>
          <a:xfrm>
            <a:off x="4572001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55" name="Google Shape;555;p65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556" name="Google Shape;556;p65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7" name="Google Shape;557;p6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58" name="Google Shape;558;p65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9" name="Google Shape;559;p65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60" name="Google Shape;560;p65"/>
          <p:cNvSpPr txBox="1">
            <a:spLocks noGrp="1"/>
          </p:cNvSpPr>
          <p:nvPr>
            <p:ph type="title"/>
          </p:nvPr>
        </p:nvSpPr>
        <p:spPr>
          <a:xfrm>
            <a:off x="4432165" y="172857"/>
            <a:ext cx="4483125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ibre Frankli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65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65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5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64" name="Google Shape;564;p65"/>
          <p:cNvSpPr txBox="1">
            <a:spLocks noGrp="1"/>
          </p:cNvSpPr>
          <p:nvPr>
            <p:ph type="body" idx="1"/>
          </p:nvPr>
        </p:nvSpPr>
        <p:spPr>
          <a:xfrm>
            <a:off x="4432165" y="1031273"/>
            <a:ext cx="4483125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Mockup">
  <p:cSld name="Phone Mockup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6"/>
          <p:cNvSpPr>
            <a:spLocks noGrp="1"/>
          </p:cNvSpPr>
          <p:nvPr>
            <p:ph type="pic" idx="2"/>
          </p:nvPr>
        </p:nvSpPr>
        <p:spPr>
          <a:xfrm>
            <a:off x="3719744" y="2175029"/>
            <a:ext cx="1704600" cy="39474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567" name="Google Shape;567;p66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66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66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66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71" name="Google Shape;571;p66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6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5" name="Google Shape;575;p6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6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6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6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>
            <a:spLocks noGrp="1"/>
          </p:cNvSpPr>
          <p:nvPr>
            <p:ph type="pic" idx="2"/>
          </p:nvPr>
        </p:nvSpPr>
        <p:spPr>
          <a:xfrm>
            <a:off x="228600" y="304799"/>
            <a:ext cx="8679600" cy="3538800"/>
          </a:xfrm>
          <a:prstGeom prst="rect">
            <a:avLst/>
          </a:prstGeom>
          <a:gradFill>
            <a:gsLst>
              <a:gs pos="0">
                <a:srgbClr val="D8D8D8"/>
              </a:gs>
              <a:gs pos="72000">
                <a:srgbClr val="B2B2B2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</p:sp>
      <p:sp>
        <p:nvSpPr>
          <p:cNvPr id="170" name="Google Shape;170;p22"/>
          <p:cNvSpPr/>
          <p:nvPr/>
        </p:nvSpPr>
        <p:spPr>
          <a:xfrm>
            <a:off x="2244242" y="4159116"/>
            <a:ext cx="6674400" cy="2386800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ibre Franklin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228601" y="4159116"/>
            <a:ext cx="1763775" cy="2386800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ibre Franklin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1202" y="5097966"/>
            <a:ext cx="898679" cy="509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2"/>
          <p:cNvCxnSpPr/>
          <p:nvPr/>
        </p:nvCxnSpPr>
        <p:spPr>
          <a:xfrm>
            <a:off x="2563496" y="5249772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22"/>
          <p:cNvSpPr txBox="1">
            <a:spLocks noGrp="1"/>
          </p:cNvSpPr>
          <p:nvPr>
            <p:ph type="ctrTitle"/>
          </p:nvPr>
        </p:nvSpPr>
        <p:spPr>
          <a:xfrm>
            <a:off x="2482755" y="4399360"/>
            <a:ext cx="619965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ubTitle" idx="1"/>
          </p:nvPr>
        </p:nvSpPr>
        <p:spPr>
          <a:xfrm>
            <a:off x="2482755" y="5332289"/>
            <a:ext cx="6199650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8"/>
          <p:cNvSpPr txBox="1">
            <a:spLocks noGrp="1"/>
          </p:cNvSpPr>
          <p:nvPr>
            <p:ph type="subTitle" idx="1"/>
          </p:nvPr>
        </p:nvSpPr>
        <p:spPr>
          <a:xfrm>
            <a:off x="713225" y="2960693"/>
            <a:ext cx="2093175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68"/>
          <p:cNvSpPr txBox="1">
            <a:spLocks noGrp="1"/>
          </p:cNvSpPr>
          <p:nvPr>
            <p:ph type="subTitle" idx="2"/>
          </p:nvPr>
        </p:nvSpPr>
        <p:spPr>
          <a:xfrm>
            <a:off x="713225" y="2718890"/>
            <a:ext cx="2093175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>
                <a:latin typeface="Sen ExtraBold"/>
                <a:ea typeface="Sen ExtraBold"/>
                <a:cs typeface="Sen ExtraBold"/>
                <a:sym typeface="Sen ExtraBold"/>
              </a:defRPr>
            </a:lvl1pPr>
            <a:lvl2pPr lvl="1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2pPr>
            <a:lvl3pPr lvl="2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3pPr>
            <a:lvl4pPr lvl="3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4pPr>
            <a:lvl5pPr lvl="4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5pPr>
            <a:lvl6pPr lvl="5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6pPr>
            <a:lvl7pPr lvl="6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7pPr>
            <a:lvl8pPr lvl="7" algn="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8pPr>
            <a:lvl9pPr lvl="8" algn="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9pPr>
          </a:lstStyle>
          <a:p>
            <a:endParaRPr/>
          </a:p>
        </p:txBody>
      </p:sp>
      <p:sp>
        <p:nvSpPr>
          <p:cNvPr id="582" name="Google Shape;582;p68"/>
          <p:cNvSpPr txBox="1">
            <a:spLocks noGrp="1"/>
          </p:cNvSpPr>
          <p:nvPr>
            <p:ph type="subTitle" idx="3"/>
          </p:nvPr>
        </p:nvSpPr>
        <p:spPr>
          <a:xfrm>
            <a:off x="6337625" y="2960693"/>
            <a:ext cx="2093175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68"/>
          <p:cNvSpPr txBox="1">
            <a:spLocks noGrp="1"/>
          </p:cNvSpPr>
          <p:nvPr>
            <p:ph type="subTitle" idx="4"/>
          </p:nvPr>
        </p:nvSpPr>
        <p:spPr>
          <a:xfrm>
            <a:off x="6337625" y="2718890"/>
            <a:ext cx="2093175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>
                <a:latin typeface="Sen ExtraBold"/>
                <a:ea typeface="Sen ExtraBold"/>
                <a:cs typeface="Sen ExtraBold"/>
                <a:sym typeface="Sen ExtraBold"/>
              </a:defRPr>
            </a:lvl1pPr>
            <a:lvl2pPr lvl="1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2pPr>
            <a:lvl3pPr lvl="2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3pPr>
            <a:lvl4pPr lvl="3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4pPr>
            <a:lvl5pPr lvl="4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5pPr>
            <a:lvl6pPr lvl="5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6pPr>
            <a:lvl7pPr lvl="6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7pPr>
            <a:lvl8pPr lvl="7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8pPr>
            <a:lvl9pPr lvl="8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9pPr>
          </a:lstStyle>
          <a:p>
            <a:endParaRPr/>
          </a:p>
        </p:txBody>
      </p:sp>
      <p:sp>
        <p:nvSpPr>
          <p:cNvPr id="584" name="Google Shape;584;p68"/>
          <p:cNvSpPr txBox="1">
            <a:spLocks noGrp="1"/>
          </p:cNvSpPr>
          <p:nvPr>
            <p:ph type="subTitle" idx="5"/>
          </p:nvPr>
        </p:nvSpPr>
        <p:spPr>
          <a:xfrm>
            <a:off x="3525425" y="5266693"/>
            <a:ext cx="2093175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68"/>
          <p:cNvSpPr txBox="1">
            <a:spLocks noGrp="1"/>
          </p:cNvSpPr>
          <p:nvPr>
            <p:ph type="subTitle" idx="6"/>
          </p:nvPr>
        </p:nvSpPr>
        <p:spPr>
          <a:xfrm>
            <a:off x="3525425" y="5024890"/>
            <a:ext cx="2093175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>
                <a:latin typeface="Sen ExtraBold"/>
                <a:ea typeface="Sen ExtraBold"/>
                <a:cs typeface="Sen ExtraBold"/>
                <a:sym typeface="Sen ExtraBold"/>
              </a:defRPr>
            </a:lvl1pPr>
            <a:lvl2pPr lvl="1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2pPr>
            <a:lvl3pPr lvl="2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3pPr>
            <a:lvl4pPr lvl="3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4pPr>
            <a:lvl5pPr lvl="4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5pPr>
            <a:lvl6pPr lvl="5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6pPr>
            <a:lvl7pPr lvl="6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7pPr>
            <a:lvl8pPr lvl="7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8pPr>
            <a:lvl9pPr lvl="8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Sen ExtraBold"/>
              <a:buNone/>
              <a:defRPr sz="2400">
                <a:latin typeface="Sen ExtraBold"/>
                <a:ea typeface="Sen ExtraBold"/>
                <a:cs typeface="Sen ExtraBold"/>
                <a:sym typeface="Sen ExtraBold"/>
              </a:defRPr>
            </a:lvl9pPr>
          </a:lstStyle>
          <a:p>
            <a:endParaRPr/>
          </a:p>
        </p:txBody>
      </p:sp>
      <p:sp>
        <p:nvSpPr>
          <p:cNvPr id="586" name="Google Shape;586;p68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">
  <p:cSld name="1_Text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1"/>
          <p:cNvSpPr txBox="1">
            <a:spLocks noGrp="1"/>
          </p:cNvSpPr>
          <p:nvPr>
            <p:ph type="body" idx="1"/>
          </p:nvPr>
        </p:nvSpPr>
        <p:spPr>
          <a:xfrm>
            <a:off x="453125" y="1471029"/>
            <a:ext cx="8211033" cy="478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7" lvl="1" indent="-342891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C64"/>
              </a:buClr>
              <a:buSzPts val="1800"/>
              <a:buFont typeface="Arial"/>
              <a:buChar char="•"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lvl="2" indent="-31749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lvl="3" indent="-304792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 b="1" i="0">
                <a:latin typeface="Arial"/>
                <a:ea typeface="Arial"/>
                <a:cs typeface="Arial"/>
                <a:sym typeface="Arial"/>
              </a:defRPr>
            </a:lvl4pPr>
            <a:lvl5pPr marL="2285943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 b="1" i="0">
                <a:latin typeface="Arial"/>
                <a:ea typeface="Arial"/>
                <a:cs typeface="Arial"/>
                <a:sym typeface="Arial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81"/>
          <p:cNvSpPr/>
          <p:nvPr/>
        </p:nvSpPr>
        <p:spPr>
          <a:xfrm>
            <a:off x="0" y="2"/>
            <a:ext cx="9144000" cy="932985"/>
          </a:xfrm>
          <a:prstGeom prst="rect">
            <a:avLst/>
          </a:prstGeom>
          <a:solidFill>
            <a:srgbClr val="283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81"/>
          <p:cNvCxnSpPr/>
          <p:nvPr/>
        </p:nvCxnSpPr>
        <p:spPr>
          <a:xfrm>
            <a:off x="0" y="938463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81"/>
          <p:cNvSpPr txBox="1"/>
          <p:nvPr/>
        </p:nvSpPr>
        <p:spPr>
          <a:xfrm>
            <a:off x="8183563" y="6514344"/>
            <a:ext cx="72231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283C64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000" b="1" i="0" u="none" strike="noStrike" cap="none">
              <a:solidFill>
                <a:srgbClr val="28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439" y="6435165"/>
            <a:ext cx="1645453" cy="3956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81"/>
          <p:cNvCxnSpPr/>
          <p:nvPr/>
        </p:nvCxnSpPr>
        <p:spPr>
          <a:xfrm>
            <a:off x="0" y="6398165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81"/>
          <p:cNvSpPr txBox="1">
            <a:spLocks noGrp="1"/>
          </p:cNvSpPr>
          <p:nvPr>
            <p:ph type="body" idx="2"/>
          </p:nvPr>
        </p:nvSpPr>
        <p:spPr>
          <a:xfrm>
            <a:off x="679143" y="6145806"/>
            <a:ext cx="8005120" cy="201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800" b="0" i="0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81"/>
          <p:cNvSpPr/>
          <p:nvPr/>
        </p:nvSpPr>
        <p:spPr>
          <a:xfrm>
            <a:off x="0" y="2"/>
            <a:ext cx="9144000" cy="932985"/>
          </a:xfrm>
          <a:prstGeom prst="rect">
            <a:avLst/>
          </a:prstGeom>
          <a:solidFill>
            <a:srgbClr val="283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81"/>
          <p:cNvCxnSpPr/>
          <p:nvPr/>
        </p:nvCxnSpPr>
        <p:spPr>
          <a:xfrm>
            <a:off x="0" y="938463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81"/>
          <p:cNvSpPr txBox="1"/>
          <p:nvPr/>
        </p:nvSpPr>
        <p:spPr>
          <a:xfrm>
            <a:off x="8183563" y="6514344"/>
            <a:ext cx="72231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283C64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000" b="1" i="0" u="none" strike="noStrike" cap="none">
              <a:solidFill>
                <a:srgbClr val="28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439" y="6435165"/>
            <a:ext cx="1645453" cy="3956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81"/>
          <p:cNvCxnSpPr/>
          <p:nvPr/>
        </p:nvCxnSpPr>
        <p:spPr>
          <a:xfrm>
            <a:off x="0" y="6398165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81"/>
          <p:cNvSpPr txBox="1">
            <a:spLocks noGrp="1"/>
          </p:cNvSpPr>
          <p:nvPr>
            <p:ph type="body" idx="3"/>
          </p:nvPr>
        </p:nvSpPr>
        <p:spPr>
          <a:xfrm>
            <a:off x="453125" y="27149"/>
            <a:ext cx="8216231" cy="87431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81"/>
          <p:cNvSpPr txBox="1">
            <a:spLocks noGrp="1"/>
          </p:cNvSpPr>
          <p:nvPr>
            <p:ph type="body" idx="4"/>
          </p:nvPr>
        </p:nvSpPr>
        <p:spPr>
          <a:xfrm>
            <a:off x="453125" y="982496"/>
            <a:ext cx="8080283" cy="44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160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7" lvl="1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C64"/>
              </a:buClr>
              <a:buSzPts val="1800"/>
              <a:buFont typeface="Arial"/>
              <a:buChar char="•"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lvl="2" indent="-228594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lvl="3" indent="-304792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 b="1" i="0">
                <a:latin typeface="Arial"/>
                <a:ea typeface="Arial"/>
                <a:cs typeface="Arial"/>
                <a:sym typeface="Arial"/>
              </a:defRPr>
            </a:lvl4pPr>
            <a:lvl5pPr marL="2285943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 b="1" i="0">
                <a:latin typeface="Arial"/>
                <a:ea typeface="Arial"/>
                <a:cs typeface="Arial"/>
                <a:sym typeface="Arial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D18B2-45F1-E0CE-35AE-835E7B945571}"/>
              </a:ext>
            </a:extLst>
          </p:cNvPr>
          <p:cNvSpPr txBox="1"/>
          <p:nvPr userDrawn="1"/>
        </p:nvSpPr>
        <p:spPr>
          <a:xfrm>
            <a:off x="3108217" y="6458837"/>
            <a:ext cx="5584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>
                <a:solidFill>
                  <a:schemeClr val="accent1"/>
                </a:solidFill>
              </a:rPr>
              <a:t>Confidential Working Document Draft §RIGL 38-2-2(4)(E),(K)</a:t>
            </a:r>
          </a:p>
        </p:txBody>
      </p:sp>
    </p:spTree>
    <p:extLst>
      <p:ext uri="{BB962C8B-B14F-4D97-AF65-F5344CB8AC3E}">
        <p14:creationId xmlns:p14="http://schemas.microsoft.com/office/powerpoint/2010/main" val="408985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s">
  <p:cSld name="Paragraph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dt" idx="10"/>
          </p:nvPr>
        </p:nvSpPr>
        <p:spPr>
          <a:xfrm>
            <a:off x="6286500" y="6157275"/>
            <a:ext cx="7329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5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7289991" y="6170673"/>
            <a:ext cx="440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23000"/>
              </a:lnSpc>
              <a:spcBef>
                <a:spcPts val="667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1219170" lvl="1" indent="-304792" algn="l" rtl="0">
              <a:lnSpc>
                <a:spcPct val="123000"/>
              </a:lnSpc>
              <a:spcBef>
                <a:spcPts val="667"/>
              </a:spcBef>
              <a:spcAft>
                <a:spcPts val="0"/>
              </a:spcAft>
              <a:buSzPts val="1600"/>
              <a:buNone/>
              <a:defRPr sz="2133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828754" lvl="2" indent="-304792" algn="l" rtl="0">
              <a:lnSpc>
                <a:spcPct val="123000"/>
              </a:lnSpc>
              <a:spcBef>
                <a:spcPts val="667"/>
              </a:spcBef>
              <a:spcAft>
                <a:spcPts val="0"/>
              </a:spcAft>
              <a:buSzPts val="1600"/>
              <a:buNone/>
              <a:defRPr sz="2133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2438339" lvl="3" indent="-304792" algn="l" rtl="0">
              <a:lnSpc>
                <a:spcPct val="123000"/>
              </a:lnSpc>
              <a:spcBef>
                <a:spcPts val="667"/>
              </a:spcBef>
              <a:spcAft>
                <a:spcPts val="0"/>
              </a:spcAft>
              <a:buSzPts val="1600"/>
              <a:buNone/>
              <a:defRPr sz="2133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3047924" lvl="4" indent="-304792" algn="l" rtl="0">
              <a:lnSpc>
                <a:spcPct val="123000"/>
              </a:lnSpc>
              <a:spcBef>
                <a:spcPts val="667"/>
              </a:spcBef>
              <a:spcAft>
                <a:spcPts val="0"/>
              </a:spcAft>
              <a:buSzPts val="1600"/>
              <a:buNone/>
              <a:defRPr sz="2133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228600" y="2087879"/>
            <a:ext cx="86868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123000"/>
              </a:lnSpc>
              <a:spcBef>
                <a:spcPts val="667"/>
              </a:spcBef>
              <a:spcAft>
                <a:spcPts val="0"/>
              </a:spcAft>
              <a:buSzPts val="1200"/>
              <a:buNone/>
              <a:defRPr/>
            </a:lvl1pPr>
            <a:lvl2pPr marL="1219170" lvl="1" indent="-304792" algn="l" rtl="0">
              <a:lnSpc>
                <a:spcPct val="123000"/>
              </a:lnSpc>
              <a:spcBef>
                <a:spcPts val="667"/>
              </a:spcBef>
              <a:spcAft>
                <a:spcPts val="0"/>
              </a:spcAft>
              <a:buSzPts val="1200"/>
              <a:buNone/>
              <a:defRPr/>
            </a:lvl2pPr>
            <a:lvl3pPr marL="1828754" lvl="2" indent="-304792" algn="l" rtl="0">
              <a:lnSpc>
                <a:spcPct val="123000"/>
              </a:lnSpc>
              <a:spcBef>
                <a:spcPts val="667"/>
              </a:spcBef>
              <a:spcAft>
                <a:spcPts val="0"/>
              </a:spcAft>
              <a:buSzPts val="1200"/>
              <a:buNone/>
              <a:defRPr/>
            </a:lvl3pPr>
            <a:lvl4pPr marL="2438339" lvl="3" indent="-304792" algn="l" rtl="0">
              <a:lnSpc>
                <a:spcPct val="123000"/>
              </a:lnSpc>
              <a:spcBef>
                <a:spcPts val="667"/>
              </a:spcBef>
              <a:spcAft>
                <a:spcPts val="0"/>
              </a:spcAft>
              <a:buSzPts val="1200"/>
              <a:buNone/>
              <a:defRPr/>
            </a:lvl4pPr>
            <a:lvl5pPr marL="3047924" lvl="4" indent="-304792" algn="l" rtl="0">
              <a:lnSpc>
                <a:spcPct val="123000"/>
              </a:lnSpc>
              <a:spcBef>
                <a:spcPts val="667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23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ansition 2">
  <p:cSld name="Transition 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solidFill>
            <a:srgbClr val="EC51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3737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23"/>
          <p:cNvCxnSpPr/>
          <p:nvPr/>
        </p:nvCxnSpPr>
        <p:spPr>
          <a:xfrm>
            <a:off x="4347764" y="3429000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1A49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23"/>
          <p:cNvSpPr/>
          <p:nvPr/>
        </p:nvSpPr>
        <p:spPr>
          <a:xfrm>
            <a:off x="4229584" y="5895975"/>
            <a:ext cx="684900" cy="413700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ibre Franklin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2997" y="5944798"/>
            <a:ext cx="558010" cy="316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2671048" y="1822430"/>
            <a:ext cx="3806100" cy="1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2667476" y="3589021"/>
            <a:ext cx="38061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lt1"/>
                </a:solidFill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7388365" y="773578"/>
            <a:ext cx="1527037" cy="5310352"/>
          </a:xfrm>
          <a:custGeom>
            <a:avLst/>
            <a:gdLst/>
            <a:ahLst/>
            <a:cxnLst/>
            <a:rect l="l" t="t" r="r" b="b"/>
            <a:pathLst>
              <a:path w="2036049" h="5310352" extrusionOk="0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228600" y="773907"/>
            <a:ext cx="1519198" cy="5300898"/>
          </a:xfrm>
          <a:custGeom>
            <a:avLst/>
            <a:gdLst/>
            <a:ahLst/>
            <a:cxnLst/>
            <a:rect l="l" t="t" r="r" b="b"/>
            <a:pathLst>
              <a:path w="2025597" h="5300898" extrusionOk="0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ansition 4">
  <p:cSld name="Transition 4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solidFill>
            <a:srgbClr val="FFC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3737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25"/>
          <p:cNvCxnSpPr/>
          <p:nvPr/>
        </p:nvCxnSpPr>
        <p:spPr>
          <a:xfrm>
            <a:off x="4347764" y="3429000"/>
            <a:ext cx="448425" cy="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p25"/>
          <p:cNvSpPr/>
          <p:nvPr/>
        </p:nvSpPr>
        <p:spPr>
          <a:xfrm>
            <a:off x="4229584" y="5895975"/>
            <a:ext cx="684900" cy="4137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ibre Franklin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2997" y="5944798"/>
            <a:ext cx="558010" cy="31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2671048" y="1822430"/>
            <a:ext cx="3806100" cy="1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2667476" y="3589021"/>
            <a:ext cx="3806100" cy="1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ctr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lt1"/>
                </a:solidFill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7388365" y="773578"/>
            <a:ext cx="1527037" cy="5310352"/>
          </a:xfrm>
          <a:custGeom>
            <a:avLst/>
            <a:gdLst/>
            <a:ahLst/>
            <a:cxnLst/>
            <a:rect l="l" t="t" r="r" b="b"/>
            <a:pathLst>
              <a:path w="2036049" h="5310352" extrusionOk="0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228600" y="773907"/>
            <a:ext cx="1519198" cy="5300898"/>
          </a:xfrm>
          <a:custGeom>
            <a:avLst/>
            <a:gdLst/>
            <a:ahLst/>
            <a:cxnLst/>
            <a:rect l="l" t="t" r="r" b="b"/>
            <a:pathLst>
              <a:path w="2025597" h="5300898" extrusionOk="0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6" name="Google Shape;206;p25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ibre Frankli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body" idx="1"/>
          </p:nvPr>
        </p:nvSpPr>
        <p:spPr>
          <a:xfrm>
            <a:off x="228599" y="2085975"/>
            <a:ext cx="868680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377" lvl="1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1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2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Paragraphs">
  <p:cSld name="Two Columns Paragraph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9" name="Google Shape;219;p27"/>
          <p:cNvSpPr txBox="1">
            <a:spLocks noGrp="1"/>
          </p:cNvSpPr>
          <p:nvPr>
            <p:ph type="body" idx="1"/>
          </p:nvPr>
        </p:nvSpPr>
        <p:spPr>
          <a:xfrm>
            <a:off x="228600" y="1031273"/>
            <a:ext cx="86868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body" idx="2"/>
          </p:nvPr>
        </p:nvSpPr>
        <p:spPr>
          <a:xfrm>
            <a:off x="228600" y="2087878"/>
            <a:ext cx="86868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1pPr>
            <a:lvl2pPr marL="914377" lvl="1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2pPr>
            <a:lvl3pPr marL="1371566" lvl="2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4pPr>
            <a:lvl5pPr marL="2285943" lvl="4" indent="-228594" algn="l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/>
            </a:lvl5pPr>
            <a:lvl6pPr marL="2743131" lvl="5" indent="-34289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228600" y="172857"/>
            <a:ext cx="8686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228599" y="2085975"/>
            <a:ext cx="868680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12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cxnSp>
        <p:nvCxnSpPr>
          <p:cNvPr id="100" name="Google Shape;100;p14"/>
          <p:cNvCxnSpPr/>
          <p:nvPr/>
        </p:nvCxnSpPr>
        <p:spPr>
          <a:xfrm>
            <a:off x="297518" y="957194"/>
            <a:ext cx="448425" cy="0"/>
          </a:xfrm>
          <a:prstGeom prst="straightConnector1">
            <a:avLst/>
          </a:prstGeom>
          <a:noFill/>
          <a:ln w="76200" cap="flat" cmpd="sng">
            <a:solidFill>
              <a:srgbClr val="EC515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1" name="Google Shape;101;p14"/>
          <p:cNvGrpSpPr/>
          <p:nvPr/>
        </p:nvGrpSpPr>
        <p:grpSpPr>
          <a:xfrm>
            <a:off x="228601" y="6126480"/>
            <a:ext cx="8686800" cy="426600"/>
            <a:chOff x="304801" y="6126480"/>
            <a:chExt cx="11582400" cy="426600"/>
          </a:xfrm>
        </p:grpSpPr>
        <p:sp>
          <p:nvSpPr>
            <p:cNvPr id="102" name="Google Shape;102;p14"/>
            <p:cNvSpPr/>
            <p:nvPr/>
          </p:nvSpPr>
          <p:spPr>
            <a:xfrm>
              <a:off x="304801" y="6126480"/>
              <a:ext cx="11582400" cy="426600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3" name="Google Shape;103;p14"/>
            <p:cNvPicPr preferRelativeResize="0"/>
            <p:nvPr/>
          </p:nvPicPr>
          <p:blipFill rotWithShape="1">
            <a:blip r:embed="rId54">
              <a:alphaModFix/>
            </a:blip>
            <a:srcRect/>
            <a:stretch/>
          </p:blipFill>
          <p:spPr>
            <a:xfrm>
              <a:off x="10818536" y="6181797"/>
              <a:ext cx="744013" cy="3160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4" name="Google Shape;104;p14"/>
            <p:cNvCxnSpPr/>
            <p:nvPr/>
          </p:nvCxnSpPr>
          <p:spPr>
            <a:xfrm>
              <a:off x="10490857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14"/>
            <p:cNvCxnSpPr/>
            <p:nvPr/>
          </p:nvCxnSpPr>
          <p:spPr>
            <a:xfrm>
              <a:off x="9523015" y="6240625"/>
              <a:ext cx="0" cy="198300"/>
            </a:xfrm>
            <a:prstGeom prst="straightConnector1">
              <a:avLst/>
            </a:prstGeom>
            <a:noFill/>
            <a:ln w="28575" cap="flat" cmpd="sng">
              <a:solidFill>
                <a:srgbClr val="EC515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6" name="Google Shape;106;p14"/>
          <p:cNvSpPr txBox="1">
            <a:spLocks noGrp="1"/>
          </p:cNvSpPr>
          <p:nvPr>
            <p:ph type="dt" idx="10"/>
          </p:nvPr>
        </p:nvSpPr>
        <p:spPr>
          <a:xfrm>
            <a:off x="6286501" y="6157275"/>
            <a:ext cx="7328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357240" y="6157275"/>
            <a:ext cx="58063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80" r:id="rId7"/>
    <p:sldLayoutId id="214748378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72" r:id="rId51"/>
    <p:sldLayoutId id="2147483782" r:id="rId5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44" userDrawn="1">
          <p15:clr>
            <a:srgbClr val="F26B43"/>
          </p15:clr>
        </p15:guide>
        <p15:guide id="2" pos="5616" userDrawn="1">
          <p15:clr>
            <a:srgbClr val="F26B43"/>
          </p15:clr>
        </p15:guide>
        <p15:guide id="3" orient="horz" pos="4128" userDrawn="1">
          <p15:clr>
            <a:srgbClr val="F26B43"/>
          </p15:clr>
        </p15:guide>
        <p15:guide id="4" orient="horz" pos="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jpe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hyperlink" Target="https://tableau.ride.ri.gov/t/Public/views/AttendanceandAchievement/AttendanceandAchievementSAT?%3Adisplay_count=n&amp;%3Aembed=y&amp;%3AisGuestRedirectFromVizportal=y&amp;%3Aorigin=viz_share_link&amp;%3AshowAppBanner=false&amp;%3AshowVizHome=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3.ride.ri.gov/attendance/public" TargetMode="External"/><Relationship Id="rId11" Type="http://schemas.openxmlformats.org/officeDocument/2006/relationships/hyperlink" Target="https://tableau.ride.ri.gov/t/Public/views/CommunityAttendanceDashboard/CommunityAttendanceDashboard?%3Adisplay_count=n&amp;%3Aembed=y&amp;%3AisGuestRedirectFromVizportal=y&amp;%3Aorigin=viz_share_link&amp;%3AshowAppBanner=false&amp;%3AshowVizHome=n" TargetMode="External"/><Relationship Id="rId5" Type="http://schemas.openxmlformats.org/officeDocument/2006/relationships/image" Target="../media/image28.png"/><Relationship Id="rId10" Type="http://schemas.openxmlformats.org/officeDocument/2006/relationships/hyperlink" Target="https://tableau.ride.ri.gov/t/Public/views/23-24ChronicAbsenteeism/23-24ChronicAbsenteism?%3Adisplay_count=n&amp;%3Aembed=y&amp;%3AisGuestRedirectFromVizportal=y&amp;%3Aorigin=viz_share_link&amp;%3AshowAppBanner=false&amp;%3AshowVizHome=n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hyperlink" Target="https://media3.ride.ri.gov/DATS/ChronicAbsenteeismTool_Session_2.mp4" TargetMode="External"/><Relationship Id="rId7" Type="http://schemas.openxmlformats.org/officeDocument/2006/relationships/image" Target="../media/image34.png"/><Relationship Id="rId12" Type="http://schemas.openxmlformats.org/officeDocument/2006/relationships/hyperlink" Target="https://datacenter.ride.ri.gov/Home/FileDetail?fileid=990" TargetMode="External"/><Relationship Id="rId17" Type="http://schemas.openxmlformats.org/officeDocument/2006/relationships/hyperlink" Target="https://www.attendancemattersri.org/about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www3.ride.ri.gov/attendance/public" TargetMode="Externa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media3.ride.ri.gov/DATS/Chronic_Absenteeism_DataTools_Webinar_Opening_Dec2023.pdf" TargetMode="External"/><Relationship Id="rId11" Type="http://schemas.openxmlformats.org/officeDocument/2006/relationships/image" Target="../media/image38.svg"/><Relationship Id="rId5" Type="http://schemas.openxmlformats.org/officeDocument/2006/relationships/image" Target="../media/image33.svg"/><Relationship Id="rId15" Type="http://schemas.openxmlformats.org/officeDocument/2006/relationships/hyperlink" Target="https://tableau.ride.ri.gov/t/Public/views/ResourceCenterAttendanceDashboards/RealTimeAttendanceDashboards?%3Adisplay_count=n&amp;%3Aembed=y&amp;%3AisGuestRedirectFromVizportal=y&amp;%3Aorigin=viz_share_link&amp;%3AshowAppBanner=false&amp;%3AshowVizHome=n" TargetMode="External"/><Relationship Id="rId10" Type="http://schemas.openxmlformats.org/officeDocument/2006/relationships/image" Target="../media/image37.png"/><Relationship Id="rId19" Type="http://schemas.openxmlformats.org/officeDocument/2006/relationships/image" Target="../media/image14.jpe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DAEAD5BE-4586-EDD9-0200-EE80CF25D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816" y="5432931"/>
            <a:ext cx="3673476" cy="1069800"/>
          </a:xfrm>
        </p:spPr>
        <p:txBody>
          <a:bodyPr wrap="square" anchor="t"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Spring 2024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2D0695-620C-0DC7-87BE-C69FBC58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816" y="4567803"/>
            <a:ext cx="6304194" cy="7017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Brief Outline of RIDE’s Attendance Tools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1" name="Picture 10" descr="A group of children standing on a street&#10;&#10;Description automatically generated">
            <a:extLst>
              <a:ext uri="{FF2B5EF4-FFF2-40B4-BE49-F238E27FC236}">
                <a16:creationId xmlns:a16="http://schemas.microsoft.com/office/drawing/2014/main" id="{45D93415-6F3F-F5A3-F3D7-ACF5719D6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1" r="3878" b="22154"/>
          <a:stretch/>
        </p:blipFill>
        <p:spPr>
          <a:xfrm>
            <a:off x="139337" y="168360"/>
            <a:ext cx="8708572" cy="3855279"/>
          </a:xfrm>
          <a:prstGeom prst="rect">
            <a:avLst/>
          </a:prstGeom>
        </p:spPr>
      </p:pic>
      <p:pic>
        <p:nvPicPr>
          <p:cNvPr id="13" name="Graphic 12" descr="Badge with solid fill">
            <a:extLst>
              <a:ext uri="{FF2B5EF4-FFF2-40B4-BE49-F238E27FC236}">
                <a16:creationId xmlns:a16="http://schemas.microsoft.com/office/drawing/2014/main" id="{38ACBDA6-088C-ED4A-2140-BE924468D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6622" y="5459409"/>
            <a:ext cx="1106905" cy="11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7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E4E7A-54EC-8445-56F5-754B4FF67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90FFC5-DE80-1E8F-0707-E7AE3F1D19CF}"/>
              </a:ext>
            </a:extLst>
          </p:cNvPr>
          <p:cNvSpPr/>
          <p:nvPr/>
        </p:nvSpPr>
        <p:spPr>
          <a:xfrm>
            <a:off x="270712" y="1094876"/>
            <a:ext cx="8602579" cy="4924347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61C4F-9B46-2A14-E75B-6CB924FF09CB}"/>
              </a:ext>
            </a:extLst>
          </p:cNvPr>
          <p:cNvSpPr txBox="1"/>
          <p:nvPr/>
        </p:nvSpPr>
        <p:spPr>
          <a:xfrm>
            <a:off x="273567" y="573292"/>
            <a:ext cx="8575782" cy="46166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alibri"/>
              </a:rPr>
              <a:t>Student Attendance and Academic Success Planning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5F437CD-4453-733A-2A62-FB294379D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492612"/>
              </p:ext>
            </p:extLst>
          </p:nvPr>
        </p:nvGraphicFramePr>
        <p:xfrm>
          <a:off x="-473851" y="1323474"/>
          <a:ext cx="10111146" cy="453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9659B80D-CDCD-3ABB-0DEF-A109080296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3" name="Picture 62" descr="A logo for a school&#10;&#10;Description automatically generated">
            <a:extLst>
              <a:ext uri="{FF2B5EF4-FFF2-40B4-BE49-F238E27FC236}">
                <a16:creationId xmlns:a16="http://schemas.microsoft.com/office/drawing/2014/main" id="{C622E45C-E5EC-A6D2-5FCA-F1A4EC92F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198" y="6166689"/>
            <a:ext cx="687909" cy="331715"/>
          </a:xfrm>
          <a:prstGeom prst="rect">
            <a:avLst/>
          </a:prstGeom>
        </p:spPr>
      </p:pic>
      <p:pic>
        <p:nvPicPr>
          <p:cNvPr id="4" name="Graphic 3" descr="Flag with solid fill">
            <a:extLst>
              <a:ext uri="{FF2B5EF4-FFF2-40B4-BE49-F238E27FC236}">
                <a16:creationId xmlns:a16="http://schemas.microsoft.com/office/drawing/2014/main" id="{094C9198-9794-D683-206C-609F25A505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911109">
            <a:off x="1895490" y="389926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B86837-E12B-67C7-5B28-E6B31DB4ED2F}"/>
              </a:ext>
            </a:extLst>
          </p:cNvPr>
          <p:cNvSpPr/>
          <p:nvPr/>
        </p:nvSpPr>
        <p:spPr>
          <a:xfrm>
            <a:off x="156411" y="1187721"/>
            <a:ext cx="8879306" cy="4893646"/>
          </a:xfrm>
          <a:prstGeom prst="rect">
            <a:avLst/>
          </a:prstGeom>
          <a:solidFill>
            <a:srgbClr val="CCFFCC">
              <a:alpha val="37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Google Shape;692;p77"/>
          <p:cNvSpPr txBox="1">
            <a:spLocks noGrp="1"/>
          </p:cNvSpPr>
          <p:nvPr>
            <p:ph type="sldNum" idx="12"/>
          </p:nvPr>
        </p:nvSpPr>
        <p:spPr>
          <a:xfrm>
            <a:off x="8195989" y="6170673"/>
            <a:ext cx="5871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dirty="0"/>
              <a:pPr/>
              <a:t>3</a:t>
            </a:fld>
            <a:endParaRPr/>
          </a:p>
        </p:txBody>
      </p:sp>
      <p:sp>
        <p:nvSpPr>
          <p:cNvPr id="693" name="Google Shape;693;p77"/>
          <p:cNvSpPr txBox="1">
            <a:spLocks noGrp="1"/>
          </p:cNvSpPr>
          <p:nvPr>
            <p:ph type="title"/>
          </p:nvPr>
        </p:nvSpPr>
        <p:spPr>
          <a:xfrm>
            <a:off x="156411" y="148333"/>
            <a:ext cx="8879305" cy="701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RIDE Data Tools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1AB7E-7CF8-C82E-0969-B40C17869A22}"/>
              </a:ext>
            </a:extLst>
          </p:cNvPr>
          <p:cNvSpPr txBox="1"/>
          <p:nvPr/>
        </p:nvSpPr>
        <p:spPr>
          <a:xfrm>
            <a:off x="235465" y="1187721"/>
            <a:ext cx="6050706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/>
                <a:cs typeface="Calibri"/>
              </a:rPr>
              <a:t>New and enhanced data tools provide a comprehensive overview </a:t>
            </a: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of attendance and absenteeism rates across a variety of demographics and feature real-time reporting capabilities and interactive visualizations. 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With detailed data analysis, schools and other stakeholders can </a:t>
            </a:r>
            <a:r>
              <a:rPr lang="en-US" sz="2400" b="1" dirty="0">
                <a:solidFill>
                  <a:srgbClr val="002060"/>
                </a:solidFill>
                <a:latin typeface="Calibri"/>
                <a:cs typeface="Calibri"/>
              </a:rPr>
              <a:t>pinpoint the students most at risk of chronic absenteeism </a:t>
            </a: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and </a:t>
            </a:r>
            <a:r>
              <a:rPr lang="en-US" sz="2400" b="1" dirty="0">
                <a:solidFill>
                  <a:srgbClr val="002060"/>
                </a:solidFill>
                <a:latin typeface="Calibri"/>
                <a:cs typeface="Calibri"/>
              </a:rPr>
              <a:t>develop targeted interventions</a:t>
            </a: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 to address their unique needs.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AE7D27-E60C-396A-EB68-08FA84B88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34" y="6170673"/>
            <a:ext cx="728343" cy="338400"/>
          </a:xfrm>
          <a:prstGeom prst="rect">
            <a:avLst/>
          </a:prstGeom>
        </p:spPr>
      </p:pic>
      <p:pic>
        <p:nvPicPr>
          <p:cNvPr id="6" name="Picture 5" descr="A group of girls sitting on the floor&#10;&#10;Description automatically generated">
            <a:extLst>
              <a:ext uri="{FF2B5EF4-FFF2-40B4-BE49-F238E27FC236}">
                <a16:creationId xmlns:a16="http://schemas.microsoft.com/office/drawing/2014/main" id="{FA371BFE-7B02-E273-094F-F95387E45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065" y="3834819"/>
            <a:ext cx="2626413" cy="1969810"/>
          </a:xfrm>
          <a:prstGeom prst="rect">
            <a:avLst/>
          </a:prstGeom>
        </p:spPr>
      </p:pic>
      <p:pic>
        <p:nvPicPr>
          <p:cNvPr id="5" name="Picture 4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FA400908-D184-77D9-06CD-0E4FFCBCC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493" y="1409926"/>
            <a:ext cx="2300878" cy="1725658"/>
          </a:xfrm>
          <a:prstGeom prst="rect">
            <a:avLst/>
          </a:prstGeom>
        </p:spPr>
      </p:pic>
      <p:sp>
        <p:nvSpPr>
          <p:cNvPr id="2" name="Slide Number Placeholder 27">
            <a:extLst>
              <a:ext uri="{FF2B5EF4-FFF2-40B4-BE49-F238E27FC236}">
                <a16:creationId xmlns:a16="http://schemas.microsoft.com/office/drawing/2014/main" id="{A487B4C0-35DC-2816-84A6-3F5907EC1B06}"/>
              </a:ext>
            </a:extLst>
          </p:cNvPr>
          <p:cNvSpPr txBox="1">
            <a:spLocks/>
          </p:cNvSpPr>
          <p:nvPr/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7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B86837-E12B-67C7-5B28-E6B31DB4ED2F}"/>
              </a:ext>
            </a:extLst>
          </p:cNvPr>
          <p:cNvSpPr/>
          <p:nvPr/>
        </p:nvSpPr>
        <p:spPr>
          <a:xfrm>
            <a:off x="204537" y="998622"/>
            <a:ext cx="8771021" cy="494497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Google Shape;692;p77"/>
          <p:cNvSpPr txBox="1">
            <a:spLocks noGrp="1"/>
          </p:cNvSpPr>
          <p:nvPr>
            <p:ph type="sldNum" idx="12"/>
          </p:nvPr>
        </p:nvSpPr>
        <p:spPr>
          <a:xfrm>
            <a:off x="8195989" y="6170673"/>
            <a:ext cx="5871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dirty="0"/>
              <a:pPr/>
              <a:t>4</a:t>
            </a:fld>
            <a:endParaRPr/>
          </a:p>
        </p:txBody>
      </p:sp>
      <p:sp>
        <p:nvSpPr>
          <p:cNvPr id="693" name="Google Shape;693;p77"/>
          <p:cNvSpPr txBox="1">
            <a:spLocks noGrp="1"/>
          </p:cNvSpPr>
          <p:nvPr>
            <p:ph type="title"/>
          </p:nvPr>
        </p:nvSpPr>
        <p:spPr>
          <a:xfrm>
            <a:off x="204537" y="148333"/>
            <a:ext cx="8771021" cy="701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alibri Light"/>
                <a:cs typeface="Calibri Light"/>
              </a:rPr>
              <a:t>Reminders for Using RIDE Data Tools </a:t>
            </a:r>
            <a:endParaRPr lang="en-US" sz="36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1AB7E-7CF8-C82E-0969-B40C17869A22}"/>
              </a:ext>
            </a:extLst>
          </p:cNvPr>
          <p:cNvSpPr txBox="1"/>
          <p:nvPr/>
        </p:nvSpPr>
        <p:spPr>
          <a:xfrm>
            <a:off x="1067315" y="1611773"/>
            <a:ext cx="3080083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libri"/>
                <a:cs typeface="Calibri"/>
              </a:rPr>
              <a:t>Most tools have a </a:t>
            </a:r>
            <a:r>
              <a:rPr lang="en-US" sz="4400" b="1" i="1" dirty="0">
                <a:solidFill>
                  <a:srgbClr val="002060"/>
                </a:solidFill>
                <a:latin typeface="Calibri"/>
                <a:cs typeface="Calibri"/>
              </a:rPr>
              <a:t>filter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AE7D27-E60C-396A-EB68-08FA84B88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72" y="6170673"/>
            <a:ext cx="728343" cy="3384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3C339D7-0E0D-E88C-45DA-1BCF7F52C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696" y="1106692"/>
            <a:ext cx="2947736" cy="4685551"/>
          </a:xfrm>
          <a:prstGeom prst="rect">
            <a:avLst/>
          </a:prstGeom>
        </p:spPr>
      </p:pic>
      <p:sp>
        <p:nvSpPr>
          <p:cNvPr id="2" name="Slide Number Placeholder 27">
            <a:extLst>
              <a:ext uri="{FF2B5EF4-FFF2-40B4-BE49-F238E27FC236}">
                <a16:creationId xmlns:a16="http://schemas.microsoft.com/office/drawing/2014/main" id="{91092D4A-FA5C-EC53-2553-7D1D56EAC65D}"/>
              </a:ext>
            </a:extLst>
          </p:cNvPr>
          <p:cNvSpPr txBox="1">
            <a:spLocks/>
          </p:cNvSpPr>
          <p:nvPr/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Graphic 5" descr="Filter with solid fill">
            <a:extLst>
              <a:ext uri="{FF2B5EF4-FFF2-40B4-BE49-F238E27FC236}">
                <a16:creationId xmlns:a16="http://schemas.microsoft.com/office/drawing/2014/main" id="{31054728-4906-0725-CD91-908E21ACB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4263" y="3429000"/>
            <a:ext cx="1696452" cy="169645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5095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B86837-E12B-67C7-5B28-E6B31DB4ED2F}"/>
              </a:ext>
            </a:extLst>
          </p:cNvPr>
          <p:cNvSpPr/>
          <p:nvPr/>
        </p:nvSpPr>
        <p:spPr>
          <a:xfrm>
            <a:off x="204537" y="998621"/>
            <a:ext cx="8771021" cy="4981073"/>
          </a:xfrm>
          <a:prstGeom prst="rect">
            <a:avLst/>
          </a:prstGeom>
          <a:solidFill>
            <a:srgbClr val="CCFFCC">
              <a:alpha val="37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Google Shape;692;p77"/>
          <p:cNvSpPr txBox="1">
            <a:spLocks noGrp="1"/>
          </p:cNvSpPr>
          <p:nvPr>
            <p:ph type="sldNum" idx="12"/>
          </p:nvPr>
        </p:nvSpPr>
        <p:spPr>
          <a:xfrm>
            <a:off x="8195989" y="6170673"/>
            <a:ext cx="5871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dirty="0"/>
              <a:pPr/>
              <a:t>5</a:t>
            </a:fld>
            <a:endParaRPr/>
          </a:p>
        </p:txBody>
      </p:sp>
      <p:sp>
        <p:nvSpPr>
          <p:cNvPr id="693" name="Google Shape;693;p77"/>
          <p:cNvSpPr txBox="1">
            <a:spLocks noGrp="1"/>
          </p:cNvSpPr>
          <p:nvPr>
            <p:ph type="title"/>
          </p:nvPr>
        </p:nvSpPr>
        <p:spPr>
          <a:xfrm>
            <a:off x="204537" y="148333"/>
            <a:ext cx="8771021" cy="701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alibri Light"/>
                <a:cs typeface="Calibri Light"/>
              </a:rPr>
              <a:t>Reminders for Using RIDE Data Tools </a:t>
            </a:r>
            <a:endParaRPr lang="en-US" sz="36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AE7D27-E60C-396A-EB68-08FA84B88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11" y="6128282"/>
            <a:ext cx="728343" cy="338400"/>
          </a:xfrm>
          <a:prstGeom prst="rect">
            <a:avLst/>
          </a:prstGeom>
        </p:spPr>
      </p:pic>
      <p:pic>
        <p:nvPicPr>
          <p:cNvPr id="3" name="Picture 2" descr="A close-up of a graph&#10;&#10;Description automatically generated">
            <a:extLst>
              <a:ext uri="{FF2B5EF4-FFF2-40B4-BE49-F238E27FC236}">
                <a16:creationId xmlns:a16="http://schemas.microsoft.com/office/drawing/2014/main" id="{3FA26728-DCBD-4A3C-9826-BAA2656554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625" b="510"/>
          <a:stretch/>
        </p:blipFill>
        <p:spPr>
          <a:xfrm>
            <a:off x="1299411" y="1768338"/>
            <a:ext cx="6786111" cy="3898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E910EC-D346-DF8A-58CA-4F204431773E}"/>
              </a:ext>
            </a:extLst>
          </p:cNvPr>
          <p:cNvSpPr txBox="1"/>
          <p:nvPr/>
        </p:nvSpPr>
        <p:spPr>
          <a:xfrm>
            <a:off x="168442" y="1046460"/>
            <a:ext cx="834991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/>
                <a:cs typeface="Calibri"/>
              </a:rPr>
              <a:t>Menus pop out when you </a:t>
            </a:r>
            <a:r>
              <a:rPr lang="en-US" sz="4000" b="1" i="1" dirty="0">
                <a:solidFill>
                  <a:srgbClr val="002060"/>
                </a:solidFill>
                <a:latin typeface="Calibri"/>
                <a:cs typeface="Calibri"/>
              </a:rPr>
              <a:t>hover over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27">
            <a:extLst>
              <a:ext uri="{FF2B5EF4-FFF2-40B4-BE49-F238E27FC236}">
                <a16:creationId xmlns:a16="http://schemas.microsoft.com/office/drawing/2014/main" id="{825A3AC3-FB20-BB00-6A14-BB902EA54E8D}"/>
              </a:ext>
            </a:extLst>
          </p:cNvPr>
          <p:cNvSpPr txBox="1">
            <a:spLocks/>
          </p:cNvSpPr>
          <p:nvPr/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Graphic 13" descr="Hand with solid fill">
            <a:extLst>
              <a:ext uri="{FF2B5EF4-FFF2-40B4-BE49-F238E27FC236}">
                <a16:creationId xmlns:a16="http://schemas.microsoft.com/office/drawing/2014/main" id="{AE043012-C7A1-2B29-5463-AAB2B3F89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1862" y="3717597"/>
            <a:ext cx="914400" cy="914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9084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B86837-E12B-67C7-5B28-E6B31DB4ED2F}"/>
              </a:ext>
            </a:extLst>
          </p:cNvPr>
          <p:cNvSpPr/>
          <p:nvPr/>
        </p:nvSpPr>
        <p:spPr>
          <a:xfrm>
            <a:off x="168442" y="1061027"/>
            <a:ext cx="8771021" cy="4898652"/>
          </a:xfrm>
          <a:prstGeom prst="rect">
            <a:avLst/>
          </a:prstGeom>
          <a:solidFill>
            <a:srgbClr val="CCFFCC">
              <a:alpha val="37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Google Shape;692;p77"/>
          <p:cNvSpPr txBox="1">
            <a:spLocks noGrp="1"/>
          </p:cNvSpPr>
          <p:nvPr>
            <p:ph type="sldNum" idx="12"/>
          </p:nvPr>
        </p:nvSpPr>
        <p:spPr>
          <a:xfrm>
            <a:off x="8195989" y="6170673"/>
            <a:ext cx="5871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US" dirty="0"/>
              <a:pPr/>
              <a:t>6</a:t>
            </a:fld>
            <a:endParaRPr/>
          </a:p>
        </p:txBody>
      </p:sp>
      <p:sp>
        <p:nvSpPr>
          <p:cNvPr id="693" name="Google Shape;693;p77"/>
          <p:cNvSpPr txBox="1">
            <a:spLocks noGrp="1"/>
          </p:cNvSpPr>
          <p:nvPr>
            <p:ph type="title"/>
          </p:nvPr>
        </p:nvSpPr>
        <p:spPr>
          <a:xfrm>
            <a:off x="204537" y="148333"/>
            <a:ext cx="8771021" cy="701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alibri Light"/>
                <a:cs typeface="Calibri Light"/>
              </a:rPr>
              <a:t>Reminders for Using RIDE Data Tools </a:t>
            </a:r>
            <a:endParaRPr lang="en-US" sz="36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AE7D27-E60C-396A-EB68-08FA84B88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11" y="6170673"/>
            <a:ext cx="728343" cy="33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718A7C-F419-97F4-7C89-A5F743B3962B}"/>
              </a:ext>
            </a:extLst>
          </p:cNvPr>
          <p:cNvSpPr txBox="1"/>
          <p:nvPr/>
        </p:nvSpPr>
        <p:spPr>
          <a:xfrm>
            <a:off x="476441" y="1207232"/>
            <a:ext cx="5493658" cy="23698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/>
                <a:cs typeface="Calibri"/>
              </a:rPr>
              <a:t>There are </a:t>
            </a:r>
            <a:r>
              <a:rPr lang="en-US" sz="3200" b="1" i="1" dirty="0">
                <a:solidFill>
                  <a:srgbClr val="002060"/>
                </a:solidFill>
                <a:latin typeface="Calibri"/>
                <a:cs typeface="Calibri"/>
              </a:rPr>
              <a:t>various tools </a:t>
            </a:r>
            <a:r>
              <a:rPr lang="en-US" sz="3200" dirty="0">
                <a:solidFill>
                  <a:srgbClr val="002060"/>
                </a:solidFill>
                <a:latin typeface="Calibri"/>
                <a:cs typeface="Calibri"/>
              </a:rPr>
              <a:t>at the bottom of the interactive visualizations:</a:t>
            </a:r>
          </a:p>
          <a:p>
            <a:pPr lvl="1"/>
            <a:endParaRPr lang="en-US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/>
            <a:endParaRPr lang="en-US" sz="32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27">
            <a:extLst>
              <a:ext uri="{FF2B5EF4-FFF2-40B4-BE49-F238E27FC236}">
                <a16:creationId xmlns:a16="http://schemas.microsoft.com/office/drawing/2014/main" id="{5A9DFC40-880A-288A-A71C-C7E506F2DAA2}"/>
              </a:ext>
            </a:extLst>
          </p:cNvPr>
          <p:cNvSpPr txBox="1">
            <a:spLocks/>
          </p:cNvSpPr>
          <p:nvPr/>
        </p:nvSpPr>
        <p:spPr>
          <a:xfrm>
            <a:off x="7289992" y="6170673"/>
            <a:ext cx="440325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90BF2-AFA8-2528-7173-7390BBAA54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5" t="-3279"/>
          <a:stretch/>
        </p:blipFill>
        <p:spPr>
          <a:xfrm>
            <a:off x="1334064" y="4115109"/>
            <a:ext cx="2598727" cy="57065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AFB9AC-EE63-46A0-3599-2DD29E8A1AF1}"/>
              </a:ext>
            </a:extLst>
          </p:cNvPr>
          <p:cNvSpPr txBox="1"/>
          <p:nvPr/>
        </p:nvSpPr>
        <p:spPr>
          <a:xfrm>
            <a:off x="4611427" y="2143250"/>
            <a:ext cx="5493658" cy="38164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1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17525" lvl="2" indent="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Undo</a:t>
            </a:r>
          </a:p>
          <a:p>
            <a:pPr marL="517525" lvl="2" indent="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Redo</a:t>
            </a:r>
          </a:p>
          <a:p>
            <a:pPr marL="517525" lvl="2" indent="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Reset view</a:t>
            </a:r>
          </a:p>
          <a:p>
            <a:pPr marL="517525" lvl="2" indent="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Refresh data in this view</a:t>
            </a:r>
          </a:p>
          <a:p>
            <a:pPr marL="517525" lvl="2" indent="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Replay animation</a:t>
            </a:r>
          </a:p>
          <a:p>
            <a:pPr marL="517525" lvl="2" indent="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Choose format to download</a:t>
            </a:r>
          </a:p>
          <a:p>
            <a:pPr marL="517525" lvl="2" indent="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See in full screen</a:t>
            </a:r>
          </a:p>
          <a:p>
            <a:pPr marL="517525" lvl="2" indent="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Share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BA034D-50B2-320B-3725-28B3D41E1E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2046" b="1038"/>
          <a:stretch/>
        </p:blipFill>
        <p:spPr>
          <a:xfrm>
            <a:off x="965647" y="3010333"/>
            <a:ext cx="3566927" cy="57065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3882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43C36B-8668-36B6-B797-792E5658DA4B}"/>
              </a:ext>
            </a:extLst>
          </p:cNvPr>
          <p:cNvSpPr/>
          <p:nvPr/>
        </p:nvSpPr>
        <p:spPr>
          <a:xfrm>
            <a:off x="625642" y="3455124"/>
            <a:ext cx="8001000" cy="25366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FEC934-8B53-114F-D008-60A774C53B10}"/>
              </a:ext>
            </a:extLst>
          </p:cNvPr>
          <p:cNvSpPr/>
          <p:nvPr/>
        </p:nvSpPr>
        <p:spPr>
          <a:xfrm>
            <a:off x="625642" y="1483002"/>
            <a:ext cx="7912787" cy="1894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F7C0F1-67D1-F9D8-2B5F-E2BCD1D9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37" y="1037577"/>
            <a:ext cx="8580238" cy="6227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RIDE has developed multiple dashboards to help the Rhode Island school community understand, explore, and address chronic absenteeism.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9F7F75C-F5DB-3720-5442-6CD67C304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07694"/>
              </p:ext>
            </p:extLst>
          </p:nvPr>
        </p:nvGraphicFramePr>
        <p:xfrm>
          <a:off x="800635" y="3529332"/>
          <a:ext cx="7597405" cy="579120"/>
        </p:xfrm>
        <a:graphic>
          <a:graphicData uri="http://schemas.openxmlformats.org/drawingml/2006/table">
            <a:tbl>
              <a:tblPr firstRow="1" bandRow="1"/>
              <a:tblGrid>
                <a:gridCol w="3829685">
                  <a:extLst>
                    <a:ext uri="{9D8B030D-6E8A-4147-A177-3AD203B41FA5}">
                      <a16:colId xmlns:a16="http://schemas.microsoft.com/office/drawing/2014/main" val="365573395"/>
                    </a:ext>
                  </a:extLst>
                </a:gridCol>
                <a:gridCol w="3767720">
                  <a:extLst>
                    <a:ext uri="{9D8B030D-6E8A-4147-A177-3AD203B41FA5}">
                      <a16:colId xmlns:a16="http://schemas.microsoft.com/office/drawing/2014/main" val="4112558364"/>
                    </a:ext>
                  </a:extLst>
                </a:gridCol>
              </a:tblGrid>
              <a:tr h="55239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Libre Franklin"/>
                        </a:rPr>
                        <a:t>Attendance Community Dashboard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Libre Franklin"/>
                        </a:rPr>
                        <a:t>Chronic Absenteeism and Achievement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3973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6250BA9-F4D7-9A2E-C66B-D32AFFC00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63489"/>
              </p:ext>
            </p:extLst>
          </p:nvPr>
        </p:nvGraphicFramePr>
        <p:xfrm>
          <a:off x="800636" y="1534746"/>
          <a:ext cx="7597406" cy="579120"/>
        </p:xfrm>
        <a:graphic>
          <a:graphicData uri="http://schemas.openxmlformats.org/drawingml/2006/table">
            <a:tbl>
              <a:tblPr firstRow="1" bandRow="1"/>
              <a:tblGrid>
                <a:gridCol w="3798703">
                  <a:extLst>
                    <a:ext uri="{9D8B030D-6E8A-4147-A177-3AD203B41FA5}">
                      <a16:colId xmlns:a16="http://schemas.microsoft.com/office/drawing/2014/main" val="365573395"/>
                    </a:ext>
                  </a:extLst>
                </a:gridCol>
                <a:gridCol w="3798703">
                  <a:extLst>
                    <a:ext uri="{9D8B030D-6E8A-4147-A177-3AD203B41FA5}">
                      <a16:colId xmlns:a16="http://schemas.microsoft.com/office/drawing/2014/main" val="4112558364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Libre Franklin"/>
                        </a:rPr>
                        <a:t>Attendance Leaderboard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Libre Franklin"/>
                        </a:rPr>
                        <a:t>Daily Chronic Absenteeism Update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3973"/>
                  </a:ext>
                </a:extLst>
              </a:tr>
            </a:tbl>
          </a:graphicData>
        </a:graphic>
      </p:graphicFrame>
      <p:pic>
        <p:nvPicPr>
          <p:cNvPr id="30" name="Picture 29" descr="A screenshot of a graph&#10;&#10;Description automatically generated">
            <a:extLst>
              <a:ext uri="{FF2B5EF4-FFF2-40B4-BE49-F238E27FC236}">
                <a16:creationId xmlns:a16="http://schemas.microsoft.com/office/drawing/2014/main" id="{48967266-3E4E-F90E-D5A0-5E866B333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112" y="2702200"/>
            <a:ext cx="779569" cy="674915"/>
          </a:xfrm>
          <a:prstGeom prst="rect">
            <a:avLst/>
          </a:prstGeom>
        </p:spPr>
      </p:pic>
      <p:pic>
        <p:nvPicPr>
          <p:cNvPr id="34" name="Picture 3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131EEE6-A80E-8D38-33CF-463F4D9A6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281" y="4941764"/>
            <a:ext cx="1340644" cy="993585"/>
          </a:xfrm>
          <a:prstGeom prst="rect">
            <a:avLst/>
          </a:prstGeom>
        </p:spPr>
      </p:pic>
      <p:pic>
        <p:nvPicPr>
          <p:cNvPr id="35" name="Picture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320D747-C246-ADD6-ACF2-564837C24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569" y="4909456"/>
            <a:ext cx="1216656" cy="993135"/>
          </a:xfrm>
          <a:prstGeom prst="rect">
            <a:avLst/>
          </a:prstGeom>
        </p:spPr>
      </p:pic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BAB43EC7-084D-50A8-5D73-4908D037B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367349"/>
              </p:ext>
            </p:extLst>
          </p:nvPr>
        </p:nvGraphicFramePr>
        <p:xfrm>
          <a:off x="800635" y="2131163"/>
          <a:ext cx="7597405" cy="548640"/>
        </p:xfrm>
        <a:graphic>
          <a:graphicData uri="http://schemas.openxmlformats.org/drawingml/2006/table">
            <a:tbl>
              <a:tblPr firstRow="1" bandRow="1"/>
              <a:tblGrid>
                <a:gridCol w="3823058">
                  <a:extLst>
                    <a:ext uri="{9D8B030D-6E8A-4147-A177-3AD203B41FA5}">
                      <a16:colId xmlns:a16="http://schemas.microsoft.com/office/drawing/2014/main" val="1580925221"/>
                    </a:ext>
                  </a:extLst>
                </a:gridCol>
                <a:gridCol w="3774347">
                  <a:extLst>
                    <a:ext uri="{9D8B030D-6E8A-4147-A177-3AD203B41FA5}">
                      <a16:colId xmlns:a16="http://schemas.microsoft.com/office/drawing/2014/main" val="122881793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  <a:t>Updated daily to help address chronic absenteeism early and often</a:t>
                      </a:r>
                    </a:p>
                  </a:txBody>
                  <a:tcPr marL="121920" marR="121920" marT="60960" marB="6096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  <a:t>Students that are already chronically absent this year AND were last year</a:t>
                      </a:r>
                    </a:p>
                  </a:txBody>
                  <a:tcPr marL="121920" marR="121920" marT="60960" marB="6096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73253"/>
                  </a:ext>
                </a:extLst>
              </a:tr>
            </a:tbl>
          </a:graphicData>
        </a:graphic>
      </p:graphicFrame>
      <p:pic>
        <p:nvPicPr>
          <p:cNvPr id="31" name="Picture 30" descr="A screenshot of a computer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934F2CD1-5DBF-E785-269C-F47C0E605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8654" y="2659914"/>
            <a:ext cx="1046107" cy="598717"/>
          </a:xfrm>
          <a:prstGeom prst="rect">
            <a:avLst/>
          </a:prstGeom>
        </p:spPr>
      </p:pic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F5C0C511-7E0F-B628-BCB6-7F3BB2932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667334"/>
              </p:ext>
            </p:extLst>
          </p:nvPr>
        </p:nvGraphicFramePr>
        <p:xfrm>
          <a:off x="962527" y="4147456"/>
          <a:ext cx="7435514" cy="762000"/>
        </p:xfrm>
        <a:graphic>
          <a:graphicData uri="http://schemas.openxmlformats.org/drawingml/2006/table">
            <a:tbl>
              <a:tblPr firstRow="1" bandRow="1"/>
              <a:tblGrid>
                <a:gridCol w="3828186">
                  <a:extLst>
                    <a:ext uri="{9D8B030D-6E8A-4147-A177-3AD203B41FA5}">
                      <a16:colId xmlns:a16="http://schemas.microsoft.com/office/drawing/2014/main" val="2319361357"/>
                    </a:ext>
                  </a:extLst>
                </a:gridCol>
                <a:gridCol w="3607328">
                  <a:extLst>
                    <a:ext uri="{9D8B030D-6E8A-4147-A177-3AD203B41FA5}">
                      <a16:colId xmlns:a16="http://schemas.microsoft.com/office/drawing/2014/main" val="411512385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  <a:t>Examine chronic absenteeism by census tract or block group while filtering by various demographics</a:t>
                      </a:r>
                    </a:p>
                  </a:txBody>
                  <a:tcPr marL="121920" marR="121920" marT="60960" marB="6096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/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  <a:t>View the impact of chronic absenteeism on state assessments</a:t>
                      </a:r>
                    </a:p>
                    <a:p>
                      <a:pPr marL="0" indent="0" algn="ctr" rtl="0" fontAlgn="base"/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 Light"/>
                      </a:endParaRPr>
                    </a:p>
                  </a:txBody>
                  <a:tcPr marL="121920" marR="121920" marT="60960" marB="6096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60447"/>
                  </a:ext>
                </a:extLst>
              </a:tr>
            </a:tbl>
          </a:graphicData>
        </a:graphic>
      </p:graphicFrame>
      <p:sp>
        <p:nvSpPr>
          <p:cNvPr id="8" name="Slide Number Placeholder 27">
            <a:extLst>
              <a:ext uri="{FF2B5EF4-FFF2-40B4-BE49-F238E27FC236}">
                <a16:creationId xmlns:a16="http://schemas.microsoft.com/office/drawing/2014/main" id="{6C09345E-4DE0-4C69-06D3-2005ED9C3AE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Google Shape;693;p77">
            <a:extLst>
              <a:ext uri="{FF2B5EF4-FFF2-40B4-BE49-F238E27FC236}">
                <a16:creationId xmlns:a16="http://schemas.microsoft.com/office/drawing/2014/main" id="{2BD0243A-AECA-8229-F5BE-C6E9289632DE}"/>
              </a:ext>
            </a:extLst>
          </p:cNvPr>
          <p:cNvSpPr txBox="1">
            <a:spLocks/>
          </p:cNvSpPr>
          <p:nvPr/>
        </p:nvSpPr>
        <p:spPr>
          <a:xfrm>
            <a:off x="213826" y="135734"/>
            <a:ext cx="8771021" cy="701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Franklin"/>
              <a:buNone/>
              <a:defRPr sz="4400" b="0" i="0" u="none" strike="noStrike" cap="none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alibri Light"/>
                <a:cs typeface="Calibri Light"/>
              </a:rPr>
              <a:t>Attendance Tools</a:t>
            </a:r>
            <a:endParaRPr lang="en-US" sz="3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Graphic 14" descr="Link with solid fill">
            <a:hlinkClick r:id="rId6"/>
            <a:extLst>
              <a:ext uri="{FF2B5EF4-FFF2-40B4-BE49-F238E27FC236}">
                <a16:creationId xmlns:a16="http://schemas.microsoft.com/office/drawing/2014/main" id="{046C84BD-D4C3-C929-8DAF-205B7D56F6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2527" y="1571850"/>
            <a:ext cx="457200" cy="457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Graphic 15" descr="Link with solid fill">
            <a:hlinkClick r:id="rId10"/>
            <a:extLst>
              <a:ext uri="{FF2B5EF4-FFF2-40B4-BE49-F238E27FC236}">
                <a16:creationId xmlns:a16="http://schemas.microsoft.com/office/drawing/2014/main" id="{C2AE608C-B6A7-B0E3-B1F7-0EE2555E89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7542" y="1606157"/>
            <a:ext cx="457200" cy="457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Graphic 16" descr="Link with solid fill">
            <a:hlinkClick r:id="rId11"/>
            <a:extLst>
              <a:ext uri="{FF2B5EF4-FFF2-40B4-BE49-F238E27FC236}">
                <a16:creationId xmlns:a16="http://schemas.microsoft.com/office/drawing/2014/main" id="{58A74739-CC5E-D576-B52D-1BE97FF22A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801" y="3612247"/>
            <a:ext cx="457200" cy="457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Graphic 17" descr="Link with solid fill">
            <a:hlinkClick r:id="rId12"/>
            <a:extLst>
              <a:ext uri="{FF2B5EF4-FFF2-40B4-BE49-F238E27FC236}">
                <a16:creationId xmlns:a16="http://schemas.microsoft.com/office/drawing/2014/main" id="{7CF0B0AE-23B4-43BD-48A0-13C2A72398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08884" y="3551539"/>
            <a:ext cx="457200" cy="457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3F40D0-AA2B-50CD-0531-E1F9FE5A11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911" y="6170673"/>
            <a:ext cx="728343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7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43C36B-8668-36B6-B797-792E5658DA4B}"/>
              </a:ext>
            </a:extLst>
          </p:cNvPr>
          <p:cNvSpPr/>
          <p:nvPr/>
        </p:nvSpPr>
        <p:spPr>
          <a:xfrm>
            <a:off x="228275" y="3603173"/>
            <a:ext cx="8554453" cy="19485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FEC934-8B53-114F-D008-60A774C53B10}"/>
              </a:ext>
            </a:extLst>
          </p:cNvPr>
          <p:cNvSpPr/>
          <p:nvPr/>
        </p:nvSpPr>
        <p:spPr>
          <a:xfrm>
            <a:off x="228276" y="1119694"/>
            <a:ext cx="8554453" cy="23093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6FF44B-9AB4-F79F-28F1-9631BB3C9265}"/>
              </a:ext>
            </a:extLst>
          </p:cNvPr>
          <p:cNvSpPr/>
          <p:nvPr/>
        </p:nvSpPr>
        <p:spPr>
          <a:xfrm>
            <a:off x="5233592" y="5658817"/>
            <a:ext cx="3091817" cy="3802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867" b="1" u="sng" dirty="0">
                <a:solidFill>
                  <a:schemeClr val="accent2"/>
                </a:solidFill>
                <a:latin typeface="Calibri"/>
                <a:ea typeface="Calibri"/>
              </a:rPr>
              <a:t>Link to </a:t>
            </a:r>
            <a:r>
              <a:rPr lang="en-US" sz="1867" b="1" u="sng" dirty="0">
                <a:solidFill>
                  <a:schemeClr val="accent2"/>
                </a:solidFill>
                <a:latin typeface="Calibri"/>
                <a:ea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Recorded</a:t>
            </a:r>
            <a:r>
              <a:rPr lang="en-US" sz="1867" b="1" u="sng" dirty="0">
                <a:solidFill>
                  <a:schemeClr val="accent2"/>
                </a:solidFill>
                <a:latin typeface="Calibri"/>
                <a:ea typeface="Calibri"/>
              </a:rPr>
              <a:t> Webinar</a:t>
            </a:r>
            <a:endParaRPr lang="en-US" sz="1867" b="1" dirty="0">
              <a:solidFill>
                <a:schemeClr val="accent2"/>
              </a:solidFill>
              <a:latin typeface="Calibri"/>
              <a:ea typeface="Calibri"/>
            </a:endParaRPr>
          </a:p>
        </p:txBody>
      </p:sp>
      <p:pic>
        <p:nvPicPr>
          <p:cNvPr id="11" name="Graphic 10" descr="Online meeting with solid fill">
            <a:extLst>
              <a:ext uri="{FF2B5EF4-FFF2-40B4-BE49-F238E27FC236}">
                <a16:creationId xmlns:a16="http://schemas.microsoft.com/office/drawing/2014/main" id="{E7603404-242C-C623-C513-0BF40E3C6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2559" y="5725942"/>
            <a:ext cx="340428" cy="286000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9F7F75C-F5DB-3720-5442-6CD67C304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41842"/>
              </p:ext>
            </p:extLst>
          </p:nvPr>
        </p:nvGraphicFramePr>
        <p:xfrm>
          <a:off x="361271" y="3693772"/>
          <a:ext cx="8120518" cy="579120"/>
        </p:xfrm>
        <a:graphic>
          <a:graphicData uri="http://schemas.openxmlformats.org/drawingml/2006/table">
            <a:tbl>
              <a:tblPr firstRow="1" bandRow="1"/>
              <a:tblGrid>
                <a:gridCol w="4092843">
                  <a:extLst>
                    <a:ext uri="{9D8B030D-6E8A-4147-A177-3AD203B41FA5}">
                      <a16:colId xmlns:a16="http://schemas.microsoft.com/office/drawing/2014/main" val="3045414802"/>
                    </a:ext>
                  </a:extLst>
                </a:gridCol>
                <a:gridCol w="4027675">
                  <a:extLst>
                    <a:ext uri="{9D8B030D-6E8A-4147-A177-3AD203B41FA5}">
                      <a16:colId xmlns:a16="http://schemas.microsoft.com/office/drawing/2014/main" val="1129615887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Libre Franklin"/>
                        </a:rPr>
                        <a:t>The Nudge Tool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Libre Franklin"/>
                        </a:rPr>
                        <a:t>RIDE Attendance Matters website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3973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1FE3661F-E22C-0A27-A1D9-5CDD22B5EEFD}"/>
              </a:ext>
            </a:extLst>
          </p:cNvPr>
          <p:cNvSpPr/>
          <p:nvPr/>
        </p:nvSpPr>
        <p:spPr>
          <a:xfrm>
            <a:off x="841976" y="5659763"/>
            <a:ext cx="3418388" cy="3802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867" b="1" u="sng">
                <a:solidFill>
                  <a:schemeClr val="accent2"/>
                </a:solidFill>
                <a:latin typeface="Calibri"/>
                <a:ea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Attendance Tools Deck</a:t>
            </a:r>
            <a:endParaRPr lang="en-US" sz="1867" b="1">
              <a:solidFill>
                <a:schemeClr val="accent2"/>
              </a:solidFill>
              <a:latin typeface="Calibri"/>
              <a:ea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6250BA9-F4D7-9A2E-C66B-D32AFFC00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42190"/>
              </p:ext>
            </p:extLst>
          </p:nvPr>
        </p:nvGraphicFramePr>
        <p:xfrm>
          <a:off x="361271" y="1258085"/>
          <a:ext cx="8168496" cy="579120"/>
        </p:xfrm>
        <a:graphic>
          <a:graphicData uri="http://schemas.openxmlformats.org/drawingml/2006/table">
            <a:tbl>
              <a:tblPr firstRow="1" bandRow="1"/>
              <a:tblGrid>
                <a:gridCol w="4084248">
                  <a:extLst>
                    <a:ext uri="{9D8B030D-6E8A-4147-A177-3AD203B41FA5}">
                      <a16:colId xmlns:a16="http://schemas.microsoft.com/office/drawing/2014/main" val="3045414802"/>
                    </a:ext>
                  </a:extLst>
                </a:gridCol>
                <a:gridCol w="4084248">
                  <a:extLst>
                    <a:ext uri="{9D8B030D-6E8A-4147-A177-3AD203B41FA5}">
                      <a16:colId xmlns:a16="http://schemas.microsoft.com/office/drawing/2014/main" val="1129615887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Libre Franklin"/>
                        </a:rPr>
                        <a:t>Real Time Attendance Dashboard(s)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Libre Franklin"/>
                        </a:rPr>
                        <a:t>Historical Absence Dashboard(s)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3973"/>
                  </a:ext>
                </a:extLst>
              </a:tr>
            </a:tbl>
          </a:graphicData>
        </a:graphic>
      </p:graphicFrame>
      <p:pic>
        <p:nvPicPr>
          <p:cNvPr id="32" name="Picture 31" descr="A screenshot of a computer&#10;&#10;Description automatically generated">
            <a:extLst>
              <a:ext uri="{FF2B5EF4-FFF2-40B4-BE49-F238E27FC236}">
                <a16:creationId xmlns:a16="http://schemas.microsoft.com/office/drawing/2014/main" id="{6C0EE6B6-2461-4868-46FF-2A38A5153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943" y="2464895"/>
            <a:ext cx="772888" cy="680359"/>
          </a:xfrm>
          <a:prstGeom prst="rect">
            <a:avLst/>
          </a:prstGeom>
        </p:spPr>
      </p:pic>
      <p:pic>
        <p:nvPicPr>
          <p:cNvPr id="33" name="Picture 3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3AB3961-3ED3-F7FB-3C47-BE67391A06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0016" y="2522403"/>
            <a:ext cx="809172" cy="664031"/>
          </a:xfrm>
          <a:prstGeom prst="rect">
            <a:avLst/>
          </a:prstGeom>
        </p:spPr>
      </p:pic>
      <p:pic>
        <p:nvPicPr>
          <p:cNvPr id="36" name="Picture 35" descr="A screenshot of a computer&#10;&#10;Description automatically generated">
            <a:extLst>
              <a:ext uri="{FF2B5EF4-FFF2-40B4-BE49-F238E27FC236}">
                <a16:creationId xmlns:a16="http://schemas.microsoft.com/office/drawing/2014/main" id="{44FFC074-040D-482C-F3F8-866F9E29E5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4363" y="5027641"/>
            <a:ext cx="1012373" cy="524497"/>
          </a:xfrm>
          <a:prstGeom prst="rect">
            <a:avLst/>
          </a:prstGeom>
        </p:spPr>
      </p:pic>
      <p:pic>
        <p:nvPicPr>
          <p:cNvPr id="38" name="Graphic 37" descr="Presentation with pie chart with solid fill">
            <a:extLst>
              <a:ext uri="{FF2B5EF4-FFF2-40B4-BE49-F238E27FC236}">
                <a16:creationId xmlns:a16="http://schemas.microsoft.com/office/drawing/2014/main" id="{EAA2CD5C-EA31-8E48-6601-DF90264837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8591" y="5716541"/>
            <a:ext cx="337457" cy="304803"/>
          </a:xfrm>
          <a:prstGeom prst="rect">
            <a:avLst/>
          </a:prstGeom>
        </p:spPr>
      </p:pic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BAB43EC7-084D-50A8-5D73-4908D037B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292876"/>
              </p:ext>
            </p:extLst>
          </p:nvPr>
        </p:nvGraphicFramePr>
        <p:xfrm>
          <a:off x="361272" y="1823511"/>
          <a:ext cx="8120518" cy="548640"/>
        </p:xfrm>
        <a:graphic>
          <a:graphicData uri="http://schemas.openxmlformats.org/drawingml/2006/table">
            <a:tbl>
              <a:tblPr firstRow="1" bandRow="1"/>
              <a:tblGrid>
                <a:gridCol w="3690518">
                  <a:extLst>
                    <a:ext uri="{9D8B030D-6E8A-4147-A177-3AD203B41FA5}">
                      <a16:colId xmlns:a16="http://schemas.microsoft.com/office/drawing/2014/main" val="1452714705"/>
                    </a:ext>
                  </a:extLst>
                </a:gridCol>
                <a:gridCol w="4430000">
                  <a:extLst>
                    <a:ext uri="{9D8B030D-6E8A-4147-A177-3AD203B41FA5}">
                      <a16:colId xmlns:a16="http://schemas.microsoft.com/office/drawing/2014/main" val="362304417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  <a:t>Various ways to analyze by time frames, subgroups, and trends</a:t>
                      </a:r>
                    </a:p>
                  </a:txBody>
                  <a:tcPr marL="121920" marR="121920" marT="60960" marB="6096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  <a:t>Explore information overtime by percent and number by school, LEA, and RI</a:t>
                      </a:r>
                    </a:p>
                  </a:txBody>
                  <a:tcPr marL="121920" marR="121920" marT="60960" marB="6096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73253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F5C0C511-7E0F-B628-BCB6-7F3BB2932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89744"/>
              </p:ext>
            </p:extLst>
          </p:nvPr>
        </p:nvGraphicFramePr>
        <p:xfrm>
          <a:off x="361271" y="4306661"/>
          <a:ext cx="8120518" cy="762000"/>
        </p:xfrm>
        <a:graphic>
          <a:graphicData uri="http://schemas.openxmlformats.org/drawingml/2006/table">
            <a:tbl>
              <a:tblPr firstRow="1" bandRow="1"/>
              <a:tblGrid>
                <a:gridCol w="4105463">
                  <a:extLst>
                    <a:ext uri="{9D8B030D-6E8A-4147-A177-3AD203B41FA5}">
                      <a16:colId xmlns:a16="http://schemas.microsoft.com/office/drawing/2014/main" val="3093780733"/>
                    </a:ext>
                  </a:extLst>
                </a:gridCol>
                <a:gridCol w="4015055">
                  <a:extLst>
                    <a:ext uri="{9D8B030D-6E8A-4147-A177-3AD203B41FA5}">
                      <a16:colId xmlns:a16="http://schemas.microsoft.com/office/drawing/2014/main" val="42373091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  <a:t>Mobile app that allows </a:t>
                      </a:r>
                      <a:b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</a:b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  <a:t>school leaders to communicate </a:t>
                      </a:r>
                      <a:b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</a:b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  <a:t>with families</a:t>
                      </a:r>
                    </a:p>
                  </a:txBody>
                  <a:tcPr marL="121920" marR="121920" marT="60960" marB="6096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  <a:t>Learn about the latest tools, resources, and collective efforts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 Light"/>
                        </a:rPr>
                        <a:t> </a:t>
                      </a:r>
                    </a:p>
                  </a:txBody>
                  <a:tcPr marL="121920" marR="121920" marT="60960" marB="6096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60447"/>
                  </a:ext>
                </a:extLst>
              </a:tr>
            </a:tbl>
          </a:graphicData>
        </a:graphic>
      </p:graphicFrame>
      <p:sp>
        <p:nvSpPr>
          <p:cNvPr id="8" name="Slide Number Placeholder 27">
            <a:extLst>
              <a:ext uri="{FF2B5EF4-FFF2-40B4-BE49-F238E27FC236}">
                <a16:creationId xmlns:a16="http://schemas.microsoft.com/office/drawing/2014/main" id="{6BF048F8-905D-429B-C8BE-302F88373C5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89992" y="6170673"/>
            <a:ext cx="440325" cy="3384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Google Shape;693;p77">
            <a:extLst>
              <a:ext uri="{FF2B5EF4-FFF2-40B4-BE49-F238E27FC236}">
                <a16:creationId xmlns:a16="http://schemas.microsoft.com/office/drawing/2014/main" id="{33F14223-C10C-4961-B629-A206E7A821EE}"/>
              </a:ext>
            </a:extLst>
          </p:cNvPr>
          <p:cNvSpPr txBox="1">
            <a:spLocks/>
          </p:cNvSpPr>
          <p:nvPr/>
        </p:nvSpPr>
        <p:spPr>
          <a:xfrm>
            <a:off x="213826" y="135734"/>
            <a:ext cx="8771021" cy="701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Franklin"/>
              <a:buNone/>
              <a:defRPr sz="4400" b="0" i="0" u="none" strike="noStrike" cap="none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alibri Light"/>
                <a:cs typeface="Calibri Light"/>
              </a:rPr>
              <a:t>Attendance Tools</a:t>
            </a:r>
            <a:endParaRPr lang="en-US" sz="3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Graphic 15" descr="Link with solid fill">
            <a:hlinkClick r:id="rId12"/>
            <a:extLst>
              <a:ext uri="{FF2B5EF4-FFF2-40B4-BE49-F238E27FC236}">
                <a16:creationId xmlns:a16="http://schemas.microsoft.com/office/drawing/2014/main" id="{253C7BC0-0C48-503A-AE9A-776E85D1F6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81688" y="1306286"/>
            <a:ext cx="457200" cy="457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Graphic 16" descr="Link with solid fill">
            <a:hlinkClick r:id="rId15"/>
            <a:extLst>
              <a:ext uri="{FF2B5EF4-FFF2-40B4-BE49-F238E27FC236}">
                <a16:creationId xmlns:a16="http://schemas.microsoft.com/office/drawing/2014/main" id="{B12E964A-A811-4401-F1CE-CC127D2DC4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7096" y="1328113"/>
            <a:ext cx="457200" cy="457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Graphic 17" descr="Link with solid fill">
            <a:hlinkClick r:id="rId16"/>
            <a:extLst>
              <a:ext uri="{FF2B5EF4-FFF2-40B4-BE49-F238E27FC236}">
                <a16:creationId xmlns:a16="http://schemas.microsoft.com/office/drawing/2014/main" id="{39AF45FA-8B4C-304E-BD56-12266876FD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7448" y="3711259"/>
            <a:ext cx="457200" cy="457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Graphic 18" descr="Link with solid fill">
            <a:hlinkClick r:id="rId17"/>
            <a:extLst>
              <a:ext uri="{FF2B5EF4-FFF2-40B4-BE49-F238E27FC236}">
                <a16:creationId xmlns:a16="http://schemas.microsoft.com/office/drawing/2014/main" id="{887A6B8B-C173-9BD2-81EC-41D88ACC2F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43400" y="3742357"/>
            <a:ext cx="457200" cy="457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B1B2C5-EE25-932C-FF31-98D81567AC4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338" t="8731" r="1741" b="6646"/>
          <a:stretch/>
        </p:blipFill>
        <p:spPr>
          <a:xfrm>
            <a:off x="5951981" y="4893003"/>
            <a:ext cx="1056942" cy="5244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F9E702-8CF2-C314-3C75-ECDB7FFB6B0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0911" y="6170673"/>
            <a:ext cx="728343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7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hode Island">
      <a:dk1>
        <a:srgbClr val="000000"/>
      </a:dk1>
      <a:lt1>
        <a:srgbClr val="FFFFFF"/>
      </a:lt1>
      <a:dk2>
        <a:srgbClr val="44546A"/>
      </a:dk2>
      <a:lt2>
        <a:srgbClr val="C4C4C4"/>
      </a:lt2>
      <a:accent1>
        <a:srgbClr val="EB5152"/>
      </a:accent1>
      <a:accent2>
        <a:srgbClr val="1E497F"/>
      </a:accent2>
      <a:accent3>
        <a:srgbClr val="8FBAE4"/>
      </a:accent3>
      <a:accent4>
        <a:srgbClr val="FFC709"/>
      </a:accent4>
      <a:accent5>
        <a:srgbClr val="404040"/>
      </a:accent5>
      <a:accent6>
        <a:srgbClr val="65656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F9047F81E3C4F9EAF0CF651F108AF" ma:contentTypeVersion="13" ma:contentTypeDescription="Create a new document." ma:contentTypeScope="" ma:versionID="ae2a33face92397b771e2df1602f0ce3">
  <xsd:schema xmlns:xsd="http://www.w3.org/2001/XMLSchema" xmlns:xs="http://www.w3.org/2001/XMLSchema" xmlns:p="http://schemas.microsoft.com/office/2006/metadata/properties" xmlns:ns2="6d4466ee-9b48-492a-bb16-722678a41fe8" xmlns:ns3="c95c9ff4-e94b-4248-936f-c9a083e22d0e" targetNamespace="http://schemas.microsoft.com/office/2006/metadata/properties" ma:root="true" ma:fieldsID="202180224166450dbdc93f60b4cb91d7" ns2:_="" ns3:_="">
    <xsd:import namespace="6d4466ee-9b48-492a-bb16-722678a41fe8"/>
    <xsd:import namespace="c95c9ff4-e94b-4248-936f-c9a083e22d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466ee-9b48-492a-bb16-722678a41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133fc88-55e6-4226-9516-9bd3a7d320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c9ff4-e94b-4248-936f-c9a083e22d0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b31571c-4951-43b2-ae95-1f587a6487e0}" ma:internalName="TaxCatchAll" ma:showField="CatchAllData" ma:web="c95c9ff4-e94b-4248-936f-c9a083e22d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5c9ff4-e94b-4248-936f-c9a083e22d0e">
      <UserInfo>
        <DisplayName>SharingLinks.77d83746-e4d8-46e1-8424-d726a2693b12.Flexible.acea04a6-4127-454e-8266-c51b224eb5d7</DisplayName>
        <AccountId>21</AccountId>
        <AccountType/>
      </UserInfo>
      <UserInfo>
        <DisplayName>SharingLinks.0b82894b-3251-48e0-8365-7012af62a0f3.Flexible.f9fff97f-f2ce-4b29-a0a3-5d07c4316d6a</DisplayName>
        <AccountId>18</AccountId>
        <AccountType/>
      </UserInfo>
      <UserInfo>
        <DisplayName>SharingLinks.daf348b1-3e8c-4101-8fc8-6a80341a5eff.Flexible.1522e75d-a03a-4a19-bd24-198a3060db46</DisplayName>
        <AccountId>13</AccountId>
        <AccountType/>
      </UserInfo>
      <UserInfo>
        <DisplayName>Votta, Peg</DisplayName>
        <AccountId>12</AccountId>
        <AccountType/>
      </UserInfo>
      <UserInfo>
        <DisplayName>Gausland, Scott</DisplayName>
        <AccountId>19</AccountId>
        <AccountType/>
      </UserInfo>
      <UserInfo>
        <DisplayName>Danusis, Kristen</DisplayName>
        <AccountId>27</AccountId>
        <AccountType/>
      </UserInfo>
      <UserInfo>
        <DisplayName>Morente, Victor</DisplayName>
        <AccountId>28</AccountId>
        <AccountType/>
      </UserInfo>
      <UserInfo>
        <DisplayName>Cullinane, Ashley</DisplayName>
        <AccountId>29</AccountId>
        <AccountType/>
      </UserInfo>
      <UserInfo>
        <DisplayName>Redden, Krystafer</DisplayName>
        <AccountId>30</AccountId>
        <AccountType/>
      </UserInfo>
      <UserInfo>
        <DisplayName>Guerrero, Santiago</DisplayName>
        <AccountId>32</AccountId>
        <AccountType/>
      </UserInfo>
      <UserInfo>
        <DisplayName>Salas, Veronica</DisplayName>
        <AccountId>20</AccountId>
        <AccountType/>
      </UserInfo>
      <UserInfo>
        <DisplayName>Russo, Elizabeth</DisplayName>
        <AccountId>38</AccountId>
        <AccountType/>
      </UserInfo>
    </SharedWithUsers>
    <TaxCatchAll xmlns="c95c9ff4-e94b-4248-936f-c9a083e22d0e" xsi:nil="true"/>
    <lcf76f155ced4ddcb4097134ff3c332f xmlns="6d4466ee-9b48-492a-bb16-722678a41f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C82001-B159-47CF-A19F-0CE1D021B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4466ee-9b48-492a-bb16-722678a41fe8"/>
    <ds:schemaRef ds:uri="c95c9ff4-e94b-4248-936f-c9a083e22d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0212F9-6ED8-42B1-9128-C9A7D231F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529193-5C0A-4B2F-B365-2941ED4D9BBD}">
  <ds:schemaRefs>
    <ds:schemaRef ds:uri="http://purl.org/dc/elements/1.1/"/>
    <ds:schemaRef ds:uri="http://schemas.microsoft.com/office/infopath/2007/PartnerControls"/>
    <ds:schemaRef ds:uri="6d4466ee-9b48-492a-bb16-722678a41fe8"/>
    <ds:schemaRef ds:uri="http://schemas.openxmlformats.org/package/2006/metadata/core-properties"/>
    <ds:schemaRef ds:uri="http://purl.org/dc/dcmitype/"/>
    <ds:schemaRef ds:uri="c95c9ff4-e94b-4248-936f-c9a083e22d0e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359</Words>
  <Application>Microsoft Office PowerPoint</Application>
  <PresentationFormat>On-screen Show (4:3)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Arial,Sans-Serif</vt:lpstr>
      <vt:lpstr>Calibri Light</vt:lpstr>
      <vt:lpstr>Arial</vt:lpstr>
      <vt:lpstr>Calibri</vt:lpstr>
      <vt:lpstr>Sen ExtraBold</vt:lpstr>
      <vt:lpstr>Libre Franklin</vt:lpstr>
      <vt:lpstr>Office Theme</vt:lpstr>
      <vt:lpstr>A Brief Outline of RIDE’s Attendance Tools </vt:lpstr>
      <vt:lpstr>PowerPoint Presentation</vt:lpstr>
      <vt:lpstr>RIDE Data Tools </vt:lpstr>
      <vt:lpstr>Reminders for Using RIDE Data Tools </vt:lpstr>
      <vt:lpstr>Reminders for Using RIDE Data Tools </vt:lpstr>
      <vt:lpstr>Reminders for Using RIDE Data Tools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Overview: LEA Strategic Planning</dc:title>
  <dc:creator>Savastano, Linda</dc:creator>
  <cp:lastModifiedBy>Savastano, Linda</cp:lastModifiedBy>
  <cp:revision>34</cp:revision>
  <dcterms:modified xsi:type="dcterms:W3CDTF">2024-03-11T16:08:04Z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0x0101005D2F9047F81E3C4F9EAF0CF651F108AF</vt:lpwstr>
  </property>
  <property fmtid="{D5CDD505-2E9C-101B-9397-08002B2CF9AE}" pid="3" name="MediaServiceImageTags">
    <vt:lpwstr/>
  </property>
</Properties>
</file>