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comments/modernComment_2DA_6ADE71F9.xml" ContentType="application/vnd.ms-powerpoint.comments+xml"/>
  <Override PartName="/ppt/notesSlides/notesSlide17.xml" ContentType="application/vnd.openxmlformats-officedocument.presentationml.notesSlide+xml"/>
  <Override PartName="/ppt/comments/modernComment_308_F5542B78.xml" ContentType="application/vnd.ms-powerpoint.comments+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modernComment_2FC_4BC625AD.xml" ContentType="application/vnd.ms-powerpoint.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omments/modernComment_297_8EB4EC34.xml" ContentType="application/vnd.ms-powerpoint.comments+xml"/>
  <Override PartName="/ppt/comments/modernComment_2FB_369F42E2.xml" ContentType="application/vnd.ms-powerpoint.comment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omments/modernComment_2C5_145F937B.xml" ContentType="application/vnd.ms-powerpoint.comment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omments/modernComment_13A_9990FF8D.xml" ContentType="application/vnd.ms-powerpoint.comments+xml"/>
  <Override PartName="/ppt/comments/modernComment_316_D2495983.xml" ContentType="application/vnd.ms-powerpoint.comments+xml"/>
  <Override PartName="/ppt/notesSlides/notesSlide28.xml" ContentType="application/vnd.openxmlformats-officedocument.presentationml.notesSlide+xml"/>
  <Override PartName="/ppt/comments/modernComment_2E5_73C70F02.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99" r:id="rId4"/>
    <p:sldMasterId id="2147483669" r:id="rId5"/>
    <p:sldMasterId id="2147483648" r:id="rId6"/>
    <p:sldMasterId id="2147484205" r:id="rId7"/>
  </p:sldMasterIdLst>
  <p:notesMasterIdLst>
    <p:notesMasterId r:id="rId47"/>
  </p:notesMasterIdLst>
  <p:handoutMasterIdLst>
    <p:handoutMasterId r:id="rId48"/>
  </p:handoutMasterIdLst>
  <p:sldIdLst>
    <p:sldId id="726" r:id="rId8"/>
    <p:sldId id="785" r:id="rId9"/>
    <p:sldId id="735" r:id="rId10"/>
    <p:sldId id="798" r:id="rId11"/>
    <p:sldId id="754" r:id="rId12"/>
    <p:sldId id="703" r:id="rId13"/>
    <p:sldId id="777" r:id="rId14"/>
    <p:sldId id="690" r:id="rId15"/>
    <p:sldId id="755" r:id="rId16"/>
    <p:sldId id="745" r:id="rId17"/>
    <p:sldId id="775" r:id="rId18"/>
    <p:sldId id="629" r:id="rId19"/>
    <p:sldId id="456" r:id="rId20"/>
    <p:sldId id="761" r:id="rId21"/>
    <p:sldId id="786" r:id="rId22"/>
    <p:sldId id="780" r:id="rId23"/>
    <p:sldId id="794" r:id="rId24"/>
    <p:sldId id="795" r:id="rId25"/>
    <p:sldId id="748" r:id="rId26"/>
    <p:sldId id="781" r:id="rId27"/>
    <p:sldId id="669" r:id="rId28"/>
    <p:sldId id="670" r:id="rId29"/>
    <p:sldId id="730" r:id="rId30"/>
    <p:sldId id="791" r:id="rId31"/>
    <p:sldId id="776" r:id="rId32"/>
    <p:sldId id="374" r:id="rId33"/>
    <p:sldId id="729" r:id="rId34"/>
    <p:sldId id="764" r:id="rId35"/>
    <p:sldId id="746" r:id="rId36"/>
    <p:sldId id="655" r:id="rId37"/>
    <p:sldId id="663" r:id="rId38"/>
    <p:sldId id="763" r:id="rId39"/>
    <p:sldId id="731" r:id="rId40"/>
    <p:sldId id="709" r:id="rId41"/>
    <p:sldId id="774" r:id="rId42"/>
    <p:sldId id="314" r:id="rId43"/>
    <p:sldId id="790" r:id="rId44"/>
    <p:sldId id="741" r:id="rId45"/>
    <p:sldId id="743" r:id="rId4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D657202-7B43-45AF-9785-FE9529B85809}">
          <p14:sldIdLst>
            <p14:sldId id="726"/>
            <p14:sldId id="785"/>
            <p14:sldId id="735"/>
            <p14:sldId id="798"/>
            <p14:sldId id="754"/>
            <p14:sldId id="703"/>
            <p14:sldId id="777"/>
            <p14:sldId id="690"/>
            <p14:sldId id="755"/>
            <p14:sldId id="745"/>
            <p14:sldId id="775"/>
            <p14:sldId id="629"/>
            <p14:sldId id="456"/>
            <p14:sldId id="761"/>
            <p14:sldId id="786"/>
          </p14:sldIdLst>
        </p14:section>
        <p14:section name="Untitled Section" id="{0033BE9B-A55E-4B8E-A1B4-2E3504255F5F}">
          <p14:sldIdLst>
            <p14:sldId id="780"/>
            <p14:sldId id="794"/>
            <p14:sldId id="795"/>
            <p14:sldId id="748"/>
            <p14:sldId id="781"/>
            <p14:sldId id="669"/>
            <p14:sldId id="670"/>
            <p14:sldId id="730"/>
            <p14:sldId id="791"/>
            <p14:sldId id="776"/>
            <p14:sldId id="374"/>
            <p14:sldId id="729"/>
            <p14:sldId id="764"/>
            <p14:sldId id="746"/>
            <p14:sldId id="655"/>
            <p14:sldId id="663"/>
            <p14:sldId id="763"/>
            <p14:sldId id="731"/>
            <p14:sldId id="709"/>
            <p14:sldId id="774"/>
            <p14:sldId id="314"/>
            <p14:sldId id="790"/>
            <p14:sldId id="741"/>
            <p14:sldId id="743"/>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DCE1C05-790C-0E75-6847-98FC9DE39AD2}" name="Enos, Stephanie" initials="ES" userId="S::Stephanie.Enos@ride.ri.gov::a218e923-5f83-455b-9096-196e41733104" providerId="AD"/>
  <p188:author id="{19C7DF11-77C6-E7BD-9808-861925EA75A6}" name="Keenan, Mary" initials="KM" userId="S::mary.keenan@ride.ri.gov::706af001-a093-4e23-8ced-9c623eda0dba" providerId="AD"/>
  <p188:author id="{70C3AE37-3933-FD59-C427-4D6A820958E1}" name="Stephanie Enos" initials="SE" userId="Stephanie Enos" providerId="None"/>
  <p188:author id="{1E165A52-B7C8-B785-9E67-806D14DD787B}" name="Molea Baker, Flavia" initials="MF" userId="S::flavia.moleabaker@ride.ri.gov::86ae8ee4-6474-4be0-ace6-a28db9426923" providerId="AD"/>
  <p188:author id="{811A1D7D-8FF2-D6E3-A9FF-9C561FD59CD3}" name="Foehr, Lisa" initials="FL" userId="S::lisa.foehr@ride.ri.gov::d186b5b4-2f14-4804-b9a9-e1f651bfa609" providerId="AD"/>
  <p188:author id="{DEACCE7D-D49E-7395-DED0-7A723831469E}" name="Botelho, Eileen" initials="BE" userId="S::eileen.botelho@ride.ri.gov::2f4c7f25-742e-49fe-8b8e-5ada1041bcea" providerId="AD"/>
  <p188:author id="{967DBA9D-B72E-227F-75B1-0EAE3E8EDC5D}" name="Sienko, David" initials="SD" userId="S::david.sienko@ride.ri.gov::4c32f4e2-8499-4e71-b7c7-ed9e18064e5e" providerId="AD"/>
  <p188:author id="{831C79AD-A9DB-F4E9-E6A2-AE0FCED437AC}" name="Botelho, Eileen" initials="BE" userId="S::Eileen.Botelho@ride.ri.gov::2f4c7f25-742e-49fe-8b8e-5ada1041bcea" providerId="AD"/>
  <p188:author id="{52243CAE-4552-D560-4376-95B2CC91630A}" name="Noorbaloochi, Azadeh" initials="NA" userId="S::azadeh.noorbaloochi@ride.ri.gov::b242dfa6-3719-4415-b674-33ee1ca4a0bc" providerId="AD"/>
  <p188:author id="{0F1E69AE-249B-D7B0-DDA3-B698931FFF60}" name="Klein, Emily" initials="KE" userId="S::emily.klein@ride.ri.gov::192f13f7-fb69-4955-8439-463039664f54" providerId="AD"/>
  <p188:author id="{41F4DEDB-A96B-39A0-AC0B-DA60B22EC0DA}" name="Enos, Stephanie" initials="ES" userId="S::stephanie.enos@ride.ri.gov::a218e923-5f83-455b-9096-196e41733104" providerId="AD"/>
  <p188:author id="{D521B8E0-DE4B-E811-D401-5A2647268248}" name="Keenan, Mary" initials="KM" userId="S::Mary.Keenan@ride.ri.gov::706af001-a093-4e23-8ced-9c623eda0dba" providerId="AD"/>
  <p188:author id="{140F7EF4-6314-61DC-23C9-9512E3546125}" name="Danusis, Kristen" initials="DK" userId="S::kristen.danusis@ride.ri.gov::b23fe0e4-c946-4ad3-a93a-c927f599a059" providerId="AD"/>
  <p188:author id="{04C94EFF-EBE0-1B54-C205-ED6F6A7A7338}" name="Noorbaloochi, Azadeh" initials="NA" userId="S::Azadeh.Noorbaloochi@ride.ri.gov::b242dfa6-3719-4415-b674-33ee1ca4a0bc" providerId="AD"/>
  <p188:author id="{FCA9D1FF-B315-B1E4-913F-8240E70D3804}" name="Danusis, Kristen" initials="DK" userId="S::Kristen.Danusis@ride.ri.gov::b23fe0e4-c946-4ad3-a93a-c927f599a05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C709"/>
    <a:srgbClr val="8FBAE4"/>
    <a:srgbClr val="1E497F"/>
    <a:srgbClr val="C5E0B4"/>
    <a:srgbClr val="FFC0CB"/>
    <a:srgbClr val="1A49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0A06D4-937C-6A9D-A24B-7329942233BE}" v="98" dt="2022-11-25T16:25:36.118"/>
    <p1510:client id="{E1A78147-2811-5AE3-12F8-DB4A7D48560D}" v="214" dt="2022-11-30T19:42:11.460"/>
  </p1510:revLst>
</p1510:revInfo>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notesMaster" Target="notesMasters/notesMaster1.xml"/><Relationship Id="rId50" Type="http://schemas.openxmlformats.org/officeDocument/2006/relationships/viewProps" Target="viewProps.xml"/><Relationship Id="rId55"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microsoft.com/office/2016/11/relationships/changesInfo" Target="changesInfos/changesInfo1.xml"/><Relationship Id="rId5" Type="http://schemas.openxmlformats.org/officeDocument/2006/relationships/slideMaster" Target="slideMasters/slideMaster2.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handoutMaster" Target="handoutMasters/handoutMaster1.xml"/><Relationship Id="rId8" Type="http://schemas.openxmlformats.org/officeDocument/2006/relationships/slide" Target="slides/slide1.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es, Katie" userId="S::katie.jones@ride.ri.gov::3d55a2f7-6550-412f-b564-04fd809a0992" providerId="AD" clId="Web-{4C0A06D4-937C-6A9D-A24B-7329942233BE}"/>
    <pc:docChg chg="modSld">
      <pc:chgData name="Jones, Katie" userId="S::katie.jones@ride.ri.gov::3d55a2f7-6550-412f-b564-04fd809a0992" providerId="AD" clId="Web-{4C0A06D4-937C-6A9D-A24B-7329942233BE}" dt="2022-11-25T16:25:36.118" v="96" actId="20577"/>
      <pc:docMkLst>
        <pc:docMk/>
      </pc:docMkLst>
      <pc:sldChg chg="modSp">
        <pc:chgData name="Jones, Katie" userId="S::katie.jones@ride.ri.gov::3d55a2f7-6550-412f-b564-04fd809a0992" providerId="AD" clId="Web-{4C0A06D4-937C-6A9D-A24B-7329942233BE}" dt="2022-11-25T16:19:01.324" v="6" actId="20577"/>
        <pc:sldMkLst>
          <pc:docMk/>
          <pc:sldMk cId="1482069365" sldId="754"/>
        </pc:sldMkLst>
        <pc:spChg chg="mod">
          <ac:chgData name="Jones, Katie" userId="S::katie.jones@ride.ri.gov::3d55a2f7-6550-412f-b564-04fd809a0992" providerId="AD" clId="Web-{4C0A06D4-937C-6A9D-A24B-7329942233BE}" dt="2022-11-25T16:19:01.324" v="6" actId="20577"/>
          <ac:spMkLst>
            <pc:docMk/>
            <pc:sldMk cId="1482069365" sldId="754"/>
            <ac:spMk id="7" creationId="{384B0FA6-2E25-7F46-C2E8-B6F520BD0E64}"/>
          </ac:spMkLst>
        </pc:spChg>
      </pc:sldChg>
      <pc:sldChg chg="modSp">
        <pc:chgData name="Jones, Katie" userId="S::katie.jones@ride.ri.gov::3d55a2f7-6550-412f-b564-04fd809a0992" providerId="AD" clId="Web-{4C0A06D4-937C-6A9D-A24B-7329942233BE}" dt="2022-11-25T16:25:36.118" v="96" actId="20577"/>
        <pc:sldMkLst>
          <pc:docMk/>
          <pc:sldMk cId="3259477586" sldId="785"/>
        </pc:sldMkLst>
        <pc:spChg chg="mod">
          <ac:chgData name="Jones, Katie" userId="S::katie.jones@ride.ri.gov::3d55a2f7-6550-412f-b564-04fd809a0992" providerId="AD" clId="Web-{4C0A06D4-937C-6A9D-A24B-7329942233BE}" dt="2022-11-25T16:25:36.118" v="96" actId="20577"/>
          <ac:spMkLst>
            <pc:docMk/>
            <pc:sldMk cId="3259477586" sldId="785"/>
            <ac:spMk id="3" creationId="{17474046-623A-7872-A68B-4798A30DADF8}"/>
          </ac:spMkLst>
        </pc:spChg>
      </pc:sldChg>
    </pc:docChg>
  </pc:docChgLst>
  <pc:docChgLst>
    <pc:chgData name="Jones, Katie" userId="S::katie.jones@ride.ri.gov::3d55a2f7-6550-412f-b564-04fd809a0992" providerId="AD" clId="Web-{E1A78147-2811-5AE3-12F8-DB4A7D48560D}"/>
    <pc:docChg chg="modSld sldOrd modSection">
      <pc:chgData name="Jones, Katie" userId="S::katie.jones@ride.ri.gov::3d55a2f7-6550-412f-b564-04fd809a0992" providerId="AD" clId="Web-{E1A78147-2811-5AE3-12F8-DB4A7D48560D}" dt="2022-11-30T19:42:11.460" v="211" actId="20577"/>
      <pc:docMkLst>
        <pc:docMk/>
      </pc:docMkLst>
      <pc:sldChg chg="modSp ord">
        <pc:chgData name="Jones, Katie" userId="S::katie.jones@ride.ri.gov::3d55a2f7-6550-412f-b564-04fd809a0992" providerId="AD" clId="Web-{E1A78147-2811-5AE3-12F8-DB4A7D48560D}" dt="2022-11-30T19:42:11.460" v="211" actId="20577"/>
        <pc:sldMkLst>
          <pc:docMk/>
          <pc:sldMk cId="2417267811" sldId="786"/>
        </pc:sldMkLst>
        <pc:spChg chg="mod">
          <ac:chgData name="Jones, Katie" userId="S::katie.jones@ride.ri.gov::3d55a2f7-6550-412f-b564-04fd809a0992" providerId="AD" clId="Web-{E1A78147-2811-5AE3-12F8-DB4A7D48560D}" dt="2022-11-30T19:08:32.725" v="131" actId="20577"/>
          <ac:spMkLst>
            <pc:docMk/>
            <pc:sldMk cId="2417267811" sldId="786"/>
            <ac:spMk id="2" creationId="{D1859577-AB26-5F7A-9484-EE489B9669CF}"/>
          </ac:spMkLst>
        </pc:spChg>
        <pc:spChg chg="mod">
          <ac:chgData name="Jones, Katie" userId="S::katie.jones@ride.ri.gov::3d55a2f7-6550-412f-b564-04fd809a0992" providerId="AD" clId="Web-{E1A78147-2811-5AE3-12F8-DB4A7D48560D}" dt="2022-11-30T19:42:11.460" v="211" actId="20577"/>
          <ac:spMkLst>
            <pc:docMk/>
            <pc:sldMk cId="2417267811" sldId="786"/>
            <ac:spMk id="3" creationId="{F8F459E2-07DE-AF6A-387D-0C4914D3B715}"/>
          </ac:spMkLst>
        </pc:spChg>
        <pc:picChg chg="mod">
          <ac:chgData name="Jones, Katie" userId="S::katie.jones@ride.ri.gov::3d55a2f7-6550-412f-b564-04fd809a0992" providerId="AD" clId="Web-{E1A78147-2811-5AE3-12F8-DB4A7D48560D}" dt="2022-11-30T19:10:23.884" v="199" actId="1076"/>
          <ac:picMkLst>
            <pc:docMk/>
            <pc:sldMk cId="2417267811" sldId="786"/>
            <ac:picMk id="8" creationId="{184ED719-C176-0447-82DB-69DB036864FB}"/>
          </ac:picMkLst>
        </pc:picChg>
      </pc:sldChg>
    </pc:docChg>
  </pc:docChgLst>
</pc:chgInfo>
</file>

<file path=ppt/comments/modernComment_13A_9990FF8D.xml><?xml version="1.0" encoding="utf-8"?>
<p188:cmLst xmlns:a="http://schemas.openxmlformats.org/drawingml/2006/main" xmlns:r="http://schemas.openxmlformats.org/officeDocument/2006/relationships" xmlns:p188="http://schemas.microsoft.com/office/powerpoint/2018/8/main">
  <p188:cm id="{FA4DD3AE-26E0-7A4F-9F0B-5FA8F744FCD8}" authorId="{140F7EF4-6314-61DC-23C9-9512E3546125}" created="2022-10-25T23:55:15.441">
    <pc:sldMkLst xmlns:pc="http://schemas.microsoft.com/office/powerpoint/2013/main/command">
      <pc:docMk/>
      <pc:sldMk cId="2576416653" sldId="314"/>
    </pc:sldMkLst>
    <p188:txBody>
      <a:bodyPr/>
      <a:lstStyle/>
      <a:p>
        <a:r>
          <a:rPr lang="en-US"/>
          <a:t>Suggest ending here &amp; letting them know there are links &amp; contacts at end of PPT</a:t>
        </a:r>
      </a:p>
    </p188:txBody>
  </p188:cm>
</p188:cmLst>
</file>

<file path=ppt/comments/modernComment_297_8EB4EC34.xml><?xml version="1.0" encoding="utf-8"?>
<p188:cmLst xmlns:a="http://schemas.openxmlformats.org/drawingml/2006/main" xmlns:r="http://schemas.openxmlformats.org/officeDocument/2006/relationships" xmlns:p188="http://schemas.microsoft.com/office/powerpoint/2018/8/main">
  <p188:cm id="{95AD2918-5E3B-46D7-8432-90E41AE2F3E2}" authorId="{EDCE1C05-790C-0E75-6847-98FC9DE39AD2}" status="resolved" created="2022-10-07T17:11:08.218">
    <ac:deMkLst xmlns:ac="http://schemas.microsoft.com/office/drawing/2013/main/command">
      <pc:docMk xmlns:pc="http://schemas.microsoft.com/office/powerpoint/2013/main/command"/>
      <pc:sldMk xmlns:pc="http://schemas.microsoft.com/office/powerpoint/2013/main/command" cId="2394221620" sldId="663"/>
      <ac:spMk id="3" creationId="{EF650A36-8B1C-B9A3-AD3C-09AC95A462DC}"/>
    </ac:deMkLst>
    <p188:txBody>
      <a:bodyPr/>
      <a:lstStyle/>
      <a:p>
        <a:r>
          <a:rPr lang="en-US"/>
          <a:t>As this is a high level overview, and LEAs are focusing on making connections between their LEA and school plans with federal funds, it seems important to acknowledge LEAs will need to use funds for this purpose up front, and then refer them to other trainings/ways to learn more.</a:t>
        </a:r>
      </a:p>
    </p188:txBody>
  </p188:cm>
  <p188:cm id="{8D0E3079-A42B-EF45-B463-EFCAC4AAC34E}" authorId="{140F7EF4-6314-61DC-23C9-9512E3546125}" created="2022-10-25T23:52:30.125">
    <ac:txMkLst xmlns:ac="http://schemas.microsoft.com/office/drawing/2013/main/command">
      <pc:docMk xmlns:pc="http://schemas.microsoft.com/office/powerpoint/2013/main/command"/>
      <pc:sldMk xmlns:pc="http://schemas.microsoft.com/office/powerpoint/2013/main/command" cId="2394221620" sldId="663"/>
      <ac:spMk id="4" creationId="{5FB02B5D-CE99-A4FF-5D6A-A2BBE4D9DC51}"/>
      <ac:txMk cp="0" len="167">
        <ac:context len="168" hash="2437809844"/>
      </ac:txMk>
    </ac:txMkLst>
    <p188:pos x="11260668" y="637870"/>
    <p188:txBody>
      <a:bodyPr/>
      <a:lstStyle/>
      <a:p>
        <a:r>
          <a:rPr lang="en-US"/>
          <a:t>Maybe we note that we will be holding a training on just this?</a:t>
        </a:r>
      </a:p>
    </p188:txBody>
  </p188:cm>
</p188:cmLst>
</file>

<file path=ppt/comments/modernComment_2C5_145F937B.xml><?xml version="1.0" encoding="utf-8"?>
<p188:cmLst xmlns:a="http://schemas.openxmlformats.org/drawingml/2006/main" xmlns:r="http://schemas.openxmlformats.org/officeDocument/2006/relationships" xmlns:p188="http://schemas.microsoft.com/office/powerpoint/2018/8/main">
  <p188:cm id="{8637BB5B-CE9E-4159-B69F-192D58A07050}" authorId="{41F4DEDB-A96B-39A0-AC0B-DA60B22EC0DA}" status="resolved" created="2022-09-09T01:26:27.095">
    <ac:deMkLst xmlns:ac="http://schemas.microsoft.com/office/drawing/2013/main/command">
      <pc:docMk xmlns:pc="http://schemas.microsoft.com/office/powerpoint/2013/main/command"/>
      <pc:sldMk xmlns:pc="http://schemas.microsoft.com/office/powerpoint/2013/main/command" cId="341807995" sldId="709"/>
      <ac:spMk id="3" creationId="{E10DCE15-1C06-8CA3-50FE-E8EBB70E737D}"/>
    </ac:deMkLst>
    <p188:txBody>
      <a:bodyPr/>
      <a:lstStyle/>
      <a:p>
        <a:r>
          <a:rPr lang="en-US"/>
          <a:t>Stakeholder document needs to be updated to include EAA requirements. at some point.</a:t>
        </a:r>
      </a:p>
    </p188:txBody>
  </p188:cm>
  <p188:cm id="{E8C73CA0-FEB9-4F93-ABC5-5D68356F50F9}" authorId="{EDCE1C05-790C-0E75-6847-98FC9DE39AD2}" status="resolved" created="2022-09-23T17:38:42.522">
    <pc:sldMkLst xmlns:pc="http://schemas.microsoft.com/office/powerpoint/2013/main/command">
      <pc:docMk/>
      <pc:sldMk cId="1782118906" sldId="456"/>
    </pc:sldMkLst>
    <p188:txBody>
      <a:bodyPr/>
      <a:lstStyle/>
      <a:p>
        <a:r>
          <a:rPr lang="en-US"/>
          <a:t>Could be a great place for a timeline. </a:t>
        </a:r>
      </a:p>
    </p188:txBody>
  </p188:cm>
</p188:cmLst>
</file>

<file path=ppt/comments/modernComment_2DA_6ADE71F9.xml><?xml version="1.0" encoding="utf-8"?>
<p188:cmLst xmlns:a="http://schemas.openxmlformats.org/drawingml/2006/main" xmlns:r="http://schemas.openxmlformats.org/officeDocument/2006/relationships" xmlns:p188="http://schemas.microsoft.com/office/powerpoint/2018/8/main">
  <p188:cm id="{2EF9C2E6-D34E-46C0-9395-E5DDBC37F5A9}" authorId="{967DBA9D-B72E-227F-75B1-0EAE3E8EDC5D}" created="2022-10-26T16:48:27.856">
    <pc:sldMkLst xmlns:pc="http://schemas.microsoft.com/office/powerpoint/2013/main/command">
      <pc:docMk/>
      <pc:sldMk cId="1792963065" sldId="730"/>
    </pc:sldMkLst>
    <p188:txBody>
      <a:bodyPr/>
      <a:lstStyle/>
      <a:p>
        <a:r>
          <a:rPr lang="en-US"/>
          <a:t>[@Woods, Alice] Should we have IDEA contributions to this section?</a:t>
        </a:r>
      </a:p>
    </p188:txBody>
  </p188:cm>
</p188:cmLst>
</file>

<file path=ppt/comments/modernComment_2E5_73C70F02.xml><?xml version="1.0" encoding="utf-8"?>
<p188:cmLst xmlns:a="http://schemas.openxmlformats.org/drawingml/2006/main" xmlns:r="http://schemas.openxmlformats.org/officeDocument/2006/relationships" xmlns:p188="http://schemas.microsoft.com/office/powerpoint/2018/8/main">
  <p188:cm id="{458C943A-BD50-46DD-B6ED-CFBF095E8FD9}" authorId="{D521B8E0-DE4B-E811-D401-5A2647268248}" created="2022-10-24T17:31:52.986">
    <pc:sldMkLst xmlns:pc="http://schemas.microsoft.com/office/powerpoint/2013/main/command">
      <pc:docMk/>
      <pc:sldMk cId="1942425346" sldId="741"/>
    </pc:sldMkLst>
    <p188:replyLst>
      <p188:reply id="{373B8E7D-615C-154B-B28A-9C2A6AA618E7}" authorId="{140F7EF4-6314-61DC-23C9-9512E3546125}" created="2022-10-25T23:31:48.609">
        <p188:txBody>
          <a:bodyPr/>
          <a:lstStyle/>
          <a:p>
            <a:r>
              <a:rPr lang="en-US"/>
              <a:t>Put all at end</a:t>
            </a:r>
          </a:p>
        </p188:txBody>
      </p188:reply>
    </p188:replyLst>
    <p188:txBody>
      <a:bodyPr/>
      <a:lstStyle/>
      <a:p>
        <a:r>
          <a:rPr lang="en-US"/>
          <a:t>Are we each adding Title contacts at the end of our section?  I like this idea. </a:t>
        </a:r>
      </a:p>
    </p188:txBody>
  </p188:cm>
</p188:cmLst>
</file>

<file path=ppt/comments/modernComment_2FB_369F42E2.xml><?xml version="1.0" encoding="utf-8"?>
<p188:cmLst xmlns:a="http://schemas.openxmlformats.org/drawingml/2006/main" xmlns:r="http://schemas.openxmlformats.org/officeDocument/2006/relationships" xmlns:p188="http://schemas.microsoft.com/office/powerpoint/2018/8/main">
  <p188:cm id="{34174B4D-532E-2441-B504-9F4859565FC6}" authorId="{140F7EF4-6314-61DC-23C9-9512E3546125}" created="2022-10-25T23:52:53.084">
    <pc:sldMkLst xmlns:pc="http://schemas.microsoft.com/office/powerpoint/2013/main/command">
      <pc:docMk/>
      <pc:sldMk cId="916407010" sldId="763"/>
    </pc:sldMkLst>
    <p188:txBody>
      <a:bodyPr/>
      <a:lstStyle/>
      <a:p>
        <a:r>
          <a:rPr lang="en-US"/>
          <a:t>Suggest deleting until equitable services trainging</a:t>
        </a:r>
      </a:p>
    </p188:txBody>
  </p188:cm>
</p188:cmLst>
</file>

<file path=ppt/comments/modernComment_2FC_4BC625AD.xml><?xml version="1.0" encoding="utf-8"?>
<p188:cmLst xmlns:a="http://schemas.openxmlformats.org/drawingml/2006/main" xmlns:r="http://schemas.openxmlformats.org/officeDocument/2006/relationships" xmlns:p188="http://schemas.microsoft.com/office/powerpoint/2018/8/main">
  <p188:cm id="{4A65CC90-3217-9A4E-900F-070477D881A2}" authorId="{140F7EF4-6314-61DC-23C9-9512E3546125}" created="2022-10-25T23:52:09.647">
    <pc:sldMkLst xmlns:pc="http://schemas.microsoft.com/office/powerpoint/2013/main/command">
      <pc:docMk/>
      <pc:sldMk cId="1271276973" sldId="764"/>
    </pc:sldMkLst>
    <p188:txBody>
      <a:bodyPr/>
      <a:lstStyle/>
      <a:p>
        <a:r>
          <a:rPr lang="en-US"/>
          <a:t>Is this missing something?</a:t>
        </a:r>
      </a:p>
    </p188:txBody>
  </p188:cm>
</p188:cmLst>
</file>

<file path=ppt/comments/modernComment_308_F5542B78.xml><?xml version="1.0" encoding="utf-8"?>
<p188:cmLst xmlns:a="http://schemas.openxmlformats.org/drawingml/2006/main" xmlns:r="http://schemas.openxmlformats.org/officeDocument/2006/relationships" xmlns:p188="http://schemas.microsoft.com/office/powerpoint/2018/8/main">
  <p188:cm id="{6BB2C820-69AB-4E19-80A0-C3358E6D8AF5}" authorId="{FCA9D1FF-B315-B1E4-913F-8240E70D3804}" created="2022-10-25T15:34:56.615">
    <pc:sldMkLst xmlns:pc="http://schemas.microsoft.com/office/powerpoint/2013/main/command">
      <pc:docMk/>
      <pc:sldMk cId="1782118906" sldId="456"/>
    </pc:sldMkLst>
    <p188:replyLst>
      <p188:reply id="{EC248E5F-1658-41F6-BA8B-5313E7C3C24F}" authorId="{41F4DEDB-A96B-39A0-AC0B-DA60B22EC0DA}" created="2022-10-25T15:37:12.187">
        <p188:txBody>
          <a:bodyPr/>
          <a:lstStyle/>
          <a:p>
            <a:r>
              <a:rPr lang="en-US"/>
              <a:t>Should we make it the first common element slide? </a:t>
            </a:r>
          </a:p>
        </p188:txBody>
      </p188:reply>
      <p188:reply id="{5596BFD8-574F-4E3C-9B60-4DB50893CFE6}" authorId="{41F4DEDB-A96B-39A0-AC0B-DA60B22EC0DA}" created="2022-10-25T15:41:03.370">
        <p188:txBody>
          <a:bodyPr/>
          <a:lstStyle/>
          <a:p>
            <a:r>
              <a:rPr lang="en-US"/>
              <a:t>should this live here, or do we save it for another time?</a:t>
            </a:r>
          </a:p>
        </p188:txBody>
      </p188:reply>
      <p188:reply id="{5BF6E441-21E4-D34D-9E94-9AA8CD52AA5E}" authorId="{140F7EF4-6314-61DC-23C9-9512E3546125}" created="2022-10-25T23:50:15.229">
        <p188:txBody>
          <a:bodyPr/>
          <a:lstStyle/>
          <a:p>
            <a:r>
              <a:rPr lang="en-US"/>
              <a:t>Save for another time</a:t>
            </a:r>
          </a:p>
        </p188:txBody>
      </p188:reply>
    </p188:replyLst>
    <p188:txBody>
      <a:bodyPr/>
      <a:lstStyle/>
      <a:p>
        <a:r>
          <a:rPr lang="en-US"/>
          <a:t>Now thinking this does not belong here. Suggest deleting.</a:t>
        </a:r>
      </a:p>
    </p188:txBody>
  </p188:cm>
</p188:cmLst>
</file>

<file path=ppt/comments/modernComment_316_D2495983.xml><?xml version="1.0" encoding="utf-8"?>
<p188:cmLst xmlns:a="http://schemas.openxmlformats.org/drawingml/2006/main" xmlns:r="http://schemas.openxmlformats.org/officeDocument/2006/relationships" xmlns:p188="http://schemas.microsoft.com/office/powerpoint/2018/8/main">
  <p188:cm id="{890305A8-6E9A-514B-8F7A-3A3CDA5DDEA3}" authorId="{140F7EF4-6314-61DC-23C9-9512E3546125}" created="2022-10-25T23:56:32.403">
    <pc:sldMkLst xmlns:pc="http://schemas.microsoft.com/office/powerpoint/2013/main/command">
      <pc:docMk/>
      <pc:sldMk cId="3528022403" sldId="790"/>
    </pc:sldMkLst>
    <p188:txBody>
      <a:bodyPr/>
      <a:lstStyle/>
      <a:p>
        <a:r>
          <a:rPr lang="en-US"/>
          <a:t>[@Noorbaloochi, Azadeh] - Add slide with EAA resources</a:t>
        </a:r>
      </a:p>
    </p188:txBody>
  </p188:cm>
</p188:cmLst>
</file>

<file path=ppt/diagrams/_rels/data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ata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ata4.xml.rels><?xml version="1.0" encoding="UTF-8" standalone="yes"?>
<Relationships xmlns="http://schemas.openxmlformats.org/package/2006/relationships"><Relationship Id="rId1" Type="http://schemas.openxmlformats.org/officeDocument/2006/relationships/hyperlink" Target="https://www.ed.gov/esea" TargetMode="External"/></Relationships>
</file>

<file path=ppt/diagrams/_rels/data5.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rawing4.xml.rels><?xml version="1.0" encoding="UTF-8" standalone="yes"?>
<Relationships xmlns="http://schemas.openxmlformats.org/package/2006/relationships"><Relationship Id="rId1" Type="http://schemas.openxmlformats.org/officeDocument/2006/relationships/hyperlink" Target="https://www.ed.gov/esea" TargetMode="External"/></Relationships>
</file>

<file path=ppt/diagrams/_rels/drawing5.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C494E6-AE05-4DE3-8EB5-905904BAF81B}" type="doc">
      <dgm:prSet loTypeId="urn:microsoft.com/office/officeart/2008/layout/HorizontalMultiLevelHierarchy" loCatId="hierarchy" qsTypeId="urn:microsoft.com/office/officeart/2005/8/quickstyle/simple1" qsCatId="simple" csTypeId="urn:microsoft.com/office/officeart/2005/8/colors/accent2_2" csCatId="accent2" phldr="1"/>
      <dgm:spPr/>
      <dgm:t>
        <a:bodyPr/>
        <a:lstStyle/>
        <a:p>
          <a:endParaRPr lang="en-US"/>
        </a:p>
      </dgm:t>
    </dgm:pt>
    <dgm:pt modelId="{6E97A8E2-4585-4308-8287-2D335175347A}">
      <dgm:prSet/>
      <dgm:spPr/>
      <dgm:t>
        <a:bodyPr lIns="182880" rIns="182880"/>
        <a:lstStyle/>
        <a:p>
          <a:pPr marL="0" algn="ctr"/>
          <a:r>
            <a:rPr lang="en-US" b="1">
              <a:latin typeface="Franklin Gothic Demi" panose="020B0703020102020204" pitchFamily="34" charset="0"/>
              <a:ea typeface="Calibri" panose="020F0502020204030204"/>
              <a:cs typeface="Calibri" panose="020F0502020204030204"/>
            </a:rPr>
            <a:t>ESEA Programs</a:t>
          </a:r>
          <a:endParaRPr lang="en-US">
            <a:latin typeface="Franklin Gothic Demi" panose="020B0703020102020204" pitchFamily="34" charset="0"/>
          </a:endParaRPr>
        </a:p>
      </dgm:t>
    </dgm:pt>
    <dgm:pt modelId="{A263D55E-1B1B-4ECD-9BF9-AE3D41DE2F01}" type="parTrans" cxnId="{53656A5A-4EB9-4569-BAFF-FFB6832717B1}">
      <dgm:prSet/>
      <dgm:spPr/>
      <dgm:t>
        <a:bodyPr/>
        <a:lstStyle/>
        <a:p>
          <a:endParaRPr lang="en-US">
            <a:latin typeface="Franklin Gothic Demi" panose="020B0703020102020204" pitchFamily="34" charset="0"/>
          </a:endParaRPr>
        </a:p>
      </dgm:t>
    </dgm:pt>
    <dgm:pt modelId="{D25A5654-951B-4B87-B9D3-62F204C0A49E}" type="sibTrans" cxnId="{53656A5A-4EB9-4569-BAFF-FFB6832717B1}">
      <dgm:prSet/>
      <dgm:spPr/>
      <dgm:t>
        <a:bodyPr/>
        <a:lstStyle/>
        <a:p>
          <a:endParaRPr lang="en-US">
            <a:latin typeface="Franklin Gothic Demi" panose="020B0703020102020204" pitchFamily="34" charset="0"/>
          </a:endParaRPr>
        </a:p>
      </dgm:t>
    </dgm:pt>
    <dgm:pt modelId="{39A01421-72E3-406F-A502-935E0F25715B}">
      <dgm:prSet/>
      <dgm:spPr>
        <a:solidFill>
          <a:srgbClr val="00B0F0"/>
        </a:solidFill>
      </dgm:spPr>
      <dgm:t>
        <a:bodyPr lIns="182880" rIns="182880"/>
        <a:lstStyle/>
        <a:p>
          <a:pPr marL="0" algn="l"/>
          <a:r>
            <a:rPr lang="en-US">
              <a:latin typeface="Franklin Gothic Demi" panose="020B0703020102020204" pitchFamily="34" charset="0"/>
            </a:rPr>
            <a:t>Title I, Part A</a:t>
          </a:r>
        </a:p>
      </dgm:t>
    </dgm:pt>
    <dgm:pt modelId="{B7632A13-8E59-4D58-98F9-BD37CEAD571F}" type="parTrans" cxnId="{FE41F2E6-6AAD-430B-BBEA-7C3E80DE833F}">
      <dgm:prSet/>
      <dgm:spPr/>
      <dgm:t>
        <a:bodyPr/>
        <a:lstStyle/>
        <a:p>
          <a:endParaRPr lang="en-US">
            <a:latin typeface="Franklin Gothic Demi" panose="020B0703020102020204" pitchFamily="34" charset="0"/>
          </a:endParaRPr>
        </a:p>
      </dgm:t>
    </dgm:pt>
    <dgm:pt modelId="{84A631DF-8F29-40A4-8153-872531E3E465}" type="sibTrans" cxnId="{FE41F2E6-6AAD-430B-BBEA-7C3E80DE833F}">
      <dgm:prSet/>
      <dgm:spPr/>
      <dgm:t>
        <a:bodyPr/>
        <a:lstStyle/>
        <a:p>
          <a:endParaRPr lang="en-US">
            <a:latin typeface="Franklin Gothic Demi" panose="020B0703020102020204" pitchFamily="34" charset="0"/>
          </a:endParaRPr>
        </a:p>
      </dgm:t>
    </dgm:pt>
    <dgm:pt modelId="{5550D1F4-1B08-4E54-92D0-FF07375C9107}">
      <dgm:prSet/>
      <dgm:spPr>
        <a:solidFill>
          <a:srgbClr val="FFFF00"/>
        </a:solidFill>
      </dgm:spPr>
      <dgm:t>
        <a:bodyPr lIns="182880" rIns="182880"/>
        <a:lstStyle/>
        <a:p>
          <a:pPr marL="0" algn="l"/>
          <a:r>
            <a:rPr lang="en-US">
              <a:solidFill>
                <a:srgbClr val="8FBAE4"/>
              </a:solidFill>
              <a:latin typeface="Franklin Gothic Demi" panose="020B0703020102020204" pitchFamily="34" charset="0"/>
            </a:rPr>
            <a:t>Title II, Part A</a:t>
          </a:r>
        </a:p>
      </dgm:t>
    </dgm:pt>
    <dgm:pt modelId="{7E796C8A-B0BE-4F3B-B6CD-8EA3B84A58DD}" type="parTrans" cxnId="{1142F2B4-28A8-4CEF-9D7F-1F6D959AE008}">
      <dgm:prSet/>
      <dgm:spPr/>
      <dgm:t>
        <a:bodyPr/>
        <a:lstStyle/>
        <a:p>
          <a:endParaRPr lang="en-US">
            <a:latin typeface="Franklin Gothic Demi" panose="020B0703020102020204" pitchFamily="34" charset="0"/>
          </a:endParaRPr>
        </a:p>
      </dgm:t>
    </dgm:pt>
    <dgm:pt modelId="{053B3DA4-8732-45AD-9F10-B2CA41D98F57}" type="sibTrans" cxnId="{1142F2B4-28A8-4CEF-9D7F-1F6D959AE008}">
      <dgm:prSet/>
      <dgm:spPr/>
      <dgm:t>
        <a:bodyPr/>
        <a:lstStyle/>
        <a:p>
          <a:endParaRPr lang="en-US">
            <a:latin typeface="Franklin Gothic Demi" panose="020B0703020102020204" pitchFamily="34" charset="0"/>
          </a:endParaRPr>
        </a:p>
      </dgm:t>
    </dgm:pt>
    <dgm:pt modelId="{F0407707-64CE-4F7C-88E0-3B048A2C5EDB}">
      <dgm:prSet/>
      <dgm:spPr>
        <a:solidFill>
          <a:srgbClr val="FFC709"/>
        </a:solidFill>
      </dgm:spPr>
      <dgm:t>
        <a:bodyPr lIns="182880" rIns="182880"/>
        <a:lstStyle/>
        <a:p>
          <a:pPr marL="0" algn="l"/>
          <a:r>
            <a:rPr lang="en-US">
              <a:latin typeface="Franklin Gothic Demi" panose="020B0703020102020204" pitchFamily="34" charset="0"/>
            </a:rPr>
            <a:t>Title III</a:t>
          </a:r>
        </a:p>
      </dgm:t>
    </dgm:pt>
    <dgm:pt modelId="{248AEC69-23BB-48F2-8D07-F6CEBD974FEE}" type="parTrans" cxnId="{F7A0437B-2F6B-401A-B7DD-AE344A37D2F4}">
      <dgm:prSet/>
      <dgm:spPr/>
      <dgm:t>
        <a:bodyPr/>
        <a:lstStyle/>
        <a:p>
          <a:endParaRPr lang="en-US">
            <a:latin typeface="Franklin Gothic Demi" panose="020B0703020102020204" pitchFamily="34" charset="0"/>
          </a:endParaRPr>
        </a:p>
      </dgm:t>
    </dgm:pt>
    <dgm:pt modelId="{0F9AF37D-CA48-4379-903D-474049B12D80}" type="sibTrans" cxnId="{F7A0437B-2F6B-401A-B7DD-AE344A37D2F4}">
      <dgm:prSet/>
      <dgm:spPr/>
      <dgm:t>
        <a:bodyPr/>
        <a:lstStyle/>
        <a:p>
          <a:endParaRPr lang="en-US">
            <a:latin typeface="Franklin Gothic Demi" panose="020B0703020102020204" pitchFamily="34" charset="0"/>
          </a:endParaRPr>
        </a:p>
      </dgm:t>
    </dgm:pt>
    <dgm:pt modelId="{5CEAF0F5-17EA-464C-BDD3-539331CCC808}">
      <dgm:prSet/>
      <dgm:spPr>
        <a:solidFill>
          <a:srgbClr val="FFC0CB"/>
        </a:solidFill>
      </dgm:spPr>
      <dgm:t>
        <a:bodyPr lIns="182880" rIns="182880"/>
        <a:lstStyle/>
        <a:p>
          <a:pPr marL="0" algn="l"/>
          <a:r>
            <a:rPr lang="en-US">
              <a:latin typeface="Franklin Gothic Demi" panose="020B0703020102020204" pitchFamily="34" charset="0"/>
            </a:rPr>
            <a:t>Title IV, Part A</a:t>
          </a:r>
        </a:p>
      </dgm:t>
    </dgm:pt>
    <dgm:pt modelId="{2B13CF5E-18F9-4D71-BC7E-A043DF3978B5}" type="parTrans" cxnId="{9AE95FB9-5A3B-417C-BAF4-0C40B3B179D7}">
      <dgm:prSet/>
      <dgm:spPr/>
      <dgm:t>
        <a:bodyPr/>
        <a:lstStyle/>
        <a:p>
          <a:endParaRPr lang="en-US">
            <a:latin typeface="Franklin Gothic Demi" panose="020B0703020102020204" pitchFamily="34" charset="0"/>
          </a:endParaRPr>
        </a:p>
      </dgm:t>
    </dgm:pt>
    <dgm:pt modelId="{CE8BA4B3-DBC4-4156-9618-C30044A20516}" type="sibTrans" cxnId="{9AE95FB9-5A3B-417C-BAF4-0C40B3B179D7}">
      <dgm:prSet/>
      <dgm:spPr/>
      <dgm:t>
        <a:bodyPr/>
        <a:lstStyle/>
        <a:p>
          <a:endParaRPr lang="en-US">
            <a:latin typeface="Franklin Gothic Demi" panose="020B0703020102020204" pitchFamily="34" charset="0"/>
          </a:endParaRPr>
        </a:p>
      </dgm:t>
    </dgm:pt>
    <dgm:pt modelId="{841B43FA-0C5F-4D92-B27B-DDF9A6C41063}" type="pres">
      <dgm:prSet presAssocID="{DFC494E6-AE05-4DE3-8EB5-905904BAF81B}" presName="Name0" presStyleCnt="0">
        <dgm:presLayoutVars>
          <dgm:chPref val="1"/>
          <dgm:dir/>
          <dgm:animOne val="branch"/>
          <dgm:animLvl val="lvl"/>
          <dgm:resizeHandles val="exact"/>
        </dgm:presLayoutVars>
      </dgm:prSet>
      <dgm:spPr/>
    </dgm:pt>
    <dgm:pt modelId="{9668AB99-04C7-429A-9DE6-9BFCF23375F8}" type="pres">
      <dgm:prSet presAssocID="{6E97A8E2-4585-4308-8287-2D335175347A}" presName="root1" presStyleCnt="0"/>
      <dgm:spPr/>
    </dgm:pt>
    <dgm:pt modelId="{6F79F342-58D7-46FA-90DB-9AC2724995A0}" type="pres">
      <dgm:prSet presAssocID="{6E97A8E2-4585-4308-8287-2D335175347A}" presName="LevelOneTextNode" presStyleLbl="node0" presStyleIdx="0" presStyleCnt="1">
        <dgm:presLayoutVars>
          <dgm:chPref val="3"/>
        </dgm:presLayoutVars>
      </dgm:prSet>
      <dgm:spPr/>
    </dgm:pt>
    <dgm:pt modelId="{992F4F6F-6464-4BF5-9897-EB8764D66C6B}" type="pres">
      <dgm:prSet presAssocID="{6E97A8E2-4585-4308-8287-2D335175347A}" presName="level2hierChild" presStyleCnt="0"/>
      <dgm:spPr/>
    </dgm:pt>
    <dgm:pt modelId="{0F98BA4E-B111-4308-93E6-05F1E53B91E0}" type="pres">
      <dgm:prSet presAssocID="{B7632A13-8E59-4D58-98F9-BD37CEAD571F}" presName="conn2-1" presStyleLbl="parChTrans1D2" presStyleIdx="0" presStyleCnt="4"/>
      <dgm:spPr/>
    </dgm:pt>
    <dgm:pt modelId="{CD4C1E18-3BED-4FA1-A9BD-1F5D8D99333B}" type="pres">
      <dgm:prSet presAssocID="{B7632A13-8E59-4D58-98F9-BD37CEAD571F}" presName="connTx" presStyleLbl="parChTrans1D2" presStyleIdx="0" presStyleCnt="4"/>
      <dgm:spPr/>
    </dgm:pt>
    <dgm:pt modelId="{9E01CBFC-E0F2-4FDF-918B-B37059AAE7AE}" type="pres">
      <dgm:prSet presAssocID="{39A01421-72E3-406F-A502-935E0F25715B}" presName="root2" presStyleCnt="0"/>
      <dgm:spPr/>
    </dgm:pt>
    <dgm:pt modelId="{F62EAFD3-5B2F-4B23-A1D7-8B4102E82721}" type="pres">
      <dgm:prSet presAssocID="{39A01421-72E3-406F-A502-935E0F25715B}" presName="LevelTwoTextNode" presStyleLbl="node2" presStyleIdx="0" presStyleCnt="4" custScaleX="112027">
        <dgm:presLayoutVars>
          <dgm:chPref val="3"/>
        </dgm:presLayoutVars>
      </dgm:prSet>
      <dgm:spPr/>
    </dgm:pt>
    <dgm:pt modelId="{B06B8BC4-450E-41C1-9202-1E57860BA0AB}" type="pres">
      <dgm:prSet presAssocID="{39A01421-72E3-406F-A502-935E0F25715B}" presName="level3hierChild" presStyleCnt="0"/>
      <dgm:spPr/>
    </dgm:pt>
    <dgm:pt modelId="{50129A0F-733B-44EF-A897-47B137A74B54}" type="pres">
      <dgm:prSet presAssocID="{7E796C8A-B0BE-4F3B-B6CD-8EA3B84A58DD}" presName="conn2-1" presStyleLbl="parChTrans1D2" presStyleIdx="1" presStyleCnt="4"/>
      <dgm:spPr/>
    </dgm:pt>
    <dgm:pt modelId="{12132FBD-6870-478C-9F30-D18603F2A259}" type="pres">
      <dgm:prSet presAssocID="{7E796C8A-B0BE-4F3B-B6CD-8EA3B84A58DD}" presName="connTx" presStyleLbl="parChTrans1D2" presStyleIdx="1" presStyleCnt="4"/>
      <dgm:spPr/>
    </dgm:pt>
    <dgm:pt modelId="{AF67AA7F-82CD-4C3F-B432-1E88D6E5F605}" type="pres">
      <dgm:prSet presAssocID="{5550D1F4-1B08-4E54-92D0-FF07375C9107}" presName="root2" presStyleCnt="0"/>
      <dgm:spPr/>
    </dgm:pt>
    <dgm:pt modelId="{B603AF58-4B1C-4C32-99D3-34BC8BD1711F}" type="pres">
      <dgm:prSet presAssocID="{5550D1F4-1B08-4E54-92D0-FF07375C9107}" presName="LevelTwoTextNode" presStyleLbl="node2" presStyleIdx="1" presStyleCnt="4" custScaleX="112027">
        <dgm:presLayoutVars>
          <dgm:chPref val="3"/>
        </dgm:presLayoutVars>
      </dgm:prSet>
      <dgm:spPr/>
    </dgm:pt>
    <dgm:pt modelId="{D2ACFDC6-2A44-4554-A839-026FC3EC5866}" type="pres">
      <dgm:prSet presAssocID="{5550D1F4-1B08-4E54-92D0-FF07375C9107}" presName="level3hierChild" presStyleCnt="0"/>
      <dgm:spPr/>
    </dgm:pt>
    <dgm:pt modelId="{A80ECF4D-0DF0-4D08-990A-2D7E420E00D5}" type="pres">
      <dgm:prSet presAssocID="{248AEC69-23BB-48F2-8D07-F6CEBD974FEE}" presName="conn2-1" presStyleLbl="parChTrans1D2" presStyleIdx="2" presStyleCnt="4"/>
      <dgm:spPr/>
    </dgm:pt>
    <dgm:pt modelId="{23A95EB8-46CB-4C22-897C-B8DDCEF01673}" type="pres">
      <dgm:prSet presAssocID="{248AEC69-23BB-48F2-8D07-F6CEBD974FEE}" presName="connTx" presStyleLbl="parChTrans1D2" presStyleIdx="2" presStyleCnt="4"/>
      <dgm:spPr/>
    </dgm:pt>
    <dgm:pt modelId="{6D7E972C-558F-491D-ACF4-9896346AF8A7}" type="pres">
      <dgm:prSet presAssocID="{F0407707-64CE-4F7C-88E0-3B048A2C5EDB}" presName="root2" presStyleCnt="0"/>
      <dgm:spPr/>
    </dgm:pt>
    <dgm:pt modelId="{1A2CFB4E-285C-4B56-83F3-851B14C3A052}" type="pres">
      <dgm:prSet presAssocID="{F0407707-64CE-4F7C-88E0-3B048A2C5EDB}" presName="LevelTwoTextNode" presStyleLbl="node2" presStyleIdx="2" presStyleCnt="4" custScaleX="112027">
        <dgm:presLayoutVars>
          <dgm:chPref val="3"/>
        </dgm:presLayoutVars>
      </dgm:prSet>
      <dgm:spPr/>
    </dgm:pt>
    <dgm:pt modelId="{A775EFDE-1E92-48CE-B46E-9C4B26CA23D3}" type="pres">
      <dgm:prSet presAssocID="{F0407707-64CE-4F7C-88E0-3B048A2C5EDB}" presName="level3hierChild" presStyleCnt="0"/>
      <dgm:spPr/>
    </dgm:pt>
    <dgm:pt modelId="{900AA129-BED0-4143-9FEA-C30C922C4BC5}" type="pres">
      <dgm:prSet presAssocID="{2B13CF5E-18F9-4D71-BC7E-A043DF3978B5}" presName="conn2-1" presStyleLbl="parChTrans1D2" presStyleIdx="3" presStyleCnt="4"/>
      <dgm:spPr/>
    </dgm:pt>
    <dgm:pt modelId="{0C65196E-348B-4895-A0FC-0CC2FB1E5C7B}" type="pres">
      <dgm:prSet presAssocID="{2B13CF5E-18F9-4D71-BC7E-A043DF3978B5}" presName="connTx" presStyleLbl="parChTrans1D2" presStyleIdx="3" presStyleCnt="4"/>
      <dgm:spPr/>
    </dgm:pt>
    <dgm:pt modelId="{91F0C873-6946-4B85-943B-210C9804CDCA}" type="pres">
      <dgm:prSet presAssocID="{5CEAF0F5-17EA-464C-BDD3-539331CCC808}" presName="root2" presStyleCnt="0"/>
      <dgm:spPr/>
    </dgm:pt>
    <dgm:pt modelId="{00B29E91-B56B-4C01-A77B-3D8B713C799E}" type="pres">
      <dgm:prSet presAssocID="{5CEAF0F5-17EA-464C-BDD3-539331CCC808}" presName="LevelTwoTextNode" presStyleLbl="node2" presStyleIdx="3" presStyleCnt="4" custScaleX="112027">
        <dgm:presLayoutVars>
          <dgm:chPref val="3"/>
        </dgm:presLayoutVars>
      </dgm:prSet>
      <dgm:spPr/>
    </dgm:pt>
    <dgm:pt modelId="{CA8F6B4F-C856-46BE-A13F-8BDD674B077E}" type="pres">
      <dgm:prSet presAssocID="{5CEAF0F5-17EA-464C-BDD3-539331CCC808}" presName="level3hierChild" presStyleCnt="0"/>
      <dgm:spPr/>
    </dgm:pt>
  </dgm:ptLst>
  <dgm:cxnLst>
    <dgm:cxn modelId="{A5F32F06-6FED-4D4E-843F-6ACBC4503D56}" type="presOf" srcId="{5CEAF0F5-17EA-464C-BDD3-539331CCC808}" destId="{00B29E91-B56B-4C01-A77B-3D8B713C799E}" srcOrd="0" destOrd="0" presId="urn:microsoft.com/office/officeart/2008/layout/HorizontalMultiLevelHierarchy"/>
    <dgm:cxn modelId="{D0CF121B-862A-414A-AB78-4391FD667EB0}" type="presOf" srcId="{B7632A13-8E59-4D58-98F9-BD37CEAD571F}" destId="{CD4C1E18-3BED-4FA1-A9BD-1F5D8D99333B}" srcOrd="1" destOrd="0" presId="urn:microsoft.com/office/officeart/2008/layout/HorizontalMultiLevelHierarchy"/>
    <dgm:cxn modelId="{6D77071C-0277-4E93-9DA9-035E2DDB5870}" type="presOf" srcId="{39A01421-72E3-406F-A502-935E0F25715B}" destId="{F62EAFD3-5B2F-4B23-A1D7-8B4102E82721}" srcOrd="0" destOrd="0" presId="urn:microsoft.com/office/officeart/2008/layout/HorizontalMultiLevelHierarchy"/>
    <dgm:cxn modelId="{4E605C39-B3A9-41A2-AD55-4C841A84AB05}" type="presOf" srcId="{7E796C8A-B0BE-4F3B-B6CD-8EA3B84A58DD}" destId="{50129A0F-733B-44EF-A897-47B137A74B54}" srcOrd="0" destOrd="0" presId="urn:microsoft.com/office/officeart/2008/layout/HorizontalMultiLevelHierarchy"/>
    <dgm:cxn modelId="{0981976A-373A-41CB-B20B-BDDB5EEE17C4}" type="presOf" srcId="{2B13CF5E-18F9-4D71-BC7E-A043DF3978B5}" destId="{900AA129-BED0-4143-9FEA-C30C922C4BC5}" srcOrd="0" destOrd="0" presId="urn:microsoft.com/office/officeart/2008/layout/HorizontalMultiLevelHierarchy"/>
    <dgm:cxn modelId="{76D3B84A-46FB-4578-BE22-8BDFDE4C47A3}" type="presOf" srcId="{DFC494E6-AE05-4DE3-8EB5-905904BAF81B}" destId="{841B43FA-0C5F-4D92-B27B-DDF9A6C41063}" srcOrd="0" destOrd="0" presId="urn:microsoft.com/office/officeart/2008/layout/HorizontalMultiLevelHierarchy"/>
    <dgm:cxn modelId="{53656A5A-4EB9-4569-BAFF-FFB6832717B1}" srcId="{DFC494E6-AE05-4DE3-8EB5-905904BAF81B}" destId="{6E97A8E2-4585-4308-8287-2D335175347A}" srcOrd="0" destOrd="0" parTransId="{A263D55E-1B1B-4ECD-9BF9-AE3D41DE2F01}" sibTransId="{D25A5654-951B-4B87-B9D3-62F204C0A49E}"/>
    <dgm:cxn modelId="{F7A0437B-2F6B-401A-B7DD-AE344A37D2F4}" srcId="{6E97A8E2-4585-4308-8287-2D335175347A}" destId="{F0407707-64CE-4F7C-88E0-3B048A2C5EDB}" srcOrd="2" destOrd="0" parTransId="{248AEC69-23BB-48F2-8D07-F6CEBD974FEE}" sibTransId="{0F9AF37D-CA48-4379-903D-474049B12D80}"/>
    <dgm:cxn modelId="{710D8598-6B33-4B71-B779-10C6FD68D290}" type="presOf" srcId="{248AEC69-23BB-48F2-8D07-F6CEBD974FEE}" destId="{A80ECF4D-0DF0-4D08-990A-2D7E420E00D5}" srcOrd="0" destOrd="0" presId="urn:microsoft.com/office/officeart/2008/layout/HorizontalMultiLevelHierarchy"/>
    <dgm:cxn modelId="{834ED49E-AE84-43DD-B419-3174E6C7077A}" type="presOf" srcId="{7E796C8A-B0BE-4F3B-B6CD-8EA3B84A58DD}" destId="{12132FBD-6870-478C-9F30-D18603F2A259}" srcOrd="1" destOrd="0" presId="urn:microsoft.com/office/officeart/2008/layout/HorizontalMultiLevelHierarchy"/>
    <dgm:cxn modelId="{1142F2B4-28A8-4CEF-9D7F-1F6D959AE008}" srcId="{6E97A8E2-4585-4308-8287-2D335175347A}" destId="{5550D1F4-1B08-4E54-92D0-FF07375C9107}" srcOrd="1" destOrd="0" parTransId="{7E796C8A-B0BE-4F3B-B6CD-8EA3B84A58DD}" sibTransId="{053B3DA4-8732-45AD-9F10-B2CA41D98F57}"/>
    <dgm:cxn modelId="{9AE95FB9-5A3B-417C-BAF4-0C40B3B179D7}" srcId="{6E97A8E2-4585-4308-8287-2D335175347A}" destId="{5CEAF0F5-17EA-464C-BDD3-539331CCC808}" srcOrd="3" destOrd="0" parTransId="{2B13CF5E-18F9-4D71-BC7E-A043DF3978B5}" sibTransId="{CE8BA4B3-DBC4-4156-9618-C30044A20516}"/>
    <dgm:cxn modelId="{FA3652BB-1D30-489C-AF7C-A1ED59FC6E77}" type="presOf" srcId="{5550D1F4-1B08-4E54-92D0-FF07375C9107}" destId="{B603AF58-4B1C-4C32-99D3-34BC8BD1711F}" srcOrd="0" destOrd="0" presId="urn:microsoft.com/office/officeart/2008/layout/HorizontalMultiLevelHierarchy"/>
    <dgm:cxn modelId="{EF0A32BF-28A7-411A-BF22-EDB61BE1D8DA}" type="presOf" srcId="{2B13CF5E-18F9-4D71-BC7E-A043DF3978B5}" destId="{0C65196E-348B-4895-A0FC-0CC2FB1E5C7B}" srcOrd="1" destOrd="0" presId="urn:microsoft.com/office/officeart/2008/layout/HorizontalMultiLevelHierarchy"/>
    <dgm:cxn modelId="{0D9CA3C1-24AA-4338-B027-43EF6799ADD4}" type="presOf" srcId="{248AEC69-23BB-48F2-8D07-F6CEBD974FEE}" destId="{23A95EB8-46CB-4C22-897C-B8DDCEF01673}" srcOrd="1" destOrd="0" presId="urn:microsoft.com/office/officeart/2008/layout/HorizontalMultiLevelHierarchy"/>
    <dgm:cxn modelId="{38DD7EE3-C048-4207-BCB4-252BF850B07A}" type="presOf" srcId="{6E97A8E2-4585-4308-8287-2D335175347A}" destId="{6F79F342-58D7-46FA-90DB-9AC2724995A0}" srcOrd="0" destOrd="0" presId="urn:microsoft.com/office/officeart/2008/layout/HorizontalMultiLevelHierarchy"/>
    <dgm:cxn modelId="{FE41F2E6-6AAD-430B-BBEA-7C3E80DE833F}" srcId="{6E97A8E2-4585-4308-8287-2D335175347A}" destId="{39A01421-72E3-406F-A502-935E0F25715B}" srcOrd="0" destOrd="0" parTransId="{B7632A13-8E59-4D58-98F9-BD37CEAD571F}" sibTransId="{84A631DF-8F29-40A4-8153-872531E3E465}"/>
    <dgm:cxn modelId="{52B5DCF3-A1C9-4D73-89D1-74C68CCBB887}" type="presOf" srcId="{F0407707-64CE-4F7C-88E0-3B048A2C5EDB}" destId="{1A2CFB4E-285C-4B56-83F3-851B14C3A052}" srcOrd="0" destOrd="0" presId="urn:microsoft.com/office/officeart/2008/layout/HorizontalMultiLevelHierarchy"/>
    <dgm:cxn modelId="{0CD107FE-E86F-41DD-8E24-B7EFD8F60B83}" type="presOf" srcId="{B7632A13-8E59-4D58-98F9-BD37CEAD571F}" destId="{0F98BA4E-B111-4308-93E6-05F1E53B91E0}" srcOrd="0" destOrd="0" presId="urn:microsoft.com/office/officeart/2008/layout/HorizontalMultiLevelHierarchy"/>
    <dgm:cxn modelId="{C03C4E14-53A2-49EF-B7A7-1F96E31EAE26}" type="presParOf" srcId="{841B43FA-0C5F-4D92-B27B-DDF9A6C41063}" destId="{9668AB99-04C7-429A-9DE6-9BFCF23375F8}" srcOrd="0" destOrd="0" presId="urn:microsoft.com/office/officeart/2008/layout/HorizontalMultiLevelHierarchy"/>
    <dgm:cxn modelId="{DB70FD14-B1CF-43C3-8E38-62ECED79E429}" type="presParOf" srcId="{9668AB99-04C7-429A-9DE6-9BFCF23375F8}" destId="{6F79F342-58D7-46FA-90DB-9AC2724995A0}" srcOrd="0" destOrd="0" presId="urn:microsoft.com/office/officeart/2008/layout/HorizontalMultiLevelHierarchy"/>
    <dgm:cxn modelId="{CF02FE6F-8B41-4CA2-8414-716463B3E424}" type="presParOf" srcId="{9668AB99-04C7-429A-9DE6-9BFCF23375F8}" destId="{992F4F6F-6464-4BF5-9897-EB8764D66C6B}" srcOrd="1" destOrd="0" presId="urn:microsoft.com/office/officeart/2008/layout/HorizontalMultiLevelHierarchy"/>
    <dgm:cxn modelId="{E870E4A6-9968-4219-92E3-9B69F0B2B1F5}" type="presParOf" srcId="{992F4F6F-6464-4BF5-9897-EB8764D66C6B}" destId="{0F98BA4E-B111-4308-93E6-05F1E53B91E0}" srcOrd="0" destOrd="0" presId="urn:microsoft.com/office/officeart/2008/layout/HorizontalMultiLevelHierarchy"/>
    <dgm:cxn modelId="{9B18DA7B-AA79-4E9D-B064-20D701F8529D}" type="presParOf" srcId="{0F98BA4E-B111-4308-93E6-05F1E53B91E0}" destId="{CD4C1E18-3BED-4FA1-A9BD-1F5D8D99333B}" srcOrd="0" destOrd="0" presId="urn:microsoft.com/office/officeart/2008/layout/HorizontalMultiLevelHierarchy"/>
    <dgm:cxn modelId="{FB6C8B50-BA57-4301-92BE-7D26137B9549}" type="presParOf" srcId="{992F4F6F-6464-4BF5-9897-EB8764D66C6B}" destId="{9E01CBFC-E0F2-4FDF-918B-B37059AAE7AE}" srcOrd="1" destOrd="0" presId="urn:microsoft.com/office/officeart/2008/layout/HorizontalMultiLevelHierarchy"/>
    <dgm:cxn modelId="{CA80FFD5-1829-43C3-9C7B-39E6B51B0115}" type="presParOf" srcId="{9E01CBFC-E0F2-4FDF-918B-B37059AAE7AE}" destId="{F62EAFD3-5B2F-4B23-A1D7-8B4102E82721}" srcOrd="0" destOrd="0" presId="urn:microsoft.com/office/officeart/2008/layout/HorizontalMultiLevelHierarchy"/>
    <dgm:cxn modelId="{5D91691B-FECF-4817-A217-A8186DE2B30F}" type="presParOf" srcId="{9E01CBFC-E0F2-4FDF-918B-B37059AAE7AE}" destId="{B06B8BC4-450E-41C1-9202-1E57860BA0AB}" srcOrd="1" destOrd="0" presId="urn:microsoft.com/office/officeart/2008/layout/HorizontalMultiLevelHierarchy"/>
    <dgm:cxn modelId="{4A7CA895-3678-45B6-A9A6-5DCAB3465DC3}" type="presParOf" srcId="{992F4F6F-6464-4BF5-9897-EB8764D66C6B}" destId="{50129A0F-733B-44EF-A897-47B137A74B54}" srcOrd="2" destOrd="0" presId="urn:microsoft.com/office/officeart/2008/layout/HorizontalMultiLevelHierarchy"/>
    <dgm:cxn modelId="{063236BF-DA9C-46C1-B974-2C49C0FD2390}" type="presParOf" srcId="{50129A0F-733B-44EF-A897-47B137A74B54}" destId="{12132FBD-6870-478C-9F30-D18603F2A259}" srcOrd="0" destOrd="0" presId="urn:microsoft.com/office/officeart/2008/layout/HorizontalMultiLevelHierarchy"/>
    <dgm:cxn modelId="{6E38BFB2-7694-4CCD-B001-1DD69F019C9B}" type="presParOf" srcId="{992F4F6F-6464-4BF5-9897-EB8764D66C6B}" destId="{AF67AA7F-82CD-4C3F-B432-1E88D6E5F605}" srcOrd="3" destOrd="0" presId="urn:microsoft.com/office/officeart/2008/layout/HorizontalMultiLevelHierarchy"/>
    <dgm:cxn modelId="{4F79F27C-793E-4EA7-BF14-0A580DAB4C69}" type="presParOf" srcId="{AF67AA7F-82CD-4C3F-B432-1E88D6E5F605}" destId="{B603AF58-4B1C-4C32-99D3-34BC8BD1711F}" srcOrd="0" destOrd="0" presId="urn:microsoft.com/office/officeart/2008/layout/HorizontalMultiLevelHierarchy"/>
    <dgm:cxn modelId="{134F1BB8-5A67-491D-86CD-0215C735DCF8}" type="presParOf" srcId="{AF67AA7F-82CD-4C3F-B432-1E88D6E5F605}" destId="{D2ACFDC6-2A44-4554-A839-026FC3EC5866}" srcOrd="1" destOrd="0" presId="urn:microsoft.com/office/officeart/2008/layout/HorizontalMultiLevelHierarchy"/>
    <dgm:cxn modelId="{E12FB5D4-517E-4A4C-B8B7-B2E529E06BC6}" type="presParOf" srcId="{992F4F6F-6464-4BF5-9897-EB8764D66C6B}" destId="{A80ECF4D-0DF0-4D08-990A-2D7E420E00D5}" srcOrd="4" destOrd="0" presId="urn:microsoft.com/office/officeart/2008/layout/HorizontalMultiLevelHierarchy"/>
    <dgm:cxn modelId="{6DC3510A-C7EA-471F-A3EA-42D50C758115}" type="presParOf" srcId="{A80ECF4D-0DF0-4D08-990A-2D7E420E00D5}" destId="{23A95EB8-46CB-4C22-897C-B8DDCEF01673}" srcOrd="0" destOrd="0" presId="urn:microsoft.com/office/officeart/2008/layout/HorizontalMultiLevelHierarchy"/>
    <dgm:cxn modelId="{B5B0A01B-BBDE-4B84-A03E-5004301821FA}" type="presParOf" srcId="{992F4F6F-6464-4BF5-9897-EB8764D66C6B}" destId="{6D7E972C-558F-491D-ACF4-9896346AF8A7}" srcOrd="5" destOrd="0" presId="urn:microsoft.com/office/officeart/2008/layout/HorizontalMultiLevelHierarchy"/>
    <dgm:cxn modelId="{8FEF9879-F0EE-422D-8F1A-C9A088F2C36F}" type="presParOf" srcId="{6D7E972C-558F-491D-ACF4-9896346AF8A7}" destId="{1A2CFB4E-285C-4B56-83F3-851B14C3A052}" srcOrd="0" destOrd="0" presId="urn:microsoft.com/office/officeart/2008/layout/HorizontalMultiLevelHierarchy"/>
    <dgm:cxn modelId="{D680FF3E-2B5B-49D0-8822-81D736E666CE}" type="presParOf" srcId="{6D7E972C-558F-491D-ACF4-9896346AF8A7}" destId="{A775EFDE-1E92-48CE-B46E-9C4B26CA23D3}" srcOrd="1" destOrd="0" presId="urn:microsoft.com/office/officeart/2008/layout/HorizontalMultiLevelHierarchy"/>
    <dgm:cxn modelId="{4988C8C1-B11E-4541-8FBC-368134E203A2}" type="presParOf" srcId="{992F4F6F-6464-4BF5-9897-EB8764D66C6B}" destId="{900AA129-BED0-4143-9FEA-C30C922C4BC5}" srcOrd="6" destOrd="0" presId="urn:microsoft.com/office/officeart/2008/layout/HorizontalMultiLevelHierarchy"/>
    <dgm:cxn modelId="{9AD8EC66-7D41-4919-9DB5-7DED215093FA}" type="presParOf" srcId="{900AA129-BED0-4143-9FEA-C30C922C4BC5}" destId="{0C65196E-348B-4895-A0FC-0CC2FB1E5C7B}" srcOrd="0" destOrd="0" presId="urn:microsoft.com/office/officeart/2008/layout/HorizontalMultiLevelHierarchy"/>
    <dgm:cxn modelId="{826018AF-A6FE-489A-877C-1F4F0F8E4471}" type="presParOf" srcId="{992F4F6F-6464-4BF5-9897-EB8764D66C6B}" destId="{91F0C873-6946-4B85-943B-210C9804CDCA}" srcOrd="7" destOrd="0" presId="urn:microsoft.com/office/officeart/2008/layout/HorizontalMultiLevelHierarchy"/>
    <dgm:cxn modelId="{DBEC2DF6-B0B9-425E-A30E-68490601A6EB}" type="presParOf" srcId="{91F0C873-6946-4B85-943B-210C9804CDCA}" destId="{00B29E91-B56B-4C01-A77B-3D8B713C799E}" srcOrd="0" destOrd="0" presId="urn:microsoft.com/office/officeart/2008/layout/HorizontalMultiLevelHierarchy"/>
    <dgm:cxn modelId="{A6863873-5432-41A3-AEBA-6D584D7DE161}" type="presParOf" srcId="{91F0C873-6946-4B85-943B-210C9804CDCA}" destId="{CA8F6B4F-C856-46BE-A13F-8BDD674B077E}"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BDC775F-39D0-4DB7-A776-53E1F2738CE9}" type="doc">
      <dgm:prSet loTypeId="urn:microsoft.com/office/officeart/2005/8/layout/pList2" loCatId="list" qsTypeId="urn:microsoft.com/office/officeart/2005/8/quickstyle/simple1" qsCatId="simple" csTypeId="urn:microsoft.com/office/officeart/2005/8/colors/accent1_2" csCatId="accent1" phldr="1"/>
      <dgm:spPr/>
    </dgm:pt>
    <dgm:pt modelId="{93BB660C-DDB3-4E23-A864-5D66B32A17A3}">
      <dgm:prSet phldrT="[Text]" custT="1"/>
      <dgm:spPr/>
      <dgm:t>
        <a:bodyPr/>
        <a:lstStyle/>
        <a:p>
          <a:r>
            <a:rPr lang="en-US" sz="1800"/>
            <a:t>Coaching</a:t>
          </a:r>
        </a:p>
        <a:p>
          <a:endParaRPr lang="en-US" sz="1800"/>
        </a:p>
        <a:p>
          <a:r>
            <a:rPr lang="en-US" sz="1800"/>
            <a:t>Learning Communities</a:t>
          </a:r>
        </a:p>
        <a:p>
          <a:endParaRPr lang="en-US" sz="1800"/>
        </a:p>
        <a:p>
          <a:r>
            <a:rPr lang="en-US" sz="1800"/>
            <a:t>Principal Leadership</a:t>
          </a:r>
        </a:p>
        <a:p>
          <a:endParaRPr lang="en-US" sz="1800"/>
        </a:p>
        <a:p>
          <a:r>
            <a:rPr lang="en-US" sz="1800"/>
            <a:t>Teacher Leadership</a:t>
          </a:r>
        </a:p>
        <a:p>
          <a:endParaRPr lang="en-US" sz="1800"/>
        </a:p>
        <a:p>
          <a:r>
            <a:rPr lang="en-US" sz="1800"/>
            <a:t>Induction</a:t>
          </a:r>
        </a:p>
        <a:p>
          <a:endParaRPr lang="en-US" sz="1800"/>
        </a:p>
        <a:p>
          <a:r>
            <a:rPr lang="en-US" sz="1800"/>
            <a:t>Mentoring</a:t>
          </a:r>
        </a:p>
        <a:p>
          <a:endParaRPr lang="en-US" sz="1400"/>
        </a:p>
        <a:p>
          <a:endParaRPr lang="en-US" sz="1400"/>
        </a:p>
      </dgm:t>
    </dgm:pt>
    <dgm:pt modelId="{41FC0BA5-B682-4D4B-AEAC-BC1A0AA551A3}" type="parTrans" cxnId="{578BBC1D-7B8B-4D79-BDF4-196697576B87}">
      <dgm:prSet/>
      <dgm:spPr/>
      <dgm:t>
        <a:bodyPr/>
        <a:lstStyle/>
        <a:p>
          <a:endParaRPr lang="en-US"/>
        </a:p>
      </dgm:t>
    </dgm:pt>
    <dgm:pt modelId="{74BA5F68-4451-4CFF-82C1-2E8628094383}" type="sibTrans" cxnId="{578BBC1D-7B8B-4D79-BDF4-196697576B87}">
      <dgm:prSet/>
      <dgm:spPr/>
      <dgm:t>
        <a:bodyPr/>
        <a:lstStyle/>
        <a:p>
          <a:endParaRPr lang="en-US"/>
        </a:p>
      </dgm:t>
    </dgm:pt>
    <dgm:pt modelId="{EF591DE8-C2CF-4AA5-A414-767CC30FCE2A}">
      <dgm:prSet phldrT="[Text]" custT="1"/>
      <dgm:spPr/>
      <dgm:t>
        <a:bodyPr/>
        <a:lstStyle/>
        <a:p>
          <a:r>
            <a:rPr lang="en-US" sz="1800"/>
            <a:t>Academic Content</a:t>
          </a:r>
        </a:p>
        <a:p>
          <a:r>
            <a:rPr lang="en-US" sz="1800"/>
            <a:t>Recruit &amp; Retain</a:t>
          </a:r>
        </a:p>
        <a:p>
          <a:r>
            <a:rPr lang="en-US" sz="1800"/>
            <a:t>Evaluation Systems</a:t>
          </a:r>
        </a:p>
        <a:p>
          <a:r>
            <a:rPr lang="en-US" sz="1800"/>
            <a:t>Teaching of MLL, students with disabilities, and Early Childhood students</a:t>
          </a:r>
        </a:p>
        <a:p>
          <a:r>
            <a:rPr lang="en-US" sz="1800"/>
            <a:t>STEM</a:t>
          </a:r>
        </a:p>
        <a:p>
          <a:r>
            <a:rPr lang="en-US" sz="1800"/>
            <a:t>Formative assessment</a:t>
          </a:r>
        </a:p>
        <a:p>
          <a:r>
            <a:rPr lang="en-US" sz="1800"/>
            <a:t>Trauma/mental illness</a:t>
          </a:r>
        </a:p>
        <a:p>
          <a:r>
            <a:rPr lang="en-US" sz="1800"/>
            <a:t>Gifted students</a:t>
          </a:r>
        </a:p>
        <a:p>
          <a:r>
            <a:rPr lang="en-US" sz="1800"/>
            <a:t>Library programs</a:t>
          </a:r>
        </a:p>
        <a:p>
          <a:r>
            <a:rPr lang="en-US" sz="1800"/>
            <a:t>Recognize/prevent  sexual abuse</a:t>
          </a:r>
        </a:p>
        <a:p>
          <a:r>
            <a:rPr lang="en-US" sz="1800"/>
            <a:t>CTE and work-based learning</a:t>
          </a:r>
        </a:p>
        <a:p>
          <a:endParaRPr lang="en-US" sz="1800"/>
        </a:p>
        <a:p>
          <a:endParaRPr lang="en-US" sz="1300"/>
        </a:p>
      </dgm:t>
    </dgm:pt>
    <dgm:pt modelId="{FEA52A4A-4597-4DF3-AEF0-7ABA5EFCBAA3}" type="parTrans" cxnId="{62D40CC2-EB29-4F5F-A619-6B9ACE89F427}">
      <dgm:prSet/>
      <dgm:spPr/>
      <dgm:t>
        <a:bodyPr/>
        <a:lstStyle/>
        <a:p>
          <a:endParaRPr lang="en-US"/>
        </a:p>
      </dgm:t>
    </dgm:pt>
    <dgm:pt modelId="{2C45BAC3-1E68-475B-82EA-54808532CC68}" type="sibTrans" cxnId="{62D40CC2-EB29-4F5F-A619-6B9ACE89F427}">
      <dgm:prSet/>
      <dgm:spPr/>
      <dgm:t>
        <a:bodyPr/>
        <a:lstStyle/>
        <a:p>
          <a:endParaRPr lang="en-US"/>
        </a:p>
      </dgm:t>
    </dgm:pt>
    <dgm:pt modelId="{43D7E3FD-37FD-40AD-B160-F91D6602B598}">
      <dgm:prSet phldrT="[Text]" custT="1"/>
      <dgm:spPr/>
      <dgm:t>
        <a:bodyPr/>
        <a:lstStyle/>
        <a:p>
          <a:r>
            <a:rPr lang="en-US" sz="1800"/>
            <a:t>Class Size Reduction</a:t>
          </a:r>
        </a:p>
        <a:p>
          <a:r>
            <a:rPr lang="en-US" sz="1800"/>
            <a:t>Early Grades</a:t>
          </a:r>
        </a:p>
        <a:p>
          <a:r>
            <a:rPr lang="en-US" sz="1800"/>
            <a:t>ELL</a:t>
          </a:r>
        </a:p>
        <a:p>
          <a:r>
            <a:rPr lang="en-US" sz="1800"/>
            <a:t>Students with Disabilities</a:t>
          </a:r>
        </a:p>
      </dgm:t>
    </dgm:pt>
    <dgm:pt modelId="{4639F3C2-8335-4260-806B-4058780FD823}" type="parTrans" cxnId="{8B40F78D-22A9-40AB-9083-FFDD20A2F9F6}">
      <dgm:prSet/>
      <dgm:spPr/>
      <dgm:t>
        <a:bodyPr/>
        <a:lstStyle/>
        <a:p>
          <a:endParaRPr lang="en-US"/>
        </a:p>
      </dgm:t>
    </dgm:pt>
    <dgm:pt modelId="{AE14F95E-9647-4017-845D-B56FA66C7250}" type="sibTrans" cxnId="{8B40F78D-22A9-40AB-9083-FFDD20A2F9F6}">
      <dgm:prSet/>
      <dgm:spPr/>
      <dgm:t>
        <a:bodyPr/>
        <a:lstStyle/>
        <a:p>
          <a:endParaRPr lang="en-US"/>
        </a:p>
      </dgm:t>
    </dgm:pt>
    <dgm:pt modelId="{574D8A89-F51C-4B07-AEC2-91A3751A287B}" type="pres">
      <dgm:prSet presAssocID="{0BDC775F-39D0-4DB7-A776-53E1F2738CE9}" presName="Name0" presStyleCnt="0">
        <dgm:presLayoutVars>
          <dgm:dir/>
          <dgm:resizeHandles val="exact"/>
        </dgm:presLayoutVars>
      </dgm:prSet>
      <dgm:spPr/>
    </dgm:pt>
    <dgm:pt modelId="{F0308E56-3D90-4371-AB8A-732B81596FCF}" type="pres">
      <dgm:prSet presAssocID="{0BDC775F-39D0-4DB7-A776-53E1F2738CE9}" presName="bkgdShp" presStyleLbl="alignAccFollowNode1" presStyleIdx="0" presStyleCnt="1" custFlipVert="1" custScaleY="2757"/>
      <dgm:spPr/>
    </dgm:pt>
    <dgm:pt modelId="{89EB6737-F3A3-43E3-B1E7-C873E11BD847}" type="pres">
      <dgm:prSet presAssocID="{0BDC775F-39D0-4DB7-A776-53E1F2738CE9}" presName="linComp" presStyleCnt="0"/>
      <dgm:spPr/>
    </dgm:pt>
    <dgm:pt modelId="{B9760C42-DF66-4533-B170-93729D7229A3}" type="pres">
      <dgm:prSet presAssocID="{93BB660C-DDB3-4E23-A864-5D66B32A17A3}" presName="compNode" presStyleCnt="0"/>
      <dgm:spPr/>
    </dgm:pt>
    <dgm:pt modelId="{BEE3FF76-2F21-46D7-8553-358A4805C1D8}" type="pres">
      <dgm:prSet presAssocID="{93BB660C-DDB3-4E23-A864-5D66B32A17A3}" presName="node" presStyleLbl="node1" presStyleIdx="0" presStyleCnt="3" custScaleX="174206" custScaleY="138959" custLinFactNeighborX="-1059" custLinFactNeighborY="-13566">
        <dgm:presLayoutVars>
          <dgm:bulletEnabled val="1"/>
        </dgm:presLayoutVars>
      </dgm:prSet>
      <dgm:spPr/>
    </dgm:pt>
    <dgm:pt modelId="{410CD6C3-639D-4009-9C0E-8D54F111AC0A}" type="pres">
      <dgm:prSet presAssocID="{93BB660C-DDB3-4E23-A864-5D66B32A17A3}" presName="invisiNode" presStyleLbl="node1" presStyleIdx="0" presStyleCnt="3"/>
      <dgm:spPr/>
    </dgm:pt>
    <dgm:pt modelId="{2CD998AD-BFC6-4164-881B-52E41B1ACDE0}" type="pres">
      <dgm:prSet presAssocID="{93BB660C-DDB3-4E23-A864-5D66B32A17A3}" presName="imagNode" presStyleLbl="fgImgPlace1" presStyleIdx="0" presStyleCnt="3" custScaleX="56339" custScaleY="78999" custLinFactNeighborY="-2404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ad with Gears"/>
        </a:ext>
      </dgm:extLst>
    </dgm:pt>
    <dgm:pt modelId="{7E116331-8868-408D-A12D-8BED9CCB4908}" type="pres">
      <dgm:prSet presAssocID="{74BA5F68-4451-4CFF-82C1-2E8628094383}" presName="sibTrans" presStyleLbl="sibTrans2D1" presStyleIdx="0" presStyleCnt="0"/>
      <dgm:spPr/>
    </dgm:pt>
    <dgm:pt modelId="{6046556F-0FEB-4BFB-8542-D4C07F63EF62}" type="pres">
      <dgm:prSet presAssocID="{EF591DE8-C2CF-4AA5-A414-767CC30FCE2A}" presName="compNode" presStyleCnt="0"/>
      <dgm:spPr/>
    </dgm:pt>
    <dgm:pt modelId="{774B5729-47EC-4E0C-A661-3E742FD64612}" type="pres">
      <dgm:prSet presAssocID="{EF591DE8-C2CF-4AA5-A414-767CC30FCE2A}" presName="node" presStyleLbl="node1" presStyleIdx="1" presStyleCnt="3" custScaleX="167604" custScaleY="137823" custLinFactNeighborX="6074" custLinFactNeighborY="-13082">
        <dgm:presLayoutVars>
          <dgm:bulletEnabled val="1"/>
        </dgm:presLayoutVars>
      </dgm:prSet>
      <dgm:spPr/>
    </dgm:pt>
    <dgm:pt modelId="{C9657158-B3F8-4B8A-A9D3-A9E604D1554F}" type="pres">
      <dgm:prSet presAssocID="{EF591DE8-C2CF-4AA5-A414-767CC30FCE2A}" presName="invisiNode" presStyleLbl="node1" presStyleIdx="1" presStyleCnt="3"/>
      <dgm:spPr/>
    </dgm:pt>
    <dgm:pt modelId="{46E97095-CA27-4095-9EFE-D391A8B9E417}" type="pres">
      <dgm:prSet presAssocID="{EF591DE8-C2CF-4AA5-A414-767CC30FCE2A}" presName="imagNode" presStyleLbl="fgImgPlace1" presStyleIdx="1" presStyleCnt="3" custScaleX="56208" custScaleY="67771" custLinFactNeighborX="3879" custLinFactNeighborY="-1853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eacher"/>
        </a:ext>
      </dgm:extLst>
    </dgm:pt>
    <dgm:pt modelId="{8466B314-0614-48FB-A7E5-F571A5FD8A8B}" type="pres">
      <dgm:prSet presAssocID="{2C45BAC3-1E68-475B-82EA-54808532CC68}" presName="sibTrans" presStyleLbl="sibTrans2D1" presStyleIdx="0" presStyleCnt="0"/>
      <dgm:spPr/>
    </dgm:pt>
    <dgm:pt modelId="{C96360AF-62AC-4644-A257-676033AE0210}" type="pres">
      <dgm:prSet presAssocID="{43D7E3FD-37FD-40AD-B160-F91D6602B598}" presName="compNode" presStyleCnt="0"/>
      <dgm:spPr/>
    </dgm:pt>
    <dgm:pt modelId="{DFED4BDE-B5F6-461A-8D7D-D96EE8D1AA4E}" type="pres">
      <dgm:prSet presAssocID="{43D7E3FD-37FD-40AD-B160-F91D6602B598}" presName="node" presStyleLbl="node1" presStyleIdx="2" presStyleCnt="3" custScaleX="104238" custLinFactNeighborX="12730" custLinFactNeighborY="-40909">
        <dgm:presLayoutVars>
          <dgm:bulletEnabled val="1"/>
        </dgm:presLayoutVars>
      </dgm:prSet>
      <dgm:spPr/>
    </dgm:pt>
    <dgm:pt modelId="{92D2CA9B-324D-46AD-A520-459888E0EFF0}" type="pres">
      <dgm:prSet presAssocID="{43D7E3FD-37FD-40AD-B160-F91D6602B598}" presName="invisiNode" presStyleLbl="node1" presStyleIdx="2" presStyleCnt="3"/>
      <dgm:spPr/>
    </dgm:pt>
    <dgm:pt modelId="{6D1610B8-D7D0-4880-95D0-8340880BFA4B}" type="pres">
      <dgm:prSet presAssocID="{43D7E3FD-37FD-40AD-B160-F91D6602B598}" presName="imagNode" presStyleLbl="fgImgPlace1" presStyleIdx="2" presStyleCnt="3" custScaleX="72454" custScaleY="67330" custLinFactNeighborX="-1414" custLinFactNeighborY="-39651"/>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Group"/>
        </a:ext>
      </dgm:extLst>
    </dgm:pt>
  </dgm:ptLst>
  <dgm:cxnLst>
    <dgm:cxn modelId="{578BBC1D-7B8B-4D79-BDF4-196697576B87}" srcId="{0BDC775F-39D0-4DB7-A776-53E1F2738CE9}" destId="{93BB660C-DDB3-4E23-A864-5D66B32A17A3}" srcOrd="0" destOrd="0" parTransId="{41FC0BA5-B682-4D4B-AEAC-BC1A0AA551A3}" sibTransId="{74BA5F68-4451-4CFF-82C1-2E8628094383}"/>
    <dgm:cxn modelId="{9D308234-7965-4230-82CA-4013DF4ACE7B}" type="presOf" srcId="{74BA5F68-4451-4CFF-82C1-2E8628094383}" destId="{7E116331-8868-408D-A12D-8BED9CCB4908}" srcOrd="0" destOrd="0" presId="urn:microsoft.com/office/officeart/2005/8/layout/pList2"/>
    <dgm:cxn modelId="{AEBAFB71-FB2F-4767-9FAD-A2D3A846C556}" type="presOf" srcId="{93BB660C-DDB3-4E23-A864-5D66B32A17A3}" destId="{BEE3FF76-2F21-46D7-8553-358A4805C1D8}" srcOrd="0" destOrd="0" presId="urn:microsoft.com/office/officeart/2005/8/layout/pList2"/>
    <dgm:cxn modelId="{D1CAB38B-F00D-4EA3-8414-707DF69CDBA2}" type="presOf" srcId="{2C45BAC3-1E68-475B-82EA-54808532CC68}" destId="{8466B314-0614-48FB-A7E5-F571A5FD8A8B}" srcOrd="0" destOrd="0" presId="urn:microsoft.com/office/officeart/2005/8/layout/pList2"/>
    <dgm:cxn modelId="{8B40F78D-22A9-40AB-9083-FFDD20A2F9F6}" srcId="{0BDC775F-39D0-4DB7-A776-53E1F2738CE9}" destId="{43D7E3FD-37FD-40AD-B160-F91D6602B598}" srcOrd="2" destOrd="0" parTransId="{4639F3C2-8335-4260-806B-4058780FD823}" sibTransId="{AE14F95E-9647-4017-845D-B56FA66C7250}"/>
    <dgm:cxn modelId="{4D23D3BE-B7C0-48BD-992E-DC70D81DC676}" type="presOf" srcId="{0BDC775F-39D0-4DB7-A776-53E1F2738CE9}" destId="{574D8A89-F51C-4B07-AEC2-91A3751A287B}" srcOrd="0" destOrd="0" presId="urn:microsoft.com/office/officeart/2005/8/layout/pList2"/>
    <dgm:cxn modelId="{62D40CC2-EB29-4F5F-A619-6B9ACE89F427}" srcId="{0BDC775F-39D0-4DB7-A776-53E1F2738CE9}" destId="{EF591DE8-C2CF-4AA5-A414-767CC30FCE2A}" srcOrd="1" destOrd="0" parTransId="{FEA52A4A-4597-4DF3-AEF0-7ABA5EFCBAA3}" sibTransId="{2C45BAC3-1E68-475B-82EA-54808532CC68}"/>
    <dgm:cxn modelId="{316AC3DF-AD5D-4BCF-A19C-B875EEB15A0A}" type="presOf" srcId="{43D7E3FD-37FD-40AD-B160-F91D6602B598}" destId="{DFED4BDE-B5F6-461A-8D7D-D96EE8D1AA4E}" srcOrd="0" destOrd="0" presId="urn:microsoft.com/office/officeart/2005/8/layout/pList2"/>
    <dgm:cxn modelId="{37D887E0-E6C8-44F5-8AB1-F36049B7080C}" type="presOf" srcId="{EF591DE8-C2CF-4AA5-A414-767CC30FCE2A}" destId="{774B5729-47EC-4E0C-A661-3E742FD64612}" srcOrd="0" destOrd="0" presId="urn:microsoft.com/office/officeart/2005/8/layout/pList2"/>
    <dgm:cxn modelId="{D1A5D80F-A366-4B04-A343-B43A4B1A7424}" type="presParOf" srcId="{574D8A89-F51C-4B07-AEC2-91A3751A287B}" destId="{F0308E56-3D90-4371-AB8A-732B81596FCF}" srcOrd="0" destOrd="0" presId="urn:microsoft.com/office/officeart/2005/8/layout/pList2"/>
    <dgm:cxn modelId="{5D3CE02A-820D-4F74-9DFB-0EFA84230CAA}" type="presParOf" srcId="{574D8A89-F51C-4B07-AEC2-91A3751A287B}" destId="{89EB6737-F3A3-43E3-B1E7-C873E11BD847}" srcOrd="1" destOrd="0" presId="urn:microsoft.com/office/officeart/2005/8/layout/pList2"/>
    <dgm:cxn modelId="{1E68739C-B352-4A0B-8961-4121B68B4AB3}" type="presParOf" srcId="{89EB6737-F3A3-43E3-B1E7-C873E11BD847}" destId="{B9760C42-DF66-4533-B170-93729D7229A3}" srcOrd="0" destOrd="0" presId="urn:microsoft.com/office/officeart/2005/8/layout/pList2"/>
    <dgm:cxn modelId="{A145DBD7-1D7D-4A5D-AB0B-6A6BA0DF5885}" type="presParOf" srcId="{B9760C42-DF66-4533-B170-93729D7229A3}" destId="{BEE3FF76-2F21-46D7-8553-358A4805C1D8}" srcOrd="0" destOrd="0" presId="urn:microsoft.com/office/officeart/2005/8/layout/pList2"/>
    <dgm:cxn modelId="{985A3E38-266D-43DA-8010-E2495453C655}" type="presParOf" srcId="{B9760C42-DF66-4533-B170-93729D7229A3}" destId="{410CD6C3-639D-4009-9C0E-8D54F111AC0A}" srcOrd="1" destOrd="0" presId="urn:microsoft.com/office/officeart/2005/8/layout/pList2"/>
    <dgm:cxn modelId="{05823809-7572-4D1F-9789-FFFB5FE82FD6}" type="presParOf" srcId="{B9760C42-DF66-4533-B170-93729D7229A3}" destId="{2CD998AD-BFC6-4164-881B-52E41B1ACDE0}" srcOrd="2" destOrd="0" presId="urn:microsoft.com/office/officeart/2005/8/layout/pList2"/>
    <dgm:cxn modelId="{3F61947A-EDB5-4011-B81F-397A169124CA}" type="presParOf" srcId="{89EB6737-F3A3-43E3-B1E7-C873E11BD847}" destId="{7E116331-8868-408D-A12D-8BED9CCB4908}" srcOrd="1" destOrd="0" presId="urn:microsoft.com/office/officeart/2005/8/layout/pList2"/>
    <dgm:cxn modelId="{1DB400AF-1EC2-4139-9CA7-C33C889D68C3}" type="presParOf" srcId="{89EB6737-F3A3-43E3-B1E7-C873E11BD847}" destId="{6046556F-0FEB-4BFB-8542-D4C07F63EF62}" srcOrd="2" destOrd="0" presId="urn:microsoft.com/office/officeart/2005/8/layout/pList2"/>
    <dgm:cxn modelId="{71F4BEE1-31F1-4F69-8280-C799560255C7}" type="presParOf" srcId="{6046556F-0FEB-4BFB-8542-D4C07F63EF62}" destId="{774B5729-47EC-4E0C-A661-3E742FD64612}" srcOrd="0" destOrd="0" presId="urn:microsoft.com/office/officeart/2005/8/layout/pList2"/>
    <dgm:cxn modelId="{23D35922-B4B3-4166-AE62-20EDA4C34E01}" type="presParOf" srcId="{6046556F-0FEB-4BFB-8542-D4C07F63EF62}" destId="{C9657158-B3F8-4B8A-A9D3-A9E604D1554F}" srcOrd="1" destOrd="0" presId="urn:microsoft.com/office/officeart/2005/8/layout/pList2"/>
    <dgm:cxn modelId="{C7385394-9074-4AE4-AA4B-DD5709B97C85}" type="presParOf" srcId="{6046556F-0FEB-4BFB-8542-D4C07F63EF62}" destId="{46E97095-CA27-4095-9EFE-D391A8B9E417}" srcOrd="2" destOrd="0" presId="urn:microsoft.com/office/officeart/2005/8/layout/pList2"/>
    <dgm:cxn modelId="{96D71D9E-EF61-4371-98D2-FC76DDCBBA7F}" type="presParOf" srcId="{89EB6737-F3A3-43E3-B1E7-C873E11BD847}" destId="{8466B314-0614-48FB-A7E5-F571A5FD8A8B}" srcOrd="3" destOrd="0" presId="urn:microsoft.com/office/officeart/2005/8/layout/pList2"/>
    <dgm:cxn modelId="{BE38F4E1-A3DE-409B-80B8-68C7D1780BB5}" type="presParOf" srcId="{89EB6737-F3A3-43E3-B1E7-C873E11BD847}" destId="{C96360AF-62AC-4644-A257-676033AE0210}" srcOrd="4" destOrd="0" presId="urn:microsoft.com/office/officeart/2005/8/layout/pList2"/>
    <dgm:cxn modelId="{40F4282B-CD09-4512-9E89-F43D7E9321A4}" type="presParOf" srcId="{C96360AF-62AC-4644-A257-676033AE0210}" destId="{DFED4BDE-B5F6-461A-8D7D-D96EE8D1AA4E}" srcOrd="0" destOrd="0" presId="urn:microsoft.com/office/officeart/2005/8/layout/pList2"/>
    <dgm:cxn modelId="{52C253A5-EF3F-47DD-B7FB-3AD596BF0292}" type="presParOf" srcId="{C96360AF-62AC-4644-A257-676033AE0210}" destId="{92D2CA9B-324D-46AD-A520-459888E0EFF0}" srcOrd="1" destOrd="0" presId="urn:microsoft.com/office/officeart/2005/8/layout/pList2"/>
    <dgm:cxn modelId="{6B4A4F7B-E735-4EDD-8DE4-15B848538946}" type="presParOf" srcId="{C96360AF-62AC-4644-A257-676033AE0210}" destId="{6D1610B8-D7D0-4880-95D0-8340880BFA4B}"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71F7080-BCB9-42F5-8F1F-59A1CFD93300}" type="doc">
      <dgm:prSet loTypeId="urn:microsoft.com/office/officeart/2005/8/layout/default" loCatId="list" qsTypeId="urn:microsoft.com/office/officeart/2005/8/quickstyle/simple4" qsCatId="simple" csTypeId="urn:microsoft.com/office/officeart/2005/8/colors/accent2_2" csCatId="accent2" phldr="1"/>
      <dgm:spPr/>
      <dgm:t>
        <a:bodyPr/>
        <a:lstStyle/>
        <a:p>
          <a:endParaRPr lang="en-US"/>
        </a:p>
      </dgm:t>
    </dgm:pt>
    <dgm:pt modelId="{90B7C6FF-4753-4437-8DE5-841FFFD2F1C7}">
      <dgm:prSet phldrT="[Text]" custT="1"/>
      <dgm:spPr>
        <a:solidFill>
          <a:schemeClr val="accent3"/>
        </a:solidFill>
      </dgm:spPr>
      <dgm:t>
        <a:bodyPr/>
        <a:lstStyle/>
        <a:p>
          <a:pPr algn="l" rtl="0"/>
          <a:r>
            <a:rPr lang="en-US" sz="1800" b="1" u="sng">
              <a:solidFill>
                <a:schemeClr val="tx1"/>
              </a:solidFill>
              <a:latin typeface="+mn-lt"/>
            </a:rPr>
            <a:t>Supplemental</a:t>
          </a:r>
          <a:r>
            <a:rPr lang="en-US" sz="1800">
              <a:solidFill>
                <a:schemeClr val="tx1"/>
              </a:solidFill>
              <a:latin typeface="+mn-lt"/>
            </a:rPr>
            <a:t> funds available to local school districts</a:t>
          </a:r>
        </a:p>
      </dgm:t>
    </dgm:pt>
    <dgm:pt modelId="{8F1B8988-E24B-4258-AA12-BDBD81B2D7DC}" type="parTrans" cxnId="{4416E095-8EE7-4D61-86C6-C2F5242D67B2}">
      <dgm:prSet/>
      <dgm:spPr/>
      <dgm:t>
        <a:bodyPr/>
        <a:lstStyle/>
        <a:p>
          <a:pPr algn="l"/>
          <a:endParaRPr lang="en-US" sz="1800">
            <a:latin typeface="+mn-lt"/>
          </a:endParaRPr>
        </a:p>
      </dgm:t>
    </dgm:pt>
    <dgm:pt modelId="{2D9C4D2F-0E42-4D3F-8F0B-8528A1668193}" type="sibTrans" cxnId="{4416E095-8EE7-4D61-86C6-C2F5242D67B2}">
      <dgm:prSet/>
      <dgm:spPr/>
      <dgm:t>
        <a:bodyPr/>
        <a:lstStyle/>
        <a:p>
          <a:pPr algn="l"/>
          <a:endParaRPr lang="en-US" sz="1800">
            <a:latin typeface="+mn-lt"/>
          </a:endParaRPr>
        </a:p>
      </dgm:t>
    </dgm:pt>
    <dgm:pt modelId="{1FD6C284-E968-452B-A117-4B4DCAEE0CB7}">
      <dgm:prSet phldrT="[Text]" custT="1"/>
      <dgm:spPr>
        <a:solidFill>
          <a:schemeClr val="accent3"/>
        </a:solidFill>
      </dgm:spPr>
      <dgm:t>
        <a:bodyPr/>
        <a:lstStyle/>
        <a:p>
          <a:pPr algn="l" rtl="0"/>
          <a:r>
            <a:rPr lang="en-US" sz="1800">
              <a:solidFill>
                <a:schemeClr val="tx1"/>
              </a:solidFill>
              <a:latin typeface="+mn-lt"/>
            </a:rPr>
            <a:t>Based on the number of MLL students enrolled in the district and in Private Schools located in the district</a:t>
          </a:r>
        </a:p>
      </dgm:t>
    </dgm:pt>
    <dgm:pt modelId="{3F07E168-A174-490B-A290-8ACB509604CC}" type="parTrans" cxnId="{818E2CCB-35BB-411B-9596-5F514DF1E5CF}">
      <dgm:prSet/>
      <dgm:spPr/>
      <dgm:t>
        <a:bodyPr/>
        <a:lstStyle/>
        <a:p>
          <a:pPr algn="l"/>
          <a:endParaRPr lang="en-US" sz="1800">
            <a:latin typeface="+mn-lt"/>
          </a:endParaRPr>
        </a:p>
      </dgm:t>
    </dgm:pt>
    <dgm:pt modelId="{057DC1B1-00FB-4ADC-BAF0-581096BF8D43}" type="sibTrans" cxnId="{818E2CCB-35BB-411B-9596-5F514DF1E5CF}">
      <dgm:prSet/>
      <dgm:spPr/>
      <dgm:t>
        <a:bodyPr/>
        <a:lstStyle/>
        <a:p>
          <a:pPr algn="l"/>
          <a:endParaRPr lang="en-US" sz="1800">
            <a:latin typeface="+mn-lt"/>
          </a:endParaRPr>
        </a:p>
      </dgm:t>
    </dgm:pt>
    <dgm:pt modelId="{EDB58C5A-3613-4F90-AFBE-CBD99DAD94DB}">
      <dgm:prSet phldrT="[Text]" custT="1"/>
      <dgm:spPr>
        <a:solidFill>
          <a:schemeClr val="accent3"/>
        </a:solidFill>
      </dgm:spPr>
      <dgm:t>
        <a:bodyPr/>
        <a:lstStyle/>
        <a:p>
          <a:pPr algn="l" rtl="0"/>
          <a:r>
            <a:rPr lang="en-US" sz="1800">
              <a:solidFill>
                <a:schemeClr val="tx1"/>
              </a:solidFill>
              <a:latin typeface="+mn-lt"/>
            </a:rPr>
            <a:t>To ensure that these students are prepared to meet the English language proficiency standards</a:t>
          </a:r>
        </a:p>
      </dgm:t>
    </dgm:pt>
    <dgm:pt modelId="{4643FFBD-A82F-43B8-9D22-2CAF5AB3C7C6}" type="parTrans" cxnId="{AB24D1F2-E672-4F3C-AFAB-916CCBBEE361}">
      <dgm:prSet/>
      <dgm:spPr/>
      <dgm:t>
        <a:bodyPr/>
        <a:lstStyle/>
        <a:p>
          <a:pPr algn="l"/>
          <a:endParaRPr lang="en-US" sz="1800">
            <a:latin typeface="+mn-lt"/>
          </a:endParaRPr>
        </a:p>
      </dgm:t>
    </dgm:pt>
    <dgm:pt modelId="{56D03C3D-15E7-40BA-B0FE-7200A7D09E95}" type="sibTrans" cxnId="{AB24D1F2-E672-4F3C-AFAB-916CCBBEE361}">
      <dgm:prSet/>
      <dgm:spPr/>
      <dgm:t>
        <a:bodyPr/>
        <a:lstStyle/>
        <a:p>
          <a:pPr algn="l"/>
          <a:endParaRPr lang="en-US" sz="1800">
            <a:latin typeface="+mn-lt"/>
          </a:endParaRPr>
        </a:p>
      </dgm:t>
    </dgm:pt>
    <dgm:pt modelId="{1DDB21FF-2013-4C5D-82D5-19168DFC5123}">
      <dgm:prSet phldrT="[Text]" custT="1"/>
      <dgm:spPr>
        <a:solidFill>
          <a:schemeClr val="accent3"/>
        </a:solidFill>
      </dgm:spPr>
      <dgm:t>
        <a:bodyPr/>
        <a:lstStyle/>
        <a:p>
          <a:pPr algn="l" rtl="0"/>
          <a:r>
            <a:rPr lang="en-US" sz="1800">
              <a:solidFill>
                <a:schemeClr val="tx1"/>
              </a:solidFill>
              <a:latin typeface="+mn-lt"/>
            </a:rPr>
            <a:t>and the same </a:t>
          </a:r>
          <a:r>
            <a:rPr lang="en-US" sz="1800" b="1">
              <a:solidFill>
                <a:schemeClr val="tx1"/>
              </a:solidFill>
              <a:latin typeface="+mn-lt"/>
            </a:rPr>
            <a:t>challenging state academic content and grade level performance standards</a:t>
          </a:r>
          <a:r>
            <a:rPr lang="en-US" sz="1800">
              <a:solidFill>
                <a:schemeClr val="tx1"/>
              </a:solidFill>
              <a:latin typeface="+mn-lt"/>
            </a:rPr>
            <a:t> expected of all other students</a:t>
          </a:r>
        </a:p>
      </dgm:t>
    </dgm:pt>
    <dgm:pt modelId="{2ED4DF2F-5387-4FA8-80F0-4A4F6F89C729}" type="parTrans" cxnId="{29E6CBE2-DAF9-4181-B647-9824161B3D67}">
      <dgm:prSet/>
      <dgm:spPr/>
      <dgm:t>
        <a:bodyPr/>
        <a:lstStyle/>
        <a:p>
          <a:pPr algn="l"/>
          <a:endParaRPr lang="en-US" sz="1800">
            <a:latin typeface="+mn-lt"/>
          </a:endParaRPr>
        </a:p>
      </dgm:t>
    </dgm:pt>
    <dgm:pt modelId="{A742E3B9-6BCE-45BA-91AE-37BCBB755190}" type="sibTrans" cxnId="{29E6CBE2-DAF9-4181-B647-9824161B3D67}">
      <dgm:prSet/>
      <dgm:spPr/>
      <dgm:t>
        <a:bodyPr/>
        <a:lstStyle/>
        <a:p>
          <a:pPr algn="l"/>
          <a:endParaRPr lang="en-US" sz="1800">
            <a:latin typeface="+mn-lt"/>
          </a:endParaRPr>
        </a:p>
      </dgm:t>
    </dgm:pt>
    <dgm:pt modelId="{FC308D24-7008-4988-B0C8-BB1FE505C09C}" type="pres">
      <dgm:prSet presAssocID="{F71F7080-BCB9-42F5-8F1F-59A1CFD93300}" presName="diagram" presStyleCnt="0">
        <dgm:presLayoutVars>
          <dgm:dir/>
          <dgm:resizeHandles val="exact"/>
        </dgm:presLayoutVars>
      </dgm:prSet>
      <dgm:spPr/>
    </dgm:pt>
    <dgm:pt modelId="{951BDABB-171B-43EE-8B87-D49F96599938}" type="pres">
      <dgm:prSet presAssocID="{90B7C6FF-4753-4437-8DE5-841FFFD2F1C7}" presName="node" presStyleLbl="node1" presStyleIdx="0" presStyleCnt="4">
        <dgm:presLayoutVars>
          <dgm:bulletEnabled val="1"/>
        </dgm:presLayoutVars>
      </dgm:prSet>
      <dgm:spPr/>
    </dgm:pt>
    <dgm:pt modelId="{3EF202FB-3AA9-460A-9C54-16F18A5A2F48}" type="pres">
      <dgm:prSet presAssocID="{2D9C4D2F-0E42-4D3F-8F0B-8528A1668193}" presName="sibTrans" presStyleCnt="0"/>
      <dgm:spPr/>
    </dgm:pt>
    <dgm:pt modelId="{26E6474E-9FEB-418E-8C68-1A1B506A7A5C}" type="pres">
      <dgm:prSet presAssocID="{1FD6C284-E968-452B-A117-4B4DCAEE0CB7}" presName="node" presStyleLbl="node1" presStyleIdx="1" presStyleCnt="4">
        <dgm:presLayoutVars>
          <dgm:bulletEnabled val="1"/>
        </dgm:presLayoutVars>
      </dgm:prSet>
      <dgm:spPr/>
    </dgm:pt>
    <dgm:pt modelId="{E0D3F99B-60CE-4392-A468-327025F56D23}" type="pres">
      <dgm:prSet presAssocID="{057DC1B1-00FB-4ADC-BAF0-581096BF8D43}" presName="sibTrans" presStyleCnt="0"/>
      <dgm:spPr/>
    </dgm:pt>
    <dgm:pt modelId="{CDE16161-3EE4-41A2-86C8-57120B4CF921}" type="pres">
      <dgm:prSet presAssocID="{EDB58C5A-3613-4F90-AFBE-CBD99DAD94DB}" presName="node" presStyleLbl="node1" presStyleIdx="2" presStyleCnt="4">
        <dgm:presLayoutVars>
          <dgm:bulletEnabled val="1"/>
        </dgm:presLayoutVars>
      </dgm:prSet>
      <dgm:spPr/>
    </dgm:pt>
    <dgm:pt modelId="{DAD72B41-C705-46BA-BEBF-F448C318470F}" type="pres">
      <dgm:prSet presAssocID="{56D03C3D-15E7-40BA-B0FE-7200A7D09E95}" presName="sibTrans" presStyleCnt="0"/>
      <dgm:spPr/>
    </dgm:pt>
    <dgm:pt modelId="{9CB3DB94-F501-4BCA-BF2F-ECED3DDBFA02}" type="pres">
      <dgm:prSet presAssocID="{1DDB21FF-2013-4C5D-82D5-19168DFC5123}" presName="node" presStyleLbl="node1" presStyleIdx="3" presStyleCnt="4">
        <dgm:presLayoutVars>
          <dgm:bulletEnabled val="1"/>
        </dgm:presLayoutVars>
      </dgm:prSet>
      <dgm:spPr/>
    </dgm:pt>
  </dgm:ptLst>
  <dgm:cxnLst>
    <dgm:cxn modelId="{5C6D8E2C-2122-4038-A249-491B4DEB5783}" type="presOf" srcId="{EDB58C5A-3613-4F90-AFBE-CBD99DAD94DB}" destId="{CDE16161-3EE4-41A2-86C8-57120B4CF921}" srcOrd="0" destOrd="0" presId="urn:microsoft.com/office/officeart/2005/8/layout/default"/>
    <dgm:cxn modelId="{6FA4105B-CDF4-41BF-9EDD-7E28815738CD}" type="presOf" srcId="{F71F7080-BCB9-42F5-8F1F-59A1CFD93300}" destId="{FC308D24-7008-4988-B0C8-BB1FE505C09C}" srcOrd="0" destOrd="0" presId="urn:microsoft.com/office/officeart/2005/8/layout/default"/>
    <dgm:cxn modelId="{AB14446C-7034-4057-831F-EB1F4F7741BA}" type="presOf" srcId="{90B7C6FF-4753-4437-8DE5-841FFFD2F1C7}" destId="{951BDABB-171B-43EE-8B87-D49F96599938}" srcOrd="0" destOrd="0" presId="urn:microsoft.com/office/officeart/2005/8/layout/default"/>
    <dgm:cxn modelId="{85838451-20F2-4E05-BA87-873032D542CA}" type="presOf" srcId="{1FD6C284-E968-452B-A117-4B4DCAEE0CB7}" destId="{26E6474E-9FEB-418E-8C68-1A1B506A7A5C}" srcOrd="0" destOrd="0" presId="urn:microsoft.com/office/officeart/2005/8/layout/default"/>
    <dgm:cxn modelId="{4416E095-8EE7-4D61-86C6-C2F5242D67B2}" srcId="{F71F7080-BCB9-42F5-8F1F-59A1CFD93300}" destId="{90B7C6FF-4753-4437-8DE5-841FFFD2F1C7}" srcOrd="0" destOrd="0" parTransId="{8F1B8988-E24B-4258-AA12-BDBD81B2D7DC}" sibTransId="{2D9C4D2F-0E42-4D3F-8F0B-8528A1668193}"/>
    <dgm:cxn modelId="{E8656696-549F-4982-BE47-22E2EFFC1857}" type="presOf" srcId="{1DDB21FF-2013-4C5D-82D5-19168DFC5123}" destId="{9CB3DB94-F501-4BCA-BF2F-ECED3DDBFA02}" srcOrd="0" destOrd="0" presId="urn:microsoft.com/office/officeart/2005/8/layout/default"/>
    <dgm:cxn modelId="{818E2CCB-35BB-411B-9596-5F514DF1E5CF}" srcId="{F71F7080-BCB9-42F5-8F1F-59A1CFD93300}" destId="{1FD6C284-E968-452B-A117-4B4DCAEE0CB7}" srcOrd="1" destOrd="0" parTransId="{3F07E168-A174-490B-A290-8ACB509604CC}" sibTransId="{057DC1B1-00FB-4ADC-BAF0-581096BF8D43}"/>
    <dgm:cxn modelId="{29E6CBE2-DAF9-4181-B647-9824161B3D67}" srcId="{F71F7080-BCB9-42F5-8F1F-59A1CFD93300}" destId="{1DDB21FF-2013-4C5D-82D5-19168DFC5123}" srcOrd="3" destOrd="0" parTransId="{2ED4DF2F-5387-4FA8-80F0-4A4F6F89C729}" sibTransId="{A742E3B9-6BCE-45BA-91AE-37BCBB755190}"/>
    <dgm:cxn modelId="{AB24D1F2-E672-4F3C-AFAB-916CCBBEE361}" srcId="{F71F7080-BCB9-42F5-8F1F-59A1CFD93300}" destId="{EDB58C5A-3613-4F90-AFBE-CBD99DAD94DB}" srcOrd="2" destOrd="0" parTransId="{4643FFBD-A82F-43B8-9D22-2CAF5AB3C7C6}" sibTransId="{56D03C3D-15E7-40BA-B0FE-7200A7D09E95}"/>
    <dgm:cxn modelId="{AA2DBEA5-A25D-441E-8881-7F4204F4F51A}" type="presParOf" srcId="{FC308D24-7008-4988-B0C8-BB1FE505C09C}" destId="{951BDABB-171B-43EE-8B87-D49F96599938}" srcOrd="0" destOrd="0" presId="urn:microsoft.com/office/officeart/2005/8/layout/default"/>
    <dgm:cxn modelId="{94EEB1F2-D1D8-4203-ABBE-2BE5F1CE907F}" type="presParOf" srcId="{FC308D24-7008-4988-B0C8-BB1FE505C09C}" destId="{3EF202FB-3AA9-460A-9C54-16F18A5A2F48}" srcOrd="1" destOrd="0" presId="urn:microsoft.com/office/officeart/2005/8/layout/default"/>
    <dgm:cxn modelId="{F8B5EFFB-E33A-42DE-8FF1-EAC0852C187B}" type="presParOf" srcId="{FC308D24-7008-4988-B0C8-BB1FE505C09C}" destId="{26E6474E-9FEB-418E-8C68-1A1B506A7A5C}" srcOrd="2" destOrd="0" presId="urn:microsoft.com/office/officeart/2005/8/layout/default"/>
    <dgm:cxn modelId="{F7D014DD-D016-49E6-B0DE-608169B029D1}" type="presParOf" srcId="{FC308D24-7008-4988-B0C8-BB1FE505C09C}" destId="{E0D3F99B-60CE-4392-A468-327025F56D23}" srcOrd="3" destOrd="0" presId="urn:microsoft.com/office/officeart/2005/8/layout/default"/>
    <dgm:cxn modelId="{0E84E498-D097-4751-BFC4-93B6C2BF8A0C}" type="presParOf" srcId="{FC308D24-7008-4988-B0C8-BB1FE505C09C}" destId="{CDE16161-3EE4-41A2-86C8-57120B4CF921}" srcOrd="4" destOrd="0" presId="urn:microsoft.com/office/officeart/2005/8/layout/default"/>
    <dgm:cxn modelId="{813559E6-679D-4A06-AE9A-74A6761183AD}" type="presParOf" srcId="{FC308D24-7008-4988-B0C8-BB1FE505C09C}" destId="{DAD72B41-C705-46BA-BEBF-F448C318470F}" srcOrd="5" destOrd="0" presId="urn:microsoft.com/office/officeart/2005/8/layout/default"/>
    <dgm:cxn modelId="{8F23B4AA-E2A9-410C-8DC1-4DA1AE7455AF}" type="presParOf" srcId="{FC308D24-7008-4988-B0C8-BB1FE505C09C}" destId="{9CB3DB94-F501-4BCA-BF2F-ECED3DDBFA02}" srcOrd="6"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0DE4B5C-F787-4F03-A13E-6825F569267C}"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6791EC27-011B-47A6-9F45-54B94369FF47}">
      <dgm:prSet/>
      <dgm:spPr/>
      <dgm:t>
        <a:bodyPr/>
        <a:lstStyle/>
        <a:p>
          <a:pPr>
            <a:lnSpc>
              <a:spcPct val="100000"/>
            </a:lnSpc>
            <a:defRPr cap="all"/>
          </a:pPr>
          <a:r>
            <a:rPr lang="en-US" cap="none">
              <a:latin typeface="Franklin Gothic Demi"/>
            </a:rPr>
            <a:t>Data</a:t>
          </a:r>
        </a:p>
      </dgm:t>
    </dgm:pt>
    <dgm:pt modelId="{D35EACEA-D289-435D-A722-B905C96D046F}" type="parTrans" cxnId="{6B9CAC66-AC3F-409A-AD33-DB084F7727F0}">
      <dgm:prSet/>
      <dgm:spPr/>
      <dgm:t>
        <a:bodyPr/>
        <a:lstStyle/>
        <a:p>
          <a:endParaRPr lang="en-US"/>
        </a:p>
      </dgm:t>
    </dgm:pt>
    <dgm:pt modelId="{06FEFB12-496E-4A51-A535-3ACA408DBF6A}" type="sibTrans" cxnId="{6B9CAC66-AC3F-409A-AD33-DB084F7727F0}">
      <dgm:prSet/>
      <dgm:spPr/>
      <dgm:t>
        <a:bodyPr/>
        <a:lstStyle/>
        <a:p>
          <a:endParaRPr lang="en-US"/>
        </a:p>
      </dgm:t>
    </dgm:pt>
    <dgm:pt modelId="{499C0BC9-9F19-449A-9F55-EEFDD870CDC3}">
      <dgm:prSet/>
      <dgm:spPr/>
      <dgm:t>
        <a:bodyPr/>
        <a:lstStyle/>
        <a:p>
          <a:pPr>
            <a:lnSpc>
              <a:spcPct val="100000"/>
            </a:lnSpc>
            <a:defRPr cap="all"/>
          </a:pPr>
          <a:r>
            <a:rPr lang="en-US" cap="none">
              <a:latin typeface="Franklin Gothic Demi"/>
            </a:rPr>
            <a:t>Comprehensive Needs Assessment</a:t>
          </a:r>
        </a:p>
      </dgm:t>
    </dgm:pt>
    <dgm:pt modelId="{4BCBD46A-F951-4AAE-A16D-0F4B5A8D4910}" type="parTrans" cxnId="{7FA4BFDC-29D9-4135-B3AF-60C4B7F08D04}">
      <dgm:prSet/>
      <dgm:spPr/>
      <dgm:t>
        <a:bodyPr/>
        <a:lstStyle/>
        <a:p>
          <a:endParaRPr lang="en-US"/>
        </a:p>
      </dgm:t>
    </dgm:pt>
    <dgm:pt modelId="{FBCBC097-328B-446B-B1CB-78C8755708A9}" type="sibTrans" cxnId="{7FA4BFDC-29D9-4135-B3AF-60C4B7F08D04}">
      <dgm:prSet/>
      <dgm:spPr/>
      <dgm:t>
        <a:bodyPr/>
        <a:lstStyle/>
        <a:p>
          <a:endParaRPr lang="en-US"/>
        </a:p>
      </dgm:t>
    </dgm:pt>
    <dgm:pt modelId="{217AD560-AC39-418B-8828-B708F74DC4C7}">
      <dgm:prSet phldr="0"/>
      <dgm:spPr/>
      <dgm:t>
        <a:bodyPr/>
        <a:lstStyle/>
        <a:p>
          <a:pPr>
            <a:lnSpc>
              <a:spcPct val="100000"/>
            </a:lnSpc>
            <a:defRPr cap="all"/>
          </a:pPr>
          <a:r>
            <a:rPr lang="en-US" b="0" cap="none">
              <a:latin typeface="Franklin Gothic Demi"/>
            </a:rPr>
            <a:t>Stakeholder Input</a:t>
          </a:r>
        </a:p>
      </dgm:t>
    </dgm:pt>
    <dgm:pt modelId="{3F3C5B31-D2BF-4B2D-9486-13BA3FB00595}" type="parTrans" cxnId="{DF9099A9-228A-4E54-93FE-D6E6B3AA5B56}">
      <dgm:prSet/>
      <dgm:spPr/>
      <dgm:t>
        <a:bodyPr/>
        <a:lstStyle/>
        <a:p>
          <a:endParaRPr lang="en-US"/>
        </a:p>
      </dgm:t>
    </dgm:pt>
    <dgm:pt modelId="{9D50D210-2DEA-4EC2-9A4B-CC66EA5928A2}" type="sibTrans" cxnId="{DF9099A9-228A-4E54-93FE-D6E6B3AA5B56}">
      <dgm:prSet/>
      <dgm:spPr/>
      <dgm:t>
        <a:bodyPr/>
        <a:lstStyle/>
        <a:p>
          <a:endParaRPr lang="en-US"/>
        </a:p>
      </dgm:t>
    </dgm:pt>
    <dgm:pt modelId="{5C8723B0-DCF1-4423-B3EF-FC7D7E873F37}" type="pres">
      <dgm:prSet presAssocID="{10DE4B5C-F787-4F03-A13E-6825F569267C}" presName="root" presStyleCnt="0">
        <dgm:presLayoutVars>
          <dgm:dir/>
          <dgm:resizeHandles val="exact"/>
        </dgm:presLayoutVars>
      </dgm:prSet>
      <dgm:spPr/>
    </dgm:pt>
    <dgm:pt modelId="{7D8707B7-174B-41B4-BD0E-B32E6D0642E8}" type="pres">
      <dgm:prSet presAssocID="{6791EC27-011B-47A6-9F45-54B94369FF47}" presName="compNode" presStyleCnt="0"/>
      <dgm:spPr/>
    </dgm:pt>
    <dgm:pt modelId="{3C3DF020-4A4E-4A71-BC4C-EA1FD41E82B5}" type="pres">
      <dgm:prSet presAssocID="{6791EC27-011B-47A6-9F45-54B94369FF47}" presName="iconBgRect" presStyleLbl="bgShp" presStyleIdx="0" presStyleCnt="3"/>
      <dgm:spPr>
        <a:prstGeom prst="round2DiagRect">
          <a:avLst>
            <a:gd name="adj1" fmla="val 29727"/>
            <a:gd name="adj2" fmla="val 0"/>
          </a:avLst>
        </a:prstGeom>
      </dgm:spPr>
    </dgm:pt>
    <dgm:pt modelId="{AC77C4B1-11E7-4C0B-B3AB-9A1C253A5EA2}" type="pres">
      <dgm:prSet presAssocID="{6791EC27-011B-47A6-9F45-54B94369FF4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r chart"/>
        </a:ext>
      </dgm:extLst>
    </dgm:pt>
    <dgm:pt modelId="{816D278E-FDCC-4F22-BFD5-C4CBD3D681AE}" type="pres">
      <dgm:prSet presAssocID="{6791EC27-011B-47A6-9F45-54B94369FF47}" presName="spaceRect" presStyleCnt="0"/>
      <dgm:spPr/>
    </dgm:pt>
    <dgm:pt modelId="{A4F2FAF6-DD1D-441F-A7FB-65E0587DD1C0}" type="pres">
      <dgm:prSet presAssocID="{6791EC27-011B-47A6-9F45-54B94369FF47}" presName="textRect" presStyleLbl="revTx" presStyleIdx="0" presStyleCnt="3">
        <dgm:presLayoutVars>
          <dgm:chMax val="1"/>
          <dgm:chPref val="1"/>
        </dgm:presLayoutVars>
      </dgm:prSet>
      <dgm:spPr/>
    </dgm:pt>
    <dgm:pt modelId="{06CCCEF5-6E6B-4F48-9EF3-D4012A2D923E}" type="pres">
      <dgm:prSet presAssocID="{06FEFB12-496E-4A51-A535-3ACA408DBF6A}" presName="sibTrans" presStyleCnt="0"/>
      <dgm:spPr/>
    </dgm:pt>
    <dgm:pt modelId="{3C639CC1-0265-44F6-94F5-D588B1F8E9FD}" type="pres">
      <dgm:prSet presAssocID="{499C0BC9-9F19-449A-9F55-EEFDD870CDC3}" presName="compNode" presStyleCnt="0"/>
      <dgm:spPr/>
    </dgm:pt>
    <dgm:pt modelId="{FF1A5CA0-FB13-44E8-9BB3-182586EC56E1}" type="pres">
      <dgm:prSet presAssocID="{499C0BC9-9F19-449A-9F55-EEFDD870CDC3}" presName="iconBgRect" presStyleLbl="bgShp" presStyleIdx="1" presStyleCnt="3"/>
      <dgm:spPr>
        <a:prstGeom prst="round2DiagRect">
          <a:avLst>
            <a:gd name="adj1" fmla="val 29727"/>
            <a:gd name="adj2" fmla="val 0"/>
          </a:avLst>
        </a:prstGeom>
      </dgm:spPr>
    </dgm:pt>
    <dgm:pt modelId="{E8D7BA18-A2D4-4117-A323-C6B24573A8D3}" type="pres">
      <dgm:prSet presAssocID="{499C0BC9-9F19-449A-9F55-EEFDD870CDC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5ECCAF93-02BB-4CD5-B942-CFE7A0EBDA31}" type="pres">
      <dgm:prSet presAssocID="{499C0BC9-9F19-449A-9F55-EEFDD870CDC3}" presName="spaceRect" presStyleCnt="0"/>
      <dgm:spPr/>
    </dgm:pt>
    <dgm:pt modelId="{4AA3A0EB-4386-49D7-BADA-B503D784F855}" type="pres">
      <dgm:prSet presAssocID="{499C0BC9-9F19-449A-9F55-EEFDD870CDC3}" presName="textRect" presStyleLbl="revTx" presStyleIdx="1" presStyleCnt="3">
        <dgm:presLayoutVars>
          <dgm:chMax val="1"/>
          <dgm:chPref val="1"/>
        </dgm:presLayoutVars>
      </dgm:prSet>
      <dgm:spPr/>
    </dgm:pt>
    <dgm:pt modelId="{841DA24B-673A-4479-A9BA-36BEA693E040}" type="pres">
      <dgm:prSet presAssocID="{FBCBC097-328B-446B-B1CB-78C8755708A9}" presName="sibTrans" presStyleCnt="0"/>
      <dgm:spPr/>
    </dgm:pt>
    <dgm:pt modelId="{D73B7CFA-46A3-455B-B793-1EC393522CD7}" type="pres">
      <dgm:prSet presAssocID="{217AD560-AC39-418B-8828-B708F74DC4C7}" presName="compNode" presStyleCnt="0"/>
      <dgm:spPr/>
    </dgm:pt>
    <dgm:pt modelId="{580DF6B1-9121-4F5D-BAD2-E03A9ACD2762}" type="pres">
      <dgm:prSet presAssocID="{217AD560-AC39-418B-8828-B708F74DC4C7}" presName="iconBgRect" presStyleLbl="bgShp" presStyleIdx="2" presStyleCnt="3"/>
      <dgm:spPr>
        <a:prstGeom prst="round2DiagRect">
          <a:avLst>
            <a:gd name="adj1" fmla="val 29727"/>
            <a:gd name="adj2" fmla="val 0"/>
          </a:avLst>
        </a:prstGeom>
      </dgm:spPr>
    </dgm:pt>
    <dgm:pt modelId="{BBC3CDE4-6CDF-4A67-87FE-B42D9E275362}" type="pres">
      <dgm:prSet presAssocID="{217AD560-AC39-418B-8828-B708F74DC4C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Group"/>
        </a:ext>
      </dgm:extLst>
    </dgm:pt>
    <dgm:pt modelId="{55ADBA99-BB89-4BC1-AF39-B749566DE4A3}" type="pres">
      <dgm:prSet presAssocID="{217AD560-AC39-418B-8828-B708F74DC4C7}" presName="spaceRect" presStyleCnt="0"/>
      <dgm:spPr/>
    </dgm:pt>
    <dgm:pt modelId="{5CDC5DC1-8E0C-4A4C-9702-6A9C4107AD84}" type="pres">
      <dgm:prSet presAssocID="{217AD560-AC39-418B-8828-B708F74DC4C7}" presName="textRect" presStyleLbl="revTx" presStyleIdx="2" presStyleCnt="3">
        <dgm:presLayoutVars>
          <dgm:chMax val="1"/>
          <dgm:chPref val="1"/>
        </dgm:presLayoutVars>
      </dgm:prSet>
      <dgm:spPr/>
    </dgm:pt>
  </dgm:ptLst>
  <dgm:cxnLst>
    <dgm:cxn modelId="{24408F02-C010-4DEB-8FDA-6FE82B14441C}" type="presOf" srcId="{499C0BC9-9F19-449A-9F55-EEFDD870CDC3}" destId="{4AA3A0EB-4386-49D7-BADA-B503D784F855}" srcOrd="0" destOrd="0" presId="urn:microsoft.com/office/officeart/2018/5/layout/IconLeafLabelList"/>
    <dgm:cxn modelId="{9B35B75F-B166-4711-BCAB-C96F01B68E22}" type="presOf" srcId="{10DE4B5C-F787-4F03-A13E-6825F569267C}" destId="{5C8723B0-DCF1-4423-B3EF-FC7D7E873F37}" srcOrd="0" destOrd="0" presId="urn:microsoft.com/office/officeart/2018/5/layout/IconLeafLabelList"/>
    <dgm:cxn modelId="{6B9CAC66-AC3F-409A-AD33-DB084F7727F0}" srcId="{10DE4B5C-F787-4F03-A13E-6825F569267C}" destId="{6791EC27-011B-47A6-9F45-54B94369FF47}" srcOrd="0" destOrd="0" parTransId="{D35EACEA-D289-435D-A722-B905C96D046F}" sibTransId="{06FEFB12-496E-4A51-A535-3ACA408DBF6A}"/>
    <dgm:cxn modelId="{DF9099A9-228A-4E54-93FE-D6E6B3AA5B56}" srcId="{10DE4B5C-F787-4F03-A13E-6825F569267C}" destId="{217AD560-AC39-418B-8828-B708F74DC4C7}" srcOrd="2" destOrd="0" parTransId="{3F3C5B31-D2BF-4B2D-9486-13BA3FB00595}" sibTransId="{9D50D210-2DEA-4EC2-9A4B-CC66EA5928A2}"/>
    <dgm:cxn modelId="{2E691FBD-37E9-4882-8E2B-DCB8507AC4EC}" type="presOf" srcId="{217AD560-AC39-418B-8828-B708F74DC4C7}" destId="{5CDC5DC1-8E0C-4A4C-9702-6A9C4107AD84}" srcOrd="0" destOrd="0" presId="urn:microsoft.com/office/officeart/2018/5/layout/IconLeafLabelList"/>
    <dgm:cxn modelId="{20B815CA-80B9-46DC-B8E8-72E0F05568A2}" type="presOf" srcId="{6791EC27-011B-47A6-9F45-54B94369FF47}" destId="{A4F2FAF6-DD1D-441F-A7FB-65E0587DD1C0}" srcOrd="0" destOrd="0" presId="urn:microsoft.com/office/officeart/2018/5/layout/IconLeafLabelList"/>
    <dgm:cxn modelId="{7FA4BFDC-29D9-4135-B3AF-60C4B7F08D04}" srcId="{10DE4B5C-F787-4F03-A13E-6825F569267C}" destId="{499C0BC9-9F19-449A-9F55-EEFDD870CDC3}" srcOrd="1" destOrd="0" parTransId="{4BCBD46A-F951-4AAE-A16D-0F4B5A8D4910}" sibTransId="{FBCBC097-328B-446B-B1CB-78C8755708A9}"/>
    <dgm:cxn modelId="{1A694469-EB49-4265-9251-F3592C88EB89}" type="presParOf" srcId="{5C8723B0-DCF1-4423-B3EF-FC7D7E873F37}" destId="{7D8707B7-174B-41B4-BD0E-B32E6D0642E8}" srcOrd="0" destOrd="0" presId="urn:microsoft.com/office/officeart/2018/5/layout/IconLeafLabelList"/>
    <dgm:cxn modelId="{4A9E9048-ABA5-416D-8DC4-9A716F7C7331}" type="presParOf" srcId="{7D8707B7-174B-41B4-BD0E-B32E6D0642E8}" destId="{3C3DF020-4A4E-4A71-BC4C-EA1FD41E82B5}" srcOrd="0" destOrd="0" presId="urn:microsoft.com/office/officeart/2018/5/layout/IconLeafLabelList"/>
    <dgm:cxn modelId="{4895A949-2D8A-4CF1-B3C4-4CFEA8CDC075}" type="presParOf" srcId="{7D8707B7-174B-41B4-BD0E-B32E6D0642E8}" destId="{AC77C4B1-11E7-4C0B-B3AB-9A1C253A5EA2}" srcOrd="1" destOrd="0" presId="urn:microsoft.com/office/officeart/2018/5/layout/IconLeafLabelList"/>
    <dgm:cxn modelId="{58DD3443-09DA-4273-91DC-15E0390E7FC9}" type="presParOf" srcId="{7D8707B7-174B-41B4-BD0E-B32E6D0642E8}" destId="{816D278E-FDCC-4F22-BFD5-C4CBD3D681AE}" srcOrd="2" destOrd="0" presId="urn:microsoft.com/office/officeart/2018/5/layout/IconLeafLabelList"/>
    <dgm:cxn modelId="{EBEE21E1-EF39-4A6E-A0EC-96CF828EE1DC}" type="presParOf" srcId="{7D8707B7-174B-41B4-BD0E-B32E6D0642E8}" destId="{A4F2FAF6-DD1D-441F-A7FB-65E0587DD1C0}" srcOrd="3" destOrd="0" presId="urn:microsoft.com/office/officeart/2018/5/layout/IconLeafLabelList"/>
    <dgm:cxn modelId="{975B9188-54AD-4C6C-B195-D22A24C30328}" type="presParOf" srcId="{5C8723B0-DCF1-4423-B3EF-FC7D7E873F37}" destId="{06CCCEF5-6E6B-4F48-9EF3-D4012A2D923E}" srcOrd="1" destOrd="0" presId="urn:microsoft.com/office/officeart/2018/5/layout/IconLeafLabelList"/>
    <dgm:cxn modelId="{DD321103-D237-4D4A-B059-1DCC75F9332F}" type="presParOf" srcId="{5C8723B0-DCF1-4423-B3EF-FC7D7E873F37}" destId="{3C639CC1-0265-44F6-94F5-D588B1F8E9FD}" srcOrd="2" destOrd="0" presId="urn:microsoft.com/office/officeart/2018/5/layout/IconLeafLabelList"/>
    <dgm:cxn modelId="{2FD57375-ECBF-4BCB-8F70-666BA77E674F}" type="presParOf" srcId="{3C639CC1-0265-44F6-94F5-D588B1F8E9FD}" destId="{FF1A5CA0-FB13-44E8-9BB3-182586EC56E1}" srcOrd="0" destOrd="0" presId="urn:microsoft.com/office/officeart/2018/5/layout/IconLeafLabelList"/>
    <dgm:cxn modelId="{4AABE475-5CD4-4E60-9E0C-BE03BD4923C3}" type="presParOf" srcId="{3C639CC1-0265-44F6-94F5-D588B1F8E9FD}" destId="{E8D7BA18-A2D4-4117-A323-C6B24573A8D3}" srcOrd="1" destOrd="0" presId="urn:microsoft.com/office/officeart/2018/5/layout/IconLeafLabelList"/>
    <dgm:cxn modelId="{72229B34-EFD5-4592-8B0A-8CBA69E2DA1E}" type="presParOf" srcId="{3C639CC1-0265-44F6-94F5-D588B1F8E9FD}" destId="{5ECCAF93-02BB-4CD5-B942-CFE7A0EBDA31}" srcOrd="2" destOrd="0" presId="urn:microsoft.com/office/officeart/2018/5/layout/IconLeafLabelList"/>
    <dgm:cxn modelId="{9139EA57-59A5-43FE-BFC0-DE41FB1B11EE}" type="presParOf" srcId="{3C639CC1-0265-44F6-94F5-D588B1F8E9FD}" destId="{4AA3A0EB-4386-49D7-BADA-B503D784F855}" srcOrd="3" destOrd="0" presId="urn:microsoft.com/office/officeart/2018/5/layout/IconLeafLabelList"/>
    <dgm:cxn modelId="{2D51D5A9-DD24-4C6A-9DA8-3C89BFAD01CB}" type="presParOf" srcId="{5C8723B0-DCF1-4423-B3EF-FC7D7E873F37}" destId="{841DA24B-673A-4479-A9BA-36BEA693E040}" srcOrd="3" destOrd="0" presId="urn:microsoft.com/office/officeart/2018/5/layout/IconLeafLabelList"/>
    <dgm:cxn modelId="{7AB00B0E-261C-4D00-8DF4-184462E369B7}" type="presParOf" srcId="{5C8723B0-DCF1-4423-B3EF-FC7D7E873F37}" destId="{D73B7CFA-46A3-455B-B793-1EC393522CD7}" srcOrd="4" destOrd="0" presId="urn:microsoft.com/office/officeart/2018/5/layout/IconLeafLabelList"/>
    <dgm:cxn modelId="{8383A26D-08F6-4D75-9169-BC03E97C5B4D}" type="presParOf" srcId="{D73B7CFA-46A3-455B-B793-1EC393522CD7}" destId="{580DF6B1-9121-4F5D-BAD2-E03A9ACD2762}" srcOrd="0" destOrd="0" presId="urn:microsoft.com/office/officeart/2018/5/layout/IconLeafLabelList"/>
    <dgm:cxn modelId="{B5854494-9F53-4E36-A0B4-E7A589993738}" type="presParOf" srcId="{D73B7CFA-46A3-455B-B793-1EC393522CD7}" destId="{BBC3CDE4-6CDF-4A67-87FE-B42D9E275362}" srcOrd="1" destOrd="0" presId="urn:microsoft.com/office/officeart/2018/5/layout/IconLeafLabelList"/>
    <dgm:cxn modelId="{41B8440F-326F-416F-A44C-054D48604F20}" type="presParOf" srcId="{D73B7CFA-46A3-455B-B793-1EC393522CD7}" destId="{55ADBA99-BB89-4BC1-AF39-B749566DE4A3}" srcOrd="2" destOrd="0" presId="urn:microsoft.com/office/officeart/2018/5/layout/IconLeafLabelList"/>
    <dgm:cxn modelId="{2F6C8034-88EA-4F82-87A2-38FF5ECA2F9F}" type="presParOf" srcId="{D73B7CFA-46A3-455B-B793-1EC393522CD7}" destId="{5CDC5DC1-8E0C-4A4C-9702-6A9C4107AD84}" srcOrd="3" destOrd="0" presId="urn:microsoft.com/office/officeart/2018/5/layout/IconLeaf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F76F128-15AE-4A7D-8F52-97F4FF41FBFA}" type="doc">
      <dgm:prSet loTypeId="urn:microsoft.com/office/officeart/2005/8/layout/equation2" loCatId="process" qsTypeId="urn:microsoft.com/office/officeart/2005/8/quickstyle/simple1" qsCatId="simple" csTypeId="urn:microsoft.com/office/officeart/2005/8/colors/accent2_2" csCatId="accent2" phldr="1"/>
      <dgm:spPr/>
    </dgm:pt>
    <dgm:pt modelId="{8B193B44-9974-430E-9B52-69F26201A080}">
      <dgm:prSet phldrT="[Text]"/>
      <dgm:spPr/>
      <dgm:t>
        <a:bodyPr/>
        <a:lstStyle/>
        <a:p>
          <a:r>
            <a:rPr lang="en-US"/>
            <a:t>Title IV-A</a:t>
          </a:r>
        </a:p>
      </dgm:t>
    </dgm:pt>
    <dgm:pt modelId="{E2FDE597-00B5-4AEE-881E-68456E13FC17}" type="parTrans" cxnId="{FEF9477A-BC67-4301-ACC6-C28136822DD7}">
      <dgm:prSet/>
      <dgm:spPr/>
      <dgm:t>
        <a:bodyPr/>
        <a:lstStyle/>
        <a:p>
          <a:endParaRPr lang="en-US"/>
        </a:p>
      </dgm:t>
    </dgm:pt>
    <dgm:pt modelId="{F86D3CB4-91EB-4D5A-A890-52B24FF996C6}" type="sibTrans" cxnId="{FEF9477A-BC67-4301-ACC6-C28136822DD7}">
      <dgm:prSet/>
      <dgm:spPr/>
      <dgm:t>
        <a:bodyPr/>
        <a:lstStyle/>
        <a:p>
          <a:endParaRPr lang="en-US"/>
        </a:p>
      </dgm:t>
    </dgm:pt>
    <dgm:pt modelId="{0C4943CE-C930-4477-8375-5ACD6C1DA795}">
      <dgm:prSet phldrT="[Text]"/>
      <dgm:spPr/>
      <dgm:t>
        <a:bodyPr/>
        <a:lstStyle/>
        <a:p>
          <a:r>
            <a:rPr lang="en-US"/>
            <a:t>Title I-A</a:t>
          </a:r>
        </a:p>
        <a:p>
          <a:r>
            <a:rPr lang="en-US"/>
            <a:t>Title II-A</a:t>
          </a:r>
        </a:p>
        <a:p>
          <a:r>
            <a:rPr lang="en-US"/>
            <a:t>Title III</a:t>
          </a:r>
        </a:p>
      </dgm:t>
    </dgm:pt>
    <dgm:pt modelId="{62AC2242-AF44-4697-9909-4779F7F98F74}" type="parTrans" cxnId="{F6C446F9-D5D4-442D-B52E-93176728106D}">
      <dgm:prSet/>
      <dgm:spPr/>
      <dgm:t>
        <a:bodyPr/>
        <a:lstStyle/>
        <a:p>
          <a:endParaRPr lang="en-US"/>
        </a:p>
      </dgm:t>
    </dgm:pt>
    <dgm:pt modelId="{FF45B0B2-A58E-4630-99BD-C9C07A3223E8}" type="sibTrans" cxnId="{F6C446F9-D5D4-442D-B52E-93176728106D}">
      <dgm:prSet/>
      <dgm:spPr/>
      <dgm:t>
        <a:bodyPr/>
        <a:lstStyle/>
        <a:p>
          <a:endParaRPr lang="en-US"/>
        </a:p>
      </dgm:t>
    </dgm:pt>
    <dgm:pt modelId="{65B412F1-D22A-414F-B4C0-F17EE5CED6D3}" type="pres">
      <dgm:prSet presAssocID="{AF76F128-15AE-4A7D-8F52-97F4FF41FBFA}" presName="Name0" presStyleCnt="0">
        <dgm:presLayoutVars>
          <dgm:dir/>
          <dgm:resizeHandles val="exact"/>
        </dgm:presLayoutVars>
      </dgm:prSet>
      <dgm:spPr/>
    </dgm:pt>
    <dgm:pt modelId="{E60414F8-6AF8-4191-A328-9E048E54B20F}" type="pres">
      <dgm:prSet presAssocID="{AF76F128-15AE-4A7D-8F52-97F4FF41FBFA}" presName="vNodes" presStyleCnt="0"/>
      <dgm:spPr/>
    </dgm:pt>
    <dgm:pt modelId="{C34D3E2C-FEF6-415E-883C-F2BEE63C2C94}" type="pres">
      <dgm:prSet presAssocID="{8B193B44-9974-430E-9B52-69F26201A080}" presName="node" presStyleLbl="node1" presStyleIdx="0" presStyleCnt="2">
        <dgm:presLayoutVars>
          <dgm:bulletEnabled val="1"/>
        </dgm:presLayoutVars>
      </dgm:prSet>
      <dgm:spPr/>
    </dgm:pt>
    <dgm:pt modelId="{4EC7755B-E4BC-432F-8257-506D95723267}" type="pres">
      <dgm:prSet presAssocID="{AF76F128-15AE-4A7D-8F52-97F4FF41FBFA}" presName="sibTransLast" presStyleLbl="sibTrans2D1" presStyleIdx="0" presStyleCnt="1"/>
      <dgm:spPr/>
    </dgm:pt>
    <dgm:pt modelId="{66BBEA9E-5EA3-4EFD-AB22-996254C884A2}" type="pres">
      <dgm:prSet presAssocID="{AF76F128-15AE-4A7D-8F52-97F4FF41FBFA}" presName="connectorText" presStyleLbl="sibTrans2D1" presStyleIdx="0" presStyleCnt="1"/>
      <dgm:spPr/>
    </dgm:pt>
    <dgm:pt modelId="{F7838A7B-9540-4FFE-94BD-A6D2BE7BAD20}" type="pres">
      <dgm:prSet presAssocID="{AF76F128-15AE-4A7D-8F52-97F4FF41FBFA}" presName="lastNode" presStyleLbl="node1" presStyleIdx="1" presStyleCnt="2">
        <dgm:presLayoutVars>
          <dgm:bulletEnabled val="1"/>
        </dgm:presLayoutVars>
      </dgm:prSet>
      <dgm:spPr/>
    </dgm:pt>
  </dgm:ptLst>
  <dgm:cxnLst>
    <dgm:cxn modelId="{67F32D1C-E665-434D-8DAA-BE8568F3E38C}" type="presOf" srcId="{AF76F128-15AE-4A7D-8F52-97F4FF41FBFA}" destId="{65B412F1-D22A-414F-B4C0-F17EE5CED6D3}" srcOrd="0" destOrd="0" presId="urn:microsoft.com/office/officeart/2005/8/layout/equation2"/>
    <dgm:cxn modelId="{EE67F541-4B76-4841-9458-895F1602DB8B}" type="presOf" srcId="{8B193B44-9974-430E-9B52-69F26201A080}" destId="{C34D3E2C-FEF6-415E-883C-F2BEE63C2C94}" srcOrd="0" destOrd="0" presId="urn:microsoft.com/office/officeart/2005/8/layout/equation2"/>
    <dgm:cxn modelId="{8D682051-C9AC-4F9D-A080-1B0BA02F20DD}" type="presOf" srcId="{F86D3CB4-91EB-4D5A-A890-52B24FF996C6}" destId="{4EC7755B-E4BC-432F-8257-506D95723267}" srcOrd="0" destOrd="0" presId="urn:microsoft.com/office/officeart/2005/8/layout/equation2"/>
    <dgm:cxn modelId="{FEF9477A-BC67-4301-ACC6-C28136822DD7}" srcId="{AF76F128-15AE-4A7D-8F52-97F4FF41FBFA}" destId="{8B193B44-9974-430E-9B52-69F26201A080}" srcOrd="0" destOrd="0" parTransId="{E2FDE597-00B5-4AEE-881E-68456E13FC17}" sibTransId="{F86D3CB4-91EB-4D5A-A890-52B24FF996C6}"/>
    <dgm:cxn modelId="{69F8457B-26F3-4C87-896F-D8AE2377BDDE}" type="presOf" srcId="{F86D3CB4-91EB-4D5A-A890-52B24FF996C6}" destId="{66BBEA9E-5EA3-4EFD-AB22-996254C884A2}" srcOrd="1" destOrd="0" presId="urn:microsoft.com/office/officeart/2005/8/layout/equation2"/>
    <dgm:cxn modelId="{0C41EEE5-FCB0-4846-AC35-289D1A16952A}" type="presOf" srcId="{0C4943CE-C930-4477-8375-5ACD6C1DA795}" destId="{F7838A7B-9540-4FFE-94BD-A6D2BE7BAD20}" srcOrd="0" destOrd="0" presId="urn:microsoft.com/office/officeart/2005/8/layout/equation2"/>
    <dgm:cxn modelId="{F6C446F9-D5D4-442D-B52E-93176728106D}" srcId="{AF76F128-15AE-4A7D-8F52-97F4FF41FBFA}" destId="{0C4943CE-C930-4477-8375-5ACD6C1DA795}" srcOrd="1" destOrd="0" parTransId="{62AC2242-AF44-4697-9909-4779F7F98F74}" sibTransId="{FF45B0B2-A58E-4630-99BD-C9C07A3223E8}"/>
    <dgm:cxn modelId="{323BE225-BB44-40B2-9CE2-F554049A8172}" type="presParOf" srcId="{65B412F1-D22A-414F-B4C0-F17EE5CED6D3}" destId="{E60414F8-6AF8-4191-A328-9E048E54B20F}" srcOrd="0" destOrd="0" presId="urn:microsoft.com/office/officeart/2005/8/layout/equation2"/>
    <dgm:cxn modelId="{D98DAB9D-A356-4D8A-A703-34F8C318890C}" type="presParOf" srcId="{E60414F8-6AF8-4191-A328-9E048E54B20F}" destId="{C34D3E2C-FEF6-415E-883C-F2BEE63C2C94}" srcOrd="0" destOrd="0" presId="urn:microsoft.com/office/officeart/2005/8/layout/equation2"/>
    <dgm:cxn modelId="{E63AC71E-9FB4-46E7-A321-AC717BA5339F}" type="presParOf" srcId="{65B412F1-D22A-414F-B4C0-F17EE5CED6D3}" destId="{4EC7755B-E4BC-432F-8257-506D95723267}" srcOrd="1" destOrd="0" presId="urn:microsoft.com/office/officeart/2005/8/layout/equation2"/>
    <dgm:cxn modelId="{C59FE228-CE50-4C0A-BEAF-44AE5F9E286C}" type="presParOf" srcId="{4EC7755B-E4BC-432F-8257-506D95723267}" destId="{66BBEA9E-5EA3-4EFD-AB22-996254C884A2}" srcOrd="0" destOrd="0" presId="urn:microsoft.com/office/officeart/2005/8/layout/equation2"/>
    <dgm:cxn modelId="{9983B213-36A3-47F2-837F-CF1767A99534}" type="presParOf" srcId="{65B412F1-D22A-414F-B4C0-F17EE5CED6D3}" destId="{F7838A7B-9540-4FFE-94BD-A6D2BE7BAD20}"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F76F128-15AE-4A7D-8F52-97F4FF41FBFA}" type="doc">
      <dgm:prSet loTypeId="urn:microsoft.com/office/officeart/2005/8/layout/equation2" loCatId="process" qsTypeId="urn:microsoft.com/office/officeart/2005/8/quickstyle/simple1" qsCatId="simple" csTypeId="urn:microsoft.com/office/officeart/2005/8/colors/accent3_2" csCatId="accent3" phldr="1"/>
      <dgm:spPr/>
    </dgm:pt>
    <dgm:pt modelId="{8B193B44-9974-430E-9B52-69F26201A080}">
      <dgm:prSet phldrT="[Text]"/>
      <dgm:spPr/>
      <dgm:t>
        <a:bodyPr/>
        <a:lstStyle/>
        <a:p>
          <a:r>
            <a:rPr lang="en-US"/>
            <a:t>Title II-A</a:t>
          </a:r>
        </a:p>
      </dgm:t>
    </dgm:pt>
    <dgm:pt modelId="{E2FDE597-00B5-4AEE-881E-68456E13FC17}" type="parTrans" cxnId="{FEF9477A-BC67-4301-ACC6-C28136822DD7}">
      <dgm:prSet/>
      <dgm:spPr/>
      <dgm:t>
        <a:bodyPr/>
        <a:lstStyle/>
        <a:p>
          <a:endParaRPr lang="en-US"/>
        </a:p>
      </dgm:t>
    </dgm:pt>
    <dgm:pt modelId="{F86D3CB4-91EB-4D5A-A890-52B24FF996C6}" type="sibTrans" cxnId="{FEF9477A-BC67-4301-ACC6-C28136822DD7}">
      <dgm:prSet/>
      <dgm:spPr/>
      <dgm:t>
        <a:bodyPr/>
        <a:lstStyle/>
        <a:p>
          <a:endParaRPr lang="en-US"/>
        </a:p>
      </dgm:t>
    </dgm:pt>
    <dgm:pt modelId="{0C4943CE-C930-4477-8375-5ACD6C1DA795}">
      <dgm:prSet phldrT="[Text]"/>
      <dgm:spPr/>
      <dgm:t>
        <a:bodyPr/>
        <a:lstStyle/>
        <a:p>
          <a:r>
            <a:rPr lang="en-US"/>
            <a:t>Title I-A</a:t>
          </a:r>
        </a:p>
        <a:p>
          <a:r>
            <a:rPr lang="en-US"/>
            <a:t>Title III</a:t>
          </a:r>
        </a:p>
        <a:p>
          <a:r>
            <a:rPr lang="en-US"/>
            <a:t>Title IV-A</a:t>
          </a:r>
        </a:p>
      </dgm:t>
    </dgm:pt>
    <dgm:pt modelId="{62AC2242-AF44-4697-9909-4779F7F98F74}" type="parTrans" cxnId="{F6C446F9-D5D4-442D-B52E-93176728106D}">
      <dgm:prSet/>
      <dgm:spPr/>
      <dgm:t>
        <a:bodyPr/>
        <a:lstStyle/>
        <a:p>
          <a:endParaRPr lang="en-US"/>
        </a:p>
      </dgm:t>
    </dgm:pt>
    <dgm:pt modelId="{FF45B0B2-A58E-4630-99BD-C9C07A3223E8}" type="sibTrans" cxnId="{F6C446F9-D5D4-442D-B52E-93176728106D}">
      <dgm:prSet/>
      <dgm:spPr/>
      <dgm:t>
        <a:bodyPr/>
        <a:lstStyle/>
        <a:p>
          <a:endParaRPr lang="en-US"/>
        </a:p>
      </dgm:t>
    </dgm:pt>
    <dgm:pt modelId="{65B412F1-D22A-414F-B4C0-F17EE5CED6D3}" type="pres">
      <dgm:prSet presAssocID="{AF76F128-15AE-4A7D-8F52-97F4FF41FBFA}" presName="Name0" presStyleCnt="0">
        <dgm:presLayoutVars>
          <dgm:dir/>
          <dgm:resizeHandles val="exact"/>
        </dgm:presLayoutVars>
      </dgm:prSet>
      <dgm:spPr/>
    </dgm:pt>
    <dgm:pt modelId="{E60414F8-6AF8-4191-A328-9E048E54B20F}" type="pres">
      <dgm:prSet presAssocID="{AF76F128-15AE-4A7D-8F52-97F4FF41FBFA}" presName="vNodes" presStyleCnt="0"/>
      <dgm:spPr/>
    </dgm:pt>
    <dgm:pt modelId="{C34D3E2C-FEF6-415E-883C-F2BEE63C2C94}" type="pres">
      <dgm:prSet presAssocID="{8B193B44-9974-430E-9B52-69F26201A080}" presName="node" presStyleLbl="node1" presStyleIdx="0" presStyleCnt="2">
        <dgm:presLayoutVars>
          <dgm:bulletEnabled val="1"/>
        </dgm:presLayoutVars>
      </dgm:prSet>
      <dgm:spPr/>
    </dgm:pt>
    <dgm:pt modelId="{4EC7755B-E4BC-432F-8257-506D95723267}" type="pres">
      <dgm:prSet presAssocID="{AF76F128-15AE-4A7D-8F52-97F4FF41FBFA}" presName="sibTransLast" presStyleLbl="sibTrans2D1" presStyleIdx="0" presStyleCnt="1"/>
      <dgm:spPr/>
    </dgm:pt>
    <dgm:pt modelId="{66BBEA9E-5EA3-4EFD-AB22-996254C884A2}" type="pres">
      <dgm:prSet presAssocID="{AF76F128-15AE-4A7D-8F52-97F4FF41FBFA}" presName="connectorText" presStyleLbl="sibTrans2D1" presStyleIdx="0" presStyleCnt="1"/>
      <dgm:spPr/>
    </dgm:pt>
    <dgm:pt modelId="{F7838A7B-9540-4FFE-94BD-A6D2BE7BAD20}" type="pres">
      <dgm:prSet presAssocID="{AF76F128-15AE-4A7D-8F52-97F4FF41FBFA}" presName="lastNode" presStyleLbl="node1" presStyleIdx="1" presStyleCnt="2">
        <dgm:presLayoutVars>
          <dgm:bulletEnabled val="1"/>
        </dgm:presLayoutVars>
      </dgm:prSet>
      <dgm:spPr/>
    </dgm:pt>
  </dgm:ptLst>
  <dgm:cxnLst>
    <dgm:cxn modelId="{67F32D1C-E665-434D-8DAA-BE8568F3E38C}" type="presOf" srcId="{AF76F128-15AE-4A7D-8F52-97F4FF41FBFA}" destId="{65B412F1-D22A-414F-B4C0-F17EE5CED6D3}" srcOrd="0" destOrd="0" presId="urn:microsoft.com/office/officeart/2005/8/layout/equation2"/>
    <dgm:cxn modelId="{EE67F541-4B76-4841-9458-895F1602DB8B}" type="presOf" srcId="{8B193B44-9974-430E-9B52-69F26201A080}" destId="{C34D3E2C-FEF6-415E-883C-F2BEE63C2C94}" srcOrd="0" destOrd="0" presId="urn:microsoft.com/office/officeart/2005/8/layout/equation2"/>
    <dgm:cxn modelId="{8D682051-C9AC-4F9D-A080-1B0BA02F20DD}" type="presOf" srcId="{F86D3CB4-91EB-4D5A-A890-52B24FF996C6}" destId="{4EC7755B-E4BC-432F-8257-506D95723267}" srcOrd="0" destOrd="0" presId="urn:microsoft.com/office/officeart/2005/8/layout/equation2"/>
    <dgm:cxn modelId="{FEF9477A-BC67-4301-ACC6-C28136822DD7}" srcId="{AF76F128-15AE-4A7D-8F52-97F4FF41FBFA}" destId="{8B193B44-9974-430E-9B52-69F26201A080}" srcOrd="0" destOrd="0" parTransId="{E2FDE597-00B5-4AEE-881E-68456E13FC17}" sibTransId="{F86D3CB4-91EB-4D5A-A890-52B24FF996C6}"/>
    <dgm:cxn modelId="{69F8457B-26F3-4C87-896F-D8AE2377BDDE}" type="presOf" srcId="{F86D3CB4-91EB-4D5A-A890-52B24FF996C6}" destId="{66BBEA9E-5EA3-4EFD-AB22-996254C884A2}" srcOrd="1" destOrd="0" presId="urn:microsoft.com/office/officeart/2005/8/layout/equation2"/>
    <dgm:cxn modelId="{0C41EEE5-FCB0-4846-AC35-289D1A16952A}" type="presOf" srcId="{0C4943CE-C930-4477-8375-5ACD6C1DA795}" destId="{F7838A7B-9540-4FFE-94BD-A6D2BE7BAD20}" srcOrd="0" destOrd="0" presId="urn:microsoft.com/office/officeart/2005/8/layout/equation2"/>
    <dgm:cxn modelId="{F6C446F9-D5D4-442D-B52E-93176728106D}" srcId="{AF76F128-15AE-4A7D-8F52-97F4FF41FBFA}" destId="{0C4943CE-C930-4477-8375-5ACD6C1DA795}" srcOrd="1" destOrd="0" parTransId="{62AC2242-AF44-4697-9909-4779F7F98F74}" sibTransId="{FF45B0B2-A58E-4630-99BD-C9C07A3223E8}"/>
    <dgm:cxn modelId="{323BE225-BB44-40B2-9CE2-F554049A8172}" type="presParOf" srcId="{65B412F1-D22A-414F-B4C0-F17EE5CED6D3}" destId="{E60414F8-6AF8-4191-A328-9E048E54B20F}" srcOrd="0" destOrd="0" presId="urn:microsoft.com/office/officeart/2005/8/layout/equation2"/>
    <dgm:cxn modelId="{D98DAB9D-A356-4D8A-A703-34F8C318890C}" type="presParOf" srcId="{E60414F8-6AF8-4191-A328-9E048E54B20F}" destId="{C34D3E2C-FEF6-415E-883C-F2BEE63C2C94}" srcOrd="0" destOrd="0" presId="urn:microsoft.com/office/officeart/2005/8/layout/equation2"/>
    <dgm:cxn modelId="{E63AC71E-9FB4-46E7-A321-AC717BA5339F}" type="presParOf" srcId="{65B412F1-D22A-414F-B4C0-F17EE5CED6D3}" destId="{4EC7755B-E4BC-432F-8257-506D95723267}" srcOrd="1" destOrd="0" presId="urn:microsoft.com/office/officeart/2005/8/layout/equation2"/>
    <dgm:cxn modelId="{C59FE228-CE50-4C0A-BEAF-44AE5F9E286C}" type="presParOf" srcId="{4EC7755B-E4BC-432F-8257-506D95723267}" destId="{66BBEA9E-5EA3-4EFD-AB22-996254C884A2}" srcOrd="0" destOrd="0" presId="urn:microsoft.com/office/officeart/2005/8/layout/equation2"/>
    <dgm:cxn modelId="{9983B213-36A3-47F2-837F-CF1767A99534}" type="presParOf" srcId="{65B412F1-D22A-414F-B4C0-F17EE5CED6D3}" destId="{F7838A7B-9540-4FFE-94BD-A6D2BE7BAD20}" srcOrd="2" destOrd="0" presId="urn:microsoft.com/office/officeart/2005/8/layout/equati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C494E6-AE05-4DE3-8EB5-905904BAF81B}" type="doc">
      <dgm:prSet loTypeId="urn:microsoft.com/office/officeart/2008/layout/HorizontalMultiLevelHierarchy" loCatId="hierarchy" qsTypeId="urn:microsoft.com/office/officeart/2005/8/quickstyle/simple1" qsCatId="simple" csTypeId="urn:microsoft.com/office/officeart/2005/8/colors/accent4_2" csCatId="accent4" phldr="1"/>
      <dgm:spPr/>
      <dgm:t>
        <a:bodyPr/>
        <a:lstStyle/>
        <a:p>
          <a:endParaRPr lang="en-US"/>
        </a:p>
      </dgm:t>
    </dgm:pt>
    <dgm:pt modelId="{6E97A8E2-4585-4308-8287-2D335175347A}">
      <dgm:prSet/>
      <dgm:spPr>
        <a:solidFill>
          <a:srgbClr val="1E497F"/>
        </a:solidFill>
      </dgm:spPr>
      <dgm:t>
        <a:bodyPr lIns="182880" rIns="182880"/>
        <a:lstStyle/>
        <a:p>
          <a:pPr marL="0" algn="ctr"/>
          <a:r>
            <a:rPr lang="en-US">
              <a:solidFill>
                <a:schemeClr val="bg1"/>
              </a:solidFill>
              <a:latin typeface="+mj-lt"/>
            </a:rPr>
            <a:t>IDEA Programs</a:t>
          </a:r>
        </a:p>
      </dgm:t>
    </dgm:pt>
    <dgm:pt modelId="{A263D55E-1B1B-4ECD-9BF9-AE3D41DE2F01}" type="parTrans" cxnId="{53656A5A-4EB9-4569-BAFF-FFB6832717B1}">
      <dgm:prSet/>
      <dgm:spPr/>
      <dgm:t>
        <a:bodyPr/>
        <a:lstStyle/>
        <a:p>
          <a:endParaRPr lang="en-US">
            <a:latin typeface="+mj-lt"/>
          </a:endParaRPr>
        </a:p>
      </dgm:t>
    </dgm:pt>
    <dgm:pt modelId="{D25A5654-951B-4B87-B9D3-62F204C0A49E}" type="sibTrans" cxnId="{53656A5A-4EB9-4569-BAFF-FFB6832717B1}">
      <dgm:prSet/>
      <dgm:spPr/>
      <dgm:t>
        <a:bodyPr/>
        <a:lstStyle/>
        <a:p>
          <a:endParaRPr lang="en-US">
            <a:latin typeface="+mj-lt"/>
          </a:endParaRPr>
        </a:p>
      </dgm:t>
    </dgm:pt>
    <dgm:pt modelId="{39A01421-72E3-406F-A502-935E0F25715B}">
      <dgm:prSet/>
      <dgm:spPr>
        <a:solidFill>
          <a:srgbClr val="C5E0B4"/>
        </a:solidFill>
      </dgm:spPr>
      <dgm:t>
        <a:bodyPr lIns="182880" rIns="182880"/>
        <a:lstStyle/>
        <a:p>
          <a:pPr marL="0" algn="l"/>
          <a:r>
            <a:rPr lang="en-US">
              <a:solidFill>
                <a:schemeClr val="tx1"/>
              </a:solidFill>
              <a:latin typeface="+mj-lt"/>
            </a:rPr>
            <a:t>IDEA, Part B</a:t>
          </a:r>
        </a:p>
      </dgm:t>
    </dgm:pt>
    <dgm:pt modelId="{B7632A13-8E59-4D58-98F9-BD37CEAD571F}" type="parTrans" cxnId="{FE41F2E6-6AAD-430B-BBEA-7C3E80DE833F}">
      <dgm:prSet/>
      <dgm:spPr>
        <a:solidFill>
          <a:srgbClr val="1E497F"/>
        </a:solidFill>
        <a:ln>
          <a:solidFill>
            <a:srgbClr val="1E497F"/>
          </a:solidFill>
        </a:ln>
      </dgm:spPr>
      <dgm:t>
        <a:bodyPr/>
        <a:lstStyle/>
        <a:p>
          <a:endParaRPr lang="en-US">
            <a:latin typeface="+mj-lt"/>
          </a:endParaRPr>
        </a:p>
      </dgm:t>
    </dgm:pt>
    <dgm:pt modelId="{84A631DF-8F29-40A4-8153-872531E3E465}" type="sibTrans" cxnId="{FE41F2E6-6AAD-430B-BBEA-7C3E80DE833F}">
      <dgm:prSet/>
      <dgm:spPr/>
      <dgm:t>
        <a:bodyPr/>
        <a:lstStyle/>
        <a:p>
          <a:endParaRPr lang="en-US">
            <a:latin typeface="+mj-lt"/>
          </a:endParaRPr>
        </a:p>
      </dgm:t>
    </dgm:pt>
    <dgm:pt modelId="{9729C53B-5F5C-467F-8A95-BFC28B03E81E}">
      <dgm:prSet/>
      <dgm:spPr>
        <a:solidFill>
          <a:srgbClr val="C5E0B4"/>
        </a:solidFill>
      </dgm:spPr>
      <dgm:t>
        <a:bodyPr lIns="182880" rIns="182880"/>
        <a:lstStyle/>
        <a:p>
          <a:pPr marL="0" algn="l"/>
          <a:r>
            <a:rPr lang="en-US">
              <a:solidFill>
                <a:schemeClr val="tx1"/>
              </a:solidFill>
              <a:latin typeface="+mj-lt"/>
            </a:rPr>
            <a:t>IDEA, Preschool</a:t>
          </a:r>
        </a:p>
      </dgm:t>
    </dgm:pt>
    <dgm:pt modelId="{897E62DA-57B2-406A-AF59-AB5E04D20C68}" type="parTrans" cxnId="{D0A31902-697D-4FDE-A87A-81006476D27E}">
      <dgm:prSet/>
      <dgm:spPr>
        <a:solidFill>
          <a:srgbClr val="1E497F"/>
        </a:solidFill>
        <a:ln>
          <a:solidFill>
            <a:srgbClr val="1E497F"/>
          </a:solidFill>
        </a:ln>
      </dgm:spPr>
      <dgm:t>
        <a:bodyPr/>
        <a:lstStyle/>
        <a:p>
          <a:endParaRPr lang="en-US">
            <a:latin typeface="+mj-lt"/>
          </a:endParaRPr>
        </a:p>
      </dgm:t>
    </dgm:pt>
    <dgm:pt modelId="{EB99AACA-708A-4040-BA99-A0FC30E70436}" type="sibTrans" cxnId="{D0A31902-697D-4FDE-A87A-81006476D27E}">
      <dgm:prSet/>
      <dgm:spPr/>
      <dgm:t>
        <a:bodyPr/>
        <a:lstStyle/>
        <a:p>
          <a:endParaRPr lang="en-US">
            <a:latin typeface="+mj-lt"/>
          </a:endParaRPr>
        </a:p>
      </dgm:t>
    </dgm:pt>
    <dgm:pt modelId="{841B43FA-0C5F-4D92-B27B-DDF9A6C41063}" type="pres">
      <dgm:prSet presAssocID="{DFC494E6-AE05-4DE3-8EB5-905904BAF81B}" presName="Name0" presStyleCnt="0">
        <dgm:presLayoutVars>
          <dgm:chPref val="1"/>
          <dgm:dir/>
          <dgm:animOne val="branch"/>
          <dgm:animLvl val="lvl"/>
          <dgm:resizeHandles val="exact"/>
        </dgm:presLayoutVars>
      </dgm:prSet>
      <dgm:spPr/>
    </dgm:pt>
    <dgm:pt modelId="{9668AB99-04C7-429A-9DE6-9BFCF23375F8}" type="pres">
      <dgm:prSet presAssocID="{6E97A8E2-4585-4308-8287-2D335175347A}" presName="root1" presStyleCnt="0"/>
      <dgm:spPr/>
    </dgm:pt>
    <dgm:pt modelId="{6F79F342-58D7-46FA-90DB-9AC2724995A0}" type="pres">
      <dgm:prSet presAssocID="{6E97A8E2-4585-4308-8287-2D335175347A}" presName="LevelOneTextNode" presStyleLbl="node0" presStyleIdx="0" presStyleCnt="1">
        <dgm:presLayoutVars>
          <dgm:chPref val="3"/>
        </dgm:presLayoutVars>
      </dgm:prSet>
      <dgm:spPr/>
    </dgm:pt>
    <dgm:pt modelId="{992F4F6F-6464-4BF5-9897-EB8764D66C6B}" type="pres">
      <dgm:prSet presAssocID="{6E97A8E2-4585-4308-8287-2D335175347A}" presName="level2hierChild" presStyleCnt="0"/>
      <dgm:spPr/>
    </dgm:pt>
    <dgm:pt modelId="{0F98BA4E-B111-4308-93E6-05F1E53B91E0}" type="pres">
      <dgm:prSet presAssocID="{B7632A13-8E59-4D58-98F9-BD37CEAD571F}" presName="conn2-1" presStyleLbl="parChTrans1D2" presStyleIdx="0" presStyleCnt="2"/>
      <dgm:spPr/>
    </dgm:pt>
    <dgm:pt modelId="{CD4C1E18-3BED-4FA1-A9BD-1F5D8D99333B}" type="pres">
      <dgm:prSet presAssocID="{B7632A13-8E59-4D58-98F9-BD37CEAD571F}" presName="connTx" presStyleLbl="parChTrans1D2" presStyleIdx="0" presStyleCnt="2"/>
      <dgm:spPr/>
    </dgm:pt>
    <dgm:pt modelId="{9E01CBFC-E0F2-4FDF-918B-B37059AAE7AE}" type="pres">
      <dgm:prSet presAssocID="{39A01421-72E3-406F-A502-935E0F25715B}" presName="root2" presStyleCnt="0"/>
      <dgm:spPr/>
    </dgm:pt>
    <dgm:pt modelId="{F62EAFD3-5B2F-4B23-A1D7-8B4102E82721}" type="pres">
      <dgm:prSet presAssocID="{39A01421-72E3-406F-A502-935E0F25715B}" presName="LevelTwoTextNode" presStyleLbl="node2" presStyleIdx="0" presStyleCnt="2" custScaleX="131692">
        <dgm:presLayoutVars>
          <dgm:chPref val="3"/>
        </dgm:presLayoutVars>
      </dgm:prSet>
      <dgm:spPr/>
    </dgm:pt>
    <dgm:pt modelId="{B06B8BC4-450E-41C1-9202-1E57860BA0AB}" type="pres">
      <dgm:prSet presAssocID="{39A01421-72E3-406F-A502-935E0F25715B}" presName="level3hierChild" presStyleCnt="0"/>
      <dgm:spPr/>
    </dgm:pt>
    <dgm:pt modelId="{8CBB2796-58DD-4887-87C0-58A0C0EA32ED}" type="pres">
      <dgm:prSet presAssocID="{897E62DA-57B2-406A-AF59-AB5E04D20C68}" presName="conn2-1" presStyleLbl="parChTrans1D2" presStyleIdx="1" presStyleCnt="2"/>
      <dgm:spPr/>
    </dgm:pt>
    <dgm:pt modelId="{E4CD214E-D4E6-41E5-8592-14817E6F8728}" type="pres">
      <dgm:prSet presAssocID="{897E62DA-57B2-406A-AF59-AB5E04D20C68}" presName="connTx" presStyleLbl="parChTrans1D2" presStyleIdx="1" presStyleCnt="2"/>
      <dgm:spPr/>
    </dgm:pt>
    <dgm:pt modelId="{9ECF2359-0118-4410-952D-F4000215517A}" type="pres">
      <dgm:prSet presAssocID="{9729C53B-5F5C-467F-8A95-BFC28B03E81E}" presName="root2" presStyleCnt="0"/>
      <dgm:spPr/>
    </dgm:pt>
    <dgm:pt modelId="{BAB4A743-E457-44DA-9361-428CB8C6A010}" type="pres">
      <dgm:prSet presAssocID="{9729C53B-5F5C-467F-8A95-BFC28B03E81E}" presName="LevelTwoTextNode" presStyleLbl="node2" presStyleIdx="1" presStyleCnt="2" custScaleX="131692">
        <dgm:presLayoutVars>
          <dgm:chPref val="3"/>
        </dgm:presLayoutVars>
      </dgm:prSet>
      <dgm:spPr/>
    </dgm:pt>
    <dgm:pt modelId="{15DA1024-DD51-4B38-9956-B43FDE52D9D6}" type="pres">
      <dgm:prSet presAssocID="{9729C53B-5F5C-467F-8A95-BFC28B03E81E}" presName="level3hierChild" presStyleCnt="0"/>
      <dgm:spPr/>
    </dgm:pt>
  </dgm:ptLst>
  <dgm:cxnLst>
    <dgm:cxn modelId="{D0A31902-697D-4FDE-A87A-81006476D27E}" srcId="{6E97A8E2-4585-4308-8287-2D335175347A}" destId="{9729C53B-5F5C-467F-8A95-BFC28B03E81E}" srcOrd="1" destOrd="0" parTransId="{897E62DA-57B2-406A-AF59-AB5E04D20C68}" sibTransId="{EB99AACA-708A-4040-BA99-A0FC30E70436}"/>
    <dgm:cxn modelId="{D0CF121B-862A-414A-AB78-4391FD667EB0}" type="presOf" srcId="{B7632A13-8E59-4D58-98F9-BD37CEAD571F}" destId="{CD4C1E18-3BED-4FA1-A9BD-1F5D8D99333B}" srcOrd="1" destOrd="0" presId="urn:microsoft.com/office/officeart/2008/layout/HorizontalMultiLevelHierarchy"/>
    <dgm:cxn modelId="{6D77071C-0277-4E93-9DA9-035E2DDB5870}" type="presOf" srcId="{39A01421-72E3-406F-A502-935E0F25715B}" destId="{F62EAFD3-5B2F-4B23-A1D7-8B4102E82721}" srcOrd="0" destOrd="0" presId="urn:microsoft.com/office/officeart/2008/layout/HorizontalMultiLevelHierarchy"/>
    <dgm:cxn modelId="{86E24542-7373-4A3D-A0F9-C8B70B11B01D}" type="presOf" srcId="{9729C53B-5F5C-467F-8A95-BFC28B03E81E}" destId="{BAB4A743-E457-44DA-9361-428CB8C6A010}" srcOrd="0" destOrd="0" presId="urn:microsoft.com/office/officeart/2008/layout/HorizontalMultiLevelHierarchy"/>
    <dgm:cxn modelId="{76D3B84A-46FB-4578-BE22-8BDFDE4C47A3}" type="presOf" srcId="{DFC494E6-AE05-4DE3-8EB5-905904BAF81B}" destId="{841B43FA-0C5F-4D92-B27B-DDF9A6C41063}" srcOrd="0" destOrd="0" presId="urn:microsoft.com/office/officeart/2008/layout/HorizontalMultiLevelHierarchy"/>
    <dgm:cxn modelId="{53656A5A-4EB9-4569-BAFF-FFB6832717B1}" srcId="{DFC494E6-AE05-4DE3-8EB5-905904BAF81B}" destId="{6E97A8E2-4585-4308-8287-2D335175347A}" srcOrd="0" destOrd="0" parTransId="{A263D55E-1B1B-4ECD-9BF9-AE3D41DE2F01}" sibTransId="{D25A5654-951B-4B87-B9D3-62F204C0A49E}"/>
    <dgm:cxn modelId="{85CB47A4-DDD7-48E2-AA1E-FBA1ABE72AF4}" type="presOf" srcId="{897E62DA-57B2-406A-AF59-AB5E04D20C68}" destId="{E4CD214E-D4E6-41E5-8592-14817E6F8728}" srcOrd="1" destOrd="0" presId="urn:microsoft.com/office/officeart/2008/layout/HorizontalMultiLevelHierarchy"/>
    <dgm:cxn modelId="{4A0AD8D0-9A4A-4319-9936-D5E0A418C2B9}" type="presOf" srcId="{897E62DA-57B2-406A-AF59-AB5E04D20C68}" destId="{8CBB2796-58DD-4887-87C0-58A0C0EA32ED}" srcOrd="0" destOrd="0" presId="urn:microsoft.com/office/officeart/2008/layout/HorizontalMultiLevelHierarchy"/>
    <dgm:cxn modelId="{38DD7EE3-C048-4207-BCB4-252BF850B07A}" type="presOf" srcId="{6E97A8E2-4585-4308-8287-2D335175347A}" destId="{6F79F342-58D7-46FA-90DB-9AC2724995A0}" srcOrd="0" destOrd="0" presId="urn:microsoft.com/office/officeart/2008/layout/HorizontalMultiLevelHierarchy"/>
    <dgm:cxn modelId="{FE41F2E6-6AAD-430B-BBEA-7C3E80DE833F}" srcId="{6E97A8E2-4585-4308-8287-2D335175347A}" destId="{39A01421-72E3-406F-A502-935E0F25715B}" srcOrd="0" destOrd="0" parTransId="{B7632A13-8E59-4D58-98F9-BD37CEAD571F}" sibTransId="{84A631DF-8F29-40A4-8153-872531E3E465}"/>
    <dgm:cxn modelId="{0CD107FE-E86F-41DD-8E24-B7EFD8F60B83}" type="presOf" srcId="{B7632A13-8E59-4D58-98F9-BD37CEAD571F}" destId="{0F98BA4E-B111-4308-93E6-05F1E53B91E0}" srcOrd="0" destOrd="0" presId="urn:microsoft.com/office/officeart/2008/layout/HorizontalMultiLevelHierarchy"/>
    <dgm:cxn modelId="{C03C4E14-53A2-49EF-B7A7-1F96E31EAE26}" type="presParOf" srcId="{841B43FA-0C5F-4D92-B27B-DDF9A6C41063}" destId="{9668AB99-04C7-429A-9DE6-9BFCF23375F8}" srcOrd="0" destOrd="0" presId="urn:microsoft.com/office/officeart/2008/layout/HorizontalMultiLevelHierarchy"/>
    <dgm:cxn modelId="{DB70FD14-B1CF-43C3-8E38-62ECED79E429}" type="presParOf" srcId="{9668AB99-04C7-429A-9DE6-9BFCF23375F8}" destId="{6F79F342-58D7-46FA-90DB-9AC2724995A0}" srcOrd="0" destOrd="0" presId="urn:microsoft.com/office/officeart/2008/layout/HorizontalMultiLevelHierarchy"/>
    <dgm:cxn modelId="{CF02FE6F-8B41-4CA2-8414-716463B3E424}" type="presParOf" srcId="{9668AB99-04C7-429A-9DE6-9BFCF23375F8}" destId="{992F4F6F-6464-4BF5-9897-EB8764D66C6B}" srcOrd="1" destOrd="0" presId="urn:microsoft.com/office/officeart/2008/layout/HorizontalMultiLevelHierarchy"/>
    <dgm:cxn modelId="{E870E4A6-9968-4219-92E3-9B69F0B2B1F5}" type="presParOf" srcId="{992F4F6F-6464-4BF5-9897-EB8764D66C6B}" destId="{0F98BA4E-B111-4308-93E6-05F1E53B91E0}" srcOrd="0" destOrd="0" presId="urn:microsoft.com/office/officeart/2008/layout/HorizontalMultiLevelHierarchy"/>
    <dgm:cxn modelId="{9B18DA7B-AA79-4E9D-B064-20D701F8529D}" type="presParOf" srcId="{0F98BA4E-B111-4308-93E6-05F1E53B91E0}" destId="{CD4C1E18-3BED-4FA1-A9BD-1F5D8D99333B}" srcOrd="0" destOrd="0" presId="urn:microsoft.com/office/officeart/2008/layout/HorizontalMultiLevelHierarchy"/>
    <dgm:cxn modelId="{FB6C8B50-BA57-4301-92BE-7D26137B9549}" type="presParOf" srcId="{992F4F6F-6464-4BF5-9897-EB8764D66C6B}" destId="{9E01CBFC-E0F2-4FDF-918B-B37059AAE7AE}" srcOrd="1" destOrd="0" presId="urn:microsoft.com/office/officeart/2008/layout/HorizontalMultiLevelHierarchy"/>
    <dgm:cxn modelId="{CA80FFD5-1829-43C3-9C7B-39E6B51B0115}" type="presParOf" srcId="{9E01CBFC-E0F2-4FDF-918B-B37059AAE7AE}" destId="{F62EAFD3-5B2F-4B23-A1D7-8B4102E82721}" srcOrd="0" destOrd="0" presId="urn:microsoft.com/office/officeart/2008/layout/HorizontalMultiLevelHierarchy"/>
    <dgm:cxn modelId="{5D91691B-FECF-4817-A217-A8186DE2B30F}" type="presParOf" srcId="{9E01CBFC-E0F2-4FDF-918B-B37059AAE7AE}" destId="{B06B8BC4-450E-41C1-9202-1E57860BA0AB}" srcOrd="1" destOrd="0" presId="urn:microsoft.com/office/officeart/2008/layout/HorizontalMultiLevelHierarchy"/>
    <dgm:cxn modelId="{59702F12-2105-4621-9BB0-BA99BAD6C261}" type="presParOf" srcId="{992F4F6F-6464-4BF5-9897-EB8764D66C6B}" destId="{8CBB2796-58DD-4887-87C0-58A0C0EA32ED}" srcOrd="2" destOrd="0" presId="urn:microsoft.com/office/officeart/2008/layout/HorizontalMultiLevelHierarchy"/>
    <dgm:cxn modelId="{7A5B15ED-C5DE-4EB5-9370-C9360DEC3F7D}" type="presParOf" srcId="{8CBB2796-58DD-4887-87C0-58A0C0EA32ED}" destId="{E4CD214E-D4E6-41E5-8592-14817E6F8728}" srcOrd="0" destOrd="0" presId="urn:microsoft.com/office/officeart/2008/layout/HorizontalMultiLevelHierarchy"/>
    <dgm:cxn modelId="{F4AF6B50-8594-4330-8B50-A27992620C63}" type="presParOf" srcId="{992F4F6F-6464-4BF5-9897-EB8764D66C6B}" destId="{9ECF2359-0118-4410-952D-F4000215517A}" srcOrd="3" destOrd="0" presId="urn:microsoft.com/office/officeart/2008/layout/HorizontalMultiLevelHierarchy"/>
    <dgm:cxn modelId="{01C37E3E-6404-4FE4-89D1-02A74752FC60}" type="presParOf" srcId="{9ECF2359-0118-4410-952D-F4000215517A}" destId="{BAB4A743-E457-44DA-9361-428CB8C6A010}" srcOrd="0" destOrd="0" presId="urn:microsoft.com/office/officeart/2008/layout/HorizontalMultiLevelHierarchy"/>
    <dgm:cxn modelId="{3B6DBBD2-4E5E-4980-A652-9FB7B8F1B8F8}" type="presParOf" srcId="{9ECF2359-0118-4410-952D-F4000215517A}" destId="{15DA1024-DD51-4B38-9956-B43FDE52D9D6}" srcOrd="1" destOrd="0" presId="urn:microsoft.com/office/officeart/2008/layout/HorizontalMultiLevelHierarchy"/>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8E36D1-3646-4D60-882D-480D918CCB2E}"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5D0DF8B4-F007-491E-9807-A605D4A41443}">
      <dgm:prSet phldrT="[Text]" custT="1"/>
      <dgm:spPr>
        <a:solidFill>
          <a:schemeClr val="accent2">
            <a:lumMod val="40000"/>
            <a:lumOff val="60000"/>
          </a:schemeClr>
        </a:solidFill>
        <a:ln>
          <a:solidFill>
            <a:schemeClr val="accent2">
              <a:lumMod val="40000"/>
              <a:lumOff val="60000"/>
            </a:schemeClr>
          </a:solidFill>
        </a:ln>
      </dgm:spPr>
      <dgm:t>
        <a:bodyPr/>
        <a:lstStyle/>
        <a:p>
          <a:pPr rtl="0"/>
          <a:r>
            <a:rPr lang="en-US" sz="1600">
              <a:latin typeface="+mn-lt"/>
            </a:rPr>
            <a:t>Step 1</a:t>
          </a:r>
        </a:p>
      </dgm:t>
    </dgm:pt>
    <dgm:pt modelId="{326C832E-10A5-436B-83B8-58B067175E7E}" type="parTrans" cxnId="{13E6C353-0D34-4A9A-ADAD-01AB5E5F7531}">
      <dgm:prSet/>
      <dgm:spPr/>
      <dgm:t>
        <a:bodyPr/>
        <a:lstStyle/>
        <a:p>
          <a:endParaRPr lang="en-US"/>
        </a:p>
      </dgm:t>
    </dgm:pt>
    <dgm:pt modelId="{7C797A18-79A7-4036-B05C-08D714F912F3}" type="sibTrans" cxnId="{13E6C353-0D34-4A9A-ADAD-01AB5E5F7531}">
      <dgm:prSet/>
      <dgm:spPr/>
      <dgm:t>
        <a:bodyPr/>
        <a:lstStyle/>
        <a:p>
          <a:endParaRPr lang="en-US"/>
        </a:p>
      </dgm:t>
    </dgm:pt>
    <dgm:pt modelId="{A9AC11A9-6CEA-4F97-B61E-42BB1582C4FE}">
      <dgm:prSet phldrT="[Text]" custT="1"/>
      <dgm:spPr>
        <a:solidFill>
          <a:schemeClr val="accent2">
            <a:lumMod val="40000"/>
            <a:lumOff val="60000"/>
          </a:schemeClr>
        </a:solidFill>
        <a:ln>
          <a:solidFill>
            <a:schemeClr val="accent2">
              <a:lumMod val="40000"/>
              <a:lumOff val="60000"/>
            </a:schemeClr>
          </a:solidFill>
        </a:ln>
      </dgm:spPr>
      <dgm:t>
        <a:bodyPr/>
        <a:lstStyle/>
        <a:p>
          <a:r>
            <a:rPr lang="en-US" sz="1600">
              <a:latin typeface="+mn-lt"/>
            </a:rPr>
            <a:t>Step 2</a:t>
          </a:r>
        </a:p>
      </dgm:t>
    </dgm:pt>
    <dgm:pt modelId="{762F1AF4-9A9E-4908-BD01-4BA99A722295}" type="parTrans" cxnId="{9DE3AB07-8078-42B1-9D51-20F0C0119AC8}">
      <dgm:prSet/>
      <dgm:spPr/>
      <dgm:t>
        <a:bodyPr/>
        <a:lstStyle/>
        <a:p>
          <a:endParaRPr lang="en-US"/>
        </a:p>
      </dgm:t>
    </dgm:pt>
    <dgm:pt modelId="{E9E6C481-5F0D-4B23-B7EF-91C7BD2D15B3}" type="sibTrans" cxnId="{9DE3AB07-8078-42B1-9D51-20F0C0119AC8}">
      <dgm:prSet/>
      <dgm:spPr/>
      <dgm:t>
        <a:bodyPr/>
        <a:lstStyle/>
        <a:p>
          <a:endParaRPr lang="en-US"/>
        </a:p>
      </dgm:t>
    </dgm:pt>
    <dgm:pt modelId="{3950E308-BE2A-4FB7-92A9-955AC3EC2F78}">
      <dgm:prSet phldrT="[Text]" custT="1"/>
      <dgm:spPr>
        <a:solidFill>
          <a:schemeClr val="accent2">
            <a:lumMod val="40000"/>
            <a:lumOff val="60000"/>
          </a:schemeClr>
        </a:solidFill>
        <a:ln>
          <a:solidFill>
            <a:schemeClr val="accent2">
              <a:lumMod val="40000"/>
              <a:lumOff val="60000"/>
            </a:schemeClr>
          </a:solidFill>
        </a:ln>
      </dgm:spPr>
      <dgm:t>
        <a:bodyPr/>
        <a:lstStyle/>
        <a:p>
          <a:r>
            <a:rPr lang="en-US" sz="1600">
              <a:latin typeface="+mn-lt"/>
            </a:rPr>
            <a:t>Step 4</a:t>
          </a:r>
        </a:p>
      </dgm:t>
    </dgm:pt>
    <dgm:pt modelId="{6A0CA548-3F62-4822-BAAF-81FD9864D832}" type="parTrans" cxnId="{AF0AD745-86DB-4341-A7F0-FA5910BEC1B1}">
      <dgm:prSet/>
      <dgm:spPr/>
      <dgm:t>
        <a:bodyPr/>
        <a:lstStyle/>
        <a:p>
          <a:endParaRPr lang="en-US"/>
        </a:p>
      </dgm:t>
    </dgm:pt>
    <dgm:pt modelId="{9F6D039D-DE80-4A5F-B288-DEBBB143B6E6}" type="sibTrans" cxnId="{AF0AD745-86DB-4341-A7F0-FA5910BEC1B1}">
      <dgm:prSet/>
      <dgm:spPr/>
      <dgm:t>
        <a:bodyPr/>
        <a:lstStyle/>
        <a:p>
          <a:endParaRPr lang="en-US"/>
        </a:p>
      </dgm:t>
    </dgm:pt>
    <dgm:pt modelId="{64B48375-9E6F-4895-93FC-C3EDED13DF96}">
      <dgm:prSet phldrT="[Text]" custT="1"/>
      <dgm:spPr>
        <a:ln>
          <a:solidFill>
            <a:schemeClr val="accent2">
              <a:lumMod val="40000"/>
              <a:lumOff val="60000"/>
            </a:schemeClr>
          </a:solidFill>
        </a:ln>
      </dgm:spPr>
      <dgm:t>
        <a:bodyPr/>
        <a:lstStyle/>
        <a:p>
          <a:pPr rtl="0"/>
          <a:r>
            <a:rPr lang="en-US" sz="1600">
              <a:latin typeface="+mn-lt"/>
            </a:rPr>
            <a:t>The cost of an activity allowable under the Title II, Part A-Program;   </a:t>
          </a:r>
        </a:p>
      </dgm:t>
    </dgm:pt>
    <dgm:pt modelId="{380AEE74-94F7-469B-B1C8-D01049EB0EE7}" type="parTrans" cxnId="{6623A93B-9531-4A84-8EA6-A24A9627CCE3}">
      <dgm:prSet/>
      <dgm:spPr/>
      <dgm:t>
        <a:bodyPr/>
        <a:lstStyle/>
        <a:p>
          <a:endParaRPr lang="en-US"/>
        </a:p>
      </dgm:t>
    </dgm:pt>
    <dgm:pt modelId="{05EAFAA8-B3E4-4820-A591-706167EA3285}" type="sibTrans" cxnId="{6623A93B-9531-4A84-8EA6-A24A9627CCE3}">
      <dgm:prSet/>
      <dgm:spPr/>
      <dgm:t>
        <a:bodyPr/>
        <a:lstStyle/>
        <a:p>
          <a:endParaRPr lang="en-US"/>
        </a:p>
      </dgm:t>
    </dgm:pt>
    <dgm:pt modelId="{8E7DFD18-76A5-4F55-90D6-F094939EF196}">
      <dgm:prSet custT="1"/>
      <dgm:spPr>
        <a:ln>
          <a:solidFill>
            <a:schemeClr val="accent2">
              <a:lumMod val="40000"/>
              <a:lumOff val="60000"/>
            </a:schemeClr>
          </a:solidFill>
        </a:ln>
      </dgm:spPr>
      <dgm:t>
        <a:bodyPr/>
        <a:lstStyle/>
        <a:p>
          <a:pPr rtl="0"/>
          <a:r>
            <a:rPr lang="en-US" sz="1600">
              <a:latin typeface="+mn-lt"/>
            </a:rPr>
            <a:t>It is reasonable and necessary for performance of the grant, and  </a:t>
          </a:r>
        </a:p>
      </dgm:t>
    </dgm:pt>
    <dgm:pt modelId="{2DA812B3-1CC5-48DA-8A04-502DC803A1F8}" type="parTrans" cxnId="{57C5984B-EDC3-400B-BD9C-0252BBA40B4C}">
      <dgm:prSet/>
      <dgm:spPr/>
      <dgm:t>
        <a:bodyPr/>
        <a:lstStyle/>
        <a:p>
          <a:endParaRPr lang="en-US"/>
        </a:p>
      </dgm:t>
    </dgm:pt>
    <dgm:pt modelId="{F06A1644-3734-421D-B47F-BFDD6E2AF9DE}" type="sibTrans" cxnId="{57C5984B-EDC3-400B-BD9C-0252BBA40B4C}">
      <dgm:prSet/>
      <dgm:spPr/>
      <dgm:t>
        <a:bodyPr/>
        <a:lstStyle/>
        <a:p>
          <a:endParaRPr lang="en-US"/>
        </a:p>
      </dgm:t>
    </dgm:pt>
    <dgm:pt modelId="{B5792FE7-68EA-4410-94C4-B5477103A8BF}">
      <dgm:prSet custT="1"/>
      <dgm:spPr>
        <a:ln>
          <a:solidFill>
            <a:schemeClr val="accent2">
              <a:lumMod val="40000"/>
              <a:lumOff val="60000"/>
            </a:schemeClr>
          </a:solidFill>
        </a:ln>
      </dgm:spPr>
      <dgm:t>
        <a:bodyPr/>
        <a:lstStyle/>
        <a:p>
          <a:pPr rtl="0"/>
          <a:r>
            <a:rPr lang="en-US" sz="1600">
              <a:latin typeface="+mn-lt"/>
            </a:rPr>
            <a:t>It is allocable to the grant.</a:t>
          </a:r>
        </a:p>
      </dgm:t>
    </dgm:pt>
    <dgm:pt modelId="{D2E3C42E-B352-4D59-96FC-BE6C35E2D596}" type="parTrans" cxnId="{13A8F91C-A3EC-4B3B-901A-F92B70D0E162}">
      <dgm:prSet/>
      <dgm:spPr/>
      <dgm:t>
        <a:bodyPr/>
        <a:lstStyle/>
        <a:p>
          <a:endParaRPr lang="en-US"/>
        </a:p>
      </dgm:t>
    </dgm:pt>
    <dgm:pt modelId="{A2F7C9AD-BAC0-4F7C-95CD-2DBEAF3C1638}" type="sibTrans" cxnId="{13A8F91C-A3EC-4B3B-901A-F92B70D0E162}">
      <dgm:prSet/>
      <dgm:spPr/>
      <dgm:t>
        <a:bodyPr/>
        <a:lstStyle/>
        <a:p>
          <a:endParaRPr lang="en-US"/>
        </a:p>
      </dgm:t>
    </dgm:pt>
    <dgm:pt modelId="{78C192DF-DB0A-4D42-81BB-E6BB5935F547}">
      <dgm:prSet custT="1"/>
      <dgm:spPr>
        <a:ln>
          <a:solidFill>
            <a:schemeClr val="accent2">
              <a:lumMod val="40000"/>
              <a:lumOff val="60000"/>
            </a:schemeClr>
          </a:solidFill>
        </a:ln>
      </dgm:spPr>
      <dgm:t>
        <a:bodyPr/>
        <a:lstStyle/>
        <a:p>
          <a:pPr>
            <a:buFontTx/>
            <a:buNone/>
          </a:pPr>
          <a:r>
            <a:rPr lang="en-US" sz="1600">
              <a:latin typeface="+mn-lt"/>
            </a:rPr>
            <a:t>The activity aligned to one or more of the 4 pillars (purpose) of Title II, Part A-Program. </a:t>
          </a:r>
        </a:p>
      </dgm:t>
    </dgm:pt>
    <dgm:pt modelId="{5DADB5A2-6DCE-410D-AFD4-AFFF2D295201}" type="parTrans" cxnId="{C9FE3BEE-A089-4BC3-ACD6-A09A66A673D5}">
      <dgm:prSet/>
      <dgm:spPr/>
      <dgm:t>
        <a:bodyPr/>
        <a:lstStyle/>
        <a:p>
          <a:endParaRPr lang="en-US"/>
        </a:p>
      </dgm:t>
    </dgm:pt>
    <dgm:pt modelId="{9A5BAAED-4A53-4105-B979-537CFA6E71CF}" type="sibTrans" cxnId="{C9FE3BEE-A089-4BC3-ACD6-A09A66A673D5}">
      <dgm:prSet/>
      <dgm:spPr/>
      <dgm:t>
        <a:bodyPr/>
        <a:lstStyle/>
        <a:p>
          <a:endParaRPr lang="en-US"/>
        </a:p>
      </dgm:t>
    </dgm:pt>
    <dgm:pt modelId="{E88CAA45-1B3A-4979-B545-BADE87383785}">
      <dgm:prSet custT="1"/>
      <dgm:spPr>
        <a:ln>
          <a:solidFill>
            <a:schemeClr val="accent2">
              <a:lumMod val="40000"/>
              <a:lumOff val="60000"/>
            </a:schemeClr>
          </a:solidFill>
        </a:ln>
      </dgm:spPr>
      <dgm:t>
        <a:bodyPr/>
        <a:lstStyle/>
        <a:p>
          <a:pPr>
            <a:buNone/>
          </a:pPr>
          <a:r>
            <a:rPr lang="en-US" sz="1600">
              <a:latin typeface="+mn-lt"/>
            </a:rPr>
            <a:t>The activity allowable under Title II, Part A-Program,</a:t>
          </a:r>
        </a:p>
      </dgm:t>
    </dgm:pt>
    <dgm:pt modelId="{4A015E23-C7B5-410F-B572-42FAB1D622F7}" type="parTrans" cxnId="{1077A6E6-4FBF-42C9-BC52-05E823FA1410}">
      <dgm:prSet/>
      <dgm:spPr/>
      <dgm:t>
        <a:bodyPr/>
        <a:lstStyle/>
        <a:p>
          <a:endParaRPr lang="en-US"/>
        </a:p>
      </dgm:t>
    </dgm:pt>
    <dgm:pt modelId="{33345CCE-5A47-4692-A1FD-4271FCF66F8F}" type="sibTrans" cxnId="{1077A6E6-4FBF-42C9-BC52-05E823FA1410}">
      <dgm:prSet/>
      <dgm:spPr/>
      <dgm:t>
        <a:bodyPr/>
        <a:lstStyle/>
        <a:p>
          <a:endParaRPr lang="en-US"/>
        </a:p>
      </dgm:t>
    </dgm:pt>
    <dgm:pt modelId="{8633F3DB-CC36-4924-97B1-E9C760D52248}">
      <dgm:prSet custT="1"/>
      <dgm:spPr>
        <a:ln>
          <a:solidFill>
            <a:schemeClr val="accent2">
              <a:lumMod val="40000"/>
              <a:lumOff val="60000"/>
            </a:schemeClr>
          </a:solidFill>
        </a:ln>
      </dgm:spPr>
      <dgm:t>
        <a:bodyPr/>
        <a:lstStyle/>
        <a:p>
          <a:r>
            <a:rPr lang="en-US" sz="1600">
              <a:latin typeface="+mn-lt"/>
            </a:rPr>
            <a:t>there is evidence-based research that indicates effectiveness.</a:t>
          </a:r>
        </a:p>
      </dgm:t>
    </dgm:pt>
    <dgm:pt modelId="{CD99F894-2E0F-4737-8AD8-092711AD265F}" type="parTrans" cxnId="{C1B14473-7950-401E-9A0B-42945EDED95E}">
      <dgm:prSet/>
      <dgm:spPr/>
      <dgm:t>
        <a:bodyPr/>
        <a:lstStyle/>
        <a:p>
          <a:endParaRPr lang="en-US"/>
        </a:p>
      </dgm:t>
    </dgm:pt>
    <dgm:pt modelId="{8E21657C-C368-4991-87FC-3B21AEB39F17}" type="sibTrans" cxnId="{C1B14473-7950-401E-9A0B-42945EDED95E}">
      <dgm:prSet/>
      <dgm:spPr/>
      <dgm:t>
        <a:bodyPr/>
        <a:lstStyle/>
        <a:p>
          <a:endParaRPr lang="en-US"/>
        </a:p>
      </dgm:t>
    </dgm:pt>
    <dgm:pt modelId="{C499F9BC-7110-435C-82A1-B44ECBB37A85}">
      <dgm:prSet custT="1"/>
      <dgm:spPr>
        <a:ln>
          <a:solidFill>
            <a:schemeClr val="accent2">
              <a:lumMod val="40000"/>
              <a:lumOff val="60000"/>
            </a:schemeClr>
          </a:solidFill>
        </a:ln>
      </dgm:spPr>
      <dgm:t>
        <a:bodyPr/>
        <a:lstStyle/>
        <a:p>
          <a:r>
            <a:rPr lang="en-US" sz="1600">
              <a:latin typeface="+mn-lt"/>
            </a:rPr>
            <a:t>is based on data and data sources, and</a:t>
          </a:r>
        </a:p>
      </dgm:t>
    </dgm:pt>
    <dgm:pt modelId="{EAF71695-4973-40AC-A5E4-5B399D71D7BA}" type="parTrans" cxnId="{1ADD5F36-E139-4A22-87AA-EB9396DE5DC9}">
      <dgm:prSet/>
      <dgm:spPr/>
      <dgm:t>
        <a:bodyPr/>
        <a:lstStyle/>
        <a:p>
          <a:endParaRPr lang="en-US"/>
        </a:p>
      </dgm:t>
    </dgm:pt>
    <dgm:pt modelId="{5B0AFE93-6E47-446F-A9C8-E6D30A61F96D}" type="sibTrans" cxnId="{1ADD5F36-E139-4A22-87AA-EB9396DE5DC9}">
      <dgm:prSet/>
      <dgm:spPr/>
      <dgm:t>
        <a:bodyPr/>
        <a:lstStyle/>
        <a:p>
          <a:endParaRPr lang="en-US"/>
        </a:p>
      </dgm:t>
    </dgm:pt>
    <dgm:pt modelId="{E624B7FE-ABF8-48E1-ABEE-8F437CFC491E}">
      <dgm:prSet custT="1"/>
      <dgm:spPr>
        <a:solidFill>
          <a:schemeClr val="accent2">
            <a:lumMod val="40000"/>
            <a:lumOff val="60000"/>
          </a:schemeClr>
        </a:solidFill>
        <a:ln>
          <a:solidFill>
            <a:schemeClr val="accent2">
              <a:lumMod val="40000"/>
              <a:lumOff val="60000"/>
            </a:schemeClr>
          </a:solidFill>
        </a:ln>
      </dgm:spPr>
      <dgm:t>
        <a:bodyPr/>
        <a:lstStyle/>
        <a:p>
          <a:pPr rtl="0"/>
          <a:r>
            <a:rPr lang="en-US" sz="1600"/>
            <a:t>Step 5</a:t>
          </a:r>
          <a:endParaRPr lang="en-US" sz="1600">
            <a:latin typeface="+mn-lt"/>
          </a:endParaRPr>
        </a:p>
      </dgm:t>
    </dgm:pt>
    <dgm:pt modelId="{34CE67DF-F6FB-48FC-8D1E-35CD36053394}" type="parTrans" cxnId="{C0ABEE24-3B6F-4CF0-BDF6-1634D1C57052}">
      <dgm:prSet/>
      <dgm:spPr/>
      <dgm:t>
        <a:bodyPr/>
        <a:lstStyle/>
        <a:p>
          <a:endParaRPr lang="en-US"/>
        </a:p>
      </dgm:t>
    </dgm:pt>
    <dgm:pt modelId="{B3060BA2-33E0-4089-A6D0-78ADEE0B5F3B}" type="sibTrans" cxnId="{C0ABEE24-3B6F-4CF0-BDF6-1634D1C57052}">
      <dgm:prSet/>
      <dgm:spPr/>
      <dgm:t>
        <a:bodyPr/>
        <a:lstStyle/>
        <a:p>
          <a:endParaRPr lang="en-US"/>
        </a:p>
      </dgm:t>
    </dgm:pt>
    <dgm:pt modelId="{830C5AF9-9BEE-40A2-996A-EA8A15A6AFC8}">
      <dgm:prSet custT="1"/>
      <dgm:spPr>
        <a:ln>
          <a:solidFill>
            <a:schemeClr val="accent2">
              <a:lumMod val="40000"/>
              <a:lumOff val="60000"/>
            </a:schemeClr>
          </a:solidFill>
        </a:ln>
      </dgm:spPr>
      <dgm:t>
        <a:bodyPr/>
        <a:lstStyle/>
        <a:p>
          <a:pPr>
            <a:buFont typeface="Times New Roman" panose="02020603050405020304" pitchFamily="18" charset="0"/>
            <a:buNone/>
          </a:pPr>
          <a:r>
            <a:rPr lang="en-US" sz="1600"/>
            <a:t>The activity:</a:t>
          </a:r>
        </a:p>
      </dgm:t>
    </dgm:pt>
    <dgm:pt modelId="{BC7B1856-9BAD-4B06-8E1B-8BE00FB012F1}" type="parTrans" cxnId="{2CCE9ECC-EB0E-4A8C-A65D-BDDA42A835A8}">
      <dgm:prSet/>
      <dgm:spPr/>
      <dgm:t>
        <a:bodyPr/>
        <a:lstStyle/>
        <a:p>
          <a:endParaRPr lang="en-US"/>
        </a:p>
      </dgm:t>
    </dgm:pt>
    <dgm:pt modelId="{D83748D4-C4AF-4DA4-B83C-2CA4BAFEBD19}" type="sibTrans" cxnId="{2CCE9ECC-EB0E-4A8C-A65D-BDDA42A835A8}">
      <dgm:prSet/>
      <dgm:spPr/>
      <dgm:t>
        <a:bodyPr/>
        <a:lstStyle/>
        <a:p>
          <a:endParaRPr lang="en-US"/>
        </a:p>
      </dgm:t>
    </dgm:pt>
    <dgm:pt modelId="{11E5CF9D-B65C-4A76-99DB-33A1AB49EE9C}">
      <dgm:prSet custT="1"/>
      <dgm:spPr>
        <a:ln>
          <a:solidFill>
            <a:schemeClr val="accent2">
              <a:lumMod val="40000"/>
              <a:lumOff val="60000"/>
            </a:schemeClr>
          </a:solidFill>
        </a:ln>
      </dgm:spPr>
      <dgm:t>
        <a:bodyPr/>
        <a:lstStyle/>
        <a:p>
          <a:pPr>
            <a:buFont typeface="Times New Roman" panose="02020603050405020304" pitchFamily="18" charset="0"/>
            <a:buChar char="•"/>
          </a:pPr>
          <a:r>
            <a:rPr lang="en-US" sz="1600"/>
            <a:t>is not prohibited in ESEA;</a:t>
          </a:r>
        </a:p>
      </dgm:t>
    </dgm:pt>
    <dgm:pt modelId="{59BBD2B7-3A86-46DC-98C0-93472B5E3EB6}" type="parTrans" cxnId="{FFB33915-D6BA-46F7-8659-5CF1A59EBD3C}">
      <dgm:prSet/>
      <dgm:spPr/>
      <dgm:t>
        <a:bodyPr/>
        <a:lstStyle/>
        <a:p>
          <a:endParaRPr lang="en-US"/>
        </a:p>
      </dgm:t>
    </dgm:pt>
    <dgm:pt modelId="{52F5B066-B7B6-4074-BF62-E9E892F9E634}" type="sibTrans" cxnId="{FFB33915-D6BA-46F7-8659-5CF1A59EBD3C}">
      <dgm:prSet/>
      <dgm:spPr/>
      <dgm:t>
        <a:bodyPr/>
        <a:lstStyle/>
        <a:p>
          <a:endParaRPr lang="en-US"/>
        </a:p>
      </dgm:t>
    </dgm:pt>
    <dgm:pt modelId="{F412B72F-8754-40C4-BB06-22CFB3ADA8C5}">
      <dgm:prSet custT="1"/>
      <dgm:spPr>
        <a:ln>
          <a:solidFill>
            <a:schemeClr val="accent2">
              <a:lumMod val="40000"/>
              <a:lumOff val="60000"/>
            </a:schemeClr>
          </a:solidFill>
        </a:ln>
      </dgm:spPr>
      <dgm:t>
        <a:bodyPr/>
        <a:lstStyle/>
        <a:p>
          <a:pPr>
            <a:buFont typeface="Times New Roman" panose="02020603050405020304" pitchFamily="18" charset="0"/>
            <a:buChar char="•"/>
          </a:pPr>
          <a:r>
            <a:rPr lang="en-US" sz="1600">
              <a:latin typeface="+mn-lt"/>
            </a:rPr>
            <a:t>is not required for federal, State or local laws; and</a:t>
          </a:r>
          <a:endParaRPr lang="en-US" sz="1600"/>
        </a:p>
      </dgm:t>
    </dgm:pt>
    <dgm:pt modelId="{CB427D0B-D79C-42C9-8FE7-2BD5B9ECAC1F}" type="parTrans" cxnId="{31895E64-799C-429F-B3EA-F745DA0DC617}">
      <dgm:prSet/>
      <dgm:spPr/>
      <dgm:t>
        <a:bodyPr/>
        <a:lstStyle/>
        <a:p>
          <a:endParaRPr lang="en-US"/>
        </a:p>
      </dgm:t>
    </dgm:pt>
    <dgm:pt modelId="{F8599AFD-7AF6-41B7-915B-8C029185A944}" type="sibTrans" cxnId="{31895E64-799C-429F-B3EA-F745DA0DC617}">
      <dgm:prSet/>
      <dgm:spPr/>
      <dgm:t>
        <a:bodyPr/>
        <a:lstStyle/>
        <a:p>
          <a:endParaRPr lang="en-US"/>
        </a:p>
      </dgm:t>
    </dgm:pt>
    <dgm:pt modelId="{8DD85087-6EAE-4F00-BD41-08C7519BE193}">
      <dgm:prSet custT="1"/>
      <dgm:spPr>
        <a:ln>
          <a:solidFill>
            <a:schemeClr val="accent2">
              <a:lumMod val="40000"/>
              <a:lumOff val="60000"/>
            </a:schemeClr>
          </a:solidFill>
        </a:ln>
      </dgm:spPr>
      <dgm:t>
        <a:bodyPr/>
        <a:lstStyle/>
        <a:p>
          <a:r>
            <a:rPr lang="en-US" sz="1600">
              <a:cs typeface="Calibri"/>
            </a:rPr>
            <a:t>was not paid for with State, Local, or other Federal funds in the previous year.</a:t>
          </a:r>
          <a:endParaRPr lang="en-US" sz="1600"/>
        </a:p>
      </dgm:t>
    </dgm:pt>
    <dgm:pt modelId="{E29CFAE6-5457-442B-9727-271C6BD51641}" type="parTrans" cxnId="{5F38DBE4-14AC-4AF5-B2A7-9DCE53A6A7A5}">
      <dgm:prSet/>
      <dgm:spPr/>
      <dgm:t>
        <a:bodyPr/>
        <a:lstStyle/>
        <a:p>
          <a:endParaRPr lang="en-US"/>
        </a:p>
      </dgm:t>
    </dgm:pt>
    <dgm:pt modelId="{B4290411-4084-4D32-BDA0-FF0463CFA058}" type="sibTrans" cxnId="{5F38DBE4-14AC-4AF5-B2A7-9DCE53A6A7A5}">
      <dgm:prSet/>
      <dgm:spPr/>
      <dgm:t>
        <a:bodyPr/>
        <a:lstStyle/>
        <a:p>
          <a:endParaRPr lang="en-US"/>
        </a:p>
      </dgm:t>
    </dgm:pt>
    <dgm:pt modelId="{FCF201A9-0F72-45FD-8358-52290FD8FCB5}" type="pres">
      <dgm:prSet presAssocID="{858E36D1-3646-4D60-882D-480D918CCB2E}" presName="linearFlow" presStyleCnt="0">
        <dgm:presLayoutVars>
          <dgm:dir/>
          <dgm:animLvl val="lvl"/>
          <dgm:resizeHandles val="exact"/>
        </dgm:presLayoutVars>
      </dgm:prSet>
      <dgm:spPr/>
    </dgm:pt>
    <dgm:pt modelId="{1E033938-01A3-44A5-BE09-77B508473CE0}" type="pres">
      <dgm:prSet presAssocID="{5D0DF8B4-F007-491E-9807-A605D4A41443}" presName="composite" presStyleCnt="0"/>
      <dgm:spPr/>
    </dgm:pt>
    <dgm:pt modelId="{3ECFC030-03BD-40B2-BE94-0F1D8F5DBB94}" type="pres">
      <dgm:prSet presAssocID="{5D0DF8B4-F007-491E-9807-A605D4A41443}" presName="parentText" presStyleLbl="alignNode1" presStyleIdx="0" presStyleCnt="4" custLinFactNeighborX="440" custLinFactNeighborY="-282">
        <dgm:presLayoutVars>
          <dgm:chMax val="1"/>
          <dgm:bulletEnabled val="1"/>
        </dgm:presLayoutVars>
      </dgm:prSet>
      <dgm:spPr/>
    </dgm:pt>
    <dgm:pt modelId="{5080D7D5-2BEB-49E2-A2F5-53EA8CDD8CAE}" type="pres">
      <dgm:prSet presAssocID="{5D0DF8B4-F007-491E-9807-A605D4A41443}" presName="descendantText" presStyleLbl="alignAcc1" presStyleIdx="0" presStyleCnt="4" custLinFactNeighborX="0" custLinFactNeighborY="10884">
        <dgm:presLayoutVars>
          <dgm:bulletEnabled val="1"/>
        </dgm:presLayoutVars>
      </dgm:prSet>
      <dgm:spPr/>
    </dgm:pt>
    <dgm:pt modelId="{13B26818-9ED1-4A6E-B57F-80750AFB78A6}" type="pres">
      <dgm:prSet presAssocID="{7C797A18-79A7-4036-B05C-08D714F912F3}" presName="sp" presStyleCnt="0"/>
      <dgm:spPr/>
    </dgm:pt>
    <dgm:pt modelId="{395DC141-B656-43B2-B045-67B2C46C3BC4}" type="pres">
      <dgm:prSet presAssocID="{A9AC11A9-6CEA-4F97-B61E-42BB1582C4FE}" presName="composite" presStyleCnt="0"/>
      <dgm:spPr/>
    </dgm:pt>
    <dgm:pt modelId="{D64DCF8F-F490-492D-B267-877B7A706ABD}" type="pres">
      <dgm:prSet presAssocID="{A9AC11A9-6CEA-4F97-B61E-42BB1582C4FE}" presName="parentText" presStyleLbl="alignNode1" presStyleIdx="1" presStyleCnt="4" custLinFactNeighborY="-12026">
        <dgm:presLayoutVars>
          <dgm:chMax val="1"/>
          <dgm:bulletEnabled val="1"/>
        </dgm:presLayoutVars>
      </dgm:prSet>
      <dgm:spPr/>
    </dgm:pt>
    <dgm:pt modelId="{7ED7BF27-6475-4E4D-AE75-A9EAA57122EB}" type="pres">
      <dgm:prSet presAssocID="{A9AC11A9-6CEA-4F97-B61E-42BB1582C4FE}" presName="descendantText" presStyleLbl="alignAcc1" presStyleIdx="1" presStyleCnt="4" custScaleY="136098" custLinFactNeighborY="-5284">
        <dgm:presLayoutVars>
          <dgm:bulletEnabled val="1"/>
        </dgm:presLayoutVars>
      </dgm:prSet>
      <dgm:spPr/>
    </dgm:pt>
    <dgm:pt modelId="{5F33DA84-B058-4FAE-A279-1A242A8CC45C}" type="pres">
      <dgm:prSet presAssocID="{E9E6C481-5F0D-4B23-B7EF-91C7BD2D15B3}" presName="sp" presStyleCnt="0"/>
      <dgm:spPr/>
    </dgm:pt>
    <dgm:pt modelId="{6223B53B-AA1C-4928-BE33-E3A9431C09CC}" type="pres">
      <dgm:prSet presAssocID="{3950E308-BE2A-4FB7-92A9-955AC3EC2F78}" presName="composite" presStyleCnt="0"/>
      <dgm:spPr/>
    </dgm:pt>
    <dgm:pt modelId="{6FD2D73E-8586-4F5B-888C-5ADBBC8467AA}" type="pres">
      <dgm:prSet presAssocID="{3950E308-BE2A-4FB7-92A9-955AC3EC2F78}" presName="parentText" presStyleLbl="alignNode1" presStyleIdx="2" presStyleCnt="4" custLinFactNeighborY="-14184">
        <dgm:presLayoutVars>
          <dgm:chMax val="1"/>
          <dgm:bulletEnabled val="1"/>
        </dgm:presLayoutVars>
      </dgm:prSet>
      <dgm:spPr/>
    </dgm:pt>
    <dgm:pt modelId="{80122B18-0066-401C-979D-12741F905FFE}" type="pres">
      <dgm:prSet presAssocID="{3950E308-BE2A-4FB7-92A9-955AC3EC2F78}" presName="descendantText" presStyleLbl="alignAcc1" presStyleIdx="2" presStyleCnt="4" custScaleY="141119" custLinFactNeighborX="-101" custLinFactNeighborY="-12867">
        <dgm:presLayoutVars>
          <dgm:bulletEnabled val="1"/>
        </dgm:presLayoutVars>
      </dgm:prSet>
      <dgm:spPr/>
    </dgm:pt>
    <dgm:pt modelId="{77B51AC2-49A2-49BD-A73C-661827D74C4E}" type="pres">
      <dgm:prSet presAssocID="{9F6D039D-DE80-4A5F-B288-DEBBB143B6E6}" presName="sp" presStyleCnt="0"/>
      <dgm:spPr/>
    </dgm:pt>
    <dgm:pt modelId="{95155DBC-FD47-4FC5-B4DD-6294F3C22460}" type="pres">
      <dgm:prSet presAssocID="{E624B7FE-ABF8-48E1-ABEE-8F437CFC491E}" presName="composite" presStyleCnt="0"/>
      <dgm:spPr/>
    </dgm:pt>
    <dgm:pt modelId="{A70FFD12-49AD-462D-A772-BF38BB83382B}" type="pres">
      <dgm:prSet presAssocID="{E624B7FE-ABF8-48E1-ABEE-8F437CFC491E}" presName="parentText" presStyleLbl="alignNode1" presStyleIdx="3" presStyleCnt="4" custLinFactNeighborY="-11858">
        <dgm:presLayoutVars>
          <dgm:chMax val="1"/>
          <dgm:bulletEnabled val="1"/>
        </dgm:presLayoutVars>
      </dgm:prSet>
      <dgm:spPr/>
    </dgm:pt>
    <dgm:pt modelId="{AA214548-CDE1-4D25-B545-947411D76FFF}" type="pres">
      <dgm:prSet presAssocID="{E624B7FE-ABF8-48E1-ABEE-8F437CFC491E}" presName="descendantText" presStyleLbl="alignAcc1" presStyleIdx="3" presStyleCnt="4" custScaleY="140969" custLinFactNeighborY="-11729">
        <dgm:presLayoutVars>
          <dgm:bulletEnabled val="1"/>
        </dgm:presLayoutVars>
      </dgm:prSet>
      <dgm:spPr/>
    </dgm:pt>
  </dgm:ptLst>
  <dgm:cxnLst>
    <dgm:cxn modelId="{9DE3AB07-8078-42B1-9D51-20F0C0119AC8}" srcId="{858E36D1-3646-4D60-882D-480D918CCB2E}" destId="{A9AC11A9-6CEA-4F97-B61E-42BB1582C4FE}" srcOrd="1" destOrd="0" parTransId="{762F1AF4-9A9E-4908-BD01-4BA99A722295}" sibTransId="{E9E6C481-5F0D-4B23-B7EF-91C7BD2D15B3}"/>
    <dgm:cxn modelId="{A032D80F-9A65-4A0E-B905-D77FA952FF47}" type="presOf" srcId="{830C5AF9-9BEE-40A2-996A-EA8A15A6AFC8}" destId="{AA214548-CDE1-4D25-B545-947411D76FFF}" srcOrd="0" destOrd="0" presId="urn:microsoft.com/office/officeart/2005/8/layout/chevron2"/>
    <dgm:cxn modelId="{9A8CE80F-411E-494F-B7D8-03E45E5BCAD6}" type="presOf" srcId="{858E36D1-3646-4D60-882D-480D918CCB2E}" destId="{FCF201A9-0F72-45FD-8358-52290FD8FCB5}" srcOrd="0" destOrd="0" presId="urn:microsoft.com/office/officeart/2005/8/layout/chevron2"/>
    <dgm:cxn modelId="{FFB33915-D6BA-46F7-8659-5CF1A59EBD3C}" srcId="{E624B7FE-ABF8-48E1-ABEE-8F437CFC491E}" destId="{11E5CF9D-B65C-4A76-99DB-33A1AB49EE9C}" srcOrd="1" destOrd="0" parTransId="{59BBD2B7-3A86-46DC-98C0-93472B5E3EB6}" sibTransId="{52F5B066-B7B6-4074-BF62-E9E892F9E634}"/>
    <dgm:cxn modelId="{13A8F91C-A3EC-4B3B-901A-F92B70D0E162}" srcId="{3950E308-BE2A-4FB7-92A9-955AC3EC2F78}" destId="{B5792FE7-68EA-4410-94C4-B5477103A8BF}" srcOrd="2" destOrd="0" parTransId="{D2E3C42E-B352-4D59-96FC-BE6C35E2D596}" sibTransId="{A2F7C9AD-BAC0-4F7C-95CD-2DBEAF3C1638}"/>
    <dgm:cxn modelId="{0449141F-5453-445F-8A22-60BB46329B91}" type="presOf" srcId="{78C192DF-DB0A-4D42-81BB-E6BB5935F547}" destId="{5080D7D5-2BEB-49E2-A2F5-53EA8CDD8CAE}" srcOrd="0" destOrd="0" presId="urn:microsoft.com/office/officeart/2005/8/layout/chevron2"/>
    <dgm:cxn modelId="{C0ABEE24-3B6F-4CF0-BDF6-1634D1C57052}" srcId="{858E36D1-3646-4D60-882D-480D918CCB2E}" destId="{E624B7FE-ABF8-48E1-ABEE-8F437CFC491E}" srcOrd="3" destOrd="0" parTransId="{34CE67DF-F6FB-48FC-8D1E-35CD36053394}" sibTransId="{B3060BA2-33E0-4089-A6D0-78ADEE0B5F3B}"/>
    <dgm:cxn modelId="{1ADD5F36-E139-4A22-87AA-EB9396DE5DC9}" srcId="{A9AC11A9-6CEA-4F97-B61E-42BB1582C4FE}" destId="{C499F9BC-7110-435C-82A1-B44ECBB37A85}" srcOrd="1" destOrd="0" parTransId="{EAF71695-4973-40AC-A5E4-5B399D71D7BA}" sibTransId="{5B0AFE93-6E47-446F-A9C8-E6D30A61F96D}"/>
    <dgm:cxn modelId="{6623A93B-9531-4A84-8EA6-A24A9627CCE3}" srcId="{3950E308-BE2A-4FB7-92A9-955AC3EC2F78}" destId="{64B48375-9E6F-4895-93FC-C3EDED13DF96}" srcOrd="0" destOrd="0" parTransId="{380AEE74-94F7-469B-B1C8-D01049EB0EE7}" sibTransId="{05EAFAA8-B3E4-4820-A591-706167EA3285}"/>
    <dgm:cxn modelId="{6216DC5E-0BEA-4DC9-A19B-FAEF189A7A71}" type="presOf" srcId="{8633F3DB-CC36-4924-97B1-E9C760D52248}" destId="{7ED7BF27-6475-4E4D-AE75-A9EAA57122EB}" srcOrd="0" destOrd="2" presId="urn:microsoft.com/office/officeart/2005/8/layout/chevron2"/>
    <dgm:cxn modelId="{19C54A5F-D615-452B-9AD0-3AA398E08587}" type="presOf" srcId="{C499F9BC-7110-435C-82A1-B44ECBB37A85}" destId="{7ED7BF27-6475-4E4D-AE75-A9EAA57122EB}" srcOrd="0" destOrd="1" presId="urn:microsoft.com/office/officeart/2005/8/layout/chevron2"/>
    <dgm:cxn modelId="{31895E64-799C-429F-B3EA-F745DA0DC617}" srcId="{E624B7FE-ABF8-48E1-ABEE-8F437CFC491E}" destId="{F412B72F-8754-40C4-BB06-22CFB3ADA8C5}" srcOrd="2" destOrd="0" parTransId="{CB427D0B-D79C-42C9-8FE7-2BD5B9ECAC1F}" sibTransId="{F8599AFD-7AF6-41B7-915B-8C029185A944}"/>
    <dgm:cxn modelId="{AF0AD745-86DB-4341-A7F0-FA5910BEC1B1}" srcId="{858E36D1-3646-4D60-882D-480D918CCB2E}" destId="{3950E308-BE2A-4FB7-92A9-955AC3EC2F78}" srcOrd="2" destOrd="0" parTransId="{6A0CA548-3F62-4822-BAAF-81FD9864D832}" sibTransId="{9F6D039D-DE80-4A5F-B288-DEBBB143B6E6}"/>
    <dgm:cxn modelId="{7C672146-FED3-4AD7-AB66-FD1838006672}" type="presOf" srcId="{8E7DFD18-76A5-4F55-90D6-F094939EF196}" destId="{80122B18-0066-401C-979D-12741F905FFE}" srcOrd="0" destOrd="1" presId="urn:microsoft.com/office/officeart/2005/8/layout/chevron2"/>
    <dgm:cxn modelId="{A9BE614A-BCC5-4D75-B38F-52673CFA3A8A}" type="presOf" srcId="{B5792FE7-68EA-4410-94C4-B5477103A8BF}" destId="{80122B18-0066-401C-979D-12741F905FFE}" srcOrd="0" destOrd="2" presId="urn:microsoft.com/office/officeart/2005/8/layout/chevron2"/>
    <dgm:cxn modelId="{57C5984B-EDC3-400B-BD9C-0252BBA40B4C}" srcId="{3950E308-BE2A-4FB7-92A9-955AC3EC2F78}" destId="{8E7DFD18-76A5-4F55-90D6-F094939EF196}" srcOrd="1" destOrd="0" parTransId="{2DA812B3-1CC5-48DA-8A04-502DC803A1F8}" sibTransId="{F06A1644-3734-421D-B47F-BFDD6E2AF9DE}"/>
    <dgm:cxn modelId="{C1B14473-7950-401E-9A0B-42945EDED95E}" srcId="{A9AC11A9-6CEA-4F97-B61E-42BB1582C4FE}" destId="{8633F3DB-CC36-4924-97B1-E9C760D52248}" srcOrd="2" destOrd="0" parTransId="{CD99F894-2E0F-4737-8AD8-092711AD265F}" sibTransId="{8E21657C-C368-4991-87FC-3B21AEB39F17}"/>
    <dgm:cxn modelId="{13E6C353-0D34-4A9A-ADAD-01AB5E5F7531}" srcId="{858E36D1-3646-4D60-882D-480D918CCB2E}" destId="{5D0DF8B4-F007-491E-9807-A605D4A41443}" srcOrd="0" destOrd="0" parTransId="{326C832E-10A5-436B-83B8-58B067175E7E}" sibTransId="{7C797A18-79A7-4036-B05C-08D714F912F3}"/>
    <dgm:cxn modelId="{643C7FB0-AD72-408C-B5BB-501968B4DDA8}" type="presOf" srcId="{11E5CF9D-B65C-4A76-99DB-33A1AB49EE9C}" destId="{AA214548-CDE1-4D25-B545-947411D76FFF}" srcOrd="0" destOrd="1" presId="urn:microsoft.com/office/officeart/2005/8/layout/chevron2"/>
    <dgm:cxn modelId="{7B337FBE-9622-4F2C-B31B-287EAA9E4BC5}" type="presOf" srcId="{A9AC11A9-6CEA-4F97-B61E-42BB1582C4FE}" destId="{D64DCF8F-F490-492D-B267-877B7A706ABD}" srcOrd="0" destOrd="0" presId="urn:microsoft.com/office/officeart/2005/8/layout/chevron2"/>
    <dgm:cxn modelId="{83B946C0-2C42-4465-84CD-AE1FC485BB08}" type="presOf" srcId="{5D0DF8B4-F007-491E-9807-A605D4A41443}" destId="{3ECFC030-03BD-40B2-BE94-0F1D8F5DBB94}" srcOrd="0" destOrd="0" presId="urn:microsoft.com/office/officeart/2005/8/layout/chevron2"/>
    <dgm:cxn modelId="{BFAD0FC1-A916-4AA0-ADF1-449C71CF06B3}" type="presOf" srcId="{E624B7FE-ABF8-48E1-ABEE-8F437CFC491E}" destId="{A70FFD12-49AD-462D-A772-BF38BB83382B}" srcOrd="0" destOrd="0" presId="urn:microsoft.com/office/officeart/2005/8/layout/chevron2"/>
    <dgm:cxn modelId="{2CCE9ECC-EB0E-4A8C-A65D-BDDA42A835A8}" srcId="{E624B7FE-ABF8-48E1-ABEE-8F437CFC491E}" destId="{830C5AF9-9BEE-40A2-996A-EA8A15A6AFC8}" srcOrd="0" destOrd="0" parTransId="{BC7B1856-9BAD-4B06-8E1B-8BE00FB012F1}" sibTransId="{D83748D4-C4AF-4DA4-B83C-2CA4BAFEBD19}"/>
    <dgm:cxn modelId="{5A57B3D4-EB55-4205-A48A-F5E908A9CF1F}" type="presOf" srcId="{F412B72F-8754-40C4-BB06-22CFB3ADA8C5}" destId="{AA214548-CDE1-4D25-B545-947411D76FFF}" srcOrd="0" destOrd="2" presId="urn:microsoft.com/office/officeart/2005/8/layout/chevron2"/>
    <dgm:cxn modelId="{113A68D8-7304-40F0-9CF2-A296DBD97522}" type="presOf" srcId="{64B48375-9E6F-4895-93FC-C3EDED13DF96}" destId="{80122B18-0066-401C-979D-12741F905FFE}" srcOrd="0" destOrd="0" presId="urn:microsoft.com/office/officeart/2005/8/layout/chevron2"/>
    <dgm:cxn modelId="{5F38DBE4-14AC-4AF5-B2A7-9DCE53A6A7A5}" srcId="{E624B7FE-ABF8-48E1-ABEE-8F437CFC491E}" destId="{8DD85087-6EAE-4F00-BD41-08C7519BE193}" srcOrd="3" destOrd="0" parTransId="{E29CFAE6-5457-442B-9727-271C6BD51641}" sibTransId="{B4290411-4084-4D32-BDA0-FF0463CFA058}"/>
    <dgm:cxn modelId="{1077A6E6-4FBF-42C9-BC52-05E823FA1410}" srcId="{A9AC11A9-6CEA-4F97-B61E-42BB1582C4FE}" destId="{E88CAA45-1B3A-4979-B545-BADE87383785}" srcOrd="0" destOrd="0" parTransId="{4A015E23-C7B5-410F-B572-42FAB1D622F7}" sibTransId="{33345CCE-5A47-4692-A1FD-4271FCF66F8F}"/>
    <dgm:cxn modelId="{F36C87EA-C537-4E61-BDE6-2B60CB105449}" type="presOf" srcId="{8DD85087-6EAE-4F00-BD41-08C7519BE193}" destId="{AA214548-CDE1-4D25-B545-947411D76FFF}" srcOrd="0" destOrd="3" presId="urn:microsoft.com/office/officeart/2005/8/layout/chevron2"/>
    <dgm:cxn modelId="{C9FE3BEE-A089-4BC3-ACD6-A09A66A673D5}" srcId="{5D0DF8B4-F007-491E-9807-A605D4A41443}" destId="{78C192DF-DB0A-4D42-81BB-E6BB5935F547}" srcOrd="0" destOrd="0" parTransId="{5DADB5A2-6DCE-410D-AFD4-AFFF2D295201}" sibTransId="{9A5BAAED-4A53-4105-B979-537CFA6E71CF}"/>
    <dgm:cxn modelId="{71F2E0F8-01F0-4EBD-B128-E12047E0A09E}" type="presOf" srcId="{3950E308-BE2A-4FB7-92A9-955AC3EC2F78}" destId="{6FD2D73E-8586-4F5B-888C-5ADBBC8467AA}" srcOrd="0" destOrd="0" presId="urn:microsoft.com/office/officeart/2005/8/layout/chevron2"/>
    <dgm:cxn modelId="{AF8479F9-26E2-45F2-BD7E-5390A255FFB2}" type="presOf" srcId="{E88CAA45-1B3A-4979-B545-BADE87383785}" destId="{7ED7BF27-6475-4E4D-AE75-A9EAA57122EB}" srcOrd="0" destOrd="0" presId="urn:microsoft.com/office/officeart/2005/8/layout/chevron2"/>
    <dgm:cxn modelId="{872941F2-F7FB-4CC9-9E25-52E422AC5959}" type="presParOf" srcId="{FCF201A9-0F72-45FD-8358-52290FD8FCB5}" destId="{1E033938-01A3-44A5-BE09-77B508473CE0}" srcOrd="0" destOrd="0" presId="urn:microsoft.com/office/officeart/2005/8/layout/chevron2"/>
    <dgm:cxn modelId="{E08C276F-FE8B-41ED-9D91-EA2704BF3A00}" type="presParOf" srcId="{1E033938-01A3-44A5-BE09-77B508473CE0}" destId="{3ECFC030-03BD-40B2-BE94-0F1D8F5DBB94}" srcOrd="0" destOrd="0" presId="urn:microsoft.com/office/officeart/2005/8/layout/chevron2"/>
    <dgm:cxn modelId="{683FB6DC-011D-41E7-A694-57597BDF81C6}" type="presParOf" srcId="{1E033938-01A3-44A5-BE09-77B508473CE0}" destId="{5080D7D5-2BEB-49E2-A2F5-53EA8CDD8CAE}" srcOrd="1" destOrd="0" presId="urn:microsoft.com/office/officeart/2005/8/layout/chevron2"/>
    <dgm:cxn modelId="{8049BA39-497C-4361-BA67-5003EA99E65E}" type="presParOf" srcId="{FCF201A9-0F72-45FD-8358-52290FD8FCB5}" destId="{13B26818-9ED1-4A6E-B57F-80750AFB78A6}" srcOrd="1" destOrd="0" presId="urn:microsoft.com/office/officeart/2005/8/layout/chevron2"/>
    <dgm:cxn modelId="{BAE41319-657B-4D70-AEC3-AEF09CB8AA15}" type="presParOf" srcId="{FCF201A9-0F72-45FD-8358-52290FD8FCB5}" destId="{395DC141-B656-43B2-B045-67B2C46C3BC4}" srcOrd="2" destOrd="0" presId="urn:microsoft.com/office/officeart/2005/8/layout/chevron2"/>
    <dgm:cxn modelId="{E78DB589-D3B8-4F89-BED4-D076261AB946}" type="presParOf" srcId="{395DC141-B656-43B2-B045-67B2C46C3BC4}" destId="{D64DCF8F-F490-492D-B267-877B7A706ABD}" srcOrd="0" destOrd="0" presId="urn:microsoft.com/office/officeart/2005/8/layout/chevron2"/>
    <dgm:cxn modelId="{BB13F2BC-5DDA-4263-A89C-FA488FBAFE6F}" type="presParOf" srcId="{395DC141-B656-43B2-B045-67B2C46C3BC4}" destId="{7ED7BF27-6475-4E4D-AE75-A9EAA57122EB}" srcOrd="1" destOrd="0" presId="urn:microsoft.com/office/officeart/2005/8/layout/chevron2"/>
    <dgm:cxn modelId="{A9975E4E-3C9C-4BBD-B2FF-538A6225E573}" type="presParOf" srcId="{FCF201A9-0F72-45FD-8358-52290FD8FCB5}" destId="{5F33DA84-B058-4FAE-A279-1A242A8CC45C}" srcOrd="3" destOrd="0" presId="urn:microsoft.com/office/officeart/2005/8/layout/chevron2"/>
    <dgm:cxn modelId="{78E32F2B-9500-429F-BBD0-BCD556B0E160}" type="presParOf" srcId="{FCF201A9-0F72-45FD-8358-52290FD8FCB5}" destId="{6223B53B-AA1C-4928-BE33-E3A9431C09CC}" srcOrd="4" destOrd="0" presId="urn:microsoft.com/office/officeart/2005/8/layout/chevron2"/>
    <dgm:cxn modelId="{D7918339-37F8-4908-B7A0-17F527AD9836}" type="presParOf" srcId="{6223B53B-AA1C-4928-BE33-E3A9431C09CC}" destId="{6FD2D73E-8586-4F5B-888C-5ADBBC8467AA}" srcOrd="0" destOrd="0" presId="urn:microsoft.com/office/officeart/2005/8/layout/chevron2"/>
    <dgm:cxn modelId="{7B4C8979-CEA6-4ACB-8B36-BA49E86840E1}" type="presParOf" srcId="{6223B53B-AA1C-4928-BE33-E3A9431C09CC}" destId="{80122B18-0066-401C-979D-12741F905FFE}" srcOrd="1" destOrd="0" presId="urn:microsoft.com/office/officeart/2005/8/layout/chevron2"/>
    <dgm:cxn modelId="{FA1D7D21-6A46-42F6-B70C-F4E90B676777}" type="presParOf" srcId="{FCF201A9-0F72-45FD-8358-52290FD8FCB5}" destId="{77B51AC2-49A2-49BD-A73C-661827D74C4E}" srcOrd="5" destOrd="0" presId="urn:microsoft.com/office/officeart/2005/8/layout/chevron2"/>
    <dgm:cxn modelId="{CAA41C76-28FD-448E-9041-6238D408EEBB}" type="presParOf" srcId="{FCF201A9-0F72-45FD-8358-52290FD8FCB5}" destId="{95155DBC-FD47-4FC5-B4DD-6294F3C22460}" srcOrd="6" destOrd="0" presId="urn:microsoft.com/office/officeart/2005/8/layout/chevron2"/>
    <dgm:cxn modelId="{D7CC96B4-E327-40BF-B4BB-CFF448B711A3}" type="presParOf" srcId="{95155DBC-FD47-4FC5-B4DD-6294F3C22460}" destId="{A70FFD12-49AD-462D-A772-BF38BB83382B}" srcOrd="0" destOrd="0" presId="urn:microsoft.com/office/officeart/2005/8/layout/chevron2"/>
    <dgm:cxn modelId="{DB580F9F-A452-4A5D-A75D-5C19EBE8392E}" type="presParOf" srcId="{95155DBC-FD47-4FC5-B4DD-6294F3C22460}" destId="{AA214548-CDE1-4D25-B545-947411D76FFF}"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FDA1299-20BC-44C8-B723-0883F1C9FE1E}" type="doc">
      <dgm:prSet loTypeId="urn:microsoft.com/office/officeart/2008/layout/LinedList" loCatId="list" qsTypeId="urn:microsoft.com/office/officeart/2005/8/quickstyle/simple4" qsCatId="simple" csTypeId="urn:microsoft.com/office/officeart/2005/8/colors/accent3_2" csCatId="accent3" phldr="1"/>
      <dgm:spPr/>
      <dgm:t>
        <a:bodyPr/>
        <a:lstStyle/>
        <a:p>
          <a:endParaRPr lang="en-US"/>
        </a:p>
      </dgm:t>
    </dgm:pt>
    <dgm:pt modelId="{B46BAF64-13DF-4C6E-B9BC-6AEADCF17EB4}">
      <dgm:prSet custT="1"/>
      <dgm:spPr/>
      <dgm:t>
        <a:bodyPr/>
        <a:lstStyle/>
        <a:p>
          <a:pPr rtl="0"/>
          <a:r>
            <a:rPr lang="en-US" sz="1800">
              <a:latin typeface="Calibri"/>
              <a:cs typeface="Calibri"/>
            </a:rPr>
            <a:t>The federal </a:t>
          </a:r>
          <a:r>
            <a:rPr lang="en-US" sz="1800" b="1">
              <a:latin typeface="Calibri"/>
              <a:cs typeface="Calibri"/>
            </a:rPr>
            <a:t>Elementary and Secondary Education Act (ESEA)</a:t>
          </a:r>
          <a:r>
            <a:rPr lang="en-US" sz="1800">
              <a:latin typeface="Calibri"/>
              <a:cs typeface="Calibri"/>
            </a:rPr>
            <a:t> requires LEAs to have an approved LEA Plan on file with the State to access their federal funds. It also emphasizes identification of evidence-based practices to support a high likelihood of success for implemented interventions. </a:t>
          </a:r>
        </a:p>
      </dgm:t>
    </dgm:pt>
    <dgm:pt modelId="{9131BC92-F065-4901-8A6F-50A110FD6BD7}" type="parTrans" cxnId="{79F075FF-D6E3-4325-8295-91C79CCC487D}">
      <dgm:prSet/>
      <dgm:spPr/>
      <dgm:t>
        <a:bodyPr/>
        <a:lstStyle/>
        <a:p>
          <a:endParaRPr lang="en-US"/>
        </a:p>
      </dgm:t>
    </dgm:pt>
    <dgm:pt modelId="{6669E642-EC61-41CC-8D04-09132AC5B237}" type="sibTrans" cxnId="{79F075FF-D6E3-4325-8295-91C79CCC487D}">
      <dgm:prSet/>
      <dgm:spPr/>
      <dgm:t>
        <a:bodyPr/>
        <a:lstStyle/>
        <a:p>
          <a:endParaRPr lang="en-US"/>
        </a:p>
      </dgm:t>
    </dgm:pt>
    <dgm:pt modelId="{A2DC6BF6-7485-4532-8678-0F1FE8CC9F60}">
      <dgm:prSet custT="1"/>
      <dgm:spPr/>
      <dgm:t>
        <a:bodyPr/>
        <a:lstStyle/>
        <a:p>
          <a:r>
            <a:rPr lang="en-US" sz="2400" b="0" i="0"/>
            <a:t>The </a:t>
          </a:r>
          <a:r>
            <a:rPr lang="en-US" sz="2400" b="0" i="0">
              <a:hlinkClick xmlns:r="http://schemas.openxmlformats.org/officeDocument/2006/relationships" r:id="rId1" tooltip="External Link, Opens in New Window"/>
            </a:rPr>
            <a:t>Every Student Succeeds Act</a:t>
          </a:r>
          <a:r>
            <a:rPr lang="en-US" sz="2400" b="0" i="0"/>
            <a:t> (ESSA) emphasizes the use of evidence-based activities, strategies, and interventions (collectively referred to as "interventions"). The term 'evidence-based,' (from section 8101(21)(A) of the ESEA) when used with respect to a State, local educational agency, or school activity, means an intervention that demonstrates a statistically significant effect on improving student outcomes or other </a:t>
          </a:r>
          <a:r>
            <a:rPr lang="en-US" sz="2400" b="0" i="1"/>
            <a:t>relevant outcomes</a:t>
          </a:r>
          <a:r>
            <a:rPr lang="en-US" sz="1800" b="0" i="0"/>
            <a:t>.</a:t>
          </a:r>
          <a:endParaRPr lang="en-US" sz="1800">
            <a:latin typeface="Calibri"/>
            <a:cs typeface="Calibri"/>
          </a:endParaRPr>
        </a:p>
      </dgm:t>
    </dgm:pt>
    <dgm:pt modelId="{59EA23DC-41A9-4E11-A258-357A87C0D9F9}" type="parTrans" cxnId="{07231F77-EDDC-4C93-8176-6508CC510C04}">
      <dgm:prSet/>
      <dgm:spPr/>
      <dgm:t>
        <a:bodyPr/>
        <a:lstStyle/>
        <a:p>
          <a:endParaRPr lang="en-US"/>
        </a:p>
      </dgm:t>
    </dgm:pt>
    <dgm:pt modelId="{3F162FBC-C336-4DB5-81E5-17445EAEAF74}" type="sibTrans" cxnId="{07231F77-EDDC-4C93-8176-6508CC510C04}">
      <dgm:prSet/>
      <dgm:spPr/>
      <dgm:t>
        <a:bodyPr/>
        <a:lstStyle/>
        <a:p>
          <a:endParaRPr lang="en-US"/>
        </a:p>
      </dgm:t>
    </dgm:pt>
    <dgm:pt modelId="{20E06EE0-B331-45DC-9627-E964EFB5434F}" type="pres">
      <dgm:prSet presAssocID="{5FDA1299-20BC-44C8-B723-0883F1C9FE1E}" presName="vert0" presStyleCnt="0">
        <dgm:presLayoutVars>
          <dgm:dir/>
          <dgm:animOne val="branch"/>
          <dgm:animLvl val="lvl"/>
        </dgm:presLayoutVars>
      </dgm:prSet>
      <dgm:spPr/>
    </dgm:pt>
    <dgm:pt modelId="{C7560F05-67B2-4C6E-93E6-1132B471E191}" type="pres">
      <dgm:prSet presAssocID="{B46BAF64-13DF-4C6E-B9BC-6AEADCF17EB4}" presName="thickLine" presStyleLbl="alignNode1" presStyleIdx="0" presStyleCnt="2"/>
      <dgm:spPr/>
    </dgm:pt>
    <dgm:pt modelId="{CA9CB7D4-64FC-4280-B639-C519DBC4ECE9}" type="pres">
      <dgm:prSet presAssocID="{B46BAF64-13DF-4C6E-B9BC-6AEADCF17EB4}" presName="horz1" presStyleCnt="0"/>
      <dgm:spPr/>
    </dgm:pt>
    <dgm:pt modelId="{8867FCF0-2F3A-498B-95FB-444A81C0E461}" type="pres">
      <dgm:prSet presAssocID="{B46BAF64-13DF-4C6E-B9BC-6AEADCF17EB4}" presName="tx1" presStyleLbl="revTx" presStyleIdx="0" presStyleCnt="2" custScaleY="27056"/>
      <dgm:spPr/>
    </dgm:pt>
    <dgm:pt modelId="{2E4A7C2F-2EA3-47B3-8DA9-085F32CA14BE}" type="pres">
      <dgm:prSet presAssocID="{B46BAF64-13DF-4C6E-B9BC-6AEADCF17EB4}" presName="vert1" presStyleCnt="0"/>
      <dgm:spPr/>
    </dgm:pt>
    <dgm:pt modelId="{58A9C153-F053-4F97-9202-2D7211ED8AAC}" type="pres">
      <dgm:prSet presAssocID="{A2DC6BF6-7485-4532-8678-0F1FE8CC9F60}" presName="thickLine" presStyleLbl="alignNode1" presStyleIdx="1" presStyleCnt="2"/>
      <dgm:spPr/>
    </dgm:pt>
    <dgm:pt modelId="{7E6237CB-0022-418C-94B5-BBB59DD31D7A}" type="pres">
      <dgm:prSet presAssocID="{A2DC6BF6-7485-4532-8678-0F1FE8CC9F60}" presName="horz1" presStyleCnt="0"/>
      <dgm:spPr/>
    </dgm:pt>
    <dgm:pt modelId="{DFBCF06D-FB26-4A48-AA9D-A8A57E6C7DDF}" type="pres">
      <dgm:prSet presAssocID="{A2DC6BF6-7485-4532-8678-0F1FE8CC9F60}" presName="tx1" presStyleLbl="revTx" presStyleIdx="1" presStyleCnt="2" custScaleY="81579"/>
      <dgm:spPr/>
    </dgm:pt>
    <dgm:pt modelId="{155B98C8-2A6A-4ECA-A07D-26CD1751AA2B}" type="pres">
      <dgm:prSet presAssocID="{A2DC6BF6-7485-4532-8678-0F1FE8CC9F60}" presName="vert1" presStyleCnt="0"/>
      <dgm:spPr/>
    </dgm:pt>
  </dgm:ptLst>
  <dgm:cxnLst>
    <dgm:cxn modelId="{859ECE0B-4A41-4872-91EF-851B22DC6F29}" type="presOf" srcId="{B46BAF64-13DF-4C6E-B9BC-6AEADCF17EB4}" destId="{8867FCF0-2F3A-498B-95FB-444A81C0E461}" srcOrd="0" destOrd="0" presId="urn:microsoft.com/office/officeart/2008/layout/LinedList"/>
    <dgm:cxn modelId="{FF1F9E51-0AFF-4884-8B2A-5474DA0CC3B1}" type="presOf" srcId="{A2DC6BF6-7485-4532-8678-0F1FE8CC9F60}" destId="{DFBCF06D-FB26-4A48-AA9D-A8A57E6C7DDF}" srcOrd="0" destOrd="0" presId="urn:microsoft.com/office/officeart/2008/layout/LinedList"/>
    <dgm:cxn modelId="{07231F77-EDDC-4C93-8176-6508CC510C04}" srcId="{5FDA1299-20BC-44C8-B723-0883F1C9FE1E}" destId="{A2DC6BF6-7485-4532-8678-0F1FE8CC9F60}" srcOrd="1" destOrd="0" parTransId="{59EA23DC-41A9-4E11-A258-357A87C0D9F9}" sibTransId="{3F162FBC-C336-4DB5-81E5-17445EAEAF74}"/>
    <dgm:cxn modelId="{6510CC85-7882-4402-9D17-7FA450DB6A79}" type="presOf" srcId="{5FDA1299-20BC-44C8-B723-0883F1C9FE1E}" destId="{20E06EE0-B331-45DC-9627-E964EFB5434F}" srcOrd="0" destOrd="0" presId="urn:microsoft.com/office/officeart/2008/layout/LinedList"/>
    <dgm:cxn modelId="{79F075FF-D6E3-4325-8295-91C79CCC487D}" srcId="{5FDA1299-20BC-44C8-B723-0883F1C9FE1E}" destId="{B46BAF64-13DF-4C6E-B9BC-6AEADCF17EB4}" srcOrd="0" destOrd="0" parTransId="{9131BC92-F065-4901-8A6F-50A110FD6BD7}" sibTransId="{6669E642-EC61-41CC-8D04-09132AC5B237}"/>
    <dgm:cxn modelId="{3C0DEE50-6E84-4E27-813F-C59F25AD7FB6}" type="presParOf" srcId="{20E06EE0-B331-45DC-9627-E964EFB5434F}" destId="{C7560F05-67B2-4C6E-93E6-1132B471E191}" srcOrd="0" destOrd="0" presId="urn:microsoft.com/office/officeart/2008/layout/LinedList"/>
    <dgm:cxn modelId="{3C8A4654-449C-4106-934B-EF1F88291E0D}" type="presParOf" srcId="{20E06EE0-B331-45DC-9627-E964EFB5434F}" destId="{CA9CB7D4-64FC-4280-B639-C519DBC4ECE9}" srcOrd="1" destOrd="0" presId="urn:microsoft.com/office/officeart/2008/layout/LinedList"/>
    <dgm:cxn modelId="{46443DA1-3F5C-44B6-B025-07B11709C4D2}" type="presParOf" srcId="{CA9CB7D4-64FC-4280-B639-C519DBC4ECE9}" destId="{8867FCF0-2F3A-498B-95FB-444A81C0E461}" srcOrd="0" destOrd="0" presId="urn:microsoft.com/office/officeart/2008/layout/LinedList"/>
    <dgm:cxn modelId="{E405D77F-58A7-49DF-9AC4-9676CBB7F6B2}" type="presParOf" srcId="{CA9CB7D4-64FC-4280-B639-C519DBC4ECE9}" destId="{2E4A7C2F-2EA3-47B3-8DA9-085F32CA14BE}" srcOrd="1" destOrd="0" presId="urn:microsoft.com/office/officeart/2008/layout/LinedList"/>
    <dgm:cxn modelId="{5D52293C-622E-4A0C-9A84-7D2C8231A2B5}" type="presParOf" srcId="{20E06EE0-B331-45DC-9627-E964EFB5434F}" destId="{58A9C153-F053-4F97-9202-2D7211ED8AAC}" srcOrd="2" destOrd="0" presId="urn:microsoft.com/office/officeart/2008/layout/LinedList"/>
    <dgm:cxn modelId="{E7CE265C-B89C-4EDF-9AFA-76DB7D87CCC1}" type="presParOf" srcId="{20E06EE0-B331-45DC-9627-E964EFB5434F}" destId="{7E6237CB-0022-418C-94B5-BBB59DD31D7A}" srcOrd="3" destOrd="0" presId="urn:microsoft.com/office/officeart/2008/layout/LinedList"/>
    <dgm:cxn modelId="{A3C295EB-E504-4C5E-99EF-91BEBC80EDE7}" type="presParOf" srcId="{7E6237CB-0022-418C-94B5-BBB59DD31D7A}" destId="{DFBCF06D-FB26-4A48-AA9D-A8A57E6C7DDF}" srcOrd="0" destOrd="0" presId="urn:microsoft.com/office/officeart/2008/layout/LinedList"/>
    <dgm:cxn modelId="{29F2EEDE-0C9D-4029-90AC-580886E9804C}" type="presParOf" srcId="{7E6237CB-0022-418C-94B5-BBB59DD31D7A}" destId="{155B98C8-2A6A-4ECA-A07D-26CD1751AA2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0DE4B5C-F787-4F03-A13E-6825F569267C}"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6791EC27-011B-47A6-9F45-54B94369FF47}">
      <dgm:prSet/>
      <dgm:spPr/>
      <dgm:t>
        <a:bodyPr/>
        <a:lstStyle/>
        <a:p>
          <a:pPr>
            <a:lnSpc>
              <a:spcPct val="100000"/>
            </a:lnSpc>
            <a:defRPr cap="all"/>
          </a:pPr>
          <a:r>
            <a:rPr lang="en-US" cap="none">
              <a:latin typeface="Franklin Gothic Demi"/>
            </a:rPr>
            <a:t>Tier 1</a:t>
          </a:r>
        </a:p>
      </dgm:t>
    </dgm:pt>
    <dgm:pt modelId="{D35EACEA-D289-435D-A722-B905C96D046F}" type="parTrans" cxnId="{6B9CAC66-AC3F-409A-AD33-DB084F7727F0}">
      <dgm:prSet/>
      <dgm:spPr/>
      <dgm:t>
        <a:bodyPr/>
        <a:lstStyle/>
        <a:p>
          <a:endParaRPr lang="en-US"/>
        </a:p>
      </dgm:t>
    </dgm:pt>
    <dgm:pt modelId="{06FEFB12-496E-4A51-A535-3ACA408DBF6A}" type="sibTrans" cxnId="{6B9CAC66-AC3F-409A-AD33-DB084F7727F0}">
      <dgm:prSet/>
      <dgm:spPr/>
      <dgm:t>
        <a:bodyPr/>
        <a:lstStyle/>
        <a:p>
          <a:endParaRPr lang="en-US"/>
        </a:p>
      </dgm:t>
    </dgm:pt>
    <dgm:pt modelId="{499C0BC9-9F19-449A-9F55-EEFDD870CDC3}">
      <dgm:prSet/>
      <dgm:spPr/>
      <dgm:t>
        <a:bodyPr/>
        <a:lstStyle/>
        <a:p>
          <a:pPr>
            <a:lnSpc>
              <a:spcPct val="100000"/>
            </a:lnSpc>
            <a:defRPr cap="all"/>
          </a:pPr>
          <a:r>
            <a:rPr lang="en-US" cap="none">
              <a:latin typeface="Franklin Gothic Demi"/>
            </a:rPr>
            <a:t>Tier 2</a:t>
          </a:r>
        </a:p>
      </dgm:t>
    </dgm:pt>
    <dgm:pt modelId="{4BCBD46A-F951-4AAE-A16D-0F4B5A8D4910}" type="parTrans" cxnId="{7FA4BFDC-29D9-4135-B3AF-60C4B7F08D04}">
      <dgm:prSet/>
      <dgm:spPr/>
      <dgm:t>
        <a:bodyPr/>
        <a:lstStyle/>
        <a:p>
          <a:endParaRPr lang="en-US"/>
        </a:p>
      </dgm:t>
    </dgm:pt>
    <dgm:pt modelId="{FBCBC097-328B-446B-B1CB-78C8755708A9}" type="sibTrans" cxnId="{7FA4BFDC-29D9-4135-B3AF-60C4B7F08D04}">
      <dgm:prSet/>
      <dgm:spPr/>
      <dgm:t>
        <a:bodyPr/>
        <a:lstStyle/>
        <a:p>
          <a:endParaRPr lang="en-US"/>
        </a:p>
      </dgm:t>
    </dgm:pt>
    <dgm:pt modelId="{217AD560-AC39-418B-8828-B708F74DC4C7}">
      <dgm:prSet phldr="0"/>
      <dgm:spPr/>
      <dgm:t>
        <a:bodyPr/>
        <a:lstStyle/>
        <a:p>
          <a:pPr>
            <a:lnSpc>
              <a:spcPct val="100000"/>
            </a:lnSpc>
            <a:defRPr cap="all"/>
          </a:pPr>
          <a:r>
            <a:rPr lang="en-US" b="0" cap="none">
              <a:latin typeface="Franklin Gothic Demi"/>
            </a:rPr>
            <a:t>Tier 3</a:t>
          </a:r>
        </a:p>
      </dgm:t>
    </dgm:pt>
    <dgm:pt modelId="{3F3C5B31-D2BF-4B2D-9486-13BA3FB00595}" type="parTrans" cxnId="{DF9099A9-228A-4E54-93FE-D6E6B3AA5B56}">
      <dgm:prSet/>
      <dgm:spPr/>
      <dgm:t>
        <a:bodyPr/>
        <a:lstStyle/>
        <a:p>
          <a:endParaRPr lang="en-US"/>
        </a:p>
      </dgm:t>
    </dgm:pt>
    <dgm:pt modelId="{9D50D210-2DEA-4EC2-9A4B-CC66EA5928A2}" type="sibTrans" cxnId="{DF9099A9-228A-4E54-93FE-D6E6B3AA5B56}">
      <dgm:prSet/>
      <dgm:spPr/>
      <dgm:t>
        <a:bodyPr/>
        <a:lstStyle/>
        <a:p>
          <a:endParaRPr lang="en-US"/>
        </a:p>
      </dgm:t>
    </dgm:pt>
    <dgm:pt modelId="{8D183B16-0A9D-4544-95ED-5A2C2D71EA92}">
      <dgm:prSet phldr="0"/>
      <dgm:spPr/>
      <dgm:t>
        <a:bodyPr/>
        <a:lstStyle/>
        <a:p>
          <a:pPr>
            <a:lnSpc>
              <a:spcPct val="100000"/>
            </a:lnSpc>
            <a:defRPr cap="all"/>
          </a:pPr>
          <a:r>
            <a:rPr lang="en-US" b="0" cap="none">
              <a:latin typeface="Franklin Gothic Demi"/>
            </a:rPr>
            <a:t>Tier 4</a:t>
          </a:r>
        </a:p>
      </dgm:t>
    </dgm:pt>
    <dgm:pt modelId="{BFDB453A-37A2-48AF-8F3B-C966D415FAE1}" type="parTrans" cxnId="{287AA314-9953-4699-BFB1-9F05DBBD61B1}">
      <dgm:prSet/>
      <dgm:spPr/>
      <dgm:t>
        <a:bodyPr/>
        <a:lstStyle/>
        <a:p>
          <a:endParaRPr lang="en-US"/>
        </a:p>
      </dgm:t>
    </dgm:pt>
    <dgm:pt modelId="{132205BD-8AE9-479C-B17F-0B8979201710}" type="sibTrans" cxnId="{287AA314-9953-4699-BFB1-9F05DBBD61B1}">
      <dgm:prSet/>
      <dgm:spPr/>
      <dgm:t>
        <a:bodyPr/>
        <a:lstStyle/>
        <a:p>
          <a:endParaRPr lang="en-US"/>
        </a:p>
      </dgm:t>
    </dgm:pt>
    <dgm:pt modelId="{5C8723B0-DCF1-4423-B3EF-FC7D7E873F37}" type="pres">
      <dgm:prSet presAssocID="{10DE4B5C-F787-4F03-A13E-6825F569267C}" presName="root" presStyleCnt="0">
        <dgm:presLayoutVars>
          <dgm:dir/>
          <dgm:resizeHandles val="exact"/>
        </dgm:presLayoutVars>
      </dgm:prSet>
      <dgm:spPr/>
    </dgm:pt>
    <dgm:pt modelId="{7D8707B7-174B-41B4-BD0E-B32E6D0642E8}" type="pres">
      <dgm:prSet presAssocID="{6791EC27-011B-47A6-9F45-54B94369FF47}" presName="compNode" presStyleCnt="0"/>
      <dgm:spPr/>
    </dgm:pt>
    <dgm:pt modelId="{3C3DF020-4A4E-4A71-BC4C-EA1FD41E82B5}" type="pres">
      <dgm:prSet presAssocID="{6791EC27-011B-47A6-9F45-54B94369FF47}" presName="iconBgRect" presStyleLbl="bgShp" presStyleIdx="0" presStyleCnt="4"/>
      <dgm:spPr>
        <a:prstGeom prst="round2DiagRect">
          <a:avLst>
            <a:gd name="adj1" fmla="val 29727"/>
            <a:gd name="adj2" fmla="val 0"/>
          </a:avLst>
        </a:prstGeom>
      </dgm:spPr>
    </dgm:pt>
    <dgm:pt modelId="{AC77C4B1-11E7-4C0B-B3AB-9A1C253A5EA2}" type="pres">
      <dgm:prSet presAssocID="{6791EC27-011B-47A6-9F45-54B94369FF4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Badge 1 with solid fill"/>
        </a:ext>
      </dgm:extLst>
    </dgm:pt>
    <dgm:pt modelId="{816D278E-FDCC-4F22-BFD5-C4CBD3D681AE}" type="pres">
      <dgm:prSet presAssocID="{6791EC27-011B-47A6-9F45-54B94369FF47}" presName="spaceRect" presStyleCnt="0"/>
      <dgm:spPr/>
    </dgm:pt>
    <dgm:pt modelId="{A4F2FAF6-DD1D-441F-A7FB-65E0587DD1C0}" type="pres">
      <dgm:prSet presAssocID="{6791EC27-011B-47A6-9F45-54B94369FF47}" presName="textRect" presStyleLbl="revTx" presStyleIdx="0" presStyleCnt="4">
        <dgm:presLayoutVars>
          <dgm:chMax val="1"/>
          <dgm:chPref val="1"/>
        </dgm:presLayoutVars>
      </dgm:prSet>
      <dgm:spPr/>
    </dgm:pt>
    <dgm:pt modelId="{06CCCEF5-6E6B-4F48-9EF3-D4012A2D923E}" type="pres">
      <dgm:prSet presAssocID="{06FEFB12-496E-4A51-A535-3ACA408DBF6A}" presName="sibTrans" presStyleCnt="0"/>
      <dgm:spPr/>
    </dgm:pt>
    <dgm:pt modelId="{3C639CC1-0265-44F6-94F5-D588B1F8E9FD}" type="pres">
      <dgm:prSet presAssocID="{499C0BC9-9F19-449A-9F55-EEFDD870CDC3}" presName="compNode" presStyleCnt="0"/>
      <dgm:spPr/>
    </dgm:pt>
    <dgm:pt modelId="{FF1A5CA0-FB13-44E8-9BB3-182586EC56E1}" type="pres">
      <dgm:prSet presAssocID="{499C0BC9-9F19-449A-9F55-EEFDD870CDC3}" presName="iconBgRect" presStyleLbl="bgShp" presStyleIdx="1" presStyleCnt="4"/>
      <dgm:spPr>
        <a:prstGeom prst="round2DiagRect">
          <a:avLst>
            <a:gd name="adj1" fmla="val 29727"/>
            <a:gd name="adj2" fmla="val 0"/>
          </a:avLst>
        </a:prstGeom>
      </dgm:spPr>
    </dgm:pt>
    <dgm:pt modelId="{E8D7BA18-A2D4-4117-A323-C6B24573A8D3}" type="pres">
      <dgm:prSet presAssocID="{499C0BC9-9F19-449A-9F55-EEFDD870CDC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adge with solid fill"/>
        </a:ext>
      </dgm:extLst>
    </dgm:pt>
    <dgm:pt modelId="{5ECCAF93-02BB-4CD5-B942-CFE7A0EBDA31}" type="pres">
      <dgm:prSet presAssocID="{499C0BC9-9F19-449A-9F55-EEFDD870CDC3}" presName="spaceRect" presStyleCnt="0"/>
      <dgm:spPr/>
    </dgm:pt>
    <dgm:pt modelId="{4AA3A0EB-4386-49D7-BADA-B503D784F855}" type="pres">
      <dgm:prSet presAssocID="{499C0BC9-9F19-449A-9F55-EEFDD870CDC3}" presName="textRect" presStyleLbl="revTx" presStyleIdx="1" presStyleCnt="4">
        <dgm:presLayoutVars>
          <dgm:chMax val="1"/>
          <dgm:chPref val="1"/>
        </dgm:presLayoutVars>
      </dgm:prSet>
      <dgm:spPr/>
    </dgm:pt>
    <dgm:pt modelId="{841DA24B-673A-4479-A9BA-36BEA693E040}" type="pres">
      <dgm:prSet presAssocID="{FBCBC097-328B-446B-B1CB-78C8755708A9}" presName="sibTrans" presStyleCnt="0"/>
      <dgm:spPr/>
    </dgm:pt>
    <dgm:pt modelId="{D73B7CFA-46A3-455B-B793-1EC393522CD7}" type="pres">
      <dgm:prSet presAssocID="{217AD560-AC39-418B-8828-B708F74DC4C7}" presName="compNode" presStyleCnt="0"/>
      <dgm:spPr/>
    </dgm:pt>
    <dgm:pt modelId="{580DF6B1-9121-4F5D-BAD2-E03A9ACD2762}" type="pres">
      <dgm:prSet presAssocID="{217AD560-AC39-418B-8828-B708F74DC4C7}" presName="iconBgRect" presStyleLbl="bgShp" presStyleIdx="2" presStyleCnt="4"/>
      <dgm:spPr>
        <a:prstGeom prst="round2DiagRect">
          <a:avLst>
            <a:gd name="adj1" fmla="val 29727"/>
            <a:gd name="adj2" fmla="val 0"/>
          </a:avLst>
        </a:prstGeom>
      </dgm:spPr>
    </dgm:pt>
    <dgm:pt modelId="{BBC3CDE4-6CDF-4A67-87FE-B42D9E275362}" type="pres">
      <dgm:prSet presAssocID="{217AD560-AC39-418B-8828-B708F74DC4C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Badge 3 with solid fill"/>
        </a:ext>
      </dgm:extLst>
    </dgm:pt>
    <dgm:pt modelId="{55ADBA99-BB89-4BC1-AF39-B749566DE4A3}" type="pres">
      <dgm:prSet presAssocID="{217AD560-AC39-418B-8828-B708F74DC4C7}" presName="spaceRect" presStyleCnt="0"/>
      <dgm:spPr/>
    </dgm:pt>
    <dgm:pt modelId="{5CDC5DC1-8E0C-4A4C-9702-6A9C4107AD84}" type="pres">
      <dgm:prSet presAssocID="{217AD560-AC39-418B-8828-B708F74DC4C7}" presName="textRect" presStyleLbl="revTx" presStyleIdx="2" presStyleCnt="4">
        <dgm:presLayoutVars>
          <dgm:chMax val="1"/>
          <dgm:chPref val="1"/>
        </dgm:presLayoutVars>
      </dgm:prSet>
      <dgm:spPr/>
    </dgm:pt>
    <dgm:pt modelId="{ECA6446A-B16A-4227-A200-0D8F4AE34B2B}" type="pres">
      <dgm:prSet presAssocID="{9D50D210-2DEA-4EC2-9A4B-CC66EA5928A2}" presName="sibTrans" presStyleCnt="0"/>
      <dgm:spPr/>
    </dgm:pt>
    <dgm:pt modelId="{19AD3833-8361-4CC0-9F6E-A086468296F0}" type="pres">
      <dgm:prSet presAssocID="{8D183B16-0A9D-4544-95ED-5A2C2D71EA92}" presName="compNode" presStyleCnt="0"/>
      <dgm:spPr/>
    </dgm:pt>
    <dgm:pt modelId="{602C6E53-4D5B-4304-9406-8799C6856E5F}" type="pres">
      <dgm:prSet presAssocID="{8D183B16-0A9D-4544-95ED-5A2C2D71EA92}" presName="iconBgRect" presStyleLbl="bgShp" presStyleIdx="3" presStyleCnt="4"/>
      <dgm:spPr>
        <a:prstGeom prst="round2DiagRect">
          <a:avLst>
            <a:gd name="adj1" fmla="val 29727"/>
            <a:gd name="adj2" fmla="val 0"/>
          </a:avLst>
        </a:prstGeom>
      </dgm:spPr>
    </dgm:pt>
    <dgm:pt modelId="{D6C415C6-607F-45E5-8ACD-ECA807497060}" type="pres">
      <dgm:prSet presAssocID="{8D183B16-0A9D-4544-95ED-5A2C2D71EA9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Badge 4 with solid fill"/>
        </a:ext>
      </dgm:extLst>
    </dgm:pt>
    <dgm:pt modelId="{75AD1C62-B42C-41F1-9E5B-8D5B19C7E42A}" type="pres">
      <dgm:prSet presAssocID="{8D183B16-0A9D-4544-95ED-5A2C2D71EA92}" presName="spaceRect" presStyleCnt="0"/>
      <dgm:spPr/>
    </dgm:pt>
    <dgm:pt modelId="{8A8ED476-3265-42D1-BA12-F37BE76D3C88}" type="pres">
      <dgm:prSet presAssocID="{8D183B16-0A9D-4544-95ED-5A2C2D71EA92}" presName="textRect" presStyleLbl="revTx" presStyleIdx="3" presStyleCnt="4">
        <dgm:presLayoutVars>
          <dgm:chMax val="1"/>
          <dgm:chPref val="1"/>
        </dgm:presLayoutVars>
      </dgm:prSet>
      <dgm:spPr/>
    </dgm:pt>
  </dgm:ptLst>
  <dgm:cxnLst>
    <dgm:cxn modelId="{24408F02-C010-4DEB-8FDA-6FE82B14441C}" type="presOf" srcId="{499C0BC9-9F19-449A-9F55-EEFDD870CDC3}" destId="{4AA3A0EB-4386-49D7-BADA-B503D784F855}" srcOrd="0" destOrd="0" presId="urn:microsoft.com/office/officeart/2018/5/layout/IconLeafLabelList"/>
    <dgm:cxn modelId="{287AA314-9953-4699-BFB1-9F05DBBD61B1}" srcId="{10DE4B5C-F787-4F03-A13E-6825F569267C}" destId="{8D183B16-0A9D-4544-95ED-5A2C2D71EA92}" srcOrd="3" destOrd="0" parTransId="{BFDB453A-37A2-48AF-8F3B-C966D415FAE1}" sibTransId="{132205BD-8AE9-479C-B17F-0B8979201710}"/>
    <dgm:cxn modelId="{A9F4C717-EF58-4CC3-A899-727D71BB32A4}" type="presOf" srcId="{8D183B16-0A9D-4544-95ED-5A2C2D71EA92}" destId="{8A8ED476-3265-42D1-BA12-F37BE76D3C88}" srcOrd="0" destOrd="0" presId="urn:microsoft.com/office/officeart/2018/5/layout/IconLeafLabelList"/>
    <dgm:cxn modelId="{9B35B75F-B166-4711-BCAB-C96F01B68E22}" type="presOf" srcId="{10DE4B5C-F787-4F03-A13E-6825F569267C}" destId="{5C8723B0-DCF1-4423-B3EF-FC7D7E873F37}" srcOrd="0" destOrd="0" presId="urn:microsoft.com/office/officeart/2018/5/layout/IconLeafLabelList"/>
    <dgm:cxn modelId="{6B9CAC66-AC3F-409A-AD33-DB084F7727F0}" srcId="{10DE4B5C-F787-4F03-A13E-6825F569267C}" destId="{6791EC27-011B-47A6-9F45-54B94369FF47}" srcOrd="0" destOrd="0" parTransId="{D35EACEA-D289-435D-A722-B905C96D046F}" sibTransId="{06FEFB12-496E-4A51-A535-3ACA408DBF6A}"/>
    <dgm:cxn modelId="{DF9099A9-228A-4E54-93FE-D6E6B3AA5B56}" srcId="{10DE4B5C-F787-4F03-A13E-6825F569267C}" destId="{217AD560-AC39-418B-8828-B708F74DC4C7}" srcOrd="2" destOrd="0" parTransId="{3F3C5B31-D2BF-4B2D-9486-13BA3FB00595}" sibTransId="{9D50D210-2DEA-4EC2-9A4B-CC66EA5928A2}"/>
    <dgm:cxn modelId="{2E691FBD-37E9-4882-8E2B-DCB8507AC4EC}" type="presOf" srcId="{217AD560-AC39-418B-8828-B708F74DC4C7}" destId="{5CDC5DC1-8E0C-4A4C-9702-6A9C4107AD84}" srcOrd="0" destOrd="0" presId="urn:microsoft.com/office/officeart/2018/5/layout/IconLeafLabelList"/>
    <dgm:cxn modelId="{20B815CA-80B9-46DC-B8E8-72E0F05568A2}" type="presOf" srcId="{6791EC27-011B-47A6-9F45-54B94369FF47}" destId="{A4F2FAF6-DD1D-441F-A7FB-65E0587DD1C0}" srcOrd="0" destOrd="0" presId="urn:microsoft.com/office/officeart/2018/5/layout/IconLeafLabelList"/>
    <dgm:cxn modelId="{7FA4BFDC-29D9-4135-B3AF-60C4B7F08D04}" srcId="{10DE4B5C-F787-4F03-A13E-6825F569267C}" destId="{499C0BC9-9F19-449A-9F55-EEFDD870CDC3}" srcOrd="1" destOrd="0" parTransId="{4BCBD46A-F951-4AAE-A16D-0F4B5A8D4910}" sibTransId="{FBCBC097-328B-446B-B1CB-78C8755708A9}"/>
    <dgm:cxn modelId="{1A694469-EB49-4265-9251-F3592C88EB89}" type="presParOf" srcId="{5C8723B0-DCF1-4423-B3EF-FC7D7E873F37}" destId="{7D8707B7-174B-41B4-BD0E-B32E6D0642E8}" srcOrd="0" destOrd="0" presId="urn:microsoft.com/office/officeart/2018/5/layout/IconLeafLabelList"/>
    <dgm:cxn modelId="{4A9E9048-ABA5-416D-8DC4-9A716F7C7331}" type="presParOf" srcId="{7D8707B7-174B-41B4-BD0E-B32E6D0642E8}" destId="{3C3DF020-4A4E-4A71-BC4C-EA1FD41E82B5}" srcOrd="0" destOrd="0" presId="urn:microsoft.com/office/officeart/2018/5/layout/IconLeafLabelList"/>
    <dgm:cxn modelId="{4895A949-2D8A-4CF1-B3C4-4CFEA8CDC075}" type="presParOf" srcId="{7D8707B7-174B-41B4-BD0E-B32E6D0642E8}" destId="{AC77C4B1-11E7-4C0B-B3AB-9A1C253A5EA2}" srcOrd="1" destOrd="0" presId="urn:microsoft.com/office/officeart/2018/5/layout/IconLeafLabelList"/>
    <dgm:cxn modelId="{58DD3443-09DA-4273-91DC-15E0390E7FC9}" type="presParOf" srcId="{7D8707B7-174B-41B4-BD0E-B32E6D0642E8}" destId="{816D278E-FDCC-4F22-BFD5-C4CBD3D681AE}" srcOrd="2" destOrd="0" presId="urn:microsoft.com/office/officeart/2018/5/layout/IconLeafLabelList"/>
    <dgm:cxn modelId="{EBEE21E1-EF39-4A6E-A0EC-96CF828EE1DC}" type="presParOf" srcId="{7D8707B7-174B-41B4-BD0E-B32E6D0642E8}" destId="{A4F2FAF6-DD1D-441F-A7FB-65E0587DD1C0}" srcOrd="3" destOrd="0" presId="urn:microsoft.com/office/officeart/2018/5/layout/IconLeafLabelList"/>
    <dgm:cxn modelId="{975B9188-54AD-4C6C-B195-D22A24C30328}" type="presParOf" srcId="{5C8723B0-DCF1-4423-B3EF-FC7D7E873F37}" destId="{06CCCEF5-6E6B-4F48-9EF3-D4012A2D923E}" srcOrd="1" destOrd="0" presId="urn:microsoft.com/office/officeart/2018/5/layout/IconLeafLabelList"/>
    <dgm:cxn modelId="{DD321103-D237-4D4A-B059-1DCC75F9332F}" type="presParOf" srcId="{5C8723B0-DCF1-4423-B3EF-FC7D7E873F37}" destId="{3C639CC1-0265-44F6-94F5-D588B1F8E9FD}" srcOrd="2" destOrd="0" presId="urn:microsoft.com/office/officeart/2018/5/layout/IconLeafLabelList"/>
    <dgm:cxn modelId="{2FD57375-ECBF-4BCB-8F70-666BA77E674F}" type="presParOf" srcId="{3C639CC1-0265-44F6-94F5-D588B1F8E9FD}" destId="{FF1A5CA0-FB13-44E8-9BB3-182586EC56E1}" srcOrd="0" destOrd="0" presId="urn:microsoft.com/office/officeart/2018/5/layout/IconLeafLabelList"/>
    <dgm:cxn modelId="{4AABE475-5CD4-4E60-9E0C-BE03BD4923C3}" type="presParOf" srcId="{3C639CC1-0265-44F6-94F5-D588B1F8E9FD}" destId="{E8D7BA18-A2D4-4117-A323-C6B24573A8D3}" srcOrd="1" destOrd="0" presId="urn:microsoft.com/office/officeart/2018/5/layout/IconLeafLabelList"/>
    <dgm:cxn modelId="{72229B34-EFD5-4592-8B0A-8CBA69E2DA1E}" type="presParOf" srcId="{3C639CC1-0265-44F6-94F5-D588B1F8E9FD}" destId="{5ECCAF93-02BB-4CD5-B942-CFE7A0EBDA31}" srcOrd="2" destOrd="0" presId="urn:microsoft.com/office/officeart/2018/5/layout/IconLeafLabelList"/>
    <dgm:cxn modelId="{9139EA57-59A5-43FE-BFC0-DE41FB1B11EE}" type="presParOf" srcId="{3C639CC1-0265-44F6-94F5-D588B1F8E9FD}" destId="{4AA3A0EB-4386-49D7-BADA-B503D784F855}" srcOrd="3" destOrd="0" presId="urn:microsoft.com/office/officeart/2018/5/layout/IconLeafLabelList"/>
    <dgm:cxn modelId="{2D51D5A9-DD24-4C6A-9DA8-3C89BFAD01CB}" type="presParOf" srcId="{5C8723B0-DCF1-4423-B3EF-FC7D7E873F37}" destId="{841DA24B-673A-4479-A9BA-36BEA693E040}" srcOrd="3" destOrd="0" presId="urn:microsoft.com/office/officeart/2018/5/layout/IconLeafLabelList"/>
    <dgm:cxn modelId="{7AB00B0E-261C-4D00-8DF4-184462E369B7}" type="presParOf" srcId="{5C8723B0-DCF1-4423-B3EF-FC7D7E873F37}" destId="{D73B7CFA-46A3-455B-B793-1EC393522CD7}" srcOrd="4" destOrd="0" presId="urn:microsoft.com/office/officeart/2018/5/layout/IconLeafLabelList"/>
    <dgm:cxn modelId="{8383A26D-08F6-4D75-9169-BC03E97C5B4D}" type="presParOf" srcId="{D73B7CFA-46A3-455B-B793-1EC393522CD7}" destId="{580DF6B1-9121-4F5D-BAD2-E03A9ACD2762}" srcOrd="0" destOrd="0" presId="urn:microsoft.com/office/officeart/2018/5/layout/IconLeafLabelList"/>
    <dgm:cxn modelId="{B5854494-9F53-4E36-A0B4-E7A589993738}" type="presParOf" srcId="{D73B7CFA-46A3-455B-B793-1EC393522CD7}" destId="{BBC3CDE4-6CDF-4A67-87FE-B42D9E275362}" srcOrd="1" destOrd="0" presId="urn:microsoft.com/office/officeart/2018/5/layout/IconLeafLabelList"/>
    <dgm:cxn modelId="{41B8440F-326F-416F-A44C-054D48604F20}" type="presParOf" srcId="{D73B7CFA-46A3-455B-B793-1EC393522CD7}" destId="{55ADBA99-BB89-4BC1-AF39-B749566DE4A3}" srcOrd="2" destOrd="0" presId="urn:microsoft.com/office/officeart/2018/5/layout/IconLeafLabelList"/>
    <dgm:cxn modelId="{2F6C8034-88EA-4F82-87A2-38FF5ECA2F9F}" type="presParOf" srcId="{D73B7CFA-46A3-455B-B793-1EC393522CD7}" destId="{5CDC5DC1-8E0C-4A4C-9702-6A9C4107AD84}" srcOrd="3" destOrd="0" presId="urn:microsoft.com/office/officeart/2018/5/layout/IconLeafLabelList"/>
    <dgm:cxn modelId="{38F2D018-B98F-4D5F-B37A-01851FF0F708}" type="presParOf" srcId="{5C8723B0-DCF1-4423-B3EF-FC7D7E873F37}" destId="{ECA6446A-B16A-4227-A200-0D8F4AE34B2B}" srcOrd="5" destOrd="0" presId="urn:microsoft.com/office/officeart/2018/5/layout/IconLeafLabelList"/>
    <dgm:cxn modelId="{BE52672D-153E-4A97-A73F-1832D99DBEE1}" type="presParOf" srcId="{5C8723B0-DCF1-4423-B3EF-FC7D7E873F37}" destId="{19AD3833-8361-4CC0-9F6E-A086468296F0}" srcOrd="6" destOrd="0" presId="urn:microsoft.com/office/officeart/2018/5/layout/IconLeafLabelList"/>
    <dgm:cxn modelId="{43442D7C-C28A-4E45-9294-F6239E362BD8}" type="presParOf" srcId="{19AD3833-8361-4CC0-9F6E-A086468296F0}" destId="{602C6E53-4D5B-4304-9406-8799C6856E5F}" srcOrd="0" destOrd="0" presId="urn:microsoft.com/office/officeart/2018/5/layout/IconLeafLabelList"/>
    <dgm:cxn modelId="{A033DC90-58E1-48C5-AF58-FC9CB1B63763}" type="presParOf" srcId="{19AD3833-8361-4CC0-9F6E-A086468296F0}" destId="{D6C415C6-607F-45E5-8ACD-ECA807497060}" srcOrd="1" destOrd="0" presId="urn:microsoft.com/office/officeart/2018/5/layout/IconLeafLabelList"/>
    <dgm:cxn modelId="{0E5FCCD2-A0EB-47DF-A715-5EC071C0024D}" type="presParOf" srcId="{19AD3833-8361-4CC0-9F6E-A086468296F0}" destId="{75AD1C62-B42C-41F1-9E5B-8D5B19C7E42A}" srcOrd="2" destOrd="0" presId="urn:microsoft.com/office/officeart/2018/5/layout/IconLeafLabelList"/>
    <dgm:cxn modelId="{6C7C7C4F-ECC0-4C52-8F84-99DD3EC29EAA}" type="presParOf" srcId="{19AD3833-8361-4CC0-9F6E-A086468296F0}" destId="{8A8ED476-3265-42D1-BA12-F37BE76D3C88}"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9017A2B-7666-4A97-B140-BA19B4BB7B4C}" type="doc">
      <dgm:prSet loTypeId="urn:microsoft.com/office/officeart/2005/8/layout/pyramid2" loCatId="pyramid" qsTypeId="urn:microsoft.com/office/officeart/2005/8/quickstyle/simple1" qsCatId="simple" csTypeId="urn:microsoft.com/office/officeart/2005/8/colors/accent1_2" csCatId="accent1" phldr="1"/>
      <dgm:spPr/>
    </dgm:pt>
    <dgm:pt modelId="{23EFFBA6-6DEA-4218-822E-BFA83EA9F469}" type="pres">
      <dgm:prSet presAssocID="{19017A2B-7666-4A97-B140-BA19B4BB7B4C}" presName="compositeShape" presStyleCnt="0">
        <dgm:presLayoutVars>
          <dgm:dir/>
          <dgm:resizeHandles/>
        </dgm:presLayoutVars>
      </dgm:prSet>
      <dgm:spPr/>
    </dgm:pt>
  </dgm:ptLst>
  <dgm:cxnLst>
    <dgm:cxn modelId="{261E6AC3-C59B-43CE-AFB9-18AC823BD110}" type="presOf" srcId="{19017A2B-7666-4A97-B140-BA19B4BB7B4C}" destId="{23EFFBA6-6DEA-4218-822E-BFA83EA9F469}" srcOrd="0"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1A15433-6C77-4815-9130-2FDE701EE6D2}" type="doc">
      <dgm:prSet loTypeId="urn:microsoft.com/office/officeart/2005/8/layout/pyramid1" loCatId="pyramid" qsTypeId="urn:microsoft.com/office/officeart/2005/8/quickstyle/simple1" qsCatId="simple" csTypeId="urn:microsoft.com/office/officeart/2005/8/colors/colorful1" csCatId="colorful" phldr="1"/>
      <dgm:spPr/>
    </dgm:pt>
    <dgm:pt modelId="{F83E6D4E-3E7F-4295-8261-036D86709FA6}" type="pres">
      <dgm:prSet presAssocID="{11A15433-6C77-4815-9130-2FDE701EE6D2}" presName="Name0" presStyleCnt="0">
        <dgm:presLayoutVars>
          <dgm:dir/>
          <dgm:animLvl val="lvl"/>
          <dgm:resizeHandles val="exact"/>
        </dgm:presLayoutVars>
      </dgm:prSet>
      <dgm:spPr/>
    </dgm:pt>
  </dgm:ptLst>
  <dgm:cxnLst>
    <dgm:cxn modelId="{FD97E54A-75FD-43DD-A7D9-B07981B8766D}" type="presOf" srcId="{11A15433-6C77-4815-9130-2FDE701EE6D2}" destId="{F83E6D4E-3E7F-4295-8261-036D86709FA6}" srcOrd="0"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4F55B52-C068-4099-98FF-2747DC3388F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2CEAC26-AFCE-4EB4-9050-77C6DD0749DC}">
      <dgm:prSet phldrT="[Text]" custT="1"/>
      <dgm:spPr>
        <a:solidFill>
          <a:schemeClr val="accent3"/>
        </a:solidFill>
      </dgm:spPr>
      <dgm:t>
        <a:bodyPr/>
        <a:lstStyle/>
        <a:p>
          <a:r>
            <a:rPr lang="en-US" sz="1800" b="1">
              <a:solidFill>
                <a:schemeClr val="tx1"/>
              </a:solidFill>
              <a:latin typeface="+mn-lt"/>
            </a:rPr>
            <a:t>Increase student </a:t>
          </a:r>
        </a:p>
        <a:p>
          <a:r>
            <a:rPr lang="en-US" sz="1800" b="1">
              <a:solidFill>
                <a:schemeClr val="tx1"/>
              </a:solidFill>
              <a:latin typeface="+mn-lt"/>
            </a:rPr>
            <a:t>achievement</a:t>
          </a:r>
        </a:p>
        <a:p>
          <a:endParaRPr lang="en-US" sz="1800" b="1">
            <a:solidFill>
              <a:schemeClr val="tx1"/>
            </a:solidFill>
            <a:latin typeface="+mn-lt"/>
          </a:endParaRPr>
        </a:p>
      </dgm:t>
    </dgm:pt>
    <dgm:pt modelId="{29A4C260-1684-408A-89D3-A85E6CAA1456}" type="parTrans" cxnId="{CF414DCF-8957-4271-82F3-8AC03069B9A6}">
      <dgm:prSet/>
      <dgm:spPr/>
      <dgm:t>
        <a:bodyPr/>
        <a:lstStyle/>
        <a:p>
          <a:endParaRPr lang="en-US"/>
        </a:p>
      </dgm:t>
    </dgm:pt>
    <dgm:pt modelId="{8D922D0E-AC14-4C5A-8152-D3119E7BE2F6}" type="sibTrans" cxnId="{CF414DCF-8957-4271-82F3-8AC03069B9A6}">
      <dgm:prSet/>
      <dgm:spPr/>
      <dgm:t>
        <a:bodyPr/>
        <a:lstStyle/>
        <a:p>
          <a:endParaRPr lang="en-US"/>
        </a:p>
      </dgm:t>
    </dgm:pt>
    <dgm:pt modelId="{C76C6BCD-9408-4EB3-8E6C-0DF095DD5CDF}">
      <dgm:prSet phldrT="[Text]" custT="1"/>
      <dgm:spPr>
        <a:solidFill>
          <a:schemeClr val="accent3"/>
        </a:solidFill>
      </dgm:spPr>
      <dgm:t>
        <a:bodyPr/>
        <a:lstStyle/>
        <a:p>
          <a:r>
            <a:rPr lang="en-US" sz="1800" b="1">
              <a:solidFill>
                <a:schemeClr val="tx1"/>
              </a:solidFill>
            </a:rPr>
            <a:t>Improve effectiveness</a:t>
          </a:r>
        </a:p>
        <a:p>
          <a:r>
            <a:rPr lang="en-US" sz="1800" b="1">
              <a:solidFill>
                <a:schemeClr val="tx1"/>
              </a:solidFill>
            </a:rPr>
            <a:t> of teachers, </a:t>
          </a:r>
        </a:p>
        <a:p>
          <a:r>
            <a:rPr lang="en-US" sz="1800" b="1">
              <a:solidFill>
                <a:schemeClr val="tx1"/>
              </a:solidFill>
            </a:rPr>
            <a:t>principals and </a:t>
          </a:r>
        </a:p>
        <a:p>
          <a:r>
            <a:rPr lang="en-US" sz="1800" b="1">
              <a:solidFill>
                <a:schemeClr val="tx1"/>
              </a:solidFill>
            </a:rPr>
            <a:t>other school leaders</a:t>
          </a:r>
        </a:p>
      </dgm:t>
    </dgm:pt>
    <dgm:pt modelId="{04CCBEBE-8ED3-46D9-8630-EDA8941995DC}" type="parTrans" cxnId="{A62DBD74-CC5A-4DFC-8064-6AC17B9737B2}">
      <dgm:prSet/>
      <dgm:spPr/>
      <dgm:t>
        <a:bodyPr/>
        <a:lstStyle/>
        <a:p>
          <a:endParaRPr lang="en-US"/>
        </a:p>
      </dgm:t>
    </dgm:pt>
    <dgm:pt modelId="{91A3FE8F-D8A5-4EC1-8A4A-8204343464B9}" type="sibTrans" cxnId="{A62DBD74-CC5A-4DFC-8064-6AC17B9737B2}">
      <dgm:prSet/>
      <dgm:spPr/>
      <dgm:t>
        <a:bodyPr/>
        <a:lstStyle/>
        <a:p>
          <a:endParaRPr lang="en-US"/>
        </a:p>
      </dgm:t>
    </dgm:pt>
    <dgm:pt modelId="{C3872A54-4DC7-40BC-B8DA-1E7EDB0AA3BA}">
      <dgm:prSet phldrT="[Text]" custT="1"/>
      <dgm:spPr>
        <a:solidFill>
          <a:schemeClr val="accent3"/>
        </a:solidFill>
      </dgm:spPr>
      <dgm:t>
        <a:bodyPr/>
        <a:lstStyle/>
        <a:p>
          <a:r>
            <a:rPr lang="en-US" sz="1800" b="1">
              <a:solidFill>
                <a:schemeClr val="tx1"/>
              </a:solidFill>
            </a:rPr>
            <a:t>Increase the number of effective </a:t>
          </a:r>
        </a:p>
        <a:p>
          <a:r>
            <a:rPr lang="en-US" sz="1800" b="1">
              <a:solidFill>
                <a:schemeClr val="tx1"/>
              </a:solidFill>
            </a:rPr>
            <a:t>teachers, </a:t>
          </a:r>
        </a:p>
        <a:p>
          <a:r>
            <a:rPr lang="en-US" sz="1800" b="1">
              <a:solidFill>
                <a:schemeClr val="tx1"/>
              </a:solidFill>
            </a:rPr>
            <a:t>principals and other school leaders </a:t>
          </a:r>
          <a:endParaRPr lang="en-US" sz="1800">
            <a:solidFill>
              <a:schemeClr val="tx1"/>
            </a:solidFill>
          </a:endParaRPr>
        </a:p>
      </dgm:t>
    </dgm:pt>
    <dgm:pt modelId="{0B7AA3D5-8E74-4C22-8F76-9CAAA2C5B08C}" type="parTrans" cxnId="{DC749058-1563-43EB-9D71-C6228CB13FC1}">
      <dgm:prSet/>
      <dgm:spPr/>
      <dgm:t>
        <a:bodyPr/>
        <a:lstStyle/>
        <a:p>
          <a:endParaRPr lang="en-US"/>
        </a:p>
      </dgm:t>
    </dgm:pt>
    <dgm:pt modelId="{84BA6A88-481C-410A-B29E-1B3A80DA63BC}" type="sibTrans" cxnId="{DC749058-1563-43EB-9D71-C6228CB13FC1}">
      <dgm:prSet/>
      <dgm:spPr/>
      <dgm:t>
        <a:bodyPr/>
        <a:lstStyle/>
        <a:p>
          <a:endParaRPr lang="en-US"/>
        </a:p>
      </dgm:t>
    </dgm:pt>
    <dgm:pt modelId="{589E446E-9831-4F66-9E3B-96F820F2467E}">
      <dgm:prSet phldrT="[Text]" custT="1"/>
      <dgm:spPr>
        <a:solidFill>
          <a:schemeClr val="accent3"/>
        </a:solidFill>
      </dgm:spPr>
      <dgm:t>
        <a:bodyPr/>
        <a:lstStyle/>
        <a:p>
          <a:r>
            <a:rPr lang="en-US" sz="1800" b="1">
              <a:solidFill>
                <a:schemeClr val="tx1"/>
              </a:solidFill>
            </a:rPr>
            <a:t>Provide low-income &amp; minority students greater access to effective teachers, </a:t>
          </a:r>
        </a:p>
        <a:p>
          <a:r>
            <a:rPr lang="en-US" sz="1800" b="1">
              <a:solidFill>
                <a:schemeClr val="tx1"/>
              </a:solidFill>
            </a:rPr>
            <a:t>principals and </a:t>
          </a:r>
        </a:p>
        <a:p>
          <a:r>
            <a:rPr lang="en-US" sz="1800" b="1">
              <a:solidFill>
                <a:schemeClr val="tx1"/>
              </a:solidFill>
            </a:rPr>
            <a:t>other school leaders</a:t>
          </a:r>
        </a:p>
        <a:p>
          <a:r>
            <a:rPr lang="en-US" sz="1800">
              <a:solidFill>
                <a:schemeClr val="tx1"/>
              </a:solidFill>
            </a:rPr>
            <a:t>.</a:t>
          </a:r>
        </a:p>
      </dgm:t>
    </dgm:pt>
    <dgm:pt modelId="{6DBE609B-1060-419F-A83A-B66E38A601DC}" type="parTrans" cxnId="{9CECCA88-6E8A-4BD1-8CBC-82D3648843F8}">
      <dgm:prSet/>
      <dgm:spPr/>
      <dgm:t>
        <a:bodyPr/>
        <a:lstStyle/>
        <a:p>
          <a:endParaRPr lang="en-US"/>
        </a:p>
      </dgm:t>
    </dgm:pt>
    <dgm:pt modelId="{0E0D1B16-B470-4E5A-9D0F-38C5AF70BAA6}" type="sibTrans" cxnId="{9CECCA88-6E8A-4BD1-8CBC-82D3648843F8}">
      <dgm:prSet/>
      <dgm:spPr/>
      <dgm:t>
        <a:bodyPr/>
        <a:lstStyle/>
        <a:p>
          <a:endParaRPr lang="en-US"/>
        </a:p>
      </dgm:t>
    </dgm:pt>
    <dgm:pt modelId="{C730EE07-74DA-4403-B899-B092F3322E60}" type="pres">
      <dgm:prSet presAssocID="{74F55B52-C068-4099-98FF-2747DC3388FE}" presName="diagram" presStyleCnt="0">
        <dgm:presLayoutVars>
          <dgm:dir/>
          <dgm:resizeHandles val="exact"/>
        </dgm:presLayoutVars>
      </dgm:prSet>
      <dgm:spPr/>
    </dgm:pt>
    <dgm:pt modelId="{915EC8C0-E74F-4261-A90E-1244CB9A4B25}" type="pres">
      <dgm:prSet presAssocID="{92CEAC26-AFCE-4EB4-9050-77C6DD0749DC}" presName="node" presStyleLbl="node1" presStyleIdx="0" presStyleCnt="4" custScaleY="129401">
        <dgm:presLayoutVars>
          <dgm:bulletEnabled val="1"/>
        </dgm:presLayoutVars>
      </dgm:prSet>
      <dgm:spPr/>
    </dgm:pt>
    <dgm:pt modelId="{5D4A6755-3D90-4870-8AFF-0382CC7C976B}" type="pres">
      <dgm:prSet presAssocID="{8D922D0E-AC14-4C5A-8152-D3119E7BE2F6}" presName="sibTrans" presStyleCnt="0"/>
      <dgm:spPr/>
    </dgm:pt>
    <dgm:pt modelId="{1BA6451C-73A2-42FB-9911-27D0791C3850}" type="pres">
      <dgm:prSet presAssocID="{C76C6BCD-9408-4EB3-8E6C-0DF095DD5CDF}" presName="node" presStyleLbl="node1" presStyleIdx="1" presStyleCnt="4" custScaleY="131128">
        <dgm:presLayoutVars>
          <dgm:bulletEnabled val="1"/>
        </dgm:presLayoutVars>
      </dgm:prSet>
      <dgm:spPr/>
    </dgm:pt>
    <dgm:pt modelId="{26371683-7AF1-4CAC-996A-354E62BB53EE}" type="pres">
      <dgm:prSet presAssocID="{91A3FE8F-D8A5-4EC1-8A4A-8204343464B9}" presName="sibTrans" presStyleCnt="0"/>
      <dgm:spPr/>
    </dgm:pt>
    <dgm:pt modelId="{E0654235-EEFB-4AB5-B127-AC473789D56C}" type="pres">
      <dgm:prSet presAssocID="{C3872A54-4DC7-40BC-B8DA-1E7EDB0AA3BA}" presName="node" presStyleLbl="node1" presStyleIdx="2" presStyleCnt="4" custScaleY="129401">
        <dgm:presLayoutVars>
          <dgm:bulletEnabled val="1"/>
        </dgm:presLayoutVars>
      </dgm:prSet>
      <dgm:spPr/>
    </dgm:pt>
    <dgm:pt modelId="{499CB374-38CD-4FE1-9071-5DC51D8F1F0B}" type="pres">
      <dgm:prSet presAssocID="{84BA6A88-481C-410A-B29E-1B3A80DA63BC}" presName="sibTrans" presStyleCnt="0"/>
      <dgm:spPr/>
    </dgm:pt>
    <dgm:pt modelId="{88BD7BC3-16DD-4238-89F6-1A080D330932}" type="pres">
      <dgm:prSet presAssocID="{589E446E-9831-4F66-9E3B-96F820F2467E}" presName="node" presStyleLbl="node1" presStyleIdx="3" presStyleCnt="4" custScaleY="128442">
        <dgm:presLayoutVars>
          <dgm:bulletEnabled val="1"/>
        </dgm:presLayoutVars>
      </dgm:prSet>
      <dgm:spPr/>
    </dgm:pt>
  </dgm:ptLst>
  <dgm:cxnLst>
    <dgm:cxn modelId="{A62DBD74-CC5A-4DFC-8064-6AC17B9737B2}" srcId="{74F55B52-C068-4099-98FF-2747DC3388FE}" destId="{C76C6BCD-9408-4EB3-8E6C-0DF095DD5CDF}" srcOrd="1" destOrd="0" parTransId="{04CCBEBE-8ED3-46D9-8630-EDA8941995DC}" sibTransId="{91A3FE8F-D8A5-4EC1-8A4A-8204343464B9}"/>
    <dgm:cxn modelId="{DC749058-1563-43EB-9D71-C6228CB13FC1}" srcId="{74F55B52-C068-4099-98FF-2747DC3388FE}" destId="{C3872A54-4DC7-40BC-B8DA-1E7EDB0AA3BA}" srcOrd="2" destOrd="0" parTransId="{0B7AA3D5-8E74-4C22-8F76-9CAAA2C5B08C}" sibTransId="{84BA6A88-481C-410A-B29E-1B3A80DA63BC}"/>
    <dgm:cxn modelId="{9CECCA88-6E8A-4BD1-8CBC-82D3648843F8}" srcId="{74F55B52-C068-4099-98FF-2747DC3388FE}" destId="{589E446E-9831-4F66-9E3B-96F820F2467E}" srcOrd="3" destOrd="0" parTransId="{6DBE609B-1060-419F-A83A-B66E38A601DC}" sibTransId="{0E0D1B16-B470-4E5A-9D0F-38C5AF70BAA6}"/>
    <dgm:cxn modelId="{A0901FA1-1A58-4347-A899-ADEBDD96C3BA}" type="presOf" srcId="{74F55B52-C068-4099-98FF-2747DC3388FE}" destId="{C730EE07-74DA-4403-B899-B092F3322E60}" srcOrd="0" destOrd="0" presId="urn:microsoft.com/office/officeart/2005/8/layout/default"/>
    <dgm:cxn modelId="{726852AA-BF1A-4154-9103-B7C0FA1BA1F2}" type="presOf" srcId="{C76C6BCD-9408-4EB3-8E6C-0DF095DD5CDF}" destId="{1BA6451C-73A2-42FB-9911-27D0791C3850}" srcOrd="0" destOrd="0" presId="urn:microsoft.com/office/officeart/2005/8/layout/default"/>
    <dgm:cxn modelId="{17DF90BC-3FDE-450B-81F3-94686B79BED8}" type="presOf" srcId="{92CEAC26-AFCE-4EB4-9050-77C6DD0749DC}" destId="{915EC8C0-E74F-4261-A90E-1244CB9A4B25}" srcOrd="0" destOrd="0" presId="urn:microsoft.com/office/officeart/2005/8/layout/default"/>
    <dgm:cxn modelId="{CF414DCF-8957-4271-82F3-8AC03069B9A6}" srcId="{74F55B52-C068-4099-98FF-2747DC3388FE}" destId="{92CEAC26-AFCE-4EB4-9050-77C6DD0749DC}" srcOrd="0" destOrd="0" parTransId="{29A4C260-1684-408A-89D3-A85E6CAA1456}" sibTransId="{8D922D0E-AC14-4C5A-8152-D3119E7BE2F6}"/>
    <dgm:cxn modelId="{31F4DBEE-F2AF-474B-9B36-B2A4D0016D1F}" type="presOf" srcId="{C3872A54-4DC7-40BC-B8DA-1E7EDB0AA3BA}" destId="{E0654235-EEFB-4AB5-B127-AC473789D56C}" srcOrd="0" destOrd="0" presId="urn:microsoft.com/office/officeart/2005/8/layout/default"/>
    <dgm:cxn modelId="{F3D19EFC-7153-4986-8822-518D180B7889}" type="presOf" srcId="{589E446E-9831-4F66-9E3B-96F820F2467E}" destId="{88BD7BC3-16DD-4238-89F6-1A080D330932}" srcOrd="0" destOrd="0" presId="urn:microsoft.com/office/officeart/2005/8/layout/default"/>
    <dgm:cxn modelId="{5C448FB1-507B-435F-AA39-65BD910261D7}" type="presParOf" srcId="{C730EE07-74DA-4403-B899-B092F3322E60}" destId="{915EC8C0-E74F-4261-A90E-1244CB9A4B25}" srcOrd="0" destOrd="0" presId="urn:microsoft.com/office/officeart/2005/8/layout/default"/>
    <dgm:cxn modelId="{3633437D-4400-4519-964A-AA5C195C9665}" type="presParOf" srcId="{C730EE07-74DA-4403-B899-B092F3322E60}" destId="{5D4A6755-3D90-4870-8AFF-0382CC7C976B}" srcOrd="1" destOrd="0" presId="urn:microsoft.com/office/officeart/2005/8/layout/default"/>
    <dgm:cxn modelId="{4DC01F3B-5D2D-48C9-8422-F37218E0FCAD}" type="presParOf" srcId="{C730EE07-74DA-4403-B899-B092F3322E60}" destId="{1BA6451C-73A2-42FB-9911-27D0791C3850}" srcOrd="2" destOrd="0" presId="urn:microsoft.com/office/officeart/2005/8/layout/default"/>
    <dgm:cxn modelId="{EF05BE27-060A-4559-8C98-8512DCB66B2F}" type="presParOf" srcId="{C730EE07-74DA-4403-B899-B092F3322E60}" destId="{26371683-7AF1-4CAC-996A-354E62BB53EE}" srcOrd="3" destOrd="0" presId="urn:microsoft.com/office/officeart/2005/8/layout/default"/>
    <dgm:cxn modelId="{EB0E0243-AB5C-4E26-9D3B-EF9F67332BE3}" type="presParOf" srcId="{C730EE07-74DA-4403-B899-B092F3322E60}" destId="{E0654235-EEFB-4AB5-B127-AC473789D56C}" srcOrd="4" destOrd="0" presId="urn:microsoft.com/office/officeart/2005/8/layout/default"/>
    <dgm:cxn modelId="{FB1EE684-4D38-44D8-8AE5-DB5F5DC0595C}" type="presParOf" srcId="{C730EE07-74DA-4403-B899-B092F3322E60}" destId="{499CB374-38CD-4FE1-9071-5DC51D8F1F0B}" srcOrd="5" destOrd="0" presId="urn:microsoft.com/office/officeart/2005/8/layout/default"/>
    <dgm:cxn modelId="{AEE81003-FDF1-4082-B116-81D8FBC586BF}" type="presParOf" srcId="{C730EE07-74DA-4403-B899-B092F3322E60}" destId="{88BD7BC3-16DD-4238-89F6-1A080D330932}"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4F55B52-C068-4099-98FF-2747DC3388F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2CEAC26-AFCE-4EB4-9050-77C6DD0749DC}">
      <dgm:prSet phldrT="[Text]" custT="1"/>
      <dgm:spPr>
        <a:solidFill>
          <a:schemeClr val="accent3"/>
        </a:solidFill>
      </dgm:spPr>
      <dgm:t>
        <a:bodyPr/>
        <a:lstStyle/>
        <a:p>
          <a:pPr>
            <a:buAutoNum type="arabicPeriod"/>
          </a:pPr>
          <a:r>
            <a:rPr lang="en-US" sz="1800"/>
            <a:t>Consistent with Title II purpose </a:t>
          </a:r>
          <a:endParaRPr lang="en-US" sz="1800" b="1">
            <a:solidFill>
              <a:schemeClr val="tx1"/>
            </a:solidFill>
            <a:latin typeface="+mn-lt"/>
          </a:endParaRPr>
        </a:p>
      </dgm:t>
    </dgm:pt>
    <dgm:pt modelId="{29A4C260-1684-408A-89D3-A85E6CAA1456}" type="parTrans" cxnId="{CF414DCF-8957-4271-82F3-8AC03069B9A6}">
      <dgm:prSet/>
      <dgm:spPr/>
      <dgm:t>
        <a:bodyPr/>
        <a:lstStyle/>
        <a:p>
          <a:endParaRPr lang="en-US"/>
        </a:p>
      </dgm:t>
    </dgm:pt>
    <dgm:pt modelId="{8D922D0E-AC14-4C5A-8152-D3119E7BE2F6}" type="sibTrans" cxnId="{CF414DCF-8957-4271-82F3-8AC03069B9A6}">
      <dgm:prSet/>
      <dgm:spPr/>
      <dgm:t>
        <a:bodyPr/>
        <a:lstStyle/>
        <a:p>
          <a:endParaRPr lang="en-US"/>
        </a:p>
      </dgm:t>
    </dgm:pt>
    <dgm:pt modelId="{C3872A54-4DC7-40BC-B8DA-1E7EDB0AA3BA}">
      <dgm:prSet phldrT="[Text]" custT="1"/>
      <dgm:spPr>
        <a:solidFill>
          <a:schemeClr val="accent3"/>
        </a:solidFill>
      </dgm:spPr>
      <dgm:t>
        <a:bodyPr/>
        <a:lstStyle/>
        <a:p>
          <a:r>
            <a:rPr lang="en-US" sz="1800"/>
            <a:t>Reasonable, Necessary and Allocable</a:t>
          </a:r>
          <a:endParaRPr lang="en-US" sz="1800">
            <a:solidFill>
              <a:schemeClr val="tx1"/>
            </a:solidFill>
          </a:endParaRPr>
        </a:p>
      </dgm:t>
    </dgm:pt>
    <dgm:pt modelId="{0B7AA3D5-8E74-4C22-8F76-9CAAA2C5B08C}" type="parTrans" cxnId="{DC749058-1563-43EB-9D71-C6228CB13FC1}">
      <dgm:prSet/>
      <dgm:spPr/>
      <dgm:t>
        <a:bodyPr/>
        <a:lstStyle/>
        <a:p>
          <a:endParaRPr lang="en-US"/>
        </a:p>
      </dgm:t>
    </dgm:pt>
    <dgm:pt modelId="{84BA6A88-481C-410A-B29E-1B3A80DA63BC}" type="sibTrans" cxnId="{DC749058-1563-43EB-9D71-C6228CB13FC1}">
      <dgm:prSet/>
      <dgm:spPr/>
      <dgm:t>
        <a:bodyPr/>
        <a:lstStyle/>
        <a:p>
          <a:endParaRPr lang="en-US"/>
        </a:p>
      </dgm:t>
    </dgm:pt>
    <dgm:pt modelId="{18930C62-942C-4CF8-892A-F25DBA69432E}">
      <dgm:prSet phldrT="[Text]" custT="1"/>
      <dgm:spPr>
        <a:solidFill>
          <a:schemeClr val="accent3"/>
        </a:solidFill>
      </dgm:spPr>
      <dgm:t>
        <a:bodyPr/>
        <a:lstStyle/>
        <a:p>
          <a:pPr>
            <a:buNone/>
          </a:pPr>
          <a:r>
            <a:rPr lang="en-US" sz="1800"/>
            <a:t>Sustainable</a:t>
          </a:r>
          <a:endParaRPr lang="en-US" sz="1800">
            <a:solidFill>
              <a:schemeClr val="tx1"/>
            </a:solidFill>
          </a:endParaRPr>
        </a:p>
      </dgm:t>
    </dgm:pt>
    <dgm:pt modelId="{6DA14900-8880-46A5-A8B7-DC4460C17425}" type="parTrans" cxnId="{548200BE-64E8-4106-B1A8-74967A7A5BEA}">
      <dgm:prSet/>
      <dgm:spPr/>
      <dgm:t>
        <a:bodyPr/>
        <a:lstStyle/>
        <a:p>
          <a:endParaRPr lang="en-US"/>
        </a:p>
      </dgm:t>
    </dgm:pt>
    <dgm:pt modelId="{5602D2AF-4E50-48D0-9916-5BAA5F35596E}" type="sibTrans" cxnId="{548200BE-64E8-4106-B1A8-74967A7A5BEA}">
      <dgm:prSet/>
      <dgm:spPr/>
      <dgm:t>
        <a:bodyPr/>
        <a:lstStyle/>
        <a:p>
          <a:endParaRPr lang="en-US"/>
        </a:p>
      </dgm:t>
    </dgm:pt>
    <dgm:pt modelId="{9ACFE898-6A4B-4EEA-9523-D10481DB7C80}">
      <dgm:prSet phldrT="[Text]" custT="1"/>
      <dgm:spPr>
        <a:solidFill>
          <a:schemeClr val="accent3"/>
        </a:solidFill>
      </dgm:spPr>
      <dgm:t>
        <a:bodyPr/>
        <a:lstStyle/>
        <a:p>
          <a:pPr>
            <a:buNone/>
          </a:pPr>
          <a:r>
            <a:rPr lang="en-US" sz="1800"/>
            <a:t>Address the Learning Needs of all Students</a:t>
          </a:r>
          <a:endParaRPr lang="en-US" sz="1800">
            <a:solidFill>
              <a:schemeClr val="tx1"/>
            </a:solidFill>
          </a:endParaRPr>
        </a:p>
      </dgm:t>
    </dgm:pt>
    <dgm:pt modelId="{95B6D08B-B8B9-4FDF-9FB9-39B1D4FF81B4}" type="parTrans" cxnId="{5F57BD86-1F7F-4DE1-9568-3A35C435042A}">
      <dgm:prSet/>
      <dgm:spPr/>
      <dgm:t>
        <a:bodyPr/>
        <a:lstStyle/>
        <a:p>
          <a:endParaRPr lang="en-US"/>
        </a:p>
      </dgm:t>
    </dgm:pt>
    <dgm:pt modelId="{ECF54A8E-8CF9-44CF-B8C4-0525504A3AEF}" type="sibTrans" cxnId="{5F57BD86-1F7F-4DE1-9568-3A35C435042A}">
      <dgm:prSet/>
      <dgm:spPr/>
      <dgm:t>
        <a:bodyPr/>
        <a:lstStyle/>
        <a:p>
          <a:endParaRPr lang="en-US"/>
        </a:p>
      </dgm:t>
    </dgm:pt>
    <dgm:pt modelId="{C730EE07-74DA-4403-B899-B092F3322E60}" type="pres">
      <dgm:prSet presAssocID="{74F55B52-C068-4099-98FF-2747DC3388FE}" presName="diagram" presStyleCnt="0">
        <dgm:presLayoutVars>
          <dgm:dir/>
          <dgm:resizeHandles val="exact"/>
        </dgm:presLayoutVars>
      </dgm:prSet>
      <dgm:spPr/>
    </dgm:pt>
    <dgm:pt modelId="{915EC8C0-E74F-4261-A90E-1244CB9A4B25}" type="pres">
      <dgm:prSet presAssocID="{92CEAC26-AFCE-4EB4-9050-77C6DD0749DC}" presName="node" presStyleLbl="node1" presStyleIdx="0" presStyleCnt="4" custScaleY="129401">
        <dgm:presLayoutVars>
          <dgm:bulletEnabled val="1"/>
        </dgm:presLayoutVars>
      </dgm:prSet>
      <dgm:spPr/>
    </dgm:pt>
    <dgm:pt modelId="{5D4A6755-3D90-4870-8AFF-0382CC7C976B}" type="pres">
      <dgm:prSet presAssocID="{8D922D0E-AC14-4C5A-8152-D3119E7BE2F6}" presName="sibTrans" presStyleCnt="0"/>
      <dgm:spPr/>
    </dgm:pt>
    <dgm:pt modelId="{E0654235-EEFB-4AB5-B127-AC473789D56C}" type="pres">
      <dgm:prSet presAssocID="{C3872A54-4DC7-40BC-B8DA-1E7EDB0AA3BA}" presName="node" presStyleLbl="node1" presStyleIdx="1" presStyleCnt="4" custScaleY="129401">
        <dgm:presLayoutVars>
          <dgm:bulletEnabled val="1"/>
        </dgm:presLayoutVars>
      </dgm:prSet>
      <dgm:spPr/>
    </dgm:pt>
    <dgm:pt modelId="{93A9B718-6DBC-4AAC-A01F-321B0E54BDD3}" type="pres">
      <dgm:prSet presAssocID="{84BA6A88-481C-410A-B29E-1B3A80DA63BC}" presName="sibTrans" presStyleCnt="0"/>
      <dgm:spPr/>
    </dgm:pt>
    <dgm:pt modelId="{7DC729C7-337B-40AA-86AB-D6A2EBFB7050}" type="pres">
      <dgm:prSet presAssocID="{18930C62-942C-4CF8-892A-F25DBA69432E}" presName="node" presStyleLbl="node1" presStyleIdx="2" presStyleCnt="4" custScaleY="128747">
        <dgm:presLayoutVars>
          <dgm:bulletEnabled val="1"/>
        </dgm:presLayoutVars>
      </dgm:prSet>
      <dgm:spPr/>
    </dgm:pt>
    <dgm:pt modelId="{0BE61263-6645-4016-A51D-22687567A328}" type="pres">
      <dgm:prSet presAssocID="{5602D2AF-4E50-48D0-9916-5BAA5F35596E}" presName="sibTrans" presStyleCnt="0"/>
      <dgm:spPr/>
    </dgm:pt>
    <dgm:pt modelId="{5C303842-36BB-4B8E-ABCA-FCF706AF27AC}" type="pres">
      <dgm:prSet presAssocID="{9ACFE898-6A4B-4EEA-9523-D10481DB7C80}" presName="node" presStyleLbl="node1" presStyleIdx="3" presStyleCnt="4" custScaleY="128747">
        <dgm:presLayoutVars>
          <dgm:bulletEnabled val="1"/>
        </dgm:presLayoutVars>
      </dgm:prSet>
      <dgm:spPr/>
    </dgm:pt>
  </dgm:ptLst>
  <dgm:cxnLst>
    <dgm:cxn modelId="{DC749058-1563-43EB-9D71-C6228CB13FC1}" srcId="{74F55B52-C068-4099-98FF-2747DC3388FE}" destId="{C3872A54-4DC7-40BC-B8DA-1E7EDB0AA3BA}" srcOrd="1" destOrd="0" parTransId="{0B7AA3D5-8E74-4C22-8F76-9CAAA2C5B08C}" sibTransId="{84BA6A88-481C-410A-B29E-1B3A80DA63BC}"/>
    <dgm:cxn modelId="{5F57BD86-1F7F-4DE1-9568-3A35C435042A}" srcId="{74F55B52-C068-4099-98FF-2747DC3388FE}" destId="{9ACFE898-6A4B-4EEA-9523-D10481DB7C80}" srcOrd="3" destOrd="0" parTransId="{95B6D08B-B8B9-4FDF-9FB9-39B1D4FF81B4}" sibTransId="{ECF54A8E-8CF9-44CF-B8C4-0525504A3AEF}"/>
    <dgm:cxn modelId="{A0901FA1-1A58-4347-A899-ADEBDD96C3BA}" type="presOf" srcId="{74F55B52-C068-4099-98FF-2747DC3388FE}" destId="{C730EE07-74DA-4403-B899-B092F3322E60}" srcOrd="0" destOrd="0" presId="urn:microsoft.com/office/officeart/2005/8/layout/default"/>
    <dgm:cxn modelId="{3F47DFB0-2021-41BF-9A2F-001CEE9132BF}" type="presOf" srcId="{18930C62-942C-4CF8-892A-F25DBA69432E}" destId="{7DC729C7-337B-40AA-86AB-D6A2EBFB7050}" srcOrd="0" destOrd="0" presId="urn:microsoft.com/office/officeart/2005/8/layout/default"/>
    <dgm:cxn modelId="{17DF90BC-3FDE-450B-81F3-94686B79BED8}" type="presOf" srcId="{92CEAC26-AFCE-4EB4-9050-77C6DD0749DC}" destId="{915EC8C0-E74F-4261-A90E-1244CB9A4B25}" srcOrd="0" destOrd="0" presId="urn:microsoft.com/office/officeart/2005/8/layout/default"/>
    <dgm:cxn modelId="{548200BE-64E8-4106-B1A8-74967A7A5BEA}" srcId="{74F55B52-C068-4099-98FF-2747DC3388FE}" destId="{18930C62-942C-4CF8-892A-F25DBA69432E}" srcOrd="2" destOrd="0" parTransId="{6DA14900-8880-46A5-A8B7-DC4460C17425}" sibTransId="{5602D2AF-4E50-48D0-9916-5BAA5F35596E}"/>
    <dgm:cxn modelId="{79035DBF-4249-4A08-AD80-E0DD4631804F}" type="presOf" srcId="{9ACFE898-6A4B-4EEA-9523-D10481DB7C80}" destId="{5C303842-36BB-4B8E-ABCA-FCF706AF27AC}" srcOrd="0" destOrd="0" presId="urn:microsoft.com/office/officeart/2005/8/layout/default"/>
    <dgm:cxn modelId="{CF414DCF-8957-4271-82F3-8AC03069B9A6}" srcId="{74F55B52-C068-4099-98FF-2747DC3388FE}" destId="{92CEAC26-AFCE-4EB4-9050-77C6DD0749DC}" srcOrd="0" destOrd="0" parTransId="{29A4C260-1684-408A-89D3-A85E6CAA1456}" sibTransId="{8D922D0E-AC14-4C5A-8152-D3119E7BE2F6}"/>
    <dgm:cxn modelId="{31F4DBEE-F2AF-474B-9B36-B2A4D0016D1F}" type="presOf" srcId="{C3872A54-4DC7-40BC-B8DA-1E7EDB0AA3BA}" destId="{E0654235-EEFB-4AB5-B127-AC473789D56C}" srcOrd="0" destOrd="0" presId="urn:microsoft.com/office/officeart/2005/8/layout/default"/>
    <dgm:cxn modelId="{5C448FB1-507B-435F-AA39-65BD910261D7}" type="presParOf" srcId="{C730EE07-74DA-4403-B899-B092F3322E60}" destId="{915EC8C0-E74F-4261-A90E-1244CB9A4B25}" srcOrd="0" destOrd="0" presId="urn:microsoft.com/office/officeart/2005/8/layout/default"/>
    <dgm:cxn modelId="{3633437D-4400-4519-964A-AA5C195C9665}" type="presParOf" srcId="{C730EE07-74DA-4403-B899-B092F3322E60}" destId="{5D4A6755-3D90-4870-8AFF-0382CC7C976B}" srcOrd="1" destOrd="0" presId="urn:microsoft.com/office/officeart/2005/8/layout/default"/>
    <dgm:cxn modelId="{EB0E0243-AB5C-4E26-9D3B-EF9F67332BE3}" type="presParOf" srcId="{C730EE07-74DA-4403-B899-B092F3322E60}" destId="{E0654235-EEFB-4AB5-B127-AC473789D56C}" srcOrd="2" destOrd="0" presId="urn:microsoft.com/office/officeart/2005/8/layout/default"/>
    <dgm:cxn modelId="{5F18AADE-7956-42C1-8389-701456D95792}" type="presParOf" srcId="{C730EE07-74DA-4403-B899-B092F3322E60}" destId="{93A9B718-6DBC-4AAC-A01F-321B0E54BDD3}" srcOrd="3" destOrd="0" presId="urn:microsoft.com/office/officeart/2005/8/layout/default"/>
    <dgm:cxn modelId="{EA0D95E4-B71C-461F-B7BD-2A4BF7E06424}" type="presParOf" srcId="{C730EE07-74DA-4403-B899-B092F3322E60}" destId="{7DC729C7-337B-40AA-86AB-D6A2EBFB7050}" srcOrd="4" destOrd="0" presId="urn:microsoft.com/office/officeart/2005/8/layout/default"/>
    <dgm:cxn modelId="{9CED7599-313F-411B-9EAC-C907A39C739D}" type="presParOf" srcId="{C730EE07-74DA-4403-B899-B092F3322E60}" destId="{0BE61263-6645-4016-A51D-22687567A328}" srcOrd="5" destOrd="0" presId="urn:microsoft.com/office/officeart/2005/8/layout/default"/>
    <dgm:cxn modelId="{AB7647E4-F9C4-49A3-B096-E412892DF975}" type="presParOf" srcId="{C730EE07-74DA-4403-B899-B092F3322E60}" destId="{5C303842-36BB-4B8E-ABCA-FCF706AF27AC}"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0AA129-BED0-4143-9FEA-C30C922C4BC5}">
      <dsp:nvSpPr>
        <dsp:cNvPr id="0" name=""/>
        <dsp:cNvSpPr/>
      </dsp:nvSpPr>
      <dsp:spPr>
        <a:xfrm>
          <a:off x="4618881" y="1852612"/>
          <a:ext cx="461819" cy="1319986"/>
        </a:xfrm>
        <a:custGeom>
          <a:avLst/>
          <a:gdLst/>
          <a:ahLst/>
          <a:cxnLst/>
          <a:rect l="0" t="0" r="0" b="0"/>
          <a:pathLst>
            <a:path>
              <a:moveTo>
                <a:pt x="0" y="0"/>
              </a:moveTo>
              <a:lnTo>
                <a:pt x="230909" y="0"/>
              </a:lnTo>
              <a:lnTo>
                <a:pt x="230909" y="1319986"/>
              </a:lnTo>
              <a:lnTo>
                <a:pt x="461819" y="1319986"/>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Franklin Gothic Demi" panose="020B0703020102020204" pitchFamily="34" charset="0"/>
          </a:endParaRPr>
        </a:p>
      </dsp:txBody>
      <dsp:txXfrm>
        <a:off x="4814829" y="2477644"/>
        <a:ext cx="69922" cy="69922"/>
      </dsp:txXfrm>
    </dsp:sp>
    <dsp:sp modelId="{A80ECF4D-0DF0-4D08-990A-2D7E420E00D5}">
      <dsp:nvSpPr>
        <dsp:cNvPr id="0" name=""/>
        <dsp:cNvSpPr/>
      </dsp:nvSpPr>
      <dsp:spPr>
        <a:xfrm>
          <a:off x="4618881" y="1852612"/>
          <a:ext cx="461819" cy="439995"/>
        </a:xfrm>
        <a:custGeom>
          <a:avLst/>
          <a:gdLst/>
          <a:ahLst/>
          <a:cxnLst/>
          <a:rect l="0" t="0" r="0" b="0"/>
          <a:pathLst>
            <a:path>
              <a:moveTo>
                <a:pt x="0" y="0"/>
              </a:moveTo>
              <a:lnTo>
                <a:pt x="230909" y="0"/>
              </a:lnTo>
              <a:lnTo>
                <a:pt x="230909" y="439995"/>
              </a:lnTo>
              <a:lnTo>
                <a:pt x="461819" y="439995"/>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Franklin Gothic Demi" panose="020B0703020102020204" pitchFamily="34" charset="0"/>
          </a:endParaRPr>
        </a:p>
      </dsp:txBody>
      <dsp:txXfrm>
        <a:off x="4833844" y="2056663"/>
        <a:ext cx="31893" cy="31893"/>
      </dsp:txXfrm>
    </dsp:sp>
    <dsp:sp modelId="{50129A0F-733B-44EF-A897-47B137A74B54}">
      <dsp:nvSpPr>
        <dsp:cNvPr id="0" name=""/>
        <dsp:cNvSpPr/>
      </dsp:nvSpPr>
      <dsp:spPr>
        <a:xfrm>
          <a:off x="4618881" y="1412617"/>
          <a:ext cx="461819" cy="439995"/>
        </a:xfrm>
        <a:custGeom>
          <a:avLst/>
          <a:gdLst/>
          <a:ahLst/>
          <a:cxnLst/>
          <a:rect l="0" t="0" r="0" b="0"/>
          <a:pathLst>
            <a:path>
              <a:moveTo>
                <a:pt x="0" y="439995"/>
              </a:moveTo>
              <a:lnTo>
                <a:pt x="230909" y="439995"/>
              </a:lnTo>
              <a:lnTo>
                <a:pt x="230909" y="0"/>
              </a:lnTo>
              <a:lnTo>
                <a:pt x="461819" y="0"/>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Franklin Gothic Demi" panose="020B0703020102020204" pitchFamily="34" charset="0"/>
          </a:endParaRPr>
        </a:p>
      </dsp:txBody>
      <dsp:txXfrm>
        <a:off x="4833844" y="1616668"/>
        <a:ext cx="31893" cy="31893"/>
      </dsp:txXfrm>
    </dsp:sp>
    <dsp:sp modelId="{0F98BA4E-B111-4308-93E6-05F1E53B91E0}">
      <dsp:nvSpPr>
        <dsp:cNvPr id="0" name=""/>
        <dsp:cNvSpPr/>
      </dsp:nvSpPr>
      <dsp:spPr>
        <a:xfrm>
          <a:off x="4618881" y="532626"/>
          <a:ext cx="461819" cy="1319986"/>
        </a:xfrm>
        <a:custGeom>
          <a:avLst/>
          <a:gdLst/>
          <a:ahLst/>
          <a:cxnLst/>
          <a:rect l="0" t="0" r="0" b="0"/>
          <a:pathLst>
            <a:path>
              <a:moveTo>
                <a:pt x="0" y="1319986"/>
              </a:moveTo>
              <a:lnTo>
                <a:pt x="230909" y="1319986"/>
              </a:lnTo>
              <a:lnTo>
                <a:pt x="230909" y="0"/>
              </a:lnTo>
              <a:lnTo>
                <a:pt x="461819" y="0"/>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Franklin Gothic Demi" panose="020B0703020102020204" pitchFamily="34" charset="0"/>
          </a:endParaRPr>
        </a:p>
      </dsp:txBody>
      <dsp:txXfrm>
        <a:off x="4814829" y="1157658"/>
        <a:ext cx="69922" cy="69922"/>
      </dsp:txXfrm>
    </dsp:sp>
    <dsp:sp modelId="{6F79F342-58D7-46FA-90DB-9AC2724995A0}">
      <dsp:nvSpPr>
        <dsp:cNvPr id="0" name=""/>
        <dsp:cNvSpPr/>
      </dsp:nvSpPr>
      <dsp:spPr>
        <a:xfrm rot="16200000">
          <a:off x="2414272" y="1500616"/>
          <a:ext cx="3705225" cy="70399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24130" rIns="182880" bIns="24130" numCol="1" spcCol="1270" anchor="ctr" anchorCtr="0">
          <a:noAutofit/>
        </a:bodyPr>
        <a:lstStyle/>
        <a:p>
          <a:pPr marL="0" lvl="0" indent="0" algn="ctr" defTabSz="1689100">
            <a:lnSpc>
              <a:spcPct val="90000"/>
            </a:lnSpc>
            <a:spcBef>
              <a:spcPct val="0"/>
            </a:spcBef>
            <a:spcAft>
              <a:spcPct val="35000"/>
            </a:spcAft>
            <a:buNone/>
          </a:pPr>
          <a:r>
            <a:rPr lang="en-US" sz="3800" b="1" kern="1200">
              <a:latin typeface="Franklin Gothic Demi" panose="020B0703020102020204" pitchFamily="34" charset="0"/>
              <a:ea typeface="Calibri" panose="020F0502020204030204"/>
              <a:cs typeface="Calibri" panose="020F0502020204030204"/>
            </a:rPr>
            <a:t>ESEA Programs</a:t>
          </a:r>
          <a:endParaRPr lang="en-US" sz="3800" kern="1200">
            <a:latin typeface="Franklin Gothic Demi" panose="020B0703020102020204" pitchFamily="34" charset="0"/>
          </a:endParaRPr>
        </a:p>
      </dsp:txBody>
      <dsp:txXfrm>
        <a:off x="2414272" y="1500616"/>
        <a:ext cx="3705225" cy="703992"/>
      </dsp:txXfrm>
    </dsp:sp>
    <dsp:sp modelId="{F62EAFD3-5B2F-4B23-A1D7-8B4102E82721}">
      <dsp:nvSpPr>
        <dsp:cNvPr id="0" name=""/>
        <dsp:cNvSpPr/>
      </dsp:nvSpPr>
      <dsp:spPr>
        <a:xfrm>
          <a:off x="5080700" y="180629"/>
          <a:ext cx="2586811" cy="703992"/>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5875" rIns="182880" bIns="15875" numCol="1" spcCol="1270" anchor="ctr" anchorCtr="0">
          <a:noAutofit/>
        </a:bodyPr>
        <a:lstStyle/>
        <a:p>
          <a:pPr marL="0" lvl="0" indent="0" algn="l" defTabSz="1111250">
            <a:lnSpc>
              <a:spcPct val="90000"/>
            </a:lnSpc>
            <a:spcBef>
              <a:spcPct val="0"/>
            </a:spcBef>
            <a:spcAft>
              <a:spcPct val="35000"/>
            </a:spcAft>
            <a:buNone/>
          </a:pPr>
          <a:r>
            <a:rPr lang="en-US" sz="2500" kern="1200">
              <a:latin typeface="Franklin Gothic Demi" panose="020B0703020102020204" pitchFamily="34" charset="0"/>
            </a:rPr>
            <a:t>Title I, Part A</a:t>
          </a:r>
        </a:p>
      </dsp:txBody>
      <dsp:txXfrm>
        <a:off x="5080700" y="180629"/>
        <a:ext cx="2586811" cy="703992"/>
      </dsp:txXfrm>
    </dsp:sp>
    <dsp:sp modelId="{B603AF58-4B1C-4C32-99D3-34BC8BD1711F}">
      <dsp:nvSpPr>
        <dsp:cNvPr id="0" name=""/>
        <dsp:cNvSpPr/>
      </dsp:nvSpPr>
      <dsp:spPr>
        <a:xfrm>
          <a:off x="5080700" y="1060620"/>
          <a:ext cx="2586811" cy="703992"/>
        </a:xfrm>
        <a:prstGeom prst="rect">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5875" rIns="182880" bIns="15875" numCol="1" spcCol="1270" anchor="ctr" anchorCtr="0">
          <a:noAutofit/>
        </a:bodyPr>
        <a:lstStyle/>
        <a:p>
          <a:pPr marL="0" lvl="0" indent="0" algn="l" defTabSz="1111250">
            <a:lnSpc>
              <a:spcPct val="90000"/>
            </a:lnSpc>
            <a:spcBef>
              <a:spcPct val="0"/>
            </a:spcBef>
            <a:spcAft>
              <a:spcPct val="35000"/>
            </a:spcAft>
            <a:buNone/>
          </a:pPr>
          <a:r>
            <a:rPr lang="en-US" sz="2500" kern="1200">
              <a:solidFill>
                <a:srgbClr val="8FBAE4"/>
              </a:solidFill>
              <a:latin typeface="Franklin Gothic Demi" panose="020B0703020102020204" pitchFamily="34" charset="0"/>
            </a:rPr>
            <a:t>Title II, Part A</a:t>
          </a:r>
        </a:p>
      </dsp:txBody>
      <dsp:txXfrm>
        <a:off x="5080700" y="1060620"/>
        <a:ext cx="2586811" cy="703992"/>
      </dsp:txXfrm>
    </dsp:sp>
    <dsp:sp modelId="{1A2CFB4E-285C-4B56-83F3-851B14C3A052}">
      <dsp:nvSpPr>
        <dsp:cNvPr id="0" name=""/>
        <dsp:cNvSpPr/>
      </dsp:nvSpPr>
      <dsp:spPr>
        <a:xfrm>
          <a:off x="5080700" y="1940611"/>
          <a:ext cx="2586811" cy="703992"/>
        </a:xfrm>
        <a:prstGeom prst="rect">
          <a:avLst/>
        </a:prstGeom>
        <a:solidFill>
          <a:srgbClr val="FFC70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5875" rIns="182880" bIns="15875" numCol="1" spcCol="1270" anchor="ctr" anchorCtr="0">
          <a:noAutofit/>
        </a:bodyPr>
        <a:lstStyle/>
        <a:p>
          <a:pPr marL="0" lvl="0" indent="0" algn="l" defTabSz="1111250">
            <a:lnSpc>
              <a:spcPct val="90000"/>
            </a:lnSpc>
            <a:spcBef>
              <a:spcPct val="0"/>
            </a:spcBef>
            <a:spcAft>
              <a:spcPct val="35000"/>
            </a:spcAft>
            <a:buNone/>
          </a:pPr>
          <a:r>
            <a:rPr lang="en-US" sz="2500" kern="1200">
              <a:latin typeface="Franklin Gothic Demi" panose="020B0703020102020204" pitchFamily="34" charset="0"/>
            </a:rPr>
            <a:t>Title III</a:t>
          </a:r>
        </a:p>
      </dsp:txBody>
      <dsp:txXfrm>
        <a:off x="5080700" y="1940611"/>
        <a:ext cx="2586811" cy="703992"/>
      </dsp:txXfrm>
    </dsp:sp>
    <dsp:sp modelId="{00B29E91-B56B-4C01-A77B-3D8B713C799E}">
      <dsp:nvSpPr>
        <dsp:cNvPr id="0" name=""/>
        <dsp:cNvSpPr/>
      </dsp:nvSpPr>
      <dsp:spPr>
        <a:xfrm>
          <a:off x="5080700" y="2820602"/>
          <a:ext cx="2586811" cy="703992"/>
        </a:xfrm>
        <a:prstGeom prst="rect">
          <a:avLst/>
        </a:prstGeom>
        <a:solidFill>
          <a:srgbClr val="FFC0C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5875" rIns="182880" bIns="15875" numCol="1" spcCol="1270" anchor="ctr" anchorCtr="0">
          <a:noAutofit/>
        </a:bodyPr>
        <a:lstStyle/>
        <a:p>
          <a:pPr marL="0" lvl="0" indent="0" algn="l" defTabSz="1111250">
            <a:lnSpc>
              <a:spcPct val="90000"/>
            </a:lnSpc>
            <a:spcBef>
              <a:spcPct val="0"/>
            </a:spcBef>
            <a:spcAft>
              <a:spcPct val="35000"/>
            </a:spcAft>
            <a:buNone/>
          </a:pPr>
          <a:r>
            <a:rPr lang="en-US" sz="2500" kern="1200">
              <a:latin typeface="Franklin Gothic Demi" panose="020B0703020102020204" pitchFamily="34" charset="0"/>
            </a:rPr>
            <a:t>Title IV, Part A</a:t>
          </a:r>
        </a:p>
      </dsp:txBody>
      <dsp:txXfrm>
        <a:off x="5080700" y="2820602"/>
        <a:ext cx="2586811" cy="70399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308E56-3D90-4371-AB8A-732B81596FCF}">
      <dsp:nvSpPr>
        <dsp:cNvPr id="0" name=""/>
        <dsp:cNvSpPr/>
      </dsp:nvSpPr>
      <dsp:spPr>
        <a:xfrm flipV="1">
          <a:off x="0" y="1171115"/>
          <a:ext cx="11500105" cy="66406"/>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CD998AD-BFC6-4164-881B-52E41B1ACDE0}">
      <dsp:nvSpPr>
        <dsp:cNvPr id="0" name=""/>
        <dsp:cNvSpPr/>
      </dsp:nvSpPr>
      <dsp:spPr>
        <a:xfrm>
          <a:off x="1719960" y="0"/>
          <a:ext cx="1304214" cy="1395385"/>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E3FF76-2F21-46D7-8553-358A4805C1D8}">
      <dsp:nvSpPr>
        <dsp:cNvPr id="0" name=""/>
        <dsp:cNvSpPr/>
      </dsp:nvSpPr>
      <dsp:spPr>
        <a:xfrm rot="10800000">
          <a:off x="331169" y="1149086"/>
          <a:ext cx="4032765" cy="4090799"/>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a:t>Coaching</a:t>
          </a:r>
        </a:p>
        <a:p>
          <a:pPr marL="0" lvl="0" indent="0" algn="ctr" defTabSz="800100">
            <a:lnSpc>
              <a:spcPct val="90000"/>
            </a:lnSpc>
            <a:spcBef>
              <a:spcPct val="0"/>
            </a:spcBef>
            <a:spcAft>
              <a:spcPct val="35000"/>
            </a:spcAft>
            <a:buNone/>
          </a:pPr>
          <a:endParaRPr lang="en-US" sz="1800" kern="1200"/>
        </a:p>
        <a:p>
          <a:pPr marL="0" lvl="0" indent="0" algn="ctr" defTabSz="800100">
            <a:lnSpc>
              <a:spcPct val="90000"/>
            </a:lnSpc>
            <a:spcBef>
              <a:spcPct val="0"/>
            </a:spcBef>
            <a:spcAft>
              <a:spcPct val="35000"/>
            </a:spcAft>
            <a:buNone/>
          </a:pPr>
          <a:r>
            <a:rPr lang="en-US" sz="1800" kern="1200"/>
            <a:t>Learning Communities</a:t>
          </a:r>
        </a:p>
        <a:p>
          <a:pPr marL="0" lvl="0" indent="0" algn="ctr" defTabSz="800100">
            <a:lnSpc>
              <a:spcPct val="90000"/>
            </a:lnSpc>
            <a:spcBef>
              <a:spcPct val="0"/>
            </a:spcBef>
            <a:spcAft>
              <a:spcPct val="35000"/>
            </a:spcAft>
            <a:buNone/>
          </a:pPr>
          <a:endParaRPr lang="en-US" sz="1800" kern="1200"/>
        </a:p>
        <a:p>
          <a:pPr marL="0" lvl="0" indent="0" algn="ctr" defTabSz="800100">
            <a:lnSpc>
              <a:spcPct val="90000"/>
            </a:lnSpc>
            <a:spcBef>
              <a:spcPct val="0"/>
            </a:spcBef>
            <a:spcAft>
              <a:spcPct val="35000"/>
            </a:spcAft>
            <a:buNone/>
          </a:pPr>
          <a:r>
            <a:rPr lang="en-US" sz="1800" kern="1200"/>
            <a:t>Principal Leadership</a:t>
          </a:r>
        </a:p>
        <a:p>
          <a:pPr marL="0" lvl="0" indent="0" algn="ctr" defTabSz="800100">
            <a:lnSpc>
              <a:spcPct val="90000"/>
            </a:lnSpc>
            <a:spcBef>
              <a:spcPct val="0"/>
            </a:spcBef>
            <a:spcAft>
              <a:spcPct val="35000"/>
            </a:spcAft>
            <a:buNone/>
          </a:pPr>
          <a:endParaRPr lang="en-US" sz="1800" kern="1200"/>
        </a:p>
        <a:p>
          <a:pPr marL="0" lvl="0" indent="0" algn="ctr" defTabSz="800100">
            <a:lnSpc>
              <a:spcPct val="90000"/>
            </a:lnSpc>
            <a:spcBef>
              <a:spcPct val="0"/>
            </a:spcBef>
            <a:spcAft>
              <a:spcPct val="35000"/>
            </a:spcAft>
            <a:buNone/>
          </a:pPr>
          <a:r>
            <a:rPr lang="en-US" sz="1800" kern="1200"/>
            <a:t>Teacher Leadership</a:t>
          </a:r>
        </a:p>
        <a:p>
          <a:pPr marL="0" lvl="0" indent="0" algn="ctr" defTabSz="800100">
            <a:lnSpc>
              <a:spcPct val="90000"/>
            </a:lnSpc>
            <a:spcBef>
              <a:spcPct val="0"/>
            </a:spcBef>
            <a:spcAft>
              <a:spcPct val="35000"/>
            </a:spcAft>
            <a:buNone/>
          </a:pPr>
          <a:endParaRPr lang="en-US" sz="1800" kern="1200"/>
        </a:p>
        <a:p>
          <a:pPr marL="0" lvl="0" indent="0" algn="ctr" defTabSz="800100">
            <a:lnSpc>
              <a:spcPct val="90000"/>
            </a:lnSpc>
            <a:spcBef>
              <a:spcPct val="0"/>
            </a:spcBef>
            <a:spcAft>
              <a:spcPct val="35000"/>
            </a:spcAft>
            <a:buNone/>
          </a:pPr>
          <a:r>
            <a:rPr lang="en-US" sz="1800" kern="1200"/>
            <a:t>Induction</a:t>
          </a:r>
        </a:p>
        <a:p>
          <a:pPr marL="0" lvl="0" indent="0" algn="ctr" defTabSz="800100">
            <a:lnSpc>
              <a:spcPct val="90000"/>
            </a:lnSpc>
            <a:spcBef>
              <a:spcPct val="0"/>
            </a:spcBef>
            <a:spcAft>
              <a:spcPct val="35000"/>
            </a:spcAft>
            <a:buNone/>
          </a:pPr>
          <a:endParaRPr lang="en-US" sz="1800" kern="1200"/>
        </a:p>
        <a:p>
          <a:pPr marL="0" lvl="0" indent="0" algn="ctr" defTabSz="800100">
            <a:lnSpc>
              <a:spcPct val="90000"/>
            </a:lnSpc>
            <a:spcBef>
              <a:spcPct val="0"/>
            </a:spcBef>
            <a:spcAft>
              <a:spcPct val="35000"/>
            </a:spcAft>
            <a:buNone/>
          </a:pPr>
          <a:r>
            <a:rPr lang="en-US" sz="1800" kern="1200"/>
            <a:t>Mentoring</a:t>
          </a:r>
        </a:p>
        <a:p>
          <a:pPr marL="0" lvl="0" indent="0" algn="ctr" defTabSz="800100">
            <a:lnSpc>
              <a:spcPct val="90000"/>
            </a:lnSpc>
            <a:spcBef>
              <a:spcPct val="0"/>
            </a:spcBef>
            <a:spcAft>
              <a:spcPct val="35000"/>
            </a:spcAft>
            <a:buNone/>
          </a:pPr>
          <a:endParaRPr lang="en-US" sz="1400" kern="1200"/>
        </a:p>
        <a:p>
          <a:pPr marL="0" lvl="0" indent="0" algn="ctr" defTabSz="800100">
            <a:lnSpc>
              <a:spcPct val="90000"/>
            </a:lnSpc>
            <a:spcBef>
              <a:spcPct val="0"/>
            </a:spcBef>
            <a:spcAft>
              <a:spcPct val="35000"/>
            </a:spcAft>
            <a:buNone/>
          </a:pPr>
          <a:endParaRPr lang="en-US" sz="1400" kern="1200"/>
        </a:p>
      </dsp:txBody>
      <dsp:txXfrm rot="10800000">
        <a:off x="455190" y="1149086"/>
        <a:ext cx="3784723" cy="3966778"/>
      </dsp:txXfrm>
    </dsp:sp>
    <dsp:sp modelId="{46E97095-CA27-4095-9EFE-D391A8B9E417}">
      <dsp:nvSpPr>
        <dsp:cNvPr id="0" name=""/>
        <dsp:cNvSpPr/>
      </dsp:nvSpPr>
      <dsp:spPr>
        <a:xfrm>
          <a:off x="5999116" y="0"/>
          <a:ext cx="1301181" cy="1197061"/>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74B5729-47EC-4E0C-A661-3E742FD64612}">
      <dsp:nvSpPr>
        <dsp:cNvPr id="0" name=""/>
        <dsp:cNvSpPr/>
      </dsp:nvSpPr>
      <dsp:spPr>
        <a:xfrm rot="10800000">
          <a:off x="4760554" y="1188416"/>
          <a:ext cx="3879933" cy="4057356"/>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a:t>Academic Content</a:t>
          </a:r>
        </a:p>
        <a:p>
          <a:pPr marL="0" lvl="0" indent="0" algn="ctr" defTabSz="800100">
            <a:lnSpc>
              <a:spcPct val="90000"/>
            </a:lnSpc>
            <a:spcBef>
              <a:spcPct val="0"/>
            </a:spcBef>
            <a:spcAft>
              <a:spcPct val="35000"/>
            </a:spcAft>
            <a:buNone/>
          </a:pPr>
          <a:r>
            <a:rPr lang="en-US" sz="1800" kern="1200"/>
            <a:t>Recruit &amp; Retain</a:t>
          </a:r>
        </a:p>
        <a:p>
          <a:pPr marL="0" lvl="0" indent="0" algn="ctr" defTabSz="800100">
            <a:lnSpc>
              <a:spcPct val="90000"/>
            </a:lnSpc>
            <a:spcBef>
              <a:spcPct val="0"/>
            </a:spcBef>
            <a:spcAft>
              <a:spcPct val="35000"/>
            </a:spcAft>
            <a:buNone/>
          </a:pPr>
          <a:r>
            <a:rPr lang="en-US" sz="1800" kern="1200"/>
            <a:t>Evaluation Systems</a:t>
          </a:r>
        </a:p>
        <a:p>
          <a:pPr marL="0" lvl="0" indent="0" algn="ctr" defTabSz="800100">
            <a:lnSpc>
              <a:spcPct val="90000"/>
            </a:lnSpc>
            <a:spcBef>
              <a:spcPct val="0"/>
            </a:spcBef>
            <a:spcAft>
              <a:spcPct val="35000"/>
            </a:spcAft>
            <a:buNone/>
          </a:pPr>
          <a:r>
            <a:rPr lang="en-US" sz="1800" kern="1200"/>
            <a:t>Teaching of MLL, students with disabilities, and Early Childhood students</a:t>
          </a:r>
        </a:p>
        <a:p>
          <a:pPr marL="0" lvl="0" indent="0" algn="ctr" defTabSz="800100">
            <a:lnSpc>
              <a:spcPct val="90000"/>
            </a:lnSpc>
            <a:spcBef>
              <a:spcPct val="0"/>
            </a:spcBef>
            <a:spcAft>
              <a:spcPct val="35000"/>
            </a:spcAft>
            <a:buNone/>
          </a:pPr>
          <a:r>
            <a:rPr lang="en-US" sz="1800" kern="1200"/>
            <a:t>STEM</a:t>
          </a:r>
        </a:p>
        <a:p>
          <a:pPr marL="0" lvl="0" indent="0" algn="ctr" defTabSz="800100">
            <a:lnSpc>
              <a:spcPct val="90000"/>
            </a:lnSpc>
            <a:spcBef>
              <a:spcPct val="0"/>
            </a:spcBef>
            <a:spcAft>
              <a:spcPct val="35000"/>
            </a:spcAft>
            <a:buNone/>
          </a:pPr>
          <a:r>
            <a:rPr lang="en-US" sz="1800" kern="1200"/>
            <a:t>Formative assessment</a:t>
          </a:r>
        </a:p>
        <a:p>
          <a:pPr marL="0" lvl="0" indent="0" algn="ctr" defTabSz="800100">
            <a:lnSpc>
              <a:spcPct val="90000"/>
            </a:lnSpc>
            <a:spcBef>
              <a:spcPct val="0"/>
            </a:spcBef>
            <a:spcAft>
              <a:spcPct val="35000"/>
            </a:spcAft>
            <a:buNone/>
          </a:pPr>
          <a:r>
            <a:rPr lang="en-US" sz="1800" kern="1200"/>
            <a:t>Trauma/mental illness</a:t>
          </a:r>
        </a:p>
        <a:p>
          <a:pPr marL="0" lvl="0" indent="0" algn="ctr" defTabSz="800100">
            <a:lnSpc>
              <a:spcPct val="90000"/>
            </a:lnSpc>
            <a:spcBef>
              <a:spcPct val="0"/>
            </a:spcBef>
            <a:spcAft>
              <a:spcPct val="35000"/>
            </a:spcAft>
            <a:buNone/>
          </a:pPr>
          <a:r>
            <a:rPr lang="en-US" sz="1800" kern="1200"/>
            <a:t>Gifted students</a:t>
          </a:r>
        </a:p>
        <a:p>
          <a:pPr marL="0" lvl="0" indent="0" algn="ctr" defTabSz="800100">
            <a:lnSpc>
              <a:spcPct val="90000"/>
            </a:lnSpc>
            <a:spcBef>
              <a:spcPct val="0"/>
            </a:spcBef>
            <a:spcAft>
              <a:spcPct val="35000"/>
            </a:spcAft>
            <a:buNone/>
          </a:pPr>
          <a:r>
            <a:rPr lang="en-US" sz="1800" kern="1200"/>
            <a:t>Library programs</a:t>
          </a:r>
        </a:p>
        <a:p>
          <a:pPr marL="0" lvl="0" indent="0" algn="ctr" defTabSz="800100">
            <a:lnSpc>
              <a:spcPct val="90000"/>
            </a:lnSpc>
            <a:spcBef>
              <a:spcPct val="0"/>
            </a:spcBef>
            <a:spcAft>
              <a:spcPct val="35000"/>
            </a:spcAft>
            <a:buNone/>
          </a:pPr>
          <a:r>
            <a:rPr lang="en-US" sz="1800" kern="1200"/>
            <a:t>Recognize/prevent  sexual abuse</a:t>
          </a:r>
        </a:p>
        <a:p>
          <a:pPr marL="0" lvl="0" indent="0" algn="ctr" defTabSz="800100">
            <a:lnSpc>
              <a:spcPct val="90000"/>
            </a:lnSpc>
            <a:spcBef>
              <a:spcPct val="0"/>
            </a:spcBef>
            <a:spcAft>
              <a:spcPct val="35000"/>
            </a:spcAft>
            <a:buNone/>
          </a:pPr>
          <a:r>
            <a:rPr lang="en-US" sz="1800" kern="1200"/>
            <a:t>CTE and work-based learning</a:t>
          </a:r>
        </a:p>
        <a:p>
          <a:pPr marL="0" lvl="0" indent="0" algn="ctr" defTabSz="800100">
            <a:lnSpc>
              <a:spcPct val="90000"/>
            </a:lnSpc>
            <a:spcBef>
              <a:spcPct val="0"/>
            </a:spcBef>
            <a:spcAft>
              <a:spcPct val="35000"/>
            </a:spcAft>
            <a:buNone/>
          </a:pPr>
          <a:endParaRPr lang="en-US" sz="1800" kern="1200"/>
        </a:p>
        <a:p>
          <a:pPr marL="0" lvl="0" indent="0" algn="ctr" defTabSz="800100">
            <a:lnSpc>
              <a:spcPct val="90000"/>
            </a:lnSpc>
            <a:spcBef>
              <a:spcPct val="0"/>
            </a:spcBef>
            <a:spcAft>
              <a:spcPct val="35000"/>
            </a:spcAft>
            <a:buNone/>
          </a:pPr>
          <a:endParaRPr lang="en-US" sz="1300" kern="1200"/>
        </a:p>
      </dsp:txBody>
      <dsp:txXfrm rot="10800000">
        <a:off x="4879875" y="1188416"/>
        <a:ext cx="3641291" cy="3938035"/>
      </dsp:txXfrm>
    </dsp:sp>
    <dsp:sp modelId="{6D1610B8-D7D0-4880-95D0-8340880BFA4B}">
      <dsp:nvSpPr>
        <dsp:cNvPr id="0" name=""/>
        <dsp:cNvSpPr/>
      </dsp:nvSpPr>
      <dsp:spPr>
        <a:xfrm>
          <a:off x="9066529" y="0"/>
          <a:ext cx="1677267" cy="1189272"/>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FED4BDE-B5F6-461A-8D7D-D96EE8D1AA4E}">
      <dsp:nvSpPr>
        <dsp:cNvPr id="0" name=""/>
        <dsp:cNvSpPr/>
      </dsp:nvSpPr>
      <dsp:spPr>
        <a:xfrm rot="10800000">
          <a:off x="9026064" y="1204321"/>
          <a:ext cx="2413048" cy="2943889"/>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a:t>Class Size Reduction</a:t>
          </a:r>
        </a:p>
        <a:p>
          <a:pPr marL="0" lvl="0" indent="0" algn="ctr" defTabSz="800100">
            <a:lnSpc>
              <a:spcPct val="90000"/>
            </a:lnSpc>
            <a:spcBef>
              <a:spcPct val="0"/>
            </a:spcBef>
            <a:spcAft>
              <a:spcPct val="35000"/>
            </a:spcAft>
            <a:buNone/>
          </a:pPr>
          <a:r>
            <a:rPr lang="en-US" sz="1800" kern="1200"/>
            <a:t>Early Grades</a:t>
          </a:r>
        </a:p>
        <a:p>
          <a:pPr marL="0" lvl="0" indent="0" algn="ctr" defTabSz="800100">
            <a:lnSpc>
              <a:spcPct val="90000"/>
            </a:lnSpc>
            <a:spcBef>
              <a:spcPct val="0"/>
            </a:spcBef>
            <a:spcAft>
              <a:spcPct val="35000"/>
            </a:spcAft>
            <a:buNone/>
          </a:pPr>
          <a:r>
            <a:rPr lang="en-US" sz="1800" kern="1200"/>
            <a:t>ELL</a:t>
          </a:r>
        </a:p>
        <a:p>
          <a:pPr marL="0" lvl="0" indent="0" algn="ctr" defTabSz="800100">
            <a:lnSpc>
              <a:spcPct val="90000"/>
            </a:lnSpc>
            <a:spcBef>
              <a:spcPct val="0"/>
            </a:spcBef>
            <a:spcAft>
              <a:spcPct val="35000"/>
            </a:spcAft>
            <a:buNone/>
          </a:pPr>
          <a:r>
            <a:rPr lang="en-US" sz="1800" kern="1200"/>
            <a:t>Students with Disabilities</a:t>
          </a:r>
        </a:p>
      </dsp:txBody>
      <dsp:txXfrm rot="10800000">
        <a:off x="9100274" y="1204321"/>
        <a:ext cx="2264628" cy="286967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1BDABB-171B-43EE-8B87-D49F96599938}">
      <dsp:nvSpPr>
        <dsp:cNvPr id="0" name=""/>
        <dsp:cNvSpPr/>
      </dsp:nvSpPr>
      <dsp:spPr>
        <a:xfrm>
          <a:off x="1066707" y="544"/>
          <a:ext cx="3108147" cy="1864888"/>
        </a:xfrm>
        <a:prstGeom prst="rect">
          <a:avLst/>
        </a:prstGeom>
        <a:solidFill>
          <a:schemeClr val="accent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b="1" u="sng" kern="1200">
              <a:solidFill>
                <a:schemeClr val="tx1"/>
              </a:solidFill>
              <a:latin typeface="+mn-lt"/>
            </a:rPr>
            <a:t>Supplemental</a:t>
          </a:r>
          <a:r>
            <a:rPr lang="en-US" sz="1800" kern="1200">
              <a:solidFill>
                <a:schemeClr val="tx1"/>
              </a:solidFill>
              <a:latin typeface="+mn-lt"/>
            </a:rPr>
            <a:t> funds available to local school districts</a:t>
          </a:r>
        </a:p>
      </dsp:txBody>
      <dsp:txXfrm>
        <a:off x="1066707" y="544"/>
        <a:ext cx="3108147" cy="1864888"/>
      </dsp:txXfrm>
    </dsp:sp>
    <dsp:sp modelId="{26E6474E-9FEB-418E-8C68-1A1B506A7A5C}">
      <dsp:nvSpPr>
        <dsp:cNvPr id="0" name=""/>
        <dsp:cNvSpPr/>
      </dsp:nvSpPr>
      <dsp:spPr>
        <a:xfrm>
          <a:off x="4485669" y="544"/>
          <a:ext cx="3108147" cy="1864888"/>
        </a:xfrm>
        <a:prstGeom prst="rect">
          <a:avLst/>
        </a:prstGeom>
        <a:solidFill>
          <a:schemeClr val="accent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a:solidFill>
                <a:schemeClr val="tx1"/>
              </a:solidFill>
              <a:latin typeface="+mn-lt"/>
            </a:rPr>
            <a:t>Based on the number of MLL students enrolled in the district and in Private Schools located in the district</a:t>
          </a:r>
        </a:p>
      </dsp:txBody>
      <dsp:txXfrm>
        <a:off x="4485669" y="544"/>
        <a:ext cx="3108147" cy="1864888"/>
      </dsp:txXfrm>
    </dsp:sp>
    <dsp:sp modelId="{CDE16161-3EE4-41A2-86C8-57120B4CF921}">
      <dsp:nvSpPr>
        <dsp:cNvPr id="0" name=""/>
        <dsp:cNvSpPr/>
      </dsp:nvSpPr>
      <dsp:spPr>
        <a:xfrm>
          <a:off x="1066707" y="2176247"/>
          <a:ext cx="3108147" cy="1864888"/>
        </a:xfrm>
        <a:prstGeom prst="rect">
          <a:avLst/>
        </a:prstGeom>
        <a:solidFill>
          <a:schemeClr val="accent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a:solidFill>
                <a:schemeClr val="tx1"/>
              </a:solidFill>
              <a:latin typeface="+mn-lt"/>
            </a:rPr>
            <a:t>To ensure that these students are prepared to meet the English language proficiency standards</a:t>
          </a:r>
        </a:p>
      </dsp:txBody>
      <dsp:txXfrm>
        <a:off x="1066707" y="2176247"/>
        <a:ext cx="3108147" cy="1864888"/>
      </dsp:txXfrm>
    </dsp:sp>
    <dsp:sp modelId="{9CB3DB94-F501-4BCA-BF2F-ECED3DDBFA02}">
      <dsp:nvSpPr>
        <dsp:cNvPr id="0" name=""/>
        <dsp:cNvSpPr/>
      </dsp:nvSpPr>
      <dsp:spPr>
        <a:xfrm>
          <a:off x="4485669" y="2176247"/>
          <a:ext cx="3108147" cy="1864888"/>
        </a:xfrm>
        <a:prstGeom prst="rect">
          <a:avLst/>
        </a:prstGeom>
        <a:solidFill>
          <a:schemeClr val="accent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a:solidFill>
                <a:schemeClr val="tx1"/>
              </a:solidFill>
              <a:latin typeface="+mn-lt"/>
            </a:rPr>
            <a:t>and the same </a:t>
          </a:r>
          <a:r>
            <a:rPr lang="en-US" sz="1800" b="1" kern="1200">
              <a:solidFill>
                <a:schemeClr val="tx1"/>
              </a:solidFill>
              <a:latin typeface="+mn-lt"/>
            </a:rPr>
            <a:t>challenging state academic content and grade level performance standards</a:t>
          </a:r>
          <a:r>
            <a:rPr lang="en-US" sz="1800" kern="1200">
              <a:solidFill>
                <a:schemeClr val="tx1"/>
              </a:solidFill>
              <a:latin typeface="+mn-lt"/>
            </a:rPr>
            <a:t> expected of all other students</a:t>
          </a:r>
        </a:p>
      </dsp:txBody>
      <dsp:txXfrm>
        <a:off x="4485669" y="2176247"/>
        <a:ext cx="3108147" cy="186488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3DF020-4A4E-4A71-BC4C-EA1FD41E82B5}">
      <dsp:nvSpPr>
        <dsp:cNvPr id="0" name=""/>
        <dsp:cNvSpPr/>
      </dsp:nvSpPr>
      <dsp:spPr>
        <a:xfrm>
          <a:off x="718664" y="202202"/>
          <a:ext cx="1955812" cy="1955812"/>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77C4B1-11E7-4C0B-B3AB-9A1C253A5EA2}">
      <dsp:nvSpPr>
        <dsp:cNvPr id="0" name=""/>
        <dsp:cNvSpPr/>
      </dsp:nvSpPr>
      <dsp:spPr>
        <a:xfrm>
          <a:off x="1135476" y="619014"/>
          <a:ext cx="1122187" cy="1122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4F2FAF6-DD1D-441F-A7FB-65E0587DD1C0}">
      <dsp:nvSpPr>
        <dsp:cNvPr id="0" name=""/>
        <dsp:cNvSpPr/>
      </dsp:nvSpPr>
      <dsp:spPr>
        <a:xfrm>
          <a:off x="93445" y="27672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100000"/>
            </a:lnSpc>
            <a:spcBef>
              <a:spcPct val="0"/>
            </a:spcBef>
            <a:spcAft>
              <a:spcPct val="35000"/>
            </a:spcAft>
            <a:buNone/>
            <a:defRPr cap="all"/>
          </a:pPr>
          <a:r>
            <a:rPr lang="en-US" sz="2500" kern="1200" cap="none">
              <a:latin typeface="Franklin Gothic Demi"/>
            </a:rPr>
            <a:t>Data</a:t>
          </a:r>
        </a:p>
      </dsp:txBody>
      <dsp:txXfrm>
        <a:off x="93445" y="2767202"/>
        <a:ext cx="3206250" cy="720000"/>
      </dsp:txXfrm>
    </dsp:sp>
    <dsp:sp modelId="{FF1A5CA0-FB13-44E8-9BB3-182586EC56E1}">
      <dsp:nvSpPr>
        <dsp:cNvPr id="0" name=""/>
        <dsp:cNvSpPr/>
      </dsp:nvSpPr>
      <dsp:spPr>
        <a:xfrm>
          <a:off x="4486008" y="202202"/>
          <a:ext cx="1955812" cy="1955812"/>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D7BA18-A2D4-4117-A323-C6B24573A8D3}">
      <dsp:nvSpPr>
        <dsp:cNvPr id="0" name=""/>
        <dsp:cNvSpPr/>
      </dsp:nvSpPr>
      <dsp:spPr>
        <a:xfrm>
          <a:off x="4902820" y="619014"/>
          <a:ext cx="1122187" cy="1122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AA3A0EB-4386-49D7-BADA-B503D784F855}">
      <dsp:nvSpPr>
        <dsp:cNvPr id="0" name=""/>
        <dsp:cNvSpPr/>
      </dsp:nvSpPr>
      <dsp:spPr>
        <a:xfrm>
          <a:off x="3860789" y="27672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100000"/>
            </a:lnSpc>
            <a:spcBef>
              <a:spcPct val="0"/>
            </a:spcBef>
            <a:spcAft>
              <a:spcPct val="35000"/>
            </a:spcAft>
            <a:buNone/>
            <a:defRPr cap="all"/>
          </a:pPr>
          <a:r>
            <a:rPr lang="en-US" sz="2500" kern="1200" cap="none">
              <a:latin typeface="Franklin Gothic Demi"/>
            </a:rPr>
            <a:t>Comprehensive Needs Assessment</a:t>
          </a:r>
        </a:p>
      </dsp:txBody>
      <dsp:txXfrm>
        <a:off x="3860789" y="2767202"/>
        <a:ext cx="3206250" cy="720000"/>
      </dsp:txXfrm>
    </dsp:sp>
    <dsp:sp modelId="{580DF6B1-9121-4F5D-BAD2-E03A9ACD2762}">
      <dsp:nvSpPr>
        <dsp:cNvPr id="0" name=""/>
        <dsp:cNvSpPr/>
      </dsp:nvSpPr>
      <dsp:spPr>
        <a:xfrm>
          <a:off x="8253352" y="202202"/>
          <a:ext cx="1955812" cy="1955812"/>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C3CDE4-6CDF-4A67-87FE-B42D9E275362}">
      <dsp:nvSpPr>
        <dsp:cNvPr id="0" name=""/>
        <dsp:cNvSpPr/>
      </dsp:nvSpPr>
      <dsp:spPr>
        <a:xfrm>
          <a:off x="8670164" y="619014"/>
          <a:ext cx="1122187" cy="1122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DC5DC1-8E0C-4A4C-9702-6A9C4107AD84}">
      <dsp:nvSpPr>
        <dsp:cNvPr id="0" name=""/>
        <dsp:cNvSpPr/>
      </dsp:nvSpPr>
      <dsp:spPr>
        <a:xfrm>
          <a:off x="7628133" y="27672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100000"/>
            </a:lnSpc>
            <a:spcBef>
              <a:spcPct val="0"/>
            </a:spcBef>
            <a:spcAft>
              <a:spcPct val="35000"/>
            </a:spcAft>
            <a:buNone/>
            <a:defRPr cap="all"/>
          </a:pPr>
          <a:r>
            <a:rPr lang="en-US" sz="2500" b="0" kern="1200" cap="none">
              <a:latin typeface="Franklin Gothic Demi"/>
            </a:rPr>
            <a:t>Stakeholder Input</a:t>
          </a:r>
        </a:p>
      </dsp:txBody>
      <dsp:txXfrm>
        <a:off x="7628133" y="2767202"/>
        <a:ext cx="3206250" cy="7200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4D3E2C-FEF6-415E-883C-F2BEE63C2C94}">
      <dsp:nvSpPr>
        <dsp:cNvPr id="0" name=""/>
        <dsp:cNvSpPr/>
      </dsp:nvSpPr>
      <dsp:spPr>
        <a:xfrm>
          <a:off x="1925" y="861393"/>
          <a:ext cx="1684067" cy="168406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a:t>Title IV-A</a:t>
          </a:r>
        </a:p>
      </dsp:txBody>
      <dsp:txXfrm>
        <a:off x="248551" y="1108019"/>
        <a:ext cx="1190815" cy="1190815"/>
      </dsp:txXfrm>
    </dsp:sp>
    <dsp:sp modelId="{4EC7755B-E4BC-432F-8257-506D95723267}">
      <dsp:nvSpPr>
        <dsp:cNvPr id="0" name=""/>
        <dsp:cNvSpPr/>
      </dsp:nvSpPr>
      <dsp:spPr>
        <a:xfrm>
          <a:off x="1938603" y="1390190"/>
          <a:ext cx="535533" cy="626473"/>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1938603" y="1515485"/>
        <a:ext cx="374873" cy="375883"/>
      </dsp:txXfrm>
    </dsp:sp>
    <dsp:sp modelId="{F7838A7B-9540-4FFE-94BD-A6D2BE7BAD20}">
      <dsp:nvSpPr>
        <dsp:cNvPr id="0" name=""/>
        <dsp:cNvSpPr/>
      </dsp:nvSpPr>
      <dsp:spPr>
        <a:xfrm>
          <a:off x="2696434" y="861393"/>
          <a:ext cx="1684067" cy="168406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a:t>Title I-A</a:t>
          </a:r>
        </a:p>
        <a:p>
          <a:pPr marL="0" lvl="0" indent="0" algn="ctr" defTabSz="1022350">
            <a:lnSpc>
              <a:spcPct val="90000"/>
            </a:lnSpc>
            <a:spcBef>
              <a:spcPct val="0"/>
            </a:spcBef>
            <a:spcAft>
              <a:spcPct val="35000"/>
            </a:spcAft>
            <a:buNone/>
          </a:pPr>
          <a:r>
            <a:rPr lang="en-US" sz="2300" kern="1200"/>
            <a:t>Title II-A</a:t>
          </a:r>
        </a:p>
        <a:p>
          <a:pPr marL="0" lvl="0" indent="0" algn="ctr" defTabSz="1022350">
            <a:lnSpc>
              <a:spcPct val="90000"/>
            </a:lnSpc>
            <a:spcBef>
              <a:spcPct val="0"/>
            </a:spcBef>
            <a:spcAft>
              <a:spcPct val="35000"/>
            </a:spcAft>
            <a:buNone/>
          </a:pPr>
          <a:r>
            <a:rPr lang="en-US" sz="2300" kern="1200"/>
            <a:t>Title III</a:t>
          </a:r>
        </a:p>
      </dsp:txBody>
      <dsp:txXfrm>
        <a:off x="2943060" y="1108019"/>
        <a:ext cx="1190815" cy="119081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4D3E2C-FEF6-415E-883C-F2BEE63C2C94}">
      <dsp:nvSpPr>
        <dsp:cNvPr id="0" name=""/>
        <dsp:cNvSpPr/>
      </dsp:nvSpPr>
      <dsp:spPr>
        <a:xfrm>
          <a:off x="1925" y="305483"/>
          <a:ext cx="1684067" cy="1684067"/>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a:t>Title II-A</a:t>
          </a:r>
        </a:p>
      </dsp:txBody>
      <dsp:txXfrm>
        <a:off x="248551" y="552109"/>
        <a:ext cx="1190815" cy="1190815"/>
      </dsp:txXfrm>
    </dsp:sp>
    <dsp:sp modelId="{4EC7755B-E4BC-432F-8257-506D95723267}">
      <dsp:nvSpPr>
        <dsp:cNvPr id="0" name=""/>
        <dsp:cNvSpPr/>
      </dsp:nvSpPr>
      <dsp:spPr>
        <a:xfrm>
          <a:off x="1938603" y="834280"/>
          <a:ext cx="535533" cy="626473"/>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1938603" y="959575"/>
        <a:ext cx="374873" cy="375883"/>
      </dsp:txXfrm>
    </dsp:sp>
    <dsp:sp modelId="{F7838A7B-9540-4FFE-94BD-A6D2BE7BAD20}">
      <dsp:nvSpPr>
        <dsp:cNvPr id="0" name=""/>
        <dsp:cNvSpPr/>
      </dsp:nvSpPr>
      <dsp:spPr>
        <a:xfrm>
          <a:off x="2696434" y="305483"/>
          <a:ext cx="1684067" cy="1684067"/>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a:t>Title I-A</a:t>
          </a:r>
        </a:p>
        <a:p>
          <a:pPr marL="0" lvl="0" indent="0" algn="ctr" defTabSz="1022350">
            <a:lnSpc>
              <a:spcPct val="90000"/>
            </a:lnSpc>
            <a:spcBef>
              <a:spcPct val="0"/>
            </a:spcBef>
            <a:spcAft>
              <a:spcPct val="35000"/>
            </a:spcAft>
            <a:buNone/>
          </a:pPr>
          <a:r>
            <a:rPr lang="en-US" sz="2300" kern="1200"/>
            <a:t>Title III</a:t>
          </a:r>
        </a:p>
        <a:p>
          <a:pPr marL="0" lvl="0" indent="0" algn="ctr" defTabSz="1022350">
            <a:lnSpc>
              <a:spcPct val="90000"/>
            </a:lnSpc>
            <a:spcBef>
              <a:spcPct val="0"/>
            </a:spcBef>
            <a:spcAft>
              <a:spcPct val="35000"/>
            </a:spcAft>
            <a:buNone/>
          </a:pPr>
          <a:r>
            <a:rPr lang="en-US" sz="2300" kern="1200"/>
            <a:t>Title IV-A</a:t>
          </a:r>
        </a:p>
      </dsp:txBody>
      <dsp:txXfrm>
        <a:off x="2943060" y="552109"/>
        <a:ext cx="1190815" cy="11908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BB2796-58DD-4887-87C0-58A0C0EA32ED}">
      <dsp:nvSpPr>
        <dsp:cNvPr id="0" name=""/>
        <dsp:cNvSpPr/>
      </dsp:nvSpPr>
      <dsp:spPr>
        <a:xfrm>
          <a:off x="1294076" y="1852612"/>
          <a:ext cx="461819" cy="439995"/>
        </a:xfrm>
        <a:custGeom>
          <a:avLst/>
          <a:gdLst/>
          <a:ahLst/>
          <a:cxnLst/>
          <a:rect l="0" t="0" r="0" b="0"/>
          <a:pathLst>
            <a:path>
              <a:moveTo>
                <a:pt x="0" y="0"/>
              </a:moveTo>
              <a:lnTo>
                <a:pt x="230909" y="0"/>
              </a:lnTo>
              <a:lnTo>
                <a:pt x="230909" y="439995"/>
              </a:lnTo>
              <a:lnTo>
                <a:pt x="461819" y="439995"/>
              </a:lnTo>
            </a:path>
          </a:pathLst>
        </a:custGeom>
        <a:noFill/>
        <a:ln w="12700" cap="flat" cmpd="sng" algn="ctr">
          <a:solidFill>
            <a:srgbClr val="1E497F"/>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mj-lt"/>
          </a:endParaRPr>
        </a:p>
      </dsp:txBody>
      <dsp:txXfrm>
        <a:off x="1509039" y="2056663"/>
        <a:ext cx="31893" cy="31893"/>
      </dsp:txXfrm>
    </dsp:sp>
    <dsp:sp modelId="{0F98BA4E-B111-4308-93E6-05F1E53B91E0}">
      <dsp:nvSpPr>
        <dsp:cNvPr id="0" name=""/>
        <dsp:cNvSpPr/>
      </dsp:nvSpPr>
      <dsp:spPr>
        <a:xfrm>
          <a:off x="1294076" y="1412617"/>
          <a:ext cx="461819" cy="439995"/>
        </a:xfrm>
        <a:custGeom>
          <a:avLst/>
          <a:gdLst/>
          <a:ahLst/>
          <a:cxnLst/>
          <a:rect l="0" t="0" r="0" b="0"/>
          <a:pathLst>
            <a:path>
              <a:moveTo>
                <a:pt x="0" y="439995"/>
              </a:moveTo>
              <a:lnTo>
                <a:pt x="230909" y="439995"/>
              </a:lnTo>
              <a:lnTo>
                <a:pt x="230909" y="0"/>
              </a:lnTo>
              <a:lnTo>
                <a:pt x="461819" y="0"/>
              </a:lnTo>
            </a:path>
          </a:pathLst>
        </a:custGeom>
        <a:noFill/>
        <a:ln w="12700" cap="flat" cmpd="sng" algn="ctr">
          <a:solidFill>
            <a:srgbClr val="1E497F"/>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mj-lt"/>
          </a:endParaRPr>
        </a:p>
      </dsp:txBody>
      <dsp:txXfrm>
        <a:off x="1509039" y="1616668"/>
        <a:ext cx="31893" cy="31893"/>
      </dsp:txXfrm>
    </dsp:sp>
    <dsp:sp modelId="{6F79F342-58D7-46FA-90DB-9AC2724995A0}">
      <dsp:nvSpPr>
        <dsp:cNvPr id="0" name=""/>
        <dsp:cNvSpPr/>
      </dsp:nvSpPr>
      <dsp:spPr>
        <a:xfrm rot="16200000">
          <a:off x="-910532" y="1500616"/>
          <a:ext cx="3705225" cy="703992"/>
        </a:xfrm>
        <a:prstGeom prst="rect">
          <a:avLst/>
        </a:prstGeom>
        <a:solidFill>
          <a:srgbClr val="1E497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29210" rIns="182880" bIns="29210" numCol="1" spcCol="1270" anchor="ctr" anchorCtr="0">
          <a:noAutofit/>
        </a:bodyPr>
        <a:lstStyle/>
        <a:p>
          <a:pPr marL="0" lvl="0" indent="0" algn="ctr" defTabSz="2044700">
            <a:lnSpc>
              <a:spcPct val="90000"/>
            </a:lnSpc>
            <a:spcBef>
              <a:spcPct val="0"/>
            </a:spcBef>
            <a:spcAft>
              <a:spcPct val="35000"/>
            </a:spcAft>
            <a:buNone/>
          </a:pPr>
          <a:r>
            <a:rPr lang="en-US" sz="4600" kern="1200">
              <a:solidFill>
                <a:schemeClr val="bg1"/>
              </a:solidFill>
              <a:latin typeface="+mj-lt"/>
            </a:rPr>
            <a:t>IDEA Programs</a:t>
          </a:r>
        </a:p>
      </dsp:txBody>
      <dsp:txXfrm>
        <a:off x="-910532" y="1500616"/>
        <a:ext cx="3705225" cy="703992"/>
      </dsp:txXfrm>
    </dsp:sp>
    <dsp:sp modelId="{F62EAFD3-5B2F-4B23-A1D7-8B4102E82721}">
      <dsp:nvSpPr>
        <dsp:cNvPr id="0" name=""/>
        <dsp:cNvSpPr/>
      </dsp:nvSpPr>
      <dsp:spPr>
        <a:xfrm>
          <a:off x="1755895" y="1060620"/>
          <a:ext cx="3040894" cy="703992"/>
        </a:xfrm>
        <a:prstGeom prst="rect">
          <a:avLst/>
        </a:prstGeom>
        <a:solidFill>
          <a:srgbClr val="C5E0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9685" rIns="182880" bIns="19685" numCol="1" spcCol="1270" anchor="ctr" anchorCtr="0">
          <a:noAutofit/>
        </a:bodyPr>
        <a:lstStyle/>
        <a:p>
          <a:pPr marL="0" lvl="0" indent="0" algn="l" defTabSz="1377950">
            <a:lnSpc>
              <a:spcPct val="90000"/>
            </a:lnSpc>
            <a:spcBef>
              <a:spcPct val="0"/>
            </a:spcBef>
            <a:spcAft>
              <a:spcPct val="35000"/>
            </a:spcAft>
            <a:buNone/>
          </a:pPr>
          <a:r>
            <a:rPr lang="en-US" sz="3100" kern="1200">
              <a:solidFill>
                <a:schemeClr val="tx1"/>
              </a:solidFill>
              <a:latin typeface="+mj-lt"/>
            </a:rPr>
            <a:t>IDEA, Part B</a:t>
          </a:r>
        </a:p>
      </dsp:txBody>
      <dsp:txXfrm>
        <a:off x="1755895" y="1060620"/>
        <a:ext cx="3040894" cy="703992"/>
      </dsp:txXfrm>
    </dsp:sp>
    <dsp:sp modelId="{BAB4A743-E457-44DA-9361-428CB8C6A010}">
      <dsp:nvSpPr>
        <dsp:cNvPr id="0" name=""/>
        <dsp:cNvSpPr/>
      </dsp:nvSpPr>
      <dsp:spPr>
        <a:xfrm>
          <a:off x="1755895" y="1940611"/>
          <a:ext cx="3040894" cy="703992"/>
        </a:xfrm>
        <a:prstGeom prst="rect">
          <a:avLst/>
        </a:prstGeom>
        <a:solidFill>
          <a:srgbClr val="C5E0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9685" rIns="182880" bIns="19685" numCol="1" spcCol="1270" anchor="ctr" anchorCtr="0">
          <a:noAutofit/>
        </a:bodyPr>
        <a:lstStyle/>
        <a:p>
          <a:pPr marL="0" lvl="0" indent="0" algn="l" defTabSz="1377950">
            <a:lnSpc>
              <a:spcPct val="90000"/>
            </a:lnSpc>
            <a:spcBef>
              <a:spcPct val="0"/>
            </a:spcBef>
            <a:spcAft>
              <a:spcPct val="35000"/>
            </a:spcAft>
            <a:buNone/>
          </a:pPr>
          <a:r>
            <a:rPr lang="en-US" sz="3100" kern="1200">
              <a:solidFill>
                <a:schemeClr val="tx1"/>
              </a:solidFill>
              <a:latin typeface="+mj-lt"/>
            </a:rPr>
            <a:t>IDEA, Preschool</a:t>
          </a:r>
        </a:p>
      </dsp:txBody>
      <dsp:txXfrm>
        <a:off x="1755895" y="1940611"/>
        <a:ext cx="3040894" cy="7039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CFC030-03BD-40B2-BE94-0F1D8F5DBB94}">
      <dsp:nvSpPr>
        <dsp:cNvPr id="0" name=""/>
        <dsp:cNvSpPr/>
      </dsp:nvSpPr>
      <dsp:spPr>
        <a:xfrm rot="5400000">
          <a:off x="-184384" y="188249"/>
          <a:ext cx="1254996" cy="878497"/>
        </a:xfrm>
        <a:prstGeom prst="chevron">
          <a:avLst/>
        </a:prstGeom>
        <a:solidFill>
          <a:schemeClr val="accent2">
            <a:lumMod val="40000"/>
            <a:lumOff val="60000"/>
          </a:schemeClr>
        </a:solidFill>
        <a:ln w="12700" cap="flat" cmpd="sng" algn="ctr">
          <a:solidFill>
            <a:schemeClr val="accent2">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US" sz="1600" kern="1200">
              <a:latin typeface="+mn-lt"/>
            </a:rPr>
            <a:t>Step 1</a:t>
          </a:r>
        </a:p>
      </dsp:txBody>
      <dsp:txXfrm rot="-5400000">
        <a:off x="3866" y="439249"/>
        <a:ext cx="878497" cy="376499"/>
      </dsp:txXfrm>
    </dsp:sp>
    <dsp:sp modelId="{5080D7D5-2BEB-49E2-A2F5-53EA8CDD8CAE}">
      <dsp:nvSpPr>
        <dsp:cNvPr id="0" name=""/>
        <dsp:cNvSpPr/>
      </dsp:nvSpPr>
      <dsp:spPr>
        <a:xfrm rot="5400000">
          <a:off x="5710449" y="-4739626"/>
          <a:ext cx="815747" cy="10479651"/>
        </a:xfrm>
        <a:prstGeom prst="round2SameRect">
          <a:avLst/>
        </a:prstGeom>
        <a:solidFill>
          <a:schemeClr val="lt1">
            <a:alpha val="90000"/>
            <a:hueOff val="0"/>
            <a:satOff val="0"/>
            <a:lumOff val="0"/>
            <a:alphaOff val="0"/>
          </a:schemeClr>
        </a:solidFill>
        <a:ln w="12700" cap="flat" cmpd="sng" algn="ctr">
          <a:solidFill>
            <a:schemeClr val="accent2">
              <a:lumMod val="40000"/>
              <a:lumOff val="6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FontTx/>
            <a:buNone/>
          </a:pPr>
          <a:r>
            <a:rPr lang="en-US" sz="1600" kern="1200">
              <a:latin typeface="+mn-lt"/>
            </a:rPr>
            <a:t>The activity aligned to one or more of the 4 pillars (purpose) of Title II, Part A-Program. </a:t>
          </a:r>
        </a:p>
      </dsp:txBody>
      <dsp:txXfrm rot="-5400000">
        <a:off x="878498" y="132146"/>
        <a:ext cx="10439830" cy="736105"/>
      </dsp:txXfrm>
    </dsp:sp>
    <dsp:sp modelId="{D64DCF8F-F490-492D-B267-877B7A706ABD}">
      <dsp:nvSpPr>
        <dsp:cNvPr id="0" name=""/>
        <dsp:cNvSpPr/>
      </dsp:nvSpPr>
      <dsp:spPr>
        <a:xfrm rot="5400000">
          <a:off x="-188249" y="1311656"/>
          <a:ext cx="1254996" cy="878497"/>
        </a:xfrm>
        <a:prstGeom prst="chevron">
          <a:avLst/>
        </a:prstGeom>
        <a:solidFill>
          <a:schemeClr val="accent2">
            <a:lumMod val="40000"/>
            <a:lumOff val="60000"/>
          </a:schemeClr>
        </a:solidFill>
        <a:ln w="12700" cap="flat" cmpd="sng" algn="ctr">
          <a:solidFill>
            <a:schemeClr val="accent2">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latin typeface="+mn-lt"/>
            </a:rPr>
            <a:t>Step 2</a:t>
          </a:r>
        </a:p>
      </dsp:txBody>
      <dsp:txXfrm rot="-5400000">
        <a:off x="1" y="1562656"/>
        <a:ext cx="878497" cy="376499"/>
      </dsp:txXfrm>
    </dsp:sp>
    <dsp:sp modelId="{7ED7BF27-6475-4E4D-AE75-A9EAA57122EB}">
      <dsp:nvSpPr>
        <dsp:cNvPr id="0" name=""/>
        <dsp:cNvSpPr/>
      </dsp:nvSpPr>
      <dsp:spPr>
        <a:xfrm rot="5400000">
          <a:off x="5563215" y="-3600722"/>
          <a:ext cx="1110216" cy="10479651"/>
        </a:xfrm>
        <a:prstGeom prst="round2SameRect">
          <a:avLst/>
        </a:prstGeom>
        <a:solidFill>
          <a:schemeClr val="lt1">
            <a:alpha val="90000"/>
            <a:hueOff val="0"/>
            <a:satOff val="0"/>
            <a:lumOff val="0"/>
            <a:alphaOff val="0"/>
          </a:schemeClr>
        </a:solidFill>
        <a:ln w="12700" cap="flat" cmpd="sng" algn="ctr">
          <a:solidFill>
            <a:schemeClr val="accent2">
              <a:lumMod val="40000"/>
              <a:lumOff val="6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None/>
          </a:pPr>
          <a:r>
            <a:rPr lang="en-US" sz="1600" kern="1200">
              <a:latin typeface="+mn-lt"/>
            </a:rPr>
            <a:t>The activity allowable under Title II, Part A-Program,</a:t>
          </a:r>
        </a:p>
        <a:p>
          <a:pPr marL="171450" lvl="1" indent="-171450" algn="l" defTabSz="711200">
            <a:lnSpc>
              <a:spcPct val="90000"/>
            </a:lnSpc>
            <a:spcBef>
              <a:spcPct val="0"/>
            </a:spcBef>
            <a:spcAft>
              <a:spcPct val="15000"/>
            </a:spcAft>
            <a:buChar char="•"/>
          </a:pPr>
          <a:r>
            <a:rPr lang="en-US" sz="1600" kern="1200">
              <a:latin typeface="+mn-lt"/>
            </a:rPr>
            <a:t>is based on data and data sources, and</a:t>
          </a:r>
        </a:p>
        <a:p>
          <a:pPr marL="171450" lvl="1" indent="-171450" algn="l" defTabSz="711200">
            <a:lnSpc>
              <a:spcPct val="90000"/>
            </a:lnSpc>
            <a:spcBef>
              <a:spcPct val="0"/>
            </a:spcBef>
            <a:spcAft>
              <a:spcPct val="15000"/>
            </a:spcAft>
            <a:buChar char="•"/>
          </a:pPr>
          <a:r>
            <a:rPr lang="en-US" sz="1600" kern="1200">
              <a:latin typeface="+mn-lt"/>
            </a:rPr>
            <a:t>there is evidence-based research that indicates effectiveness.</a:t>
          </a:r>
        </a:p>
      </dsp:txBody>
      <dsp:txXfrm rot="-5400000">
        <a:off x="878498" y="1138191"/>
        <a:ext cx="10425455" cy="1001824"/>
      </dsp:txXfrm>
    </dsp:sp>
    <dsp:sp modelId="{6FD2D73E-8586-4F5B-888C-5ADBBC8467AA}">
      <dsp:nvSpPr>
        <dsp:cNvPr id="0" name=""/>
        <dsp:cNvSpPr/>
      </dsp:nvSpPr>
      <dsp:spPr>
        <a:xfrm rot="5400000">
          <a:off x="-188249" y="2575846"/>
          <a:ext cx="1254996" cy="878497"/>
        </a:xfrm>
        <a:prstGeom prst="chevron">
          <a:avLst/>
        </a:prstGeom>
        <a:solidFill>
          <a:schemeClr val="accent2">
            <a:lumMod val="40000"/>
            <a:lumOff val="60000"/>
          </a:schemeClr>
        </a:solidFill>
        <a:ln w="12700" cap="flat" cmpd="sng" algn="ctr">
          <a:solidFill>
            <a:schemeClr val="accent2">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latin typeface="+mn-lt"/>
            </a:rPr>
            <a:t>Step 4</a:t>
          </a:r>
        </a:p>
      </dsp:txBody>
      <dsp:txXfrm rot="-5400000">
        <a:off x="1" y="2826846"/>
        <a:ext cx="878497" cy="376499"/>
      </dsp:txXfrm>
    </dsp:sp>
    <dsp:sp modelId="{80122B18-0066-401C-979D-12741F905FFE}">
      <dsp:nvSpPr>
        <dsp:cNvPr id="0" name=""/>
        <dsp:cNvSpPr/>
      </dsp:nvSpPr>
      <dsp:spPr>
        <a:xfrm rot="5400000">
          <a:off x="5532151" y="-2371308"/>
          <a:ext cx="1151175" cy="10479651"/>
        </a:xfrm>
        <a:prstGeom prst="round2SameRect">
          <a:avLst/>
        </a:prstGeom>
        <a:solidFill>
          <a:schemeClr val="lt1">
            <a:alpha val="90000"/>
            <a:hueOff val="0"/>
            <a:satOff val="0"/>
            <a:lumOff val="0"/>
            <a:alphaOff val="0"/>
          </a:schemeClr>
        </a:solidFill>
        <a:ln w="12700" cap="flat" cmpd="sng" algn="ctr">
          <a:solidFill>
            <a:schemeClr val="accent2">
              <a:lumMod val="40000"/>
              <a:lumOff val="6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rtl="0">
            <a:lnSpc>
              <a:spcPct val="90000"/>
            </a:lnSpc>
            <a:spcBef>
              <a:spcPct val="0"/>
            </a:spcBef>
            <a:spcAft>
              <a:spcPct val="15000"/>
            </a:spcAft>
            <a:buChar char="•"/>
          </a:pPr>
          <a:r>
            <a:rPr lang="en-US" sz="1600" kern="1200">
              <a:latin typeface="+mn-lt"/>
            </a:rPr>
            <a:t>The cost of an activity allowable under the Title II, Part A-Program;   </a:t>
          </a:r>
        </a:p>
        <a:p>
          <a:pPr marL="171450" lvl="1" indent="-171450" algn="l" defTabSz="711200" rtl="0">
            <a:lnSpc>
              <a:spcPct val="90000"/>
            </a:lnSpc>
            <a:spcBef>
              <a:spcPct val="0"/>
            </a:spcBef>
            <a:spcAft>
              <a:spcPct val="15000"/>
            </a:spcAft>
            <a:buChar char="•"/>
          </a:pPr>
          <a:r>
            <a:rPr lang="en-US" sz="1600" kern="1200">
              <a:latin typeface="+mn-lt"/>
            </a:rPr>
            <a:t>It is reasonable and necessary for performance of the grant, and  </a:t>
          </a:r>
        </a:p>
        <a:p>
          <a:pPr marL="171450" lvl="1" indent="-171450" algn="l" defTabSz="711200" rtl="0">
            <a:lnSpc>
              <a:spcPct val="90000"/>
            </a:lnSpc>
            <a:spcBef>
              <a:spcPct val="0"/>
            </a:spcBef>
            <a:spcAft>
              <a:spcPct val="15000"/>
            </a:spcAft>
            <a:buChar char="•"/>
          </a:pPr>
          <a:r>
            <a:rPr lang="en-US" sz="1600" kern="1200">
              <a:latin typeface="+mn-lt"/>
            </a:rPr>
            <a:t>It is allocable to the grant.</a:t>
          </a:r>
        </a:p>
      </dsp:txBody>
      <dsp:txXfrm rot="-5400000">
        <a:off x="867913" y="2349126"/>
        <a:ext cx="10423455" cy="1038783"/>
      </dsp:txXfrm>
    </dsp:sp>
    <dsp:sp modelId="{A70FFD12-49AD-462D-A772-BF38BB83382B}">
      <dsp:nvSpPr>
        <dsp:cNvPr id="0" name=""/>
        <dsp:cNvSpPr/>
      </dsp:nvSpPr>
      <dsp:spPr>
        <a:xfrm rot="5400000">
          <a:off x="-188249" y="3895699"/>
          <a:ext cx="1254996" cy="878497"/>
        </a:xfrm>
        <a:prstGeom prst="chevron">
          <a:avLst/>
        </a:prstGeom>
        <a:solidFill>
          <a:schemeClr val="accent2">
            <a:lumMod val="40000"/>
            <a:lumOff val="60000"/>
          </a:schemeClr>
        </a:solidFill>
        <a:ln w="12700" cap="flat" cmpd="sng" algn="ctr">
          <a:solidFill>
            <a:schemeClr val="accent2">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US" sz="1600" kern="1200"/>
            <a:t>Step 5</a:t>
          </a:r>
          <a:endParaRPr lang="en-US" sz="1600" kern="1200">
            <a:latin typeface="+mn-lt"/>
          </a:endParaRPr>
        </a:p>
      </dsp:txBody>
      <dsp:txXfrm rot="-5400000">
        <a:off x="1" y="4146699"/>
        <a:ext cx="878497" cy="376499"/>
      </dsp:txXfrm>
    </dsp:sp>
    <dsp:sp modelId="{AA214548-CDE1-4D25-B545-947411D76FFF}">
      <dsp:nvSpPr>
        <dsp:cNvPr id="0" name=""/>
        <dsp:cNvSpPr/>
      </dsp:nvSpPr>
      <dsp:spPr>
        <a:xfrm rot="5400000">
          <a:off x="5543347" y="-1071363"/>
          <a:ext cx="1149951" cy="10479651"/>
        </a:xfrm>
        <a:prstGeom prst="round2SameRect">
          <a:avLst/>
        </a:prstGeom>
        <a:solidFill>
          <a:schemeClr val="lt1">
            <a:alpha val="90000"/>
            <a:hueOff val="0"/>
            <a:satOff val="0"/>
            <a:lumOff val="0"/>
            <a:alphaOff val="0"/>
          </a:schemeClr>
        </a:solidFill>
        <a:ln w="12700" cap="flat" cmpd="sng" algn="ctr">
          <a:solidFill>
            <a:schemeClr val="accent2">
              <a:lumMod val="40000"/>
              <a:lumOff val="6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Font typeface="Times New Roman" panose="02020603050405020304" pitchFamily="18" charset="0"/>
            <a:buNone/>
          </a:pPr>
          <a:r>
            <a:rPr lang="en-US" sz="1600" kern="1200"/>
            <a:t>The activity:</a:t>
          </a:r>
        </a:p>
        <a:p>
          <a:pPr marL="171450" lvl="1" indent="-171450" algn="l" defTabSz="711200">
            <a:lnSpc>
              <a:spcPct val="90000"/>
            </a:lnSpc>
            <a:spcBef>
              <a:spcPct val="0"/>
            </a:spcBef>
            <a:spcAft>
              <a:spcPct val="15000"/>
            </a:spcAft>
            <a:buFont typeface="Times New Roman" panose="02020603050405020304" pitchFamily="18" charset="0"/>
            <a:buChar char="•"/>
          </a:pPr>
          <a:r>
            <a:rPr lang="en-US" sz="1600" kern="1200"/>
            <a:t>is not prohibited in ESEA;</a:t>
          </a:r>
        </a:p>
        <a:p>
          <a:pPr marL="171450" lvl="1" indent="-171450" algn="l" defTabSz="711200">
            <a:lnSpc>
              <a:spcPct val="90000"/>
            </a:lnSpc>
            <a:spcBef>
              <a:spcPct val="0"/>
            </a:spcBef>
            <a:spcAft>
              <a:spcPct val="15000"/>
            </a:spcAft>
            <a:buFont typeface="Times New Roman" panose="02020603050405020304" pitchFamily="18" charset="0"/>
            <a:buChar char="•"/>
          </a:pPr>
          <a:r>
            <a:rPr lang="en-US" sz="1600" kern="1200">
              <a:latin typeface="+mn-lt"/>
            </a:rPr>
            <a:t>is not required for federal, State or local laws; and</a:t>
          </a:r>
          <a:endParaRPr lang="en-US" sz="1600" kern="1200"/>
        </a:p>
        <a:p>
          <a:pPr marL="171450" lvl="1" indent="-171450" algn="l" defTabSz="711200">
            <a:lnSpc>
              <a:spcPct val="90000"/>
            </a:lnSpc>
            <a:spcBef>
              <a:spcPct val="0"/>
            </a:spcBef>
            <a:spcAft>
              <a:spcPct val="15000"/>
            </a:spcAft>
            <a:buChar char="•"/>
          </a:pPr>
          <a:r>
            <a:rPr lang="en-US" sz="1600" kern="1200">
              <a:cs typeface="Calibri"/>
            </a:rPr>
            <a:t>was not paid for with State, Local, or other Federal funds in the previous year.</a:t>
          </a:r>
          <a:endParaRPr lang="en-US" sz="1600" kern="1200"/>
        </a:p>
      </dsp:txBody>
      <dsp:txXfrm rot="-5400000">
        <a:off x="878497" y="3649623"/>
        <a:ext cx="10423515" cy="10376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560F05-67B2-4C6E-93E6-1132B471E191}">
      <dsp:nvSpPr>
        <dsp:cNvPr id="0" name=""/>
        <dsp:cNvSpPr/>
      </dsp:nvSpPr>
      <dsp:spPr>
        <a:xfrm>
          <a:off x="0" y="1698"/>
          <a:ext cx="7686104"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867FCF0-2F3A-498B-95FB-444A81C0E461}">
      <dsp:nvSpPr>
        <dsp:cNvPr id="0" name=""/>
        <dsp:cNvSpPr/>
      </dsp:nvSpPr>
      <dsp:spPr>
        <a:xfrm>
          <a:off x="0" y="1698"/>
          <a:ext cx="7686104" cy="1314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kern="1200">
              <a:latin typeface="Calibri"/>
              <a:cs typeface="Calibri"/>
            </a:rPr>
            <a:t>The federal </a:t>
          </a:r>
          <a:r>
            <a:rPr lang="en-US" sz="1800" b="1" kern="1200">
              <a:latin typeface="Calibri"/>
              <a:cs typeface="Calibri"/>
            </a:rPr>
            <a:t>Elementary and Secondary Education Act (ESEA)</a:t>
          </a:r>
          <a:r>
            <a:rPr lang="en-US" sz="1800" kern="1200">
              <a:latin typeface="Calibri"/>
              <a:cs typeface="Calibri"/>
            </a:rPr>
            <a:t> requires LEAs to have an approved LEA Plan on file with the State to access their federal funds. It also emphasizes identification of evidence-based practices to support a high likelihood of success for implemented interventions. </a:t>
          </a:r>
        </a:p>
      </dsp:txBody>
      <dsp:txXfrm>
        <a:off x="0" y="1698"/>
        <a:ext cx="7686104" cy="1314995"/>
      </dsp:txXfrm>
    </dsp:sp>
    <dsp:sp modelId="{58A9C153-F053-4F97-9202-2D7211ED8AAC}">
      <dsp:nvSpPr>
        <dsp:cNvPr id="0" name=""/>
        <dsp:cNvSpPr/>
      </dsp:nvSpPr>
      <dsp:spPr>
        <a:xfrm>
          <a:off x="0" y="1316694"/>
          <a:ext cx="7686104"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FBCF06D-FB26-4A48-AA9D-A8A57E6C7DDF}">
      <dsp:nvSpPr>
        <dsp:cNvPr id="0" name=""/>
        <dsp:cNvSpPr/>
      </dsp:nvSpPr>
      <dsp:spPr>
        <a:xfrm>
          <a:off x="0" y="1316694"/>
          <a:ext cx="7686104" cy="3964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kern="1200"/>
            <a:t>The </a:t>
          </a:r>
          <a:r>
            <a:rPr lang="en-US" sz="2400" b="0" i="0" kern="1200">
              <a:hlinkClick xmlns:r="http://schemas.openxmlformats.org/officeDocument/2006/relationships" r:id="rId1" tooltip="External Link, Opens in New Window"/>
            </a:rPr>
            <a:t>Every Student Succeeds Act</a:t>
          </a:r>
          <a:r>
            <a:rPr lang="en-US" sz="2400" b="0" i="0" kern="1200"/>
            <a:t> (ESSA) emphasizes the use of evidence-based activities, strategies, and interventions (collectively referred to as "interventions"). The term 'evidence-based,' (from section 8101(21)(A) of the ESEA) when used with respect to a State, local educational agency, or school activity, means an intervention that demonstrates a statistically significant effect on improving student outcomes or other </a:t>
          </a:r>
          <a:r>
            <a:rPr lang="en-US" sz="2400" b="0" i="1" kern="1200"/>
            <a:t>relevant outcomes</a:t>
          </a:r>
          <a:r>
            <a:rPr lang="en-US" sz="1800" b="0" i="0" kern="1200"/>
            <a:t>.</a:t>
          </a:r>
          <a:endParaRPr lang="en-US" sz="1800" kern="1200">
            <a:latin typeface="Calibri"/>
            <a:cs typeface="Calibri"/>
          </a:endParaRPr>
        </a:p>
      </dsp:txBody>
      <dsp:txXfrm>
        <a:off x="0" y="1316694"/>
        <a:ext cx="7686104" cy="396496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3DF020-4A4E-4A71-BC4C-EA1FD41E82B5}">
      <dsp:nvSpPr>
        <dsp:cNvPr id="0" name=""/>
        <dsp:cNvSpPr/>
      </dsp:nvSpPr>
      <dsp:spPr>
        <a:xfrm>
          <a:off x="4342475" y="170589"/>
          <a:ext cx="1411656" cy="1411656"/>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77C4B1-11E7-4C0B-B3AB-9A1C253A5EA2}">
      <dsp:nvSpPr>
        <dsp:cNvPr id="0" name=""/>
        <dsp:cNvSpPr/>
      </dsp:nvSpPr>
      <dsp:spPr>
        <a:xfrm>
          <a:off x="4643320" y="471434"/>
          <a:ext cx="809967" cy="80996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4F2FAF6-DD1D-441F-A7FB-65E0587DD1C0}">
      <dsp:nvSpPr>
        <dsp:cNvPr id="0" name=""/>
        <dsp:cNvSpPr/>
      </dsp:nvSpPr>
      <dsp:spPr>
        <a:xfrm>
          <a:off x="3891208" y="2021943"/>
          <a:ext cx="231419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defRPr cap="all"/>
          </a:pPr>
          <a:r>
            <a:rPr lang="en-US" sz="3200" kern="1200" cap="none">
              <a:latin typeface="Franklin Gothic Demi"/>
            </a:rPr>
            <a:t>Tier 1</a:t>
          </a:r>
        </a:p>
      </dsp:txBody>
      <dsp:txXfrm>
        <a:off x="3891208" y="2021943"/>
        <a:ext cx="2314191" cy="720000"/>
      </dsp:txXfrm>
    </dsp:sp>
    <dsp:sp modelId="{FF1A5CA0-FB13-44E8-9BB3-182586EC56E1}">
      <dsp:nvSpPr>
        <dsp:cNvPr id="0" name=""/>
        <dsp:cNvSpPr/>
      </dsp:nvSpPr>
      <dsp:spPr>
        <a:xfrm>
          <a:off x="7061650" y="170589"/>
          <a:ext cx="1411656" cy="1411656"/>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D7BA18-A2D4-4117-A323-C6B24573A8D3}">
      <dsp:nvSpPr>
        <dsp:cNvPr id="0" name=""/>
        <dsp:cNvSpPr/>
      </dsp:nvSpPr>
      <dsp:spPr>
        <a:xfrm>
          <a:off x="7362495" y="471434"/>
          <a:ext cx="809967" cy="80996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AA3A0EB-4386-49D7-BADA-B503D784F855}">
      <dsp:nvSpPr>
        <dsp:cNvPr id="0" name=""/>
        <dsp:cNvSpPr/>
      </dsp:nvSpPr>
      <dsp:spPr>
        <a:xfrm>
          <a:off x="6610383" y="2021943"/>
          <a:ext cx="231419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defRPr cap="all"/>
          </a:pPr>
          <a:r>
            <a:rPr lang="en-US" sz="3200" kern="1200" cap="none">
              <a:latin typeface="Franklin Gothic Demi"/>
            </a:rPr>
            <a:t>Tier 2</a:t>
          </a:r>
        </a:p>
      </dsp:txBody>
      <dsp:txXfrm>
        <a:off x="6610383" y="2021943"/>
        <a:ext cx="2314191" cy="720000"/>
      </dsp:txXfrm>
    </dsp:sp>
    <dsp:sp modelId="{580DF6B1-9121-4F5D-BAD2-E03A9ACD2762}">
      <dsp:nvSpPr>
        <dsp:cNvPr id="0" name=""/>
        <dsp:cNvSpPr/>
      </dsp:nvSpPr>
      <dsp:spPr>
        <a:xfrm>
          <a:off x="9780826" y="170589"/>
          <a:ext cx="1411656" cy="1411656"/>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C3CDE4-6CDF-4A67-87FE-B42D9E275362}">
      <dsp:nvSpPr>
        <dsp:cNvPr id="0" name=""/>
        <dsp:cNvSpPr/>
      </dsp:nvSpPr>
      <dsp:spPr>
        <a:xfrm>
          <a:off x="10081671" y="471434"/>
          <a:ext cx="809967" cy="80996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DC5DC1-8E0C-4A4C-9702-6A9C4107AD84}">
      <dsp:nvSpPr>
        <dsp:cNvPr id="0" name=""/>
        <dsp:cNvSpPr/>
      </dsp:nvSpPr>
      <dsp:spPr>
        <a:xfrm>
          <a:off x="9329558" y="2021943"/>
          <a:ext cx="231419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defRPr cap="all"/>
          </a:pPr>
          <a:r>
            <a:rPr lang="en-US" sz="3200" b="0" kern="1200" cap="none">
              <a:latin typeface="Franklin Gothic Demi"/>
            </a:rPr>
            <a:t>Tier 3</a:t>
          </a:r>
        </a:p>
      </dsp:txBody>
      <dsp:txXfrm>
        <a:off x="9329558" y="2021943"/>
        <a:ext cx="2314191" cy="720000"/>
      </dsp:txXfrm>
    </dsp:sp>
    <dsp:sp modelId="{602C6E53-4D5B-4304-9406-8799C6856E5F}">
      <dsp:nvSpPr>
        <dsp:cNvPr id="0" name=""/>
        <dsp:cNvSpPr/>
      </dsp:nvSpPr>
      <dsp:spPr>
        <a:xfrm>
          <a:off x="12500001" y="170589"/>
          <a:ext cx="1411656" cy="1411656"/>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C415C6-607F-45E5-8ACD-ECA807497060}">
      <dsp:nvSpPr>
        <dsp:cNvPr id="0" name=""/>
        <dsp:cNvSpPr/>
      </dsp:nvSpPr>
      <dsp:spPr>
        <a:xfrm>
          <a:off x="12800846" y="471434"/>
          <a:ext cx="809967" cy="80996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8ED476-3265-42D1-BA12-F37BE76D3C88}">
      <dsp:nvSpPr>
        <dsp:cNvPr id="0" name=""/>
        <dsp:cNvSpPr/>
      </dsp:nvSpPr>
      <dsp:spPr>
        <a:xfrm>
          <a:off x="12048734" y="2021943"/>
          <a:ext cx="231419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defRPr cap="all"/>
          </a:pPr>
          <a:r>
            <a:rPr lang="en-US" sz="3200" b="0" kern="1200" cap="none">
              <a:latin typeface="Franklin Gothic Demi"/>
            </a:rPr>
            <a:t>Tier 4</a:t>
          </a:r>
        </a:p>
      </dsp:txBody>
      <dsp:txXfrm>
        <a:off x="12048734" y="2021943"/>
        <a:ext cx="2314191" cy="720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5EC8C0-E74F-4261-A90E-1244CB9A4B25}">
      <dsp:nvSpPr>
        <dsp:cNvPr id="0" name=""/>
        <dsp:cNvSpPr/>
      </dsp:nvSpPr>
      <dsp:spPr>
        <a:xfrm>
          <a:off x="3319" y="731086"/>
          <a:ext cx="2633605" cy="2044747"/>
        </a:xfrm>
        <a:prstGeom prst="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tx1"/>
              </a:solidFill>
              <a:latin typeface="+mn-lt"/>
            </a:rPr>
            <a:t>Increase student </a:t>
          </a:r>
        </a:p>
        <a:p>
          <a:pPr marL="0" lvl="0" indent="0" algn="ctr" defTabSz="800100">
            <a:lnSpc>
              <a:spcPct val="90000"/>
            </a:lnSpc>
            <a:spcBef>
              <a:spcPct val="0"/>
            </a:spcBef>
            <a:spcAft>
              <a:spcPct val="35000"/>
            </a:spcAft>
            <a:buNone/>
          </a:pPr>
          <a:r>
            <a:rPr lang="en-US" sz="1800" b="1" kern="1200">
              <a:solidFill>
                <a:schemeClr val="tx1"/>
              </a:solidFill>
              <a:latin typeface="+mn-lt"/>
            </a:rPr>
            <a:t>achievement</a:t>
          </a:r>
        </a:p>
        <a:p>
          <a:pPr marL="0" lvl="0" indent="0" algn="ctr" defTabSz="800100">
            <a:lnSpc>
              <a:spcPct val="90000"/>
            </a:lnSpc>
            <a:spcBef>
              <a:spcPct val="0"/>
            </a:spcBef>
            <a:spcAft>
              <a:spcPct val="35000"/>
            </a:spcAft>
            <a:buNone/>
          </a:pPr>
          <a:endParaRPr lang="en-US" sz="1800" b="1" kern="1200">
            <a:solidFill>
              <a:schemeClr val="tx1"/>
            </a:solidFill>
            <a:latin typeface="+mn-lt"/>
          </a:endParaRPr>
        </a:p>
      </dsp:txBody>
      <dsp:txXfrm>
        <a:off x="3319" y="731086"/>
        <a:ext cx="2633605" cy="2044747"/>
      </dsp:txXfrm>
    </dsp:sp>
    <dsp:sp modelId="{1BA6451C-73A2-42FB-9911-27D0791C3850}">
      <dsp:nvSpPr>
        <dsp:cNvPr id="0" name=""/>
        <dsp:cNvSpPr/>
      </dsp:nvSpPr>
      <dsp:spPr>
        <a:xfrm>
          <a:off x="2900285" y="717442"/>
          <a:ext cx="2633605" cy="2072036"/>
        </a:xfrm>
        <a:prstGeom prst="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tx1"/>
              </a:solidFill>
            </a:rPr>
            <a:t>Improve effectiveness</a:t>
          </a:r>
        </a:p>
        <a:p>
          <a:pPr marL="0" lvl="0" indent="0" algn="ctr" defTabSz="800100">
            <a:lnSpc>
              <a:spcPct val="90000"/>
            </a:lnSpc>
            <a:spcBef>
              <a:spcPct val="0"/>
            </a:spcBef>
            <a:spcAft>
              <a:spcPct val="35000"/>
            </a:spcAft>
            <a:buNone/>
          </a:pPr>
          <a:r>
            <a:rPr lang="en-US" sz="1800" b="1" kern="1200">
              <a:solidFill>
                <a:schemeClr val="tx1"/>
              </a:solidFill>
            </a:rPr>
            <a:t> of teachers, </a:t>
          </a:r>
        </a:p>
        <a:p>
          <a:pPr marL="0" lvl="0" indent="0" algn="ctr" defTabSz="800100">
            <a:lnSpc>
              <a:spcPct val="90000"/>
            </a:lnSpc>
            <a:spcBef>
              <a:spcPct val="0"/>
            </a:spcBef>
            <a:spcAft>
              <a:spcPct val="35000"/>
            </a:spcAft>
            <a:buNone/>
          </a:pPr>
          <a:r>
            <a:rPr lang="en-US" sz="1800" b="1" kern="1200">
              <a:solidFill>
                <a:schemeClr val="tx1"/>
              </a:solidFill>
            </a:rPr>
            <a:t>principals and </a:t>
          </a:r>
        </a:p>
        <a:p>
          <a:pPr marL="0" lvl="0" indent="0" algn="ctr" defTabSz="800100">
            <a:lnSpc>
              <a:spcPct val="90000"/>
            </a:lnSpc>
            <a:spcBef>
              <a:spcPct val="0"/>
            </a:spcBef>
            <a:spcAft>
              <a:spcPct val="35000"/>
            </a:spcAft>
            <a:buNone/>
          </a:pPr>
          <a:r>
            <a:rPr lang="en-US" sz="1800" b="1" kern="1200">
              <a:solidFill>
                <a:schemeClr val="tx1"/>
              </a:solidFill>
            </a:rPr>
            <a:t>other school leaders</a:t>
          </a:r>
        </a:p>
      </dsp:txBody>
      <dsp:txXfrm>
        <a:off x="2900285" y="717442"/>
        <a:ext cx="2633605" cy="2072036"/>
      </dsp:txXfrm>
    </dsp:sp>
    <dsp:sp modelId="{E0654235-EEFB-4AB5-B127-AC473789D56C}">
      <dsp:nvSpPr>
        <dsp:cNvPr id="0" name=""/>
        <dsp:cNvSpPr/>
      </dsp:nvSpPr>
      <dsp:spPr>
        <a:xfrm>
          <a:off x="5797252" y="731086"/>
          <a:ext cx="2633605" cy="2044747"/>
        </a:xfrm>
        <a:prstGeom prst="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tx1"/>
              </a:solidFill>
            </a:rPr>
            <a:t>Increase the number of effective </a:t>
          </a:r>
        </a:p>
        <a:p>
          <a:pPr marL="0" lvl="0" indent="0" algn="ctr" defTabSz="800100">
            <a:lnSpc>
              <a:spcPct val="90000"/>
            </a:lnSpc>
            <a:spcBef>
              <a:spcPct val="0"/>
            </a:spcBef>
            <a:spcAft>
              <a:spcPct val="35000"/>
            </a:spcAft>
            <a:buNone/>
          </a:pPr>
          <a:r>
            <a:rPr lang="en-US" sz="1800" b="1" kern="1200">
              <a:solidFill>
                <a:schemeClr val="tx1"/>
              </a:solidFill>
            </a:rPr>
            <a:t>teachers, </a:t>
          </a:r>
        </a:p>
        <a:p>
          <a:pPr marL="0" lvl="0" indent="0" algn="ctr" defTabSz="800100">
            <a:lnSpc>
              <a:spcPct val="90000"/>
            </a:lnSpc>
            <a:spcBef>
              <a:spcPct val="0"/>
            </a:spcBef>
            <a:spcAft>
              <a:spcPct val="35000"/>
            </a:spcAft>
            <a:buNone/>
          </a:pPr>
          <a:r>
            <a:rPr lang="en-US" sz="1800" b="1" kern="1200">
              <a:solidFill>
                <a:schemeClr val="tx1"/>
              </a:solidFill>
            </a:rPr>
            <a:t>principals and other school leaders </a:t>
          </a:r>
          <a:endParaRPr lang="en-US" sz="1800" kern="1200">
            <a:solidFill>
              <a:schemeClr val="tx1"/>
            </a:solidFill>
          </a:endParaRPr>
        </a:p>
      </dsp:txBody>
      <dsp:txXfrm>
        <a:off x="5797252" y="731086"/>
        <a:ext cx="2633605" cy="2044747"/>
      </dsp:txXfrm>
    </dsp:sp>
    <dsp:sp modelId="{88BD7BC3-16DD-4238-89F6-1A080D330932}">
      <dsp:nvSpPr>
        <dsp:cNvPr id="0" name=""/>
        <dsp:cNvSpPr/>
      </dsp:nvSpPr>
      <dsp:spPr>
        <a:xfrm>
          <a:off x="8694218" y="738663"/>
          <a:ext cx="2633605" cy="2029593"/>
        </a:xfrm>
        <a:prstGeom prst="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tx1"/>
              </a:solidFill>
            </a:rPr>
            <a:t>Provide low-income &amp; minority students greater access to effective teachers, </a:t>
          </a:r>
        </a:p>
        <a:p>
          <a:pPr marL="0" lvl="0" indent="0" algn="ctr" defTabSz="800100">
            <a:lnSpc>
              <a:spcPct val="90000"/>
            </a:lnSpc>
            <a:spcBef>
              <a:spcPct val="0"/>
            </a:spcBef>
            <a:spcAft>
              <a:spcPct val="35000"/>
            </a:spcAft>
            <a:buNone/>
          </a:pPr>
          <a:r>
            <a:rPr lang="en-US" sz="1800" b="1" kern="1200">
              <a:solidFill>
                <a:schemeClr val="tx1"/>
              </a:solidFill>
            </a:rPr>
            <a:t>principals and </a:t>
          </a:r>
        </a:p>
        <a:p>
          <a:pPr marL="0" lvl="0" indent="0" algn="ctr" defTabSz="800100">
            <a:lnSpc>
              <a:spcPct val="90000"/>
            </a:lnSpc>
            <a:spcBef>
              <a:spcPct val="0"/>
            </a:spcBef>
            <a:spcAft>
              <a:spcPct val="35000"/>
            </a:spcAft>
            <a:buNone/>
          </a:pPr>
          <a:r>
            <a:rPr lang="en-US" sz="1800" b="1" kern="1200">
              <a:solidFill>
                <a:schemeClr val="tx1"/>
              </a:solidFill>
            </a:rPr>
            <a:t>other school leaders</a:t>
          </a:r>
        </a:p>
        <a:p>
          <a:pPr marL="0" lvl="0" indent="0" algn="ctr" defTabSz="800100">
            <a:lnSpc>
              <a:spcPct val="90000"/>
            </a:lnSpc>
            <a:spcBef>
              <a:spcPct val="0"/>
            </a:spcBef>
            <a:spcAft>
              <a:spcPct val="35000"/>
            </a:spcAft>
            <a:buNone/>
          </a:pPr>
          <a:r>
            <a:rPr lang="en-US" sz="1800" kern="1200">
              <a:solidFill>
                <a:schemeClr val="tx1"/>
              </a:solidFill>
            </a:rPr>
            <a:t>.</a:t>
          </a:r>
        </a:p>
      </dsp:txBody>
      <dsp:txXfrm>
        <a:off x="8694218" y="738663"/>
        <a:ext cx="2633605" cy="202959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5EC8C0-E74F-4261-A90E-1244CB9A4B25}">
      <dsp:nvSpPr>
        <dsp:cNvPr id="0" name=""/>
        <dsp:cNvSpPr/>
      </dsp:nvSpPr>
      <dsp:spPr>
        <a:xfrm>
          <a:off x="3319" y="622166"/>
          <a:ext cx="2633605" cy="2044747"/>
        </a:xfrm>
        <a:prstGeom prst="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Consistent with Title II purpose </a:t>
          </a:r>
          <a:endParaRPr lang="en-US" sz="1800" b="1" kern="1200">
            <a:solidFill>
              <a:schemeClr val="tx1"/>
            </a:solidFill>
            <a:latin typeface="+mn-lt"/>
          </a:endParaRPr>
        </a:p>
      </dsp:txBody>
      <dsp:txXfrm>
        <a:off x="3319" y="622166"/>
        <a:ext cx="2633605" cy="2044747"/>
      </dsp:txXfrm>
    </dsp:sp>
    <dsp:sp modelId="{E0654235-EEFB-4AB5-B127-AC473789D56C}">
      <dsp:nvSpPr>
        <dsp:cNvPr id="0" name=""/>
        <dsp:cNvSpPr/>
      </dsp:nvSpPr>
      <dsp:spPr>
        <a:xfrm>
          <a:off x="2900285" y="622166"/>
          <a:ext cx="2633605" cy="2044747"/>
        </a:xfrm>
        <a:prstGeom prst="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Reasonable, Necessary and Allocable</a:t>
          </a:r>
          <a:endParaRPr lang="en-US" sz="1800" kern="1200">
            <a:solidFill>
              <a:schemeClr val="tx1"/>
            </a:solidFill>
          </a:endParaRPr>
        </a:p>
      </dsp:txBody>
      <dsp:txXfrm>
        <a:off x="2900285" y="622166"/>
        <a:ext cx="2633605" cy="2044747"/>
      </dsp:txXfrm>
    </dsp:sp>
    <dsp:sp modelId="{7DC729C7-337B-40AA-86AB-D6A2EBFB7050}">
      <dsp:nvSpPr>
        <dsp:cNvPr id="0" name=""/>
        <dsp:cNvSpPr/>
      </dsp:nvSpPr>
      <dsp:spPr>
        <a:xfrm>
          <a:off x="5797252" y="627333"/>
          <a:ext cx="2633605" cy="2034413"/>
        </a:xfrm>
        <a:prstGeom prst="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Sustainable</a:t>
          </a:r>
          <a:endParaRPr lang="en-US" sz="1800" kern="1200">
            <a:solidFill>
              <a:schemeClr val="tx1"/>
            </a:solidFill>
          </a:endParaRPr>
        </a:p>
      </dsp:txBody>
      <dsp:txXfrm>
        <a:off x="5797252" y="627333"/>
        <a:ext cx="2633605" cy="2034413"/>
      </dsp:txXfrm>
    </dsp:sp>
    <dsp:sp modelId="{5C303842-36BB-4B8E-ABCA-FCF706AF27AC}">
      <dsp:nvSpPr>
        <dsp:cNvPr id="0" name=""/>
        <dsp:cNvSpPr/>
      </dsp:nvSpPr>
      <dsp:spPr>
        <a:xfrm>
          <a:off x="8694218" y="627333"/>
          <a:ext cx="2633605" cy="2034413"/>
        </a:xfrm>
        <a:prstGeom prst="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Address the Learning Needs of all Students</a:t>
          </a:r>
          <a:endParaRPr lang="en-US" sz="1800" kern="1200">
            <a:solidFill>
              <a:schemeClr val="tx1"/>
            </a:solidFill>
          </a:endParaRPr>
        </a:p>
      </dsp:txBody>
      <dsp:txXfrm>
        <a:off x="8694218" y="627333"/>
        <a:ext cx="2633605" cy="2034413"/>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1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513AB47-D97D-4442-BA69-DBCF3EC99E38}" type="datetimeFigureOut">
              <a:rPr lang="en-US" smtClean="0"/>
              <a:t>11/30/2022</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B7A014D-8C94-4BB8-988A-AE1655E46CBC}" type="slidenum">
              <a:rPr lang="en-US" smtClean="0"/>
              <a:t>‹#›</a:t>
            </a:fld>
            <a:endParaRPr lang="en-US"/>
          </a:p>
        </p:txBody>
      </p:sp>
    </p:spTree>
    <p:extLst>
      <p:ext uri="{BB962C8B-B14F-4D97-AF65-F5344CB8AC3E}">
        <p14:creationId xmlns:p14="http://schemas.microsoft.com/office/powerpoint/2010/main" val="4159826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12594DA-8339-4976-90CB-0F0C2429CF99}" type="datetimeFigureOut">
              <a:rPr lang="en-US" smtClean="0"/>
              <a:t>11/30/2022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103A7AC-32B6-48A9-A6CA-5398B410172F}" type="slidenum">
              <a:rPr lang="en-US" smtClean="0"/>
              <a:t>‹#›</a:t>
            </a:fld>
            <a:endParaRPr lang="en-US"/>
          </a:p>
        </p:txBody>
      </p:sp>
    </p:spTree>
    <p:extLst>
      <p:ext uri="{BB962C8B-B14F-4D97-AF65-F5344CB8AC3E}">
        <p14:creationId xmlns:p14="http://schemas.microsoft.com/office/powerpoint/2010/main" val="1522848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Activity Option- Give scenario and they complete the chart. </a:t>
            </a:r>
          </a:p>
          <a:p>
            <a:endParaRPr lang="en-US"/>
          </a:p>
          <a:p>
            <a:endParaRPr lang="en-US"/>
          </a:p>
        </p:txBody>
      </p:sp>
      <p:sp>
        <p:nvSpPr>
          <p:cNvPr id="4" name="Slide Number Placeholder 3"/>
          <p:cNvSpPr>
            <a:spLocks noGrp="1"/>
          </p:cNvSpPr>
          <p:nvPr>
            <p:ph type="sldNum" sz="quarter" idx="5"/>
          </p:nvPr>
        </p:nvSpPr>
        <p:spPr/>
        <p:txBody>
          <a:bodyPr/>
          <a:lstStyle/>
          <a:p>
            <a:fld id="{9103A7AC-32B6-48A9-A6CA-5398B410172F}" type="slidenum">
              <a:rPr lang="en-US" smtClean="0"/>
              <a:t>1</a:t>
            </a:fld>
            <a:endParaRPr lang="en-US"/>
          </a:p>
        </p:txBody>
      </p:sp>
    </p:spTree>
    <p:extLst>
      <p:ext uri="{BB962C8B-B14F-4D97-AF65-F5344CB8AC3E}">
        <p14:creationId xmlns:p14="http://schemas.microsoft.com/office/powerpoint/2010/main" val="678087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KD</a:t>
            </a:r>
          </a:p>
        </p:txBody>
      </p:sp>
      <p:sp>
        <p:nvSpPr>
          <p:cNvPr id="4" name="Slide Number Placeholder 3"/>
          <p:cNvSpPr>
            <a:spLocks noGrp="1"/>
          </p:cNvSpPr>
          <p:nvPr>
            <p:ph type="sldNum" sz="quarter" idx="5"/>
          </p:nvPr>
        </p:nvSpPr>
        <p:spPr/>
        <p:txBody>
          <a:bodyPr/>
          <a:lstStyle/>
          <a:p>
            <a:fld id="{9103A7AC-32B6-48A9-A6CA-5398B410172F}" type="slidenum">
              <a:rPr lang="en-US" smtClean="0"/>
              <a:t>12</a:t>
            </a:fld>
            <a:endParaRPr lang="en-US"/>
          </a:p>
        </p:txBody>
      </p:sp>
    </p:spTree>
    <p:extLst>
      <p:ext uri="{BB962C8B-B14F-4D97-AF65-F5344CB8AC3E}">
        <p14:creationId xmlns:p14="http://schemas.microsoft.com/office/powerpoint/2010/main" val="1719829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a:ea typeface="Calibri"/>
                <a:cs typeface="Calibri"/>
              </a:rPr>
              <a:t>There are Evidence Based research tiers that correspond with the kind of research that you can reference when planning your strategic initiatives. Tiers 1-4 are shown here and I will spend some time unpacking each of these.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03A7AC-32B6-48A9-A6CA-5398B41017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64408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another visual of the evidence-based research tiers. The pyramid represents the fact that Tier 4 research is most commonly referenced, but we should all be striving towards the Tier 1 research. </a:t>
            </a:r>
          </a:p>
        </p:txBody>
      </p:sp>
      <p:sp>
        <p:nvSpPr>
          <p:cNvPr id="4" name="Slide Number Placeholder 3"/>
          <p:cNvSpPr>
            <a:spLocks noGrp="1"/>
          </p:cNvSpPr>
          <p:nvPr>
            <p:ph type="sldNum" sz="quarter" idx="5"/>
          </p:nvPr>
        </p:nvSpPr>
        <p:spPr/>
        <p:txBody>
          <a:bodyPr/>
          <a:lstStyle/>
          <a:p>
            <a:fld id="{9103A7AC-32B6-48A9-A6CA-5398B410172F}" type="slidenum">
              <a:rPr lang="en-US" smtClean="0"/>
              <a:t>14</a:t>
            </a:fld>
            <a:endParaRPr lang="en-US"/>
          </a:p>
        </p:txBody>
      </p:sp>
    </p:spTree>
    <p:extLst>
      <p:ext uri="{BB962C8B-B14F-4D97-AF65-F5344CB8AC3E}">
        <p14:creationId xmlns:p14="http://schemas.microsoft.com/office/powerpoint/2010/main" val="16514501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Title II: Yellow marker</a:t>
            </a:r>
          </a:p>
          <a:p>
            <a:r>
              <a:rPr lang="en-US"/>
              <a:t>Title III: Orange marker</a:t>
            </a:r>
          </a:p>
          <a:p>
            <a:r>
              <a:rPr lang="en-US"/>
              <a:t>Title VI: Pink marker</a:t>
            </a:r>
          </a:p>
        </p:txBody>
      </p:sp>
      <p:sp>
        <p:nvSpPr>
          <p:cNvPr id="4" name="Slide Number Placeholder 3"/>
          <p:cNvSpPr>
            <a:spLocks noGrp="1"/>
          </p:cNvSpPr>
          <p:nvPr>
            <p:ph type="sldNum" sz="quarter" idx="5"/>
          </p:nvPr>
        </p:nvSpPr>
        <p:spPr/>
        <p:txBody>
          <a:bodyPr/>
          <a:lstStyle/>
          <a:p>
            <a:fld id="{9103A7AC-32B6-48A9-A6CA-5398B410172F}" type="slidenum">
              <a:rPr lang="en-US" smtClean="0"/>
              <a:t>15</a:t>
            </a:fld>
            <a:endParaRPr lang="en-US"/>
          </a:p>
        </p:txBody>
      </p:sp>
    </p:spTree>
    <p:extLst>
      <p:ext uri="{BB962C8B-B14F-4D97-AF65-F5344CB8AC3E}">
        <p14:creationId xmlns:p14="http://schemas.microsoft.com/office/powerpoint/2010/main" val="37702278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E6F293-B28A-45D8-9082-C79BEEAFB6D2}" type="slidenum">
              <a:rPr lang="en-US" smtClean="0"/>
              <a:t>17</a:t>
            </a:fld>
            <a:endParaRPr lang="en-US"/>
          </a:p>
        </p:txBody>
      </p:sp>
      <p:sp>
        <p:nvSpPr>
          <p:cNvPr id="5" name="Date Placeholder 4"/>
          <p:cNvSpPr>
            <a:spLocks noGrp="1"/>
          </p:cNvSpPr>
          <p:nvPr>
            <p:ph type="dt" idx="11"/>
          </p:nvPr>
        </p:nvSpPr>
        <p:spPr/>
        <p:txBody>
          <a:bodyPr/>
          <a:lstStyle/>
          <a:p>
            <a:r>
              <a:rPr lang="en-US"/>
              <a:t>2/26/2019</a:t>
            </a:r>
          </a:p>
        </p:txBody>
      </p:sp>
    </p:spTree>
    <p:extLst>
      <p:ext uri="{BB962C8B-B14F-4D97-AF65-F5344CB8AC3E}">
        <p14:creationId xmlns:p14="http://schemas.microsoft.com/office/powerpoint/2010/main" val="11571071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E6F293-B28A-45D8-9082-C79BEEAFB6D2}" type="slidenum">
              <a:rPr lang="en-US" smtClean="0"/>
              <a:t>18</a:t>
            </a:fld>
            <a:endParaRPr lang="en-US"/>
          </a:p>
        </p:txBody>
      </p:sp>
      <p:sp>
        <p:nvSpPr>
          <p:cNvPr id="5" name="Date Placeholder 4"/>
          <p:cNvSpPr>
            <a:spLocks noGrp="1"/>
          </p:cNvSpPr>
          <p:nvPr>
            <p:ph type="dt" idx="11"/>
          </p:nvPr>
        </p:nvSpPr>
        <p:spPr/>
        <p:txBody>
          <a:bodyPr/>
          <a:lstStyle/>
          <a:p>
            <a:r>
              <a:rPr lang="en-US"/>
              <a:t>2/26/2019</a:t>
            </a:r>
          </a:p>
        </p:txBody>
      </p:sp>
    </p:spTree>
    <p:extLst>
      <p:ext uri="{BB962C8B-B14F-4D97-AF65-F5344CB8AC3E}">
        <p14:creationId xmlns:p14="http://schemas.microsoft.com/office/powerpoint/2010/main" val="37403343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lnSpc>
                <a:spcPct val="90000"/>
              </a:lnSpc>
              <a:spcBef>
                <a:spcPts val="1200"/>
              </a:spcBef>
              <a:spcAft>
                <a:spcPts val="1200"/>
              </a:spcAft>
              <a:buFont typeface="+mj-lt"/>
              <a:buAutoNum type="alphaUcPeriod"/>
            </a:pPr>
            <a:r>
              <a:rPr lang="en-US" sz="1200"/>
              <a:t>Are an integral part of school and LEA strategies for providing education … with the knowledge and skills necessary to enable students to success in a well-rounded education and to meet challenging State standards</a:t>
            </a:r>
          </a:p>
          <a:p>
            <a:pPr algn="ctr">
              <a:lnSpc>
                <a:spcPct val="90000"/>
              </a:lnSpc>
              <a:spcBef>
                <a:spcPts val="1200"/>
              </a:spcBef>
              <a:spcAft>
                <a:spcPts val="1200"/>
              </a:spcAft>
            </a:pPr>
            <a:r>
              <a:rPr lang="en-US" sz="1200"/>
              <a:t>AND</a:t>
            </a:r>
          </a:p>
          <a:p>
            <a:pPr marL="457200" indent="-457200">
              <a:lnSpc>
                <a:spcPct val="90000"/>
              </a:lnSpc>
              <a:spcBef>
                <a:spcPts val="1200"/>
              </a:spcBef>
              <a:spcAft>
                <a:spcPts val="1200"/>
              </a:spcAft>
              <a:buFont typeface="+mj-lt"/>
              <a:buAutoNum type="alphaUcPeriod" startAt="2"/>
            </a:pPr>
            <a:r>
              <a:rPr lang="en-US" sz="1200"/>
              <a:t>Are sustained (not stand alone, 2-day, or short-term workshops) intensive, collaborative, job embedded, data driven and classroom focused</a:t>
            </a:r>
          </a:p>
          <a:p>
            <a:endParaRPr lang="en-US" sz="1200"/>
          </a:p>
          <a:p>
            <a:pPr marL="0" indent="0" algn="r">
              <a:buNone/>
            </a:pPr>
            <a:r>
              <a:rPr lang="en-US" sz="1200"/>
              <a:t>S. 1177, Section 8002, page 295, paragraph 42</a:t>
            </a:r>
          </a:p>
          <a:p>
            <a:endParaRPr lang="en-US"/>
          </a:p>
        </p:txBody>
      </p:sp>
      <p:sp>
        <p:nvSpPr>
          <p:cNvPr id="4" name="Slide Number Placeholder 3"/>
          <p:cNvSpPr>
            <a:spLocks noGrp="1"/>
          </p:cNvSpPr>
          <p:nvPr>
            <p:ph type="sldNum" sz="quarter" idx="5"/>
          </p:nvPr>
        </p:nvSpPr>
        <p:spPr/>
        <p:txBody>
          <a:bodyPr/>
          <a:lstStyle/>
          <a:p>
            <a:fld id="{9103A7AC-32B6-48A9-A6CA-5398B410172F}" type="slidenum">
              <a:rPr lang="en-US" smtClean="0"/>
              <a:t>19</a:t>
            </a:fld>
            <a:endParaRPr lang="en-US"/>
          </a:p>
        </p:txBody>
      </p:sp>
    </p:spTree>
    <p:extLst>
      <p:ext uri="{BB962C8B-B14F-4D97-AF65-F5344CB8AC3E}">
        <p14:creationId xmlns:p14="http://schemas.microsoft.com/office/powerpoint/2010/main" val="4775926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a:ea typeface="Calibri"/>
                <a:cs typeface="Calibri"/>
              </a:rPr>
              <a:t>Talking points</a:t>
            </a:r>
            <a:endParaRPr lang="en-US">
              <a:ea typeface="+mn-ea"/>
              <a:cs typeface="+mn-cs"/>
            </a:endParaRPr>
          </a:p>
          <a:p>
            <a:pPr>
              <a:lnSpc>
                <a:spcPct val="90000"/>
              </a:lnSpc>
              <a:spcBef>
                <a:spcPts val="1000"/>
              </a:spcBef>
            </a:pPr>
            <a:r>
              <a:rPr lang="en-US">
                <a:ea typeface="Calibri"/>
                <a:cs typeface="Calibri"/>
              </a:rPr>
              <a:t>These 3 components are requirements between Fed Programs &amp; EAA requirements</a:t>
            </a:r>
          </a:p>
          <a:p>
            <a:pPr>
              <a:lnSpc>
                <a:spcPct val="90000"/>
              </a:lnSpc>
              <a:spcBef>
                <a:spcPts val="1000"/>
              </a:spcBef>
            </a:pPr>
            <a:r>
              <a:rPr lang="en-US">
                <a:ea typeface="Calibri"/>
                <a:cs typeface="Calibri"/>
              </a:rPr>
              <a:t>Data comes from two sources, depending on the federal program:</a:t>
            </a:r>
          </a:p>
          <a:p>
            <a:pPr marL="171450" indent="-171450">
              <a:lnSpc>
                <a:spcPct val="90000"/>
              </a:lnSpc>
              <a:spcBef>
                <a:spcPts val="1000"/>
              </a:spcBef>
              <a:buFont typeface="Arial"/>
              <a:buChar char="•"/>
            </a:pPr>
            <a:r>
              <a:rPr lang="en-US">
                <a:ea typeface="Calibri"/>
                <a:cs typeface="Calibri"/>
              </a:rPr>
              <a:t>Some is provided by RIDE including through the SPS, </a:t>
            </a:r>
            <a:r>
              <a:rPr lang="en-US" err="1">
                <a:ea typeface="Calibri"/>
                <a:cs typeface="Calibri"/>
              </a:rPr>
              <a:t>SurveyWorks</a:t>
            </a:r>
            <a:r>
              <a:rPr lang="en-US">
                <a:ea typeface="Calibri"/>
                <a:cs typeface="Calibri"/>
              </a:rPr>
              <a:t> and IDEA data</a:t>
            </a:r>
          </a:p>
          <a:p>
            <a:pPr marL="171450" indent="-171450">
              <a:lnSpc>
                <a:spcPct val="90000"/>
              </a:lnSpc>
              <a:spcBef>
                <a:spcPts val="1000"/>
              </a:spcBef>
              <a:buFont typeface="Arial"/>
              <a:buChar char="•"/>
            </a:pPr>
            <a:r>
              <a:rPr lang="en-US">
                <a:ea typeface="Calibri"/>
                <a:cs typeface="Calibri"/>
              </a:rPr>
              <a:t>Other programs are also informed by local data sources two fold – RIDE provided and LEA </a:t>
            </a:r>
          </a:p>
        </p:txBody>
      </p:sp>
      <p:sp>
        <p:nvSpPr>
          <p:cNvPr id="4" name="Slide Number Placeholder 3"/>
          <p:cNvSpPr>
            <a:spLocks noGrp="1"/>
          </p:cNvSpPr>
          <p:nvPr>
            <p:ph type="sldNum" sz="quarter" idx="5"/>
          </p:nvPr>
        </p:nvSpPr>
        <p:spPr/>
        <p:txBody>
          <a:bodyPr/>
          <a:lstStyle/>
          <a:p>
            <a:fld id="{9103A7AC-32B6-48A9-A6CA-5398B410172F}" type="slidenum">
              <a:rPr lang="en-US" smtClean="0"/>
              <a:t>25</a:t>
            </a:fld>
            <a:endParaRPr lang="en-US"/>
          </a:p>
        </p:txBody>
      </p:sp>
    </p:spTree>
    <p:extLst>
      <p:ext uri="{BB962C8B-B14F-4D97-AF65-F5344CB8AC3E}">
        <p14:creationId xmlns:p14="http://schemas.microsoft.com/office/powerpoint/2010/main" val="17875485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latin typeface="Calibri"/>
                <a:cs typeface="Calibri"/>
              </a:rPr>
              <a:t>LEAs must conduct their needs assessment and begin equitable services (in order to consider the needs of eligible private school students) before making any decisions about transferring funds.</a:t>
            </a:r>
          </a:p>
          <a:p>
            <a:r>
              <a:rPr lang="en-US" sz="1200">
                <a:latin typeface="Calibri"/>
                <a:cs typeface="Calibri"/>
              </a:rPr>
              <a:t>LEAs may then choose to transfer some, or all, of their funds from eligible programs, based on needs identified for improving student achievement.</a:t>
            </a:r>
            <a:endParaRPr lang="en-US"/>
          </a:p>
          <a:p>
            <a:r>
              <a:rPr lang="en-US" sz="1200">
                <a:latin typeface="Calibri"/>
                <a:cs typeface="Calibri"/>
              </a:rPr>
              <a:t>Transferred funds must then meet the requirements of the program which they are transferred into, including equitable services requirements. </a:t>
            </a:r>
            <a:endParaRPr lang="en-US" sz="1200">
              <a:cs typeface="Calibri"/>
            </a:endParaRPr>
          </a:p>
          <a:p>
            <a:endParaRPr lang="en-US" baseline="0"/>
          </a:p>
          <a:p>
            <a:r>
              <a:rPr lang="en-US" baseline="0"/>
              <a:t>Several districts chose this option last year –</a:t>
            </a:r>
          </a:p>
          <a:p>
            <a:endParaRPr lang="en-US" baseline="0"/>
          </a:p>
          <a:p>
            <a:r>
              <a:rPr lang="en-US" baseline="0"/>
              <a:t>Another thing to keep in mind is that funds need to be spent if you are transferring them to another Title.</a:t>
            </a:r>
          </a:p>
          <a:p>
            <a:r>
              <a:rPr lang="en-US" baseline="0"/>
              <a:t>Goal is to budget and expend all the funds each year.</a:t>
            </a:r>
          </a:p>
          <a:p>
            <a:endParaRPr lang="en-US" baseline="0"/>
          </a:p>
          <a:p>
            <a:endParaRPr lang="en-US" baseline="0"/>
          </a:p>
          <a:p>
            <a:pPr marL="0" indent="0" fontAlgn="base">
              <a:buNone/>
            </a:pPr>
            <a:r>
              <a:rPr lang="en-US" sz="2400"/>
              <a:t>Within the consolidated application, LEAs may transfer up to 100% their Title IV, Part A allocation to the following programs:​</a:t>
            </a:r>
          </a:p>
          <a:p>
            <a:pPr lvl="1" fontAlgn="base">
              <a:buFont typeface="Courier New" panose="02070309020205020404" pitchFamily="49" charset="0"/>
              <a:buChar char="o"/>
            </a:pPr>
            <a:r>
              <a:rPr lang="en-US"/>
              <a:t>Title I, Part A – Disadvantaged Youth</a:t>
            </a:r>
          </a:p>
          <a:p>
            <a:pPr lvl="1" fontAlgn="base">
              <a:buFont typeface="Courier New" panose="02070309020205020404" pitchFamily="49" charset="0"/>
              <a:buChar char="o"/>
            </a:pPr>
            <a:r>
              <a:rPr lang="en-US"/>
              <a:t>Title II, Part A – Supporting Effective Instruction​</a:t>
            </a:r>
          </a:p>
          <a:p>
            <a:pPr lvl="1" fontAlgn="base">
              <a:buFont typeface="Courier New" panose="02070309020205020404" pitchFamily="49" charset="0"/>
              <a:buChar char="o"/>
            </a:pPr>
            <a:r>
              <a:rPr lang="en-US"/>
              <a:t>Title III, Part A – English Language Acquisition​</a:t>
            </a:r>
          </a:p>
          <a:p>
            <a:pPr lvl="1" fontAlgn="base">
              <a:buFont typeface="Courier New" panose="02070309020205020404" pitchFamily="49" charset="0"/>
              <a:buChar char="o"/>
            </a:pPr>
            <a:r>
              <a:rPr lang="en-US"/>
              <a:t>Title IV, Part A – Student Support and Academic Enrichment​</a:t>
            </a:r>
          </a:p>
          <a:p>
            <a:pPr marL="234950" lvl="1" fontAlgn="base"/>
            <a:endParaRPr lang="en-US" sz="1200"/>
          </a:p>
          <a:p>
            <a:pPr marL="234950" lvl="1" fontAlgn="base"/>
            <a:r>
              <a:rPr lang="en-US"/>
              <a:t>Funds cannot be transferred out of TIPA</a:t>
            </a:r>
            <a:r>
              <a:rPr lang="en-US" baseline="0"/>
              <a:t> or TIII</a:t>
            </a:r>
            <a:r>
              <a:rPr lang="en-US"/>
              <a:t>​</a:t>
            </a:r>
          </a:p>
          <a:p>
            <a:pPr marL="0" indent="0" fontAlgn="base">
              <a:buNone/>
            </a:pPr>
            <a:endParaRPr lang="en-US" sz="1200"/>
          </a:p>
          <a:p>
            <a:pPr marL="234950" lvl="1" fontAlgn="base"/>
            <a:r>
              <a:rPr lang="en-US"/>
              <a:t>An LEA, after consulting with appropriate private schools officials, must provide equitable services to private school students and teachers based on the rules of each program and the total amount of funds available to each program after a transfer.​</a:t>
            </a:r>
          </a:p>
          <a:p>
            <a:pPr marL="234950" lvl="1" fontAlgn="base"/>
            <a:endParaRPr lang="en-US"/>
          </a:p>
          <a:p>
            <a:pPr marL="234950" lvl="1" fontAlgn="base"/>
            <a:r>
              <a:rPr lang="en-US"/>
              <a:t>Note: Funds must be billed to TIVA</a:t>
            </a:r>
          </a:p>
          <a:p>
            <a:endParaRPr lang="en-US"/>
          </a:p>
          <a:p>
            <a:endParaRPr lang="en-US"/>
          </a:p>
        </p:txBody>
      </p:sp>
      <p:sp>
        <p:nvSpPr>
          <p:cNvPr id="4" name="Slide Number Placeholder 3"/>
          <p:cNvSpPr>
            <a:spLocks noGrp="1"/>
          </p:cNvSpPr>
          <p:nvPr>
            <p:ph type="sldNum" sz="quarter" idx="10"/>
          </p:nvPr>
        </p:nvSpPr>
        <p:spPr/>
        <p:txBody>
          <a:bodyPr/>
          <a:lstStyle/>
          <a:p>
            <a:fld id="{60E6F293-B28A-45D8-9082-C79BEEAFB6D2}" type="slidenum">
              <a:rPr lang="en-US" smtClean="0"/>
              <a:t>26</a:t>
            </a:fld>
            <a:endParaRPr lang="en-US"/>
          </a:p>
        </p:txBody>
      </p:sp>
      <p:sp>
        <p:nvSpPr>
          <p:cNvPr id="5" name="Date Placeholder 4"/>
          <p:cNvSpPr>
            <a:spLocks noGrp="1"/>
          </p:cNvSpPr>
          <p:nvPr>
            <p:ph type="dt" idx="11"/>
          </p:nvPr>
        </p:nvSpPr>
        <p:spPr/>
        <p:txBody>
          <a:bodyPr/>
          <a:lstStyle/>
          <a:p>
            <a:r>
              <a:rPr lang="en-US"/>
              <a:t>2/26/2019</a:t>
            </a:r>
          </a:p>
        </p:txBody>
      </p:sp>
    </p:spTree>
    <p:extLst>
      <p:ext uri="{BB962C8B-B14F-4D97-AF65-F5344CB8AC3E}">
        <p14:creationId xmlns:p14="http://schemas.microsoft.com/office/powerpoint/2010/main" val="18716952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03A7AC-32B6-48A9-A6CA-5398B41017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1692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03A7AC-32B6-48A9-A6CA-5398B410172F}" type="slidenum">
              <a:rPr lang="en-US" smtClean="0"/>
              <a:t>2</a:t>
            </a:fld>
            <a:endParaRPr lang="en-US"/>
          </a:p>
        </p:txBody>
      </p:sp>
    </p:spTree>
    <p:extLst>
      <p:ext uri="{BB962C8B-B14F-4D97-AF65-F5344CB8AC3E}">
        <p14:creationId xmlns:p14="http://schemas.microsoft.com/office/powerpoint/2010/main" val="32520238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03A7AC-32B6-48A9-A6CA-5398B410172F}" type="slidenum">
              <a:rPr lang="en-US" smtClean="0"/>
              <a:t>28</a:t>
            </a:fld>
            <a:endParaRPr lang="en-US"/>
          </a:p>
        </p:txBody>
      </p:sp>
    </p:spTree>
    <p:extLst>
      <p:ext uri="{BB962C8B-B14F-4D97-AF65-F5344CB8AC3E}">
        <p14:creationId xmlns:p14="http://schemas.microsoft.com/office/powerpoint/2010/main" val="24017519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Great place to provide an example for braiding funds – give an example here.</a:t>
            </a:r>
          </a:p>
          <a:p>
            <a:r>
              <a:rPr lang="en-US"/>
              <a:t>Grab from – as long as aligned with an identified need in LEA and / or swp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Build a sample – Title III what: if district is training on new required HQ math curriculum with Title II and I, Title III could support additional math needs such as training on an MLL Math intervention on the language of math,   afterschool supplemental co-planning time between teachers of MLLs and math teachers, etc.  Title III cannot pay for a prorated portion of the required math currico-rate the initiative.  Support LIEPs – language instruction education programs</a:t>
            </a:r>
            <a:endParaRPr lang="en-US">
              <a:cs typeface="Calibri"/>
            </a:endParaRPr>
          </a:p>
          <a:p>
            <a:r>
              <a:rPr lang="en-US"/>
              <a:t>ulum PD. </a:t>
            </a:r>
            <a:endParaRPr lang="en-US">
              <a:cs typeface="Calibri"/>
            </a:endParaRPr>
          </a:p>
        </p:txBody>
      </p:sp>
      <p:sp>
        <p:nvSpPr>
          <p:cNvPr id="4" name="Slide Number Placeholder 3"/>
          <p:cNvSpPr>
            <a:spLocks noGrp="1"/>
          </p:cNvSpPr>
          <p:nvPr>
            <p:ph type="sldNum" sz="quarter" idx="5"/>
          </p:nvPr>
        </p:nvSpPr>
        <p:spPr/>
        <p:txBody>
          <a:bodyPr/>
          <a:lstStyle/>
          <a:p>
            <a:fld id="{9103A7AC-32B6-48A9-A6CA-5398B410172F}" type="slidenum">
              <a:rPr lang="en-US" smtClean="0"/>
              <a:t>29</a:t>
            </a:fld>
            <a:endParaRPr lang="en-US"/>
          </a:p>
        </p:txBody>
      </p:sp>
    </p:spTree>
    <p:extLst>
      <p:ext uri="{BB962C8B-B14F-4D97-AF65-F5344CB8AC3E}">
        <p14:creationId xmlns:p14="http://schemas.microsoft.com/office/powerpoint/2010/main" val="30587789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 duplicating – coordination of funds</a:t>
            </a:r>
          </a:p>
          <a:p>
            <a:r>
              <a:rPr lang="en-US"/>
              <a:t>Just be careful with Title III - a series of parent sessions in the home language on supporting students in math concepts or other initiative.  Layer on top for parents of MLLs, don't pr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00000"/>
                </a:solidFill>
                <a:effectLst/>
                <a:latin typeface="Calibri" panose="020F0502020204030204" pitchFamily="34" charset="0"/>
                <a:ea typeface="Calibri" panose="020F0502020204030204" pitchFamily="34" charset="0"/>
                <a:cs typeface="NewCenturySchlbk"/>
              </a:rPr>
              <a:t>The LEA must then use the findings from the annual evaluation to </a:t>
            </a:r>
            <a:r>
              <a:rPr lang="x-none" sz="1800">
                <a:solidFill>
                  <a:srgbClr val="000000"/>
                </a:solidFill>
                <a:effectLst/>
                <a:latin typeface="Calibri" panose="020F0502020204030204" pitchFamily="34" charset="0"/>
                <a:ea typeface="Times New Roman" panose="02020603050405020304" pitchFamily="18" charset="0"/>
                <a:cs typeface="NewCenturySchlbk"/>
              </a:rPr>
              <a:t>design evidence-based strategies for more effective parental involvement, and revise, if necessary, the </a:t>
            </a:r>
            <a:r>
              <a:rPr lang="en-US" sz="1800">
                <a:solidFill>
                  <a:srgbClr val="000000"/>
                </a:solidFill>
                <a:effectLst/>
                <a:latin typeface="Calibri" panose="020F0502020204030204" pitchFamily="34" charset="0"/>
                <a:ea typeface="Times New Roman" panose="02020603050405020304" pitchFamily="18" charset="0"/>
                <a:cs typeface="NewCenturySchlbk"/>
              </a:rPr>
              <a:t>LEA </a:t>
            </a:r>
            <a:r>
              <a:rPr lang="x-none" sz="1800">
                <a:solidFill>
                  <a:srgbClr val="000000"/>
                </a:solidFill>
                <a:effectLst/>
                <a:latin typeface="Calibri" panose="020F0502020204030204" pitchFamily="34" charset="0"/>
                <a:ea typeface="Times New Roman" panose="02020603050405020304" pitchFamily="18" charset="0"/>
                <a:cs typeface="NewCenturySchlbk"/>
              </a:rPr>
              <a:t>parent and family engagement polic</a:t>
            </a:r>
            <a:r>
              <a:rPr lang="en-US" sz="1800">
                <a:solidFill>
                  <a:srgbClr val="000000"/>
                </a:solidFill>
                <a:effectLst/>
                <a:latin typeface="Calibri" panose="020F0502020204030204" pitchFamily="34" charset="0"/>
                <a:ea typeface="Times New Roman" panose="02020603050405020304" pitchFamily="18" charset="0"/>
                <a:cs typeface="NewCenturySchlbk"/>
              </a:rPr>
              <a:t>y.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r>
              <a:rPr lang="en-US"/>
              <a:t>o-rate the initiative.  Support LIEPs – language instruction education programs</a:t>
            </a:r>
            <a:endParaRPr lang="en-US">
              <a:cs typeface="Calibri"/>
            </a:endParaRPr>
          </a:p>
        </p:txBody>
      </p:sp>
      <p:sp>
        <p:nvSpPr>
          <p:cNvPr id="4" name="Slide Number Placeholder 3"/>
          <p:cNvSpPr>
            <a:spLocks noGrp="1"/>
          </p:cNvSpPr>
          <p:nvPr>
            <p:ph type="sldNum" sz="quarter" idx="5"/>
          </p:nvPr>
        </p:nvSpPr>
        <p:spPr/>
        <p:txBody>
          <a:bodyPr/>
          <a:lstStyle/>
          <a:p>
            <a:fld id="{9103A7AC-32B6-48A9-A6CA-5398B410172F}" type="slidenum">
              <a:rPr lang="en-US" smtClean="0"/>
              <a:t>30</a:t>
            </a:fld>
            <a:endParaRPr lang="en-US"/>
          </a:p>
        </p:txBody>
      </p:sp>
    </p:spTree>
    <p:extLst>
      <p:ext uri="{BB962C8B-B14F-4D97-AF65-F5344CB8AC3E}">
        <p14:creationId xmlns:p14="http://schemas.microsoft.com/office/powerpoint/2010/main" val="33725210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Talking Point</a:t>
            </a:r>
          </a:p>
          <a:p>
            <a:r>
              <a:rPr lang="en-US"/>
              <a:t>Upcoming training for Equitable Services</a:t>
            </a:r>
          </a:p>
          <a:p>
            <a:r>
              <a:rPr lang="en-US"/>
              <a:t>Talking point – this does not apply to charter schools or LEAs that do not have private schools within LEAs.</a:t>
            </a:r>
          </a:p>
        </p:txBody>
      </p:sp>
      <p:sp>
        <p:nvSpPr>
          <p:cNvPr id="4" name="Slide Number Placeholder 3"/>
          <p:cNvSpPr>
            <a:spLocks noGrp="1"/>
          </p:cNvSpPr>
          <p:nvPr>
            <p:ph type="sldNum" sz="quarter" idx="5"/>
          </p:nvPr>
        </p:nvSpPr>
        <p:spPr/>
        <p:txBody>
          <a:bodyPr/>
          <a:lstStyle/>
          <a:p>
            <a:fld id="{9103A7AC-32B6-48A9-A6CA-5398B410172F}" type="slidenum">
              <a:rPr lang="en-US" smtClean="0"/>
              <a:t>31</a:t>
            </a:fld>
            <a:endParaRPr lang="en-US"/>
          </a:p>
        </p:txBody>
      </p:sp>
    </p:spTree>
    <p:extLst>
      <p:ext uri="{BB962C8B-B14F-4D97-AF65-F5344CB8AC3E}">
        <p14:creationId xmlns:p14="http://schemas.microsoft.com/office/powerpoint/2010/main" val="7731024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03A7AC-32B6-48A9-A6CA-5398B410172F}" type="slidenum">
              <a:rPr lang="en-US" smtClean="0"/>
              <a:t>33</a:t>
            </a:fld>
            <a:endParaRPr lang="en-US"/>
          </a:p>
        </p:txBody>
      </p:sp>
    </p:spTree>
    <p:extLst>
      <p:ext uri="{BB962C8B-B14F-4D97-AF65-F5344CB8AC3E}">
        <p14:creationId xmlns:p14="http://schemas.microsoft.com/office/powerpoint/2010/main" val="38060422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sz="1200">
                <a:solidFill>
                  <a:srgbClr val="000000"/>
                </a:solidFill>
              </a:rPr>
              <a:t>Talking Point</a:t>
            </a:r>
          </a:p>
          <a:p>
            <a:pPr>
              <a:lnSpc>
                <a:spcPct val="110000"/>
              </a:lnSpc>
            </a:pPr>
            <a:r>
              <a:rPr lang="en-US" sz="1200">
                <a:solidFill>
                  <a:srgbClr val="000000"/>
                </a:solidFill>
              </a:rPr>
              <a:t>IDEA does not contain a list of specific prohibitions.</a:t>
            </a:r>
            <a:endParaRPr lang="en-US" sz="1200">
              <a:solidFill>
                <a:srgbClr val="000000"/>
              </a:solidFill>
              <a:cs typeface="Calibri"/>
            </a:endParaRPr>
          </a:p>
          <a:p>
            <a:pPr marL="0" indent="0" algn="r">
              <a:lnSpc>
                <a:spcPct val="110000"/>
              </a:lnSpc>
              <a:spcBef>
                <a:spcPts val="1200"/>
              </a:spcBef>
              <a:spcAft>
                <a:spcPts val="200"/>
              </a:spcAft>
              <a:buFont typeface="Arial" panose="020B0604020202020204" pitchFamily="34" charset="0"/>
              <a:buNone/>
            </a:pPr>
            <a:endParaRPr lang="en-US" sz="1200">
              <a:solidFill>
                <a:srgbClr val="000000"/>
              </a:solidFill>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03A7AC-32B6-48A9-A6CA-5398B41017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13946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Title II: Yellow marker</a:t>
            </a:r>
          </a:p>
          <a:p>
            <a:r>
              <a:rPr lang="en-US"/>
              <a:t>Title III: Orange marker</a:t>
            </a:r>
          </a:p>
          <a:p>
            <a:r>
              <a:rPr lang="en-US"/>
              <a:t>Title VI: Pink marker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03A7AC-32B6-48A9-A6CA-5398B41017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34599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10"/>
          </p:nvPr>
        </p:nvSpPr>
        <p:spPr/>
        <p:txBody>
          <a:bodyPr/>
          <a:lstStyle/>
          <a:p>
            <a:pPr defTabSz="931774"/>
            <a:fld id="{064EDB0E-DE54-428A-AFBB-B19D5E9D46B3}" type="slidenum">
              <a:rPr lang="en-US">
                <a:solidFill>
                  <a:prstClr val="black"/>
                </a:solidFill>
                <a:latin typeface="Calibri" panose="020F0502020204030204"/>
              </a:rPr>
              <a:pPr defTabSz="931774"/>
              <a:t>36</a:t>
            </a:fld>
            <a:endParaRPr lang="en-US">
              <a:solidFill>
                <a:prstClr val="black"/>
              </a:solidFill>
              <a:latin typeface="Calibri" panose="020F0502020204030204"/>
            </a:endParaRPr>
          </a:p>
        </p:txBody>
      </p:sp>
    </p:spTree>
    <p:extLst>
      <p:ext uri="{BB962C8B-B14F-4D97-AF65-F5344CB8AC3E}">
        <p14:creationId xmlns:p14="http://schemas.microsoft.com/office/powerpoint/2010/main" val="31799127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Appropriate EBR</a:t>
            </a:r>
          </a:p>
          <a:p>
            <a:r>
              <a:rPr lang="en-US"/>
              <a:t>Understand the Tiers</a:t>
            </a:r>
          </a:p>
          <a:p>
            <a:endParaRPr lang="en-US"/>
          </a:p>
          <a:p>
            <a:r>
              <a:rPr lang="en-US"/>
              <a:t>Why does it matter? </a:t>
            </a:r>
          </a:p>
          <a:p>
            <a:r>
              <a:rPr lang="en-US"/>
              <a:t>Why should they care? </a:t>
            </a:r>
          </a:p>
          <a:p>
            <a:r>
              <a:rPr lang="en-US"/>
              <a:t>Where does the information? – Recommend it is going in the document library</a:t>
            </a:r>
          </a:p>
          <a:p>
            <a:r>
              <a:rPr lang="en-US"/>
              <a:t>Monitor- and no research articles we will do a 1:1</a:t>
            </a:r>
          </a:p>
          <a:p>
            <a:endParaRPr lang="en-US"/>
          </a:p>
          <a:p>
            <a:endParaRPr lang="en-US"/>
          </a:p>
          <a:p>
            <a:r>
              <a:rPr lang="en-US"/>
              <a:t>Local – Google Drive/ Document Library </a:t>
            </a:r>
          </a:p>
          <a:p>
            <a:endParaRPr lang="en-US"/>
          </a:p>
          <a:p>
            <a:r>
              <a:rPr lang="en-US"/>
              <a:t>Succession Planning/ Knowledge Management </a:t>
            </a:r>
          </a:p>
          <a:p>
            <a:endParaRPr lang="en-US"/>
          </a:p>
          <a:p>
            <a:r>
              <a:rPr lang="en-US"/>
              <a:t>Title II Session Draft Feb2023</a:t>
            </a:r>
          </a:p>
          <a:p>
            <a:endParaRPr lang="en-US"/>
          </a:p>
        </p:txBody>
      </p:sp>
      <p:sp>
        <p:nvSpPr>
          <p:cNvPr id="4" name="Slide Number Placeholder 3"/>
          <p:cNvSpPr>
            <a:spLocks noGrp="1"/>
          </p:cNvSpPr>
          <p:nvPr>
            <p:ph type="sldNum" sz="quarter" idx="5"/>
          </p:nvPr>
        </p:nvSpPr>
        <p:spPr/>
        <p:txBody>
          <a:bodyPr/>
          <a:lstStyle/>
          <a:p>
            <a:fld id="{9103A7AC-32B6-48A9-A6CA-5398B410172F}" type="slidenum">
              <a:rPr lang="en-US" smtClean="0"/>
              <a:t>38</a:t>
            </a:fld>
            <a:endParaRPr lang="en-US"/>
          </a:p>
        </p:txBody>
      </p:sp>
    </p:spTree>
    <p:extLst>
      <p:ext uri="{BB962C8B-B14F-4D97-AF65-F5344CB8AC3E}">
        <p14:creationId xmlns:p14="http://schemas.microsoft.com/office/powerpoint/2010/main" val="4020615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03A7AC-32B6-48A9-A6CA-5398B410172F}" type="slidenum">
              <a:rPr lang="en-US" smtClean="0"/>
              <a:t>3</a:t>
            </a:fld>
            <a:endParaRPr lang="en-US"/>
          </a:p>
        </p:txBody>
      </p:sp>
    </p:spTree>
    <p:extLst>
      <p:ext uri="{BB962C8B-B14F-4D97-AF65-F5344CB8AC3E}">
        <p14:creationId xmlns:p14="http://schemas.microsoft.com/office/powerpoint/2010/main" val="1556608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03A7AC-32B6-48A9-A6CA-5398B410172F}" type="slidenum">
              <a:rPr lang="en-US" smtClean="0"/>
              <a:t>5</a:t>
            </a:fld>
            <a:endParaRPr lang="en-US"/>
          </a:p>
        </p:txBody>
      </p:sp>
    </p:spTree>
    <p:extLst>
      <p:ext uri="{BB962C8B-B14F-4D97-AF65-F5344CB8AC3E}">
        <p14:creationId xmlns:p14="http://schemas.microsoft.com/office/powerpoint/2010/main" val="3395341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are specifically referencing the Title II Part A portion of the Consolidated Resource Program today, but it’s good practice to go back to the research any time you are implementing activities in your school as part of your strategic planning process to ensure that there is a statistically significant outcome for the proposed activity/ intervention. </a:t>
            </a:r>
          </a:p>
          <a:p>
            <a:endParaRPr lang="en-US"/>
          </a:p>
          <a:p>
            <a:r>
              <a:rPr lang="en-US"/>
              <a:t>Can anyone tell me what ESEA or IDEA means? – ESEA- Elementary and Secondary Education Act and Individuals w/ Disabilities Education Act. </a:t>
            </a:r>
          </a:p>
        </p:txBody>
      </p:sp>
      <p:sp>
        <p:nvSpPr>
          <p:cNvPr id="4" name="Slide Number Placeholder 3"/>
          <p:cNvSpPr>
            <a:spLocks noGrp="1"/>
          </p:cNvSpPr>
          <p:nvPr>
            <p:ph type="sldNum" sz="quarter" idx="5"/>
          </p:nvPr>
        </p:nvSpPr>
        <p:spPr/>
        <p:txBody>
          <a:bodyPr/>
          <a:lstStyle/>
          <a:p>
            <a:fld id="{9103A7AC-32B6-48A9-A6CA-5398B410172F}" type="slidenum">
              <a:rPr lang="en-US" smtClean="0"/>
              <a:t>6</a:t>
            </a:fld>
            <a:endParaRPr lang="en-US"/>
          </a:p>
        </p:txBody>
      </p:sp>
    </p:spTree>
    <p:extLst>
      <p:ext uri="{BB962C8B-B14F-4D97-AF65-F5344CB8AC3E}">
        <p14:creationId xmlns:p14="http://schemas.microsoft.com/office/powerpoint/2010/main" val="2441488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Strategic Planning Process is meant to guide your school community with taking a step back, zooming out big picture to understand all of the activities related to teaching and learning taking place within your school, and then make revisions to change activities and initiatives as needed based on what you see in the data. </a:t>
            </a:r>
          </a:p>
          <a:p>
            <a:endParaRPr lang="en-US"/>
          </a:p>
          <a:p>
            <a:r>
              <a:rPr lang="en-US"/>
              <a:t>Within the Strategic Planning Process, evidence-based practices are selected at the Initiatives/Goals stage.  As  your team works to set SMART goals based on priorities and commitments, you must have evidence to justify the need as well as researched evidence-based practices that, can ensure a high likelihood of success during implementation. Big Picture: The goal here is to strengthen the effectiveness of the initiatives by going back to the research, and particularly finding activities that have been investigated in well designed studies of over 500 participants that have shown a statistically significant positive effect on student achievement. </a:t>
            </a:r>
          </a:p>
          <a:p>
            <a:r>
              <a:rPr lang="en-US"/>
              <a:t>Where are we? Where do we want to go?</a:t>
            </a:r>
          </a:p>
          <a:p>
            <a:r>
              <a:rPr lang="en-US"/>
              <a:t>Evaluate current practices:</a:t>
            </a:r>
          </a:p>
          <a:p>
            <a:r>
              <a:rPr lang="en-US"/>
              <a:t>What is working and needs to be continued?</a:t>
            </a:r>
          </a:p>
          <a:p>
            <a:r>
              <a:rPr lang="en-US"/>
              <a:t>What is NOT working and needs to be changed/eliminated?</a:t>
            </a:r>
          </a:p>
          <a:p>
            <a:r>
              <a:rPr lang="en-US"/>
              <a:t>Identify NEEDS before determining strategies</a:t>
            </a:r>
          </a:p>
          <a:p>
            <a:r>
              <a:rPr lang="en-US"/>
              <a:t>Identify available data sources to determine needs: division, school, and classroom level</a:t>
            </a:r>
          </a:p>
          <a:p>
            <a:r>
              <a:rPr lang="en-US"/>
              <a:t>What evidence is available to support implementation of strategies?</a:t>
            </a:r>
          </a:p>
          <a:p>
            <a:endParaRPr lang="en-US"/>
          </a:p>
        </p:txBody>
      </p:sp>
      <p:sp>
        <p:nvSpPr>
          <p:cNvPr id="4" name="Slide Number Placeholder 3"/>
          <p:cNvSpPr>
            <a:spLocks noGrp="1"/>
          </p:cNvSpPr>
          <p:nvPr>
            <p:ph type="sldNum" sz="quarter" idx="5"/>
          </p:nvPr>
        </p:nvSpPr>
        <p:spPr/>
        <p:txBody>
          <a:bodyPr/>
          <a:lstStyle/>
          <a:p>
            <a:fld id="{9103A7AC-32B6-48A9-A6CA-5398B410172F}" type="slidenum">
              <a:rPr lang="en-US" smtClean="0"/>
              <a:t>7</a:t>
            </a:fld>
            <a:endParaRPr lang="en-US"/>
          </a:p>
        </p:txBody>
      </p:sp>
    </p:spTree>
    <p:extLst>
      <p:ext uri="{BB962C8B-B14F-4D97-AF65-F5344CB8AC3E}">
        <p14:creationId xmlns:p14="http://schemas.microsoft.com/office/powerpoint/2010/main" val="2879254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000000"/>
                </a:solidFill>
                <a:effectLst/>
                <a:latin typeface="verdana" panose="020B0604030504040204" pitchFamily="34" charset="0"/>
              </a:rPr>
              <a:t>Provide a description of the local educational agency’s systems of professional growth and improvement that describes how educators receive access to learning that is sustained over time, relevant to their context, and clearly linked to improved student outcomes and building leadership capacity. </a:t>
            </a:r>
          </a:p>
          <a:p>
            <a:r>
              <a:rPr lang="en-US" b="0" i="0">
                <a:solidFill>
                  <a:srgbClr val="000000"/>
                </a:solidFill>
                <a:effectLst/>
                <a:latin typeface="verdana" panose="020B0604030504040204" pitchFamily="34" charset="0"/>
              </a:rPr>
              <a:t>Examples include induction for teachers, principals, or other school leaders, systematic coaching on academic instruction or leadership development, and well-structured team-based learning opportunities.</a:t>
            </a:r>
          </a:p>
          <a:p>
            <a:endParaRPr lang="en-US" b="0" i="0">
              <a:solidFill>
                <a:srgbClr val="000000"/>
              </a:solidFill>
              <a:effectLst/>
              <a:latin typeface="verdana" panose="020B0604030504040204" pitchFamily="34" charset="0"/>
            </a:endParaRPr>
          </a:p>
          <a:p>
            <a:r>
              <a:rPr lang="en-US" b="0" i="0">
                <a:solidFill>
                  <a:srgbClr val="000000"/>
                </a:solidFill>
                <a:effectLst/>
                <a:latin typeface="verdana" panose="020B0604030504040204" pitchFamily="34" charset="0"/>
              </a:rPr>
              <a:t>Describe the plan established by the district to gather and review data that will identify any disparities that result in low income students and minority students being taught at higher rates than other students by ineffective, inexperienced , or out area teachers, and how those disparities will be addressed.</a:t>
            </a:r>
          </a:p>
          <a:p>
            <a:r>
              <a:rPr lang="en-US" b="0" i="0">
                <a:solidFill>
                  <a:srgbClr val="000000"/>
                </a:solidFill>
                <a:effectLst/>
                <a:latin typeface="verdana" panose="020B0604030504040204" pitchFamily="34" charset="0"/>
              </a:rPr>
              <a:t> Describe the district or school priorities areas that were identified through your comprehensive needs assessment and can</a:t>
            </a:r>
          </a:p>
          <a:p>
            <a:endParaRPr lang="en-US" b="0" i="0">
              <a:solidFill>
                <a:srgbClr val="000000"/>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ea typeface="+mn-lt"/>
                <a:cs typeface="+mn-lt"/>
              </a:rPr>
              <a:t>equity gaps </a:t>
            </a:r>
            <a:r>
              <a:rPr lang="en-US" b="0" i="0">
                <a:solidFill>
                  <a:srgbClr val="000000"/>
                </a:solidFill>
                <a:effectLst/>
                <a:latin typeface="verdana" panose="020B0604030504040204" pitchFamily="34" charset="0"/>
              </a:rPr>
              <a:t>disparities that result in low income students and minority students being taught at higher rates than other students by ineffective, inexperienced , or out area teachers</a:t>
            </a:r>
            <a:endParaRPr lang="en-US" sz="1200">
              <a:cs typeface="Calibri"/>
            </a:endParaRPr>
          </a:p>
          <a:p>
            <a:r>
              <a:rPr lang="en-US" b="0" i="0">
                <a:solidFill>
                  <a:srgbClr val="000000"/>
                </a:solidFill>
                <a:effectLst/>
                <a:latin typeface="verdana" panose="020B0604030504040204" pitchFamily="34" charset="0"/>
              </a:rPr>
              <a:t> </a:t>
            </a:r>
          </a:p>
          <a:p>
            <a:r>
              <a:rPr lang="en-US" sz="1200">
                <a:ea typeface="+mn-lt"/>
                <a:cs typeface="+mn-lt"/>
              </a:rPr>
              <a:t>minority and low-income students are provided access to effective teachers, administrators and other school leaders</a:t>
            </a:r>
          </a:p>
          <a:p>
            <a:endParaRPr lang="en-US" sz="1200">
              <a:ea typeface="+mn-lt"/>
              <a:cs typeface="+mn-lt"/>
            </a:endParaRPr>
          </a:p>
          <a:p>
            <a:pPr>
              <a:spcBef>
                <a:spcPts val="600"/>
              </a:spcBef>
            </a:pPr>
            <a:r>
              <a:rPr lang="en-US" b="1">
                <a:solidFill>
                  <a:srgbClr val="FF3300"/>
                </a:solidFill>
              </a:rPr>
              <a:t>Ineffective</a:t>
            </a:r>
          </a:p>
          <a:p>
            <a:pPr>
              <a:spcBef>
                <a:spcPts val="600"/>
              </a:spcBef>
            </a:pPr>
            <a:r>
              <a:rPr lang="en-US"/>
              <a:t>Any teacher who is not performing at a consistently high level as evidenced by Final Effective Ratings or has received an Ineffective Rating within the last 3 years.</a:t>
            </a:r>
          </a:p>
          <a:p>
            <a:pPr>
              <a:spcBef>
                <a:spcPts val="600"/>
              </a:spcBef>
            </a:pPr>
            <a:endParaRPr lang="en-US"/>
          </a:p>
          <a:p>
            <a:pPr>
              <a:spcBef>
                <a:spcPts val="600"/>
              </a:spcBef>
            </a:pPr>
            <a:r>
              <a:rPr lang="en-US" b="1">
                <a:solidFill>
                  <a:srgbClr val="FF3300"/>
                </a:solidFill>
              </a:rPr>
              <a:t>Out of Field</a:t>
            </a:r>
          </a:p>
          <a:p>
            <a:pPr>
              <a:spcBef>
                <a:spcPts val="600"/>
              </a:spcBef>
            </a:pPr>
            <a:r>
              <a:rPr lang="en-US"/>
              <a:t>Any teacher who does not hold the appropriate Initial, Professional, or Advanced Certificate for an assignment.</a:t>
            </a:r>
          </a:p>
          <a:p>
            <a:pPr>
              <a:spcBef>
                <a:spcPts val="600"/>
              </a:spcBef>
            </a:pPr>
            <a:endParaRPr lang="en-US"/>
          </a:p>
          <a:p>
            <a:pPr>
              <a:spcBef>
                <a:spcPts val="600"/>
              </a:spcBef>
            </a:pPr>
            <a:r>
              <a:rPr lang="en-US" b="1">
                <a:solidFill>
                  <a:srgbClr val="FF3300"/>
                </a:solidFill>
              </a:rPr>
              <a:t>Inexperienced </a:t>
            </a:r>
          </a:p>
          <a:p>
            <a:pPr>
              <a:spcBef>
                <a:spcPts val="600"/>
              </a:spcBef>
            </a:pPr>
            <a:r>
              <a:rPr lang="en-US"/>
              <a:t>Any teacher who has 0-3 years of prior working experience in a public school.</a:t>
            </a:r>
          </a:p>
          <a:p>
            <a:endParaRPr lang="en-US"/>
          </a:p>
        </p:txBody>
      </p:sp>
      <p:sp>
        <p:nvSpPr>
          <p:cNvPr id="4" name="Slide Number Placeholder 3"/>
          <p:cNvSpPr>
            <a:spLocks noGrp="1"/>
          </p:cNvSpPr>
          <p:nvPr>
            <p:ph type="sldNum" sz="quarter" idx="5"/>
          </p:nvPr>
        </p:nvSpPr>
        <p:spPr/>
        <p:txBody>
          <a:bodyPr/>
          <a:lstStyle/>
          <a:p>
            <a:fld id="{9103A7AC-32B6-48A9-A6CA-5398B410172F}" type="slidenum">
              <a:rPr lang="en-US" smtClean="0"/>
              <a:t>8</a:t>
            </a:fld>
            <a:endParaRPr lang="en-US"/>
          </a:p>
        </p:txBody>
      </p:sp>
    </p:spTree>
    <p:extLst>
      <p:ext uri="{BB962C8B-B14F-4D97-AF65-F5344CB8AC3E}">
        <p14:creationId xmlns:p14="http://schemas.microsoft.com/office/powerpoint/2010/main" val="3284086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03A7AC-32B6-48A9-A6CA-5398B410172F}" type="slidenum">
              <a:rPr lang="en-US" smtClean="0"/>
              <a:t>9</a:t>
            </a:fld>
            <a:endParaRPr lang="en-US"/>
          </a:p>
        </p:txBody>
      </p:sp>
    </p:spTree>
    <p:extLst>
      <p:ext uri="{BB962C8B-B14F-4D97-AF65-F5344CB8AC3E}">
        <p14:creationId xmlns:p14="http://schemas.microsoft.com/office/powerpoint/2010/main" val="1809556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latin typeface="Franklin Gothic Book"/>
                <a:ea typeface="+mj-lt"/>
                <a:cs typeface="+mj-lt"/>
              </a:rPr>
              <a:t>. The term “other school leaders” is defined in Section 8101(44) as a principal, assistant principal, or other individual who is:</a:t>
            </a:r>
            <a:endParaRPr lang="en-US" sz="1200">
              <a:latin typeface="Franklin Gothic Book"/>
            </a:endParaRPr>
          </a:p>
          <a:p>
            <a:pPr marL="285750" indent="-285750">
              <a:buFont typeface="Arial"/>
              <a:buChar char="•"/>
            </a:pPr>
            <a:r>
              <a:rPr lang="en-US" sz="1200">
                <a:latin typeface="Franklin Gothic Book"/>
                <a:ea typeface="+mj-lt"/>
                <a:cs typeface="+mj-lt"/>
              </a:rPr>
              <a:t>An employee or officer of an elementary school or secondary school, local educational agency, or other entity operating an elementary school or secondary school; AND</a:t>
            </a:r>
            <a:endParaRPr lang="en-US" sz="1200">
              <a:latin typeface="Franklin Gothic Book"/>
            </a:endParaRPr>
          </a:p>
          <a:p>
            <a:pPr marL="285750" indent="-285750">
              <a:buFont typeface="Arial"/>
              <a:buChar char="•"/>
            </a:pPr>
            <a:r>
              <a:rPr lang="en-US" sz="1200">
                <a:latin typeface="Franklin Gothic Book"/>
                <a:ea typeface="+mj-lt"/>
                <a:cs typeface="+mj-lt"/>
              </a:rPr>
              <a:t>Responsible for the daily instructional leadership and managerial operations in the elementary school or secondary school building.</a:t>
            </a:r>
            <a:endParaRPr lang="en-US" sz="1200">
              <a:latin typeface="Franklin Gothic Book"/>
            </a:endParaRPr>
          </a:p>
          <a:p>
            <a:endParaRPr lang="en-US"/>
          </a:p>
        </p:txBody>
      </p:sp>
      <p:sp>
        <p:nvSpPr>
          <p:cNvPr id="4" name="Slide Number Placeholder 3"/>
          <p:cNvSpPr>
            <a:spLocks noGrp="1"/>
          </p:cNvSpPr>
          <p:nvPr>
            <p:ph type="sldNum" sz="quarter" idx="5"/>
          </p:nvPr>
        </p:nvSpPr>
        <p:spPr/>
        <p:txBody>
          <a:bodyPr/>
          <a:lstStyle/>
          <a:p>
            <a:fld id="{9103A7AC-32B6-48A9-A6CA-5398B410172F}" type="slidenum">
              <a:rPr lang="en-US" smtClean="0"/>
              <a:t>10</a:t>
            </a:fld>
            <a:endParaRPr lang="en-US"/>
          </a:p>
        </p:txBody>
      </p:sp>
    </p:spTree>
    <p:extLst>
      <p:ext uri="{BB962C8B-B14F-4D97-AF65-F5344CB8AC3E}">
        <p14:creationId xmlns:p14="http://schemas.microsoft.com/office/powerpoint/2010/main" val="14512205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sp>
        <p:nvSpPr>
          <p:cNvPr id="4" name="Rectangle 8"/>
          <p:cNvSpPr>
            <a:spLocks noChangeArrowheads="1"/>
          </p:cNvSpPr>
          <p:nvPr/>
        </p:nvSpPr>
        <p:spPr bwMode="auto">
          <a:xfrm>
            <a:off x="8352367" y="5084764"/>
            <a:ext cx="2973917" cy="720725"/>
          </a:xfrm>
          <a:prstGeom prst="rect">
            <a:avLst/>
          </a:prstGeom>
          <a:noFill/>
          <a:ln w="9525">
            <a:noFill/>
            <a:miter lim="800000"/>
            <a:headEnd/>
            <a:tailEnd/>
          </a:ln>
          <a:effectLst/>
        </p:spPr>
        <p:txBody>
          <a:bodyPr lIns="92075" tIns="46038" rIns="92075" bIns="46038" anchor="ctr"/>
          <a:lstStyle/>
          <a:p>
            <a:pPr marL="0" marR="0" lvl="0" indent="0" algn="r" defTabSz="914400" rtl="0" eaLnBrk="1" fontAlgn="auto" latinLnBrk="0" hangingPunct="1">
              <a:lnSpc>
                <a:spcPct val="100000"/>
              </a:lnSpc>
              <a:spcBef>
                <a:spcPct val="20000"/>
              </a:spcBef>
              <a:spcAft>
                <a:spcPts val="0"/>
              </a:spcAft>
              <a:buClr>
                <a:srgbClr val="000000"/>
              </a:buClr>
              <a:buSzTx/>
              <a:buFont typeface="Wingdings" pitchFamily="2" charset="2"/>
              <a:buChar char="n"/>
              <a:tabLst/>
              <a:defRPr/>
            </a:pPr>
            <a:endParaRPr kumimoji="0" lang="en-US" sz="1800" b="0" i="1" u="none" strike="noStrike" kern="1200" cap="none" spc="0" normalizeH="0" baseline="0" noProof="0">
              <a:ln>
                <a:noFill/>
              </a:ln>
              <a:solidFill>
                <a:srgbClr val="000000"/>
              </a:solidFill>
              <a:effectLst/>
              <a:uLnTx/>
              <a:uFillTx/>
              <a:latin typeface="Book Antiqua"/>
              <a:ea typeface="+mn-ea"/>
              <a:cs typeface="Arial"/>
            </a:endParaRPr>
          </a:p>
        </p:txBody>
      </p:sp>
      <p:sp>
        <p:nvSpPr>
          <p:cNvPr id="4098" name="Rectangle 2"/>
          <p:cNvSpPr>
            <a:spLocks noGrp="1" noChangeArrowheads="1"/>
          </p:cNvSpPr>
          <p:nvPr>
            <p:ph type="ctrTitle"/>
          </p:nvPr>
        </p:nvSpPr>
        <p:spPr>
          <a:xfrm>
            <a:off x="2336800" y="2971800"/>
            <a:ext cx="8026400" cy="755650"/>
          </a:xfrm>
        </p:spPr>
        <p:txBody>
          <a:bodyPr anchor="b" anchorCtr="0"/>
          <a:lstStyle>
            <a:lvl1pPr>
              <a:defRPr sz="2800" b="0"/>
            </a:lvl1pPr>
          </a:lstStyle>
          <a:p>
            <a:r>
              <a:rPr lang="en-US"/>
              <a:t>Click to edit Master title style</a:t>
            </a:r>
          </a:p>
        </p:txBody>
      </p:sp>
      <p:pic>
        <p:nvPicPr>
          <p:cNvPr id="6" name="Picture 5" descr="RIDE_logo.JPG"/>
          <p:cNvPicPr>
            <a:picLocks noChangeAspect="1"/>
          </p:cNvPicPr>
          <p:nvPr userDrawn="1"/>
        </p:nvPicPr>
        <p:blipFill>
          <a:blip r:embed="rId2" cstate="print"/>
          <a:stretch>
            <a:fillRect/>
          </a:stretch>
        </p:blipFill>
        <p:spPr>
          <a:xfrm>
            <a:off x="304800" y="5334000"/>
            <a:ext cx="6824133" cy="1270000"/>
          </a:xfrm>
          <a:prstGeom prst="rect">
            <a:avLst/>
          </a:prstGeom>
        </p:spPr>
      </p:pic>
    </p:spTree>
    <p:extLst>
      <p:ext uri="{BB962C8B-B14F-4D97-AF65-F5344CB8AC3E}">
        <p14:creationId xmlns:p14="http://schemas.microsoft.com/office/powerpoint/2010/main" val="3382155280"/>
      </p:ext>
    </p:extLst>
  </p:cSld>
  <p:clrMapOvr>
    <a:overrideClrMapping bg1="lt1" tx1="dk1" bg2="lt2" tx2="dk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457200"/>
            <a:ext cx="9042400" cy="411162"/>
          </a:xfrm>
        </p:spPr>
        <p:txBody>
          <a:bodyPr/>
          <a:lstStyle>
            <a:lvl1pPr algn="l">
              <a:defRPr sz="1800">
                <a:latin typeface="Century Gothic"/>
                <a:cs typeface="Century Gothic"/>
              </a:defRPr>
            </a:lvl1pPr>
          </a:lstStyle>
          <a:p>
            <a:r>
              <a:rPr lang="en-US"/>
              <a:t>Click to edit Master title style</a:t>
            </a:r>
          </a:p>
        </p:txBody>
      </p:sp>
      <p:sp>
        <p:nvSpPr>
          <p:cNvPr id="3" name="Content Placeholder 2"/>
          <p:cNvSpPr>
            <a:spLocks noGrp="1"/>
          </p:cNvSpPr>
          <p:nvPr>
            <p:ph sz="half" idx="1"/>
          </p:nvPr>
        </p:nvSpPr>
        <p:spPr>
          <a:xfrm>
            <a:off x="609600" y="1536192"/>
            <a:ext cx="4876800" cy="4590288"/>
          </a:xfrm>
        </p:spPr>
        <p:txBody>
          <a:bodyPr/>
          <a:lstStyle>
            <a:lvl1pPr>
              <a:defRPr sz="2800">
                <a:latin typeface="Century Gothic"/>
                <a:cs typeface="Century Gothic"/>
              </a:defRPr>
            </a:lvl1pPr>
            <a:lvl2pPr>
              <a:defRPr sz="2400">
                <a:latin typeface="Century Gothic"/>
                <a:cs typeface="Century Gothic"/>
              </a:defRPr>
            </a:lvl2pPr>
            <a:lvl3pPr>
              <a:defRPr sz="2000">
                <a:latin typeface="Century Gothic"/>
                <a:cs typeface="Century Gothic"/>
              </a:defRPr>
            </a:lvl3pPr>
            <a:lvl4pPr>
              <a:defRPr sz="1800">
                <a:latin typeface="Century Gothic"/>
                <a:cs typeface="Century Gothic"/>
              </a:defRPr>
            </a:lvl4pPr>
            <a:lvl5pPr>
              <a:defRPr sz="1800">
                <a:latin typeface="Century Gothic"/>
                <a:cs typeface="Century Gothic"/>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92800" y="1536192"/>
            <a:ext cx="4876800" cy="4590288"/>
          </a:xfrm>
        </p:spPr>
        <p:txBody>
          <a:bodyPr/>
          <a:lstStyle>
            <a:lvl1pPr>
              <a:defRPr sz="2800">
                <a:latin typeface="Century Gothic"/>
                <a:cs typeface="Century Gothic"/>
              </a:defRPr>
            </a:lvl1pPr>
            <a:lvl2pPr>
              <a:defRPr sz="2400">
                <a:latin typeface="Century Gothic"/>
                <a:cs typeface="Century Gothic"/>
              </a:defRPr>
            </a:lvl2pPr>
            <a:lvl3pPr>
              <a:defRPr sz="2000">
                <a:latin typeface="Century Gothic"/>
                <a:cs typeface="Century Gothic"/>
              </a:defRPr>
            </a:lvl3pPr>
            <a:lvl4pPr>
              <a:defRPr sz="1800">
                <a:latin typeface="Century Gothic"/>
                <a:cs typeface="Century Gothic"/>
              </a:defRPr>
            </a:lvl4pPr>
            <a:lvl5pPr>
              <a:defRPr sz="1800">
                <a:latin typeface="Century Gothic"/>
                <a:cs typeface="Century Gothic"/>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6"/>
          <p:cNvSpPr>
            <a:spLocks noGrp="1"/>
          </p:cNvSpPr>
          <p:nvPr>
            <p:ph type="sldNum" sz="quarter" idx="12"/>
          </p:nvPr>
        </p:nvSpPr>
        <p:spPr>
          <a:xfrm>
            <a:off x="8737600" y="6453189"/>
            <a:ext cx="2641600" cy="268287"/>
          </a:xfrm>
          <a:prstGeom prst="rect">
            <a:avLst/>
          </a:prstGeom>
        </p:spPr>
        <p:txBody>
          <a:bodyPr/>
          <a:lstStyle>
            <a:lvl1pPr>
              <a:defRPr/>
            </a:lvl1pPr>
          </a:lstStyle>
          <a:p>
            <a:pPr fontAlgn="base">
              <a:spcBef>
                <a:spcPct val="0"/>
              </a:spcBef>
              <a:spcAft>
                <a:spcPct val="0"/>
              </a:spcAft>
            </a:pPr>
            <a:fld id="{419D06EE-6227-470C-92D1-777A2C9B6D46}" type="slidenum">
              <a:rPr lang="en-US">
                <a:solidFill>
                  <a:srgbClr val="000000"/>
                </a:solidFill>
                <a:latin typeface="Arial" pitchFamily="34" charset="0"/>
              </a:rPr>
              <a:pPr fontAlgn="base">
                <a:spcBef>
                  <a:spcPct val="0"/>
                </a:spcBef>
                <a:spcAft>
                  <a:spcPct val="0"/>
                </a:spcAft>
              </a:pPr>
              <a:t>‹#›</a:t>
            </a:fld>
            <a:endParaRPr lang="en-US">
              <a:solidFill>
                <a:srgbClr val="000000"/>
              </a:solidFill>
              <a:latin typeface="Arial" pitchFamily="34" charset="0"/>
            </a:endParaRPr>
          </a:p>
        </p:txBody>
      </p:sp>
    </p:spTree>
    <p:extLst>
      <p:ext uri="{BB962C8B-B14F-4D97-AF65-F5344CB8AC3E}">
        <p14:creationId xmlns:p14="http://schemas.microsoft.com/office/powerpoint/2010/main" val="1159461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143001"/>
            <a:ext cx="10972800" cy="4983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125497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09600" y="6356352"/>
            <a:ext cx="2844800" cy="365125"/>
          </a:xfrm>
          <a:prstGeom prst="rect">
            <a:avLst/>
          </a:prstGeom>
        </p:spPr>
        <p:txBody>
          <a:bodyPr/>
          <a:lstStyle>
            <a:lvl1pPr>
              <a:defRPr/>
            </a:lvl1pPr>
          </a:lstStyle>
          <a:p>
            <a:pPr>
              <a:defRPr/>
            </a:pPr>
            <a:fld id="{7E1C8CD2-67E2-4054-B8D4-3F66F7F507CA}" type="datetimeFigureOut">
              <a:rPr lang="en-US"/>
              <a:pPr>
                <a:defRPr/>
              </a:pPr>
              <a:t>11/30/2022</a:t>
            </a:fld>
            <a:endParaRPr lang="en-US"/>
          </a:p>
        </p:txBody>
      </p:sp>
      <p:sp>
        <p:nvSpPr>
          <p:cNvPr id="3" name="Footer Placeholder 4"/>
          <p:cNvSpPr>
            <a:spLocks noGrp="1"/>
          </p:cNvSpPr>
          <p:nvPr>
            <p:ph type="ftr" sz="quarter" idx="11"/>
          </p:nvPr>
        </p:nvSpPr>
        <p:spPr>
          <a:xfrm>
            <a:off x="4165600" y="6356352"/>
            <a:ext cx="38608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8737600" y="6356352"/>
            <a:ext cx="2844800" cy="365125"/>
          </a:xfrm>
          <a:prstGeom prst="rect">
            <a:avLst/>
          </a:prstGeom>
        </p:spPr>
        <p:txBody>
          <a:bodyPr/>
          <a:lstStyle>
            <a:lvl1pPr>
              <a:defRPr/>
            </a:lvl1pPr>
          </a:lstStyle>
          <a:p>
            <a:pPr>
              <a:defRPr/>
            </a:pPr>
            <a:fld id="{2D161D33-E6CC-46BF-B289-E0B8AC278E13}" type="slidenum">
              <a:rPr lang="en-US"/>
              <a:pPr>
                <a:defRPr/>
              </a:pPr>
              <a:t>‹#›</a:t>
            </a:fld>
            <a:endParaRPr lang="en-US"/>
          </a:p>
        </p:txBody>
      </p:sp>
    </p:spTree>
    <p:extLst>
      <p:ext uri="{BB962C8B-B14F-4D97-AF65-F5344CB8AC3E}">
        <p14:creationId xmlns:p14="http://schemas.microsoft.com/office/powerpoint/2010/main" val="16739534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3645723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E3B3383A-998A-4F36-B25C-6282BBAD50BA}" type="datetimeFigureOut">
              <a:rPr lang="en-US" smtClean="0"/>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8CF608-8E99-4A32-92A9-2AADFDEB0820}" type="slidenum">
              <a:rPr lang="en-US" smtClean="0"/>
              <a:t>‹#›</a:t>
            </a:fld>
            <a:endParaRPr lang="en-US"/>
          </a:p>
        </p:txBody>
      </p:sp>
    </p:spTree>
    <p:extLst>
      <p:ext uri="{BB962C8B-B14F-4D97-AF65-F5344CB8AC3E}">
        <p14:creationId xmlns:p14="http://schemas.microsoft.com/office/powerpoint/2010/main" val="35071194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3B3383A-998A-4F36-B25C-6282BBAD50BA}" type="datetimeFigureOut">
              <a:rPr lang="en-US" smtClean="0"/>
              <a:t>11/30/2022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8CF608-8E99-4A32-92A9-2AADFDEB0820}" type="slidenum">
              <a:rPr lang="en-US" smtClean="0"/>
              <a:t>‹#›</a:t>
            </a:fld>
            <a:endParaRPr lang="en-US"/>
          </a:p>
        </p:txBody>
      </p:sp>
    </p:spTree>
    <p:extLst>
      <p:ext uri="{BB962C8B-B14F-4D97-AF65-F5344CB8AC3E}">
        <p14:creationId xmlns:p14="http://schemas.microsoft.com/office/powerpoint/2010/main" val="15806793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C552696-6AC5-4BA1-B575-9E1226BD2DF6}" type="datetimeFigureOut">
              <a:rPr lang="en-US" smtClean="0"/>
              <a:t>11/30/2022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DE474B-3463-4DF0-89D4-51B61CBEFCC4}" type="slidenum">
              <a:rPr lang="en-US" smtClean="0"/>
              <a:t>‹#›</a:t>
            </a:fld>
            <a:endParaRPr lang="en-US"/>
          </a:p>
        </p:txBody>
      </p:sp>
    </p:spTree>
    <p:extLst>
      <p:ext uri="{BB962C8B-B14F-4D97-AF65-F5344CB8AC3E}">
        <p14:creationId xmlns:p14="http://schemas.microsoft.com/office/powerpoint/2010/main" val="16008375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Transition 1">
    <p:spTree>
      <p:nvGrpSpPr>
        <p:cNvPr id="1" name=""/>
        <p:cNvGrpSpPr/>
        <p:nvPr/>
      </p:nvGrpSpPr>
      <p:grpSpPr>
        <a:xfrm>
          <a:off x="0" y="0"/>
          <a:ext cx="0" cy="0"/>
          <a:chOff x="0" y="0"/>
          <a:chExt cx="0" cy="0"/>
        </a:xfrm>
      </p:grpSpPr>
      <p:sp>
        <p:nvSpPr>
          <p:cNvPr id="8" name="Прямоугольник 28">
            <a:extLst>
              <a:ext uri="{FF2B5EF4-FFF2-40B4-BE49-F238E27FC236}">
                <a16:creationId xmlns:a16="http://schemas.microsoft.com/office/drawing/2014/main" id="{00F98947-48BE-4678-805E-54C7D3A5418A}"/>
              </a:ext>
            </a:extLst>
          </p:cNvPr>
          <p:cNvSpPr/>
          <p:nvPr/>
        </p:nvSpPr>
        <p:spPr>
          <a:xfrm>
            <a:off x="304800" y="304800"/>
            <a:ext cx="11582400" cy="6248400"/>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3737DD"/>
              </a:solidFill>
              <a:effectLst/>
              <a:uLnTx/>
              <a:uFillTx/>
              <a:latin typeface="Calibri" panose="020F0502020204030204"/>
              <a:ea typeface="+mn-ea"/>
              <a:cs typeface="+mn-cs"/>
            </a:endParaRPr>
          </a:p>
        </p:txBody>
      </p:sp>
      <p:cxnSp>
        <p:nvCxnSpPr>
          <p:cNvPr id="9" name="Straight Connector 8">
            <a:extLst>
              <a:ext uri="{FF2B5EF4-FFF2-40B4-BE49-F238E27FC236}">
                <a16:creationId xmlns:a16="http://schemas.microsoft.com/office/drawing/2014/main" id="{1A7458D1-E74D-4D21-9BE4-97F658C9ED21}"/>
              </a:ext>
            </a:extLst>
          </p:cNvPr>
          <p:cNvCxnSpPr/>
          <p:nvPr/>
        </p:nvCxnSpPr>
        <p:spPr>
          <a:xfrm>
            <a:off x="5797019" y="3429000"/>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
        <p:nvSpPr>
          <p:cNvPr id="12" name="Прямоугольник 11">
            <a:extLst>
              <a:ext uri="{FF2B5EF4-FFF2-40B4-BE49-F238E27FC236}">
                <a16:creationId xmlns:a16="http://schemas.microsoft.com/office/drawing/2014/main" id="{B37699F4-DD53-46D4-8DD3-A8170FF960AE}"/>
              </a:ext>
            </a:extLst>
          </p:cNvPr>
          <p:cNvSpPr/>
          <p:nvPr/>
        </p:nvSpPr>
        <p:spPr>
          <a:xfrm>
            <a:off x="5639445" y="5895975"/>
            <a:ext cx="913111" cy="413727"/>
          </a:xfrm>
          <a:prstGeom prst="rect">
            <a:avLst/>
          </a:prstGeom>
          <a:solidFill>
            <a:srgbClr val="EC51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Graphic 12">
            <a:extLst>
              <a:ext uri="{FF2B5EF4-FFF2-40B4-BE49-F238E27FC236}">
                <a16:creationId xmlns:a16="http://schemas.microsoft.com/office/drawing/2014/main" id="{71123FAC-05A1-4CB3-B8EA-CF7C5BFA7D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23994" y="5944798"/>
            <a:ext cx="744012" cy="316080"/>
          </a:xfrm>
          <a:prstGeom prst="rect">
            <a:avLst/>
          </a:prstGeom>
        </p:spPr>
      </p:pic>
      <p:sp>
        <p:nvSpPr>
          <p:cNvPr id="2" name="Title 1">
            <a:extLst>
              <a:ext uri="{FF2B5EF4-FFF2-40B4-BE49-F238E27FC236}">
                <a16:creationId xmlns:a16="http://schemas.microsoft.com/office/drawing/2014/main" id="{9D8BD7FE-5910-4840-9838-A66DCA5ABA9A}"/>
              </a:ext>
            </a:extLst>
          </p:cNvPr>
          <p:cNvSpPr>
            <a:spLocks noGrp="1"/>
          </p:cNvSpPr>
          <p:nvPr userDrawn="1">
            <p:ph type="title" hasCustomPrompt="1"/>
          </p:nvPr>
        </p:nvSpPr>
        <p:spPr>
          <a:xfrm>
            <a:off x="3561397" y="1822430"/>
            <a:ext cx="5074920" cy="1311128"/>
          </a:xfrm>
        </p:spPr>
        <p:txBody>
          <a:bodyPr anchor="t"/>
          <a:lstStyle>
            <a:lvl1pPr algn="ctr">
              <a:defRPr sz="4400">
                <a:solidFill>
                  <a:schemeClr val="bg1"/>
                </a:solidFill>
              </a:defRPr>
            </a:lvl1pPr>
          </a:lstStyle>
          <a:p>
            <a:r>
              <a:rPr lang="en-US"/>
              <a:t>YOUR TRANSITION’S TITLE GOES HERE</a:t>
            </a:r>
          </a:p>
        </p:txBody>
      </p:sp>
      <p:sp>
        <p:nvSpPr>
          <p:cNvPr id="3" name="Text Placeholder 2">
            <a:extLst>
              <a:ext uri="{FF2B5EF4-FFF2-40B4-BE49-F238E27FC236}">
                <a16:creationId xmlns:a16="http://schemas.microsoft.com/office/drawing/2014/main" id="{FB0323D5-16CF-4643-8ED4-144A2183D006}"/>
              </a:ext>
            </a:extLst>
          </p:cNvPr>
          <p:cNvSpPr>
            <a:spLocks noGrp="1"/>
          </p:cNvSpPr>
          <p:nvPr userDrawn="1">
            <p:ph type="body" idx="1" hasCustomPrompt="1"/>
          </p:nvPr>
        </p:nvSpPr>
        <p:spPr>
          <a:xfrm>
            <a:off x="3556635" y="3589021"/>
            <a:ext cx="5074920" cy="1581912"/>
          </a:xfrm>
        </p:spPr>
        <p:txBody>
          <a:bodyPr>
            <a:noAutofit/>
          </a:bodyPr>
          <a:lstStyle>
            <a:lvl1pPr marL="0" indent="0" algn="ctr">
              <a:buNone/>
              <a:defRPr sz="27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And your transition’s sub-title can go here. This one can go up to three lines!</a:t>
            </a:r>
          </a:p>
        </p:txBody>
      </p:sp>
      <p:sp>
        <p:nvSpPr>
          <p:cNvPr id="14" name="Freeform: Shape 13">
            <a:extLst>
              <a:ext uri="{FF2B5EF4-FFF2-40B4-BE49-F238E27FC236}">
                <a16:creationId xmlns:a16="http://schemas.microsoft.com/office/drawing/2014/main" id="{502E6161-959F-4D97-A425-DEBED66A1D2A}"/>
              </a:ext>
            </a:extLst>
          </p:cNvPr>
          <p:cNvSpPr/>
          <p:nvPr userDrawn="1"/>
        </p:nvSpPr>
        <p:spPr>
          <a:xfrm>
            <a:off x="9851151" y="773578"/>
            <a:ext cx="2036049" cy="5310352"/>
          </a:xfrm>
          <a:custGeom>
            <a:avLst/>
            <a:gdLst>
              <a:gd name="connsiteX0" fmla="*/ 2032192 w 2036049"/>
              <a:gd name="connsiteY0" fmla="*/ 0 h 5310352"/>
              <a:gd name="connsiteX1" fmla="*/ 2036049 w 2036049"/>
              <a:gd name="connsiteY1" fmla="*/ 329 h 5310352"/>
              <a:gd name="connsiteX2" fmla="*/ 2036049 w 2036049"/>
              <a:gd name="connsiteY2" fmla="*/ 292973 h 5310352"/>
              <a:gd name="connsiteX3" fmla="*/ 2032192 w 2036049"/>
              <a:gd name="connsiteY3" fmla="*/ 292584 h 5310352"/>
              <a:gd name="connsiteX4" fmla="*/ 1821826 w 2036049"/>
              <a:gd name="connsiteY4" fmla="*/ 502948 h 5310352"/>
              <a:gd name="connsiteX5" fmla="*/ 2032192 w 2036049"/>
              <a:gd name="connsiteY5" fmla="*/ 713313 h 5310352"/>
              <a:gd name="connsiteX6" fmla="*/ 2036049 w 2036049"/>
              <a:gd name="connsiteY6" fmla="*/ 712924 h 5310352"/>
              <a:gd name="connsiteX7" fmla="*/ 2036049 w 2036049"/>
              <a:gd name="connsiteY7" fmla="*/ 5301227 h 5310352"/>
              <a:gd name="connsiteX8" fmla="*/ 2030823 w 2036049"/>
              <a:gd name="connsiteY8" fmla="*/ 5310352 h 5310352"/>
              <a:gd name="connsiteX9" fmla="*/ 373375 w 2036049"/>
              <a:gd name="connsiteY9" fmla="*/ 3909180 h 5310352"/>
              <a:gd name="connsiteX10" fmla="*/ 223441 w 2036049"/>
              <a:gd name="connsiteY10" fmla="*/ 4056375 h 5310352"/>
              <a:gd name="connsiteX11" fmla="*/ 40774 w 2036049"/>
              <a:gd name="connsiteY11" fmla="*/ 2889626 h 5310352"/>
              <a:gd name="connsiteX12" fmla="*/ 1019445 w 2036049"/>
              <a:gd name="connsiteY12" fmla="*/ 3606579 h 5310352"/>
              <a:gd name="connsiteX13" fmla="*/ 675157 w 2036049"/>
              <a:gd name="connsiteY13" fmla="*/ 3666546 h 5310352"/>
              <a:gd name="connsiteX14" fmla="*/ 1071257 w 2036049"/>
              <a:gd name="connsiteY14" fmla="*/ 4048191 h 5310352"/>
              <a:gd name="connsiteX15" fmla="*/ 1669566 w 2036049"/>
              <a:gd name="connsiteY15" fmla="*/ 3523594 h 5310352"/>
              <a:gd name="connsiteX16" fmla="*/ 1721159 w 2036049"/>
              <a:gd name="connsiteY16" fmla="*/ 2294770 h 5310352"/>
              <a:gd name="connsiteX17" fmla="*/ 1730492 w 2036049"/>
              <a:gd name="connsiteY17" fmla="*/ 1758294 h 5310352"/>
              <a:gd name="connsiteX18" fmla="*/ 506968 w 2036049"/>
              <a:gd name="connsiteY18" fmla="*/ 1758294 h 5310352"/>
              <a:gd name="connsiteX19" fmla="*/ 506968 w 2036049"/>
              <a:gd name="connsiteY19" fmla="*/ 1292158 h 5310352"/>
              <a:gd name="connsiteX20" fmla="*/ 1738347 w 2036049"/>
              <a:gd name="connsiteY20" fmla="*/ 1292158 h 5310352"/>
              <a:gd name="connsiteX21" fmla="*/ 1744204 w 2036049"/>
              <a:gd name="connsiteY21" fmla="*/ 915330 h 5310352"/>
              <a:gd name="connsiteX22" fmla="*/ 1744724 w 2036049"/>
              <a:gd name="connsiteY22" fmla="*/ 915330 h 5310352"/>
              <a:gd name="connsiteX23" fmla="*/ 1529212 w 2036049"/>
              <a:gd name="connsiteY23" fmla="*/ 502948 h 5310352"/>
              <a:gd name="connsiteX24" fmla="*/ 2032192 w 2036049"/>
              <a:gd name="connsiteY24" fmla="*/ 0 h 5310352"/>
              <a:gd name="connsiteX25" fmla="*/ 1714727 w 2036049"/>
              <a:gd name="connsiteY25" fmla="*/ 2652767 h 5310352"/>
              <a:gd name="connsiteX26" fmla="*/ 1706406 w 2036049"/>
              <a:gd name="connsiteY26" fmla="*/ 3086224 h 5310352"/>
              <a:gd name="connsiteX27" fmla="*/ 1714727 w 2036049"/>
              <a:gd name="connsiteY27" fmla="*/ 2652767 h 531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36049" h="5310352">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sp>
        <p:nvSpPr>
          <p:cNvPr id="15" name="Freeform: Shape 14">
            <a:extLst>
              <a:ext uri="{FF2B5EF4-FFF2-40B4-BE49-F238E27FC236}">
                <a16:creationId xmlns:a16="http://schemas.microsoft.com/office/drawing/2014/main" id="{D510F7FB-D9D5-4C19-B7C0-F200AACFA448}"/>
              </a:ext>
            </a:extLst>
          </p:cNvPr>
          <p:cNvSpPr/>
          <p:nvPr userDrawn="1"/>
        </p:nvSpPr>
        <p:spPr>
          <a:xfrm>
            <a:off x="304800" y="773907"/>
            <a:ext cx="2025597" cy="5300898"/>
          </a:xfrm>
          <a:custGeom>
            <a:avLst/>
            <a:gdLst>
              <a:gd name="connsiteX0" fmla="*/ 0 w 2025597"/>
              <a:gd name="connsiteY0" fmla="*/ 0 h 5300898"/>
              <a:gd name="connsiteX1" fmla="*/ 82086 w 2025597"/>
              <a:gd name="connsiteY1" fmla="*/ 6998 h 5300898"/>
              <a:gd name="connsiteX2" fmla="*/ 482728 w 2025597"/>
              <a:gd name="connsiteY2" fmla="*/ 377402 h 5300898"/>
              <a:gd name="connsiteX3" fmla="*/ 1197880 w 2025597"/>
              <a:gd name="connsiteY3" fmla="*/ 1291829 h 5300898"/>
              <a:gd name="connsiteX4" fmla="*/ 1521394 w 2025597"/>
              <a:gd name="connsiteY4" fmla="*/ 1291829 h 5300898"/>
              <a:gd name="connsiteX5" fmla="*/ 1521394 w 2025597"/>
              <a:gd name="connsiteY5" fmla="*/ 1757965 h 5300898"/>
              <a:gd name="connsiteX6" fmla="*/ 1184222 w 2025597"/>
              <a:gd name="connsiteY6" fmla="*/ 1757965 h 5300898"/>
              <a:gd name="connsiteX7" fmla="*/ 308736 w 2025597"/>
              <a:gd name="connsiteY7" fmla="*/ 2534502 h 5300898"/>
              <a:gd name="connsiteX8" fmla="*/ 321929 w 2025597"/>
              <a:gd name="connsiteY8" fmla="*/ 3191898 h 5300898"/>
              <a:gd name="connsiteX9" fmla="*/ 324502 w 2025597"/>
              <a:gd name="connsiteY9" fmla="*/ 3224687 h 5300898"/>
              <a:gd name="connsiteX10" fmla="*/ 1084212 w 2025597"/>
              <a:gd name="connsiteY10" fmla="*/ 3949687 h 5300898"/>
              <a:gd name="connsiteX11" fmla="*/ 1350441 w 2025597"/>
              <a:gd name="connsiteY11" fmla="*/ 3666217 h 5300898"/>
              <a:gd name="connsiteX12" fmla="*/ 1006180 w 2025597"/>
              <a:gd name="connsiteY12" fmla="*/ 3606250 h 5300898"/>
              <a:gd name="connsiteX13" fmla="*/ 1984824 w 2025597"/>
              <a:gd name="connsiteY13" fmla="*/ 2889297 h 5300898"/>
              <a:gd name="connsiteX14" fmla="*/ 1802184 w 2025597"/>
              <a:gd name="connsiteY14" fmla="*/ 4056046 h 5300898"/>
              <a:gd name="connsiteX15" fmla="*/ 1652223 w 2025597"/>
              <a:gd name="connsiteY15" fmla="*/ 3908851 h 5300898"/>
              <a:gd name="connsiteX16" fmla="*/ 1191831 w 2025597"/>
              <a:gd name="connsiteY16" fmla="*/ 4495223 h 5300898"/>
              <a:gd name="connsiteX17" fmla="*/ 809882 w 2025597"/>
              <a:gd name="connsiteY17" fmla="*/ 5131489 h 5300898"/>
              <a:gd name="connsiteX18" fmla="*/ 893771 w 2025597"/>
              <a:gd name="connsiteY18" fmla="*/ 4726033 h 5300898"/>
              <a:gd name="connsiteX19" fmla="*/ 6748 w 2025597"/>
              <a:gd name="connsiteY19" fmla="*/ 5289114 h 5300898"/>
              <a:gd name="connsiteX20" fmla="*/ 0 w 2025597"/>
              <a:gd name="connsiteY20" fmla="*/ 5300898 h 5300898"/>
              <a:gd name="connsiteX21" fmla="*/ 0 w 2025597"/>
              <a:gd name="connsiteY21" fmla="*/ 712595 h 5300898"/>
              <a:gd name="connsiteX22" fmla="*/ 38541 w 2025597"/>
              <a:gd name="connsiteY22" fmla="*/ 708710 h 5300898"/>
              <a:gd name="connsiteX23" fmla="*/ 206537 w 2025597"/>
              <a:gd name="connsiteY23" fmla="*/ 502619 h 5300898"/>
              <a:gd name="connsiteX24" fmla="*/ 38541 w 2025597"/>
              <a:gd name="connsiteY24" fmla="*/ 296530 h 5300898"/>
              <a:gd name="connsiteX25" fmla="*/ 0 w 2025597"/>
              <a:gd name="connsiteY25" fmla="*/ 292644 h 5300898"/>
              <a:gd name="connsiteX26" fmla="*/ 0 w 2025597"/>
              <a:gd name="connsiteY26" fmla="*/ 0 h 5300898"/>
              <a:gd name="connsiteX27" fmla="*/ 419394 w 2025597"/>
              <a:gd name="connsiteY27" fmla="*/ 773635 h 5300898"/>
              <a:gd name="connsiteX28" fmla="*/ 281421 w 2025597"/>
              <a:gd name="connsiteY28" fmla="*/ 916643 h 5300898"/>
              <a:gd name="connsiteX29" fmla="*/ 287251 w 2025597"/>
              <a:gd name="connsiteY29" fmla="*/ 1291829 h 5300898"/>
              <a:gd name="connsiteX30" fmla="*/ 809554 w 2025597"/>
              <a:gd name="connsiteY30" fmla="*/ 1291829 h 5300898"/>
              <a:gd name="connsiteX31" fmla="*/ 419394 w 2025597"/>
              <a:gd name="connsiteY31" fmla="*/ 773635 h 5300898"/>
              <a:gd name="connsiteX32" fmla="*/ 295106 w 2025597"/>
              <a:gd name="connsiteY32" fmla="*/ 1757965 h 5300898"/>
              <a:gd name="connsiteX33" fmla="*/ 302250 w 2025597"/>
              <a:gd name="connsiteY33" fmla="*/ 2169060 h 5300898"/>
              <a:gd name="connsiteX34" fmla="*/ 777120 w 2025597"/>
              <a:gd name="connsiteY34" fmla="*/ 1757965 h 5300898"/>
              <a:gd name="connsiteX35" fmla="*/ 295106 w 2025597"/>
              <a:gd name="connsiteY35" fmla="*/ 1757965 h 5300898"/>
              <a:gd name="connsiteX36" fmla="*/ 384086 w 2025597"/>
              <a:gd name="connsiteY36" fmla="*/ 3687456 h 5300898"/>
              <a:gd name="connsiteX37" fmla="*/ 749340 w 2025597"/>
              <a:gd name="connsiteY37" fmla="*/ 4116041 h 5300898"/>
              <a:gd name="connsiteX38" fmla="*/ 384086 w 2025597"/>
              <a:gd name="connsiteY38" fmla="*/ 3687456 h 530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25597" h="5300898">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lnSpc>
                <a:spcPct val="123000"/>
              </a:lnSpc>
              <a:spcBef>
                <a:spcPts val="600"/>
              </a:spcBef>
              <a:spcAft>
                <a:spcPts val="600"/>
              </a:spcAft>
            </a:pPr>
            <a:endParaRPr lang="en-US" sz="1600"/>
          </a:p>
        </p:txBody>
      </p:sp>
    </p:spTree>
    <p:extLst>
      <p:ext uri="{BB962C8B-B14F-4D97-AF65-F5344CB8AC3E}">
        <p14:creationId xmlns:p14="http://schemas.microsoft.com/office/powerpoint/2010/main" val="16185971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1023F0-2483-4AF7-A1FD-E688A4A6B1BE}" type="datetime1">
              <a:rPr lang="en-US" smtClean="0"/>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6835236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30839FD-2837-468F-BB35-6A53D46D06BD}" type="datetime1">
              <a:rPr lang="en-US" smtClean="0"/>
              <a:t>11/30/2022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4289294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53442302"/>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BB3E300-325C-492B-A3E0-7F3EA4368DC6}" type="datetime1">
              <a:rPr lang="en-US" smtClean="0"/>
              <a:t>11/30/2022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27372895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lvl1pPr>
              <a:defRPr/>
            </a:lvl1pPr>
          </a:lstStyle>
          <a:p>
            <a:r>
              <a:rPr lang="en-US"/>
              <a:t>YOUR SLIDE’S TITLE GOES HERE</a:t>
            </a:r>
          </a:p>
        </p:txBody>
      </p:sp>
      <p:sp>
        <p:nvSpPr>
          <p:cNvPr id="3" name="Content Placeholder 2">
            <a:extLst>
              <a:ext uri="{FF2B5EF4-FFF2-40B4-BE49-F238E27FC236}">
                <a16:creationId xmlns:a16="http://schemas.microsoft.com/office/drawing/2014/main" id="{A753EC81-5AD8-430D-8FD1-2100649684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11/30/2022</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18681130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Bullet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11/30/2022</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B6A3415C-D4D1-40DF-AB43-2D88A58773C9}"/>
              </a:ext>
            </a:extLst>
          </p:cNvPr>
          <p:cNvSpPr>
            <a:spLocks noGrp="1"/>
          </p:cNvSpPr>
          <p:nvPr>
            <p:ph type="body" sz="quarter" idx="14"/>
          </p:nvPr>
        </p:nvSpPr>
        <p:spPr>
          <a:xfrm>
            <a:off x="304800" y="2085975"/>
            <a:ext cx="11582400" cy="37052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265943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lvl1pPr>
              <a:defRPr/>
            </a:lvl1pPr>
          </a:lstStyle>
          <a:p>
            <a:r>
              <a:rPr lang="en-US"/>
              <a:t>YOUR SLIDE’S TITLE GOES HERE</a:t>
            </a:r>
          </a:p>
        </p:txBody>
      </p:sp>
      <p:sp>
        <p:nvSpPr>
          <p:cNvPr id="3" name="Content Placeholder 2">
            <a:extLst>
              <a:ext uri="{FF2B5EF4-FFF2-40B4-BE49-F238E27FC236}">
                <a16:creationId xmlns:a16="http://schemas.microsoft.com/office/drawing/2014/main" id="{A753EC81-5AD8-430D-8FD1-2100649684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11/30/2022</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21424728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25E961FD-291E-4942-B84C-5A716FDD4302}"/>
              </a:ext>
            </a:extLst>
          </p:cNvPr>
          <p:cNvSpPr>
            <a:spLocks noGrp="1"/>
          </p:cNvSpPr>
          <p:nvPr>
            <p:ph type="pic" sz="quarter" idx="13"/>
          </p:nvPr>
        </p:nvSpPr>
        <p:spPr>
          <a:xfrm>
            <a:off x="304800" y="304799"/>
            <a:ext cx="11572875" cy="353872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a:lstStyle>
            <a:lvl1pPr marL="0" indent="0">
              <a:buNone/>
              <a:defRPr/>
            </a:lvl1pPr>
          </a:lstStyle>
          <a:p>
            <a:endParaRPr lang="en-US"/>
          </a:p>
        </p:txBody>
      </p:sp>
      <p:sp>
        <p:nvSpPr>
          <p:cNvPr id="13" name="Прямоугольник 2">
            <a:extLst>
              <a:ext uri="{FF2B5EF4-FFF2-40B4-BE49-F238E27FC236}">
                <a16:creationId xmlns:a16="http://schemas.microsoft.com/office/drawing/2014/main" id="{B7877920-6C8D-4802-81F7-DCDE19AEA2A6}"/>
              </a:ext>
            </a:extLst>
          </p:cNvPr>
          <p:cNvSpPr/>
          <p:nvPr userDrawn="1"/>
        </p:nvSpPr>
        <p:spPr>
          <a:xfrm>
            <a:off x="2992323" y="4159116"/>
            <a:ext cx="8899100" cy="2386744"/>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Прямоугольник 11">
            <a:extLst>
              <a:ext uri="{FF2B5EF4-FFF2-40B4-BE49-F238E27FC236}">
                <a16:creationId xmlns:a16="http://schemas.microsoft.com/office/drawing/2014/main" id="{AC6E8A01-1018-4AFE-A229-B735D9B018CB}"/>
              </a:ext>
            </a:extLst>
          </p:cNvPr>
          <p:cNvSpPr/>
          <p:nvPr userDrawn="1"/>
        </p:nvSpPr>
        <p:spPr>
          <a:xfrm>
            <a:off x="304800" y="4159116"/>
            <a:ext cx="2351843" cy="2386744"/>
          </a:xfrm>
          <a:prstGeom prst="rect">
            <a:avLst/>
          </a:prstGeom>
          <a:solidFill>
            <a:srgbClr val="8FB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Graphic 14">
            <a:extLst>
              <a:ext uri="{FF2B5EF4-FFF2-40B4-BE49-F238E27FC236}">
                <a16:creationId xmlns:a16="http://schemas.microsoft.com/office/drawing/2014/main" id="{3665694F-8DF2-4937-B609-8F95E25898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1602" y="5097963"/>
            <a:ext cx="1198238" cy="509050"/>
          </a:xfrm>
          <a:prstGeom prst="rect">
            <a:avLst/>
          </a:prstGeom>
        </p:spPr>
      </p:pic>
      <p:cxnSp>
        <p:nvCxnSpPr>
          <p:cNvPr id="19" name="Straight Connector 18">
            <a:extLst>
              <a:ext uri="{FF2B5EF4-FFF2-40B4-BE49-F238E27FC236}">
                <a16:creationId xmlns:a16="http://schemas.microsoft.com/office/drawing/2014/main" id="{7C450DC8-B6F7-403F-8C0C-54545608D944}"/>
              </a:ext>
            </a:extLst>
          </p:cNvPr>
          <p:cNvCxnSpPr/>
          <p:nvPr userDrawn="1"/>
        </p:nvCxnSpPr>
        <p:spPr>
          <a:xfrm>
            <a:off x="3417994" y="5249772"/>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5534C59-34ED-4253-B5D0-0B6A3FABBF6D}"/>
              </a:ext>
            </a:extLst>
          </p:cNvPr>
          <p:cNvSpPr>
            <a:spLocks noGrp="1"/>
          </p:cNvSpPr>
          <p:nvPr>
            <p:ph type="ctrTitle" hasCustomPrompt="1"/>
          </p:nvPr>
        </p:nvSpPr>
        <p:spPr>
          <a:xfrm>
            <a:off x="3310340" y="4399360"/>
            <a:ext cx="8266176" cy="701731"/>
          </a:xfrm>
        </p:spPr>
        <p:txBody>
          <a:bodyPr anchor="t"/>
          <a:lstStyle>
            <a:lvl1pPr algn="l">
              <a:defRPr sz="4400">
                <a:solidFill>
                  <a:schemeClr val="bg1"/>
                </a:solidFill>
              </a:defRPr>
            </a:lvl1pPr>
          </a:lstStyle>
          <a:p>
            <a:r>
              <a:rPr lang="en-US"/>
              <a:t>YOUR DECK’S TITLE GOES HERE</a:t>
            </a:r>
          </a:p>
        </p:txBody>
      </p:sp>
      <p:sp>
        <p:nvSpPr>
          <p:cNvPr id="3" name="Subtitle 2">
            <a:extLst>
              <a:ext uri="{FF2B5EF4-FFF2-40B4-BE49-F238E27FC236}">
                <a16:creationId xmlns:a16="http://schemas.microsoft.com/office/drawing/2014/main" id="{1455C329-DC2F-488E-861C-64EAB89C8320}"/>
              </a:ext>
            </a:extLst>
          </p:cNvPr>
          <p:cNvSpPr>
            <a:spLocks noGrp="1"/>
          </p:cNvSpPr>
          <p:nvPr>
            <p:ph type="subTitle" idx="1" hasCustomPrompt="1"/>
          </p:nvPr>
        </p:nvSpPr>
        <p:spPr>
          <a:xfrm>
            <a:off x="3310340" y="5332289"/>
            <a:ext cx="8266176" cy="1069848"/>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Your Deck’s sub-title goes here. Just make sure it doesn’t exceed two lines!</a:t>
            </a:r>
          </a:p>
        </p:txBody>
      </p:sp>
    </p:spTree>
    <p:extLst>
      <p:ext uri="{BB962C8B-B14F-4D97-AF65-F5344CB8AC3E}">
        <p14:creationId xmlns:p14="http://schemas.microsoft.com/office/powerpoint/2010/main" val="30875294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t>11/30/2022</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B6A3415C-D4D1-40DF-AB43-2D88A58773C9}"/>
              </a:ext>
            </a:extLst>
          </p:cNvPr>
          <p:cNvSpPr>
            <a:spLocks noGrp="1"/>
          </p:cNvSpPr>
          <p:nvPr>
            <p:ph type="body" sz="quarter" idx="14"/>
          </p:nvPr>
        </p:nvSpPr>
        <p:spPr>
          <a:xfrm>
            <a:off x="304800" y="2085975"/>
            <a:ext cx="11582400" cy="37052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28090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xfrm>
            <a:off x="609600" y="6356351"/>
            <a:ext cx="2844800" cy="365125"/>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1AA3FE5-E013-4194-8A8C-A66699E02859}" type="datetimeFigureOut">
              <a:rPr kumimoji="0" lang="en-US" sz="1800" b="0" i="0" u="none" strike="noStrike" kern="1200" cap="none" spc="0" normalizeH="0" baseline="0" noProof="0">
                <a:ln>
                  <a:noFill/>
                </a:ln>
                <a:solidFill>
                  <a:srgbClr val="000000"/>
                </a:solidFill>
                <a:effectLst/>
                <a:uLnTx/>
                <a:uFillTx/>
                <a:latin typeface="Arial" pitchFamily="34" charset="0"/>
                <a:ea typeface="+mn-ea"/>
                <a:cs typeface="Arial"/>
              </a:rPr>
              <a:pPr marL="0" marR="0" lvl="0" indent="0" algn="l" defTabSz="914400" rtl="0" eaLnBrk="1" fontAlgn="base" latinLnBrk="0" hangingPunct="1">
                <a:lnSpc>
                  <a:spcPct val="100000"/>
                </a:lnSpc>
                <a:spcBef>
                  <a:spcPct val="0"/>
                </a:spcBef>
                <a:spcAft>
                  <a:spcPct val="0"/>
                </a:spcAft>
                <a:buClrTx/>
                <a:buSzTx/>
                <a:buFontTx/>
                <a:buNone/>
                <a:tabLst/>
                <a:defRPr/>
              </a:pPr>
              <a:t>11/30/2022</a:t>
            </a:fld>
            <a:endParaRPr kumimoji="0" lang="en-US" sz="1800" b="0" i="0" u="none" strike="noStrike" kern="1200" cap="none" spc="0" normalizeH="0" baseline="0" noProof="0">
              <a:ln>
                <a:noFill/>
              </a:ln>
              <a:solidFill>
                <a:srgbClr val="000000"/>
              </a:solidFill>
              <a:effectLst/>
              <a:uLnTx/>
              <a:uFillTx/>
              <a:latin typeface="Arial" pitchFamily="34" charset="0"/>
              <a:ea typeface="+mn-ea"/>
              <a:cs typeface="Arial"/>
            </a:endParaRPr>
          </a:p>
        </p:txBody>
      </p:sp>
      <p:sp>
        <p:nvSpPr>
          <p:cNvPr id="4"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Arial"/>
            </a:endParaRPr>
          </a:p>
        </p:txBody>
      </p:sp>
      <p:sp>
        <p:nvSpPr>
          <p:cNvPr id="5" name="Slide Number Placeholder 5"/>
          <p:cNvSpPr>
            <a:spLocks noGrp="1"/>
          </p:cNvSpPr>
          <p:nvPr>
            <p:ph type="sldNum" sz="quarter" idx="12"/>
          </p:nvPr>
        </p:nvSpPr>
        <p:spPr>
          <a:xfrm>
            <a:off x="8737600" y="6453189"/>
            <a:ext cx="2641600" cy="268287"/>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C0E15E4-EBF7-4690-9192-C1403855DB0A}" type="slidenum">
              <a:rPr kumimoji="0" lang="en-US" sz="1800" b="0" i="0" u="none" strike="noStrike" kern="1200" cap="none" spc="0" normalizeH="0" baseline="0" noProof="0">
                <a:ln>
                  <a:noFill/>
                </a:ln>
                <a:solidFill>
                  <a:srgbClr val="000000"/>
                </a:solidFill>
                <a:effectLst/>
                <a:uLnTx/>
                <a:uFillTx/>
                <a:latin typeface="Arial" pitchFamily="34" charset="0"/>
                <a:ea typeface="+mn-ea"/>
                <a:cs typeface="Arial"/>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a:ln>
                <a:noFill/>
              </a:ln>
              <a:solidFill>
                <a:srgbClr val="000000"/>
              </a:solidFill>
              <a:effectLst/>
              <a:uLnTx/>
              <a:uFillTx/>
              <a:latin typeface="Arial" pitchFamily="34" charset="0"/>
              <a:ea typeface="+mn-ea"/>
              <a:cs typeface="Arial"/>
            </a:endParaRPr>
          </a:p>
        </p:txBody>
      </p:sp>
    </p:spTree>
    <p:extLst>
      <p:ext uri="{BB962C8B-B14F-4D97-AF65-F5344CB8AC3E}">
        <p14:creationId xmlns:p14="http://schemas.microsoft.com/office/powerpoint/2010/main" val="1125441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457200"/>
            <a:ext cx="9042400" cy="411162"/>
          </a:xfrm>
        </p:spPr>
        <p:txBody>
          <a:bodyPr/>
          <a:lstStyle>
            <a:lvl1pPr algn="l">
              <a:defRPr sz="1800">
                <a:latin typeface="Century Gothic"/>
                <a:cs typeface="Century Gothic"/>
              </a:defRPr>
            </a:lvl1pPr>
          </a:lstStyle>
          <a:p>
            <a:r>
              <a:rPr lang="en-US"/>
              <a:t>Click to edit Master title style</a:t>
            </a:r>
          </a:p>
        </p:txBody>
      </p:sp>
      <p:sp>
        <p:nvSpPr>
          <p:cNvPr id="3" name="Content Placeholder 2"/>
          <p:cNvSpPr>
            <a:spLocks noGrp="1"/>
          </p:cNvSpPr>
          <p:nvPr>
            <p:ph sz="half" idx="1"/>
          </p:nvPr>
        </p:nvSpPr>
        <p:spPr>
          <a:xfrm>
            <a:off x="609600" y="1536192"/>
            <a:ext cx="4876800" cy="4590288"/>
          </a:xfrm>
        </p:spPr>
        <p:txBody>
          <a:bodyPr/>
          <a:lstStyle>
            <a:lvl1pPr>
              <a:defRPr sz="2800">
                <a:latin typeface="Century Gothic"/>
                <a:cs typeface="Century Gothic"/>
              </a:defRPr>
            </a:lvl1pPr>
            <a:lvl2pPr>
              <a:defRPr sz="2400">
                <a:latin typeface="Century Gothic"/>
                <a:cs typeface="Century Gothic"/>
              </a:defRPr>
            </a:lvl2pPr>
            <a:lvl3pPr>
              <a:defRPr sz="2000">
                <a:latin typeface="Century Gothic"/>
                <a:cs typeface="Century Gothic"/>
              </a:defRPr>
            </a:lvl3pPr>
            <a:lvl4pPr>
              <a:defRPr sz="1800">
                <a:latin typeface="Century Gothic"/>
                <a:cs typeface="Century Gothic"/>
              </a:defRPr>
            </a:lvl4pPr>
            <a:lvl5pPr>
              <a:defRPr sz="1800">
                <a:latin typeface="Century Gothic"/>
                <a:cs typeface="Century Gothic"/>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92800" y="1536192"/>
            <a:ext cx="4876800" cy="4590288"/>
          </a:xfrm>
        </p:spPr>
        <p:txBody>
          <a:bodyPr/>
          <a:lstStyle>
            <a:lvl1pPr>
              <a:defRPr sz="2800">
                <a:latin typeface="Century Gothic"/>
                <a:cs typeface="Century Gothic"/>
              </a:defRPr>
            </a:lvl1pPr>
            <a:lvl2pPr>
              <a:defRPr sz="2400">
                <a:latin typeface="Century Gothic"/>
                <a:cs typeface="Century Gothic"/>
              </a:defRPr>
            </a:lvl2pPr>
            <a:lvl3pPr>
              <a:defRPr sz="2000">
                <a:latin typeface="Century Gothic"/>
                <a:cs typeface="Century Gothic"/>
              </a:defRPr>
            </a:lvl3pPr>
            <a:lvl4pPr>
              <a:defRPr sz="1800">
                <a:latin typeface="Century Gothic"/>
                <a:cs typeface="Century Gothic"/>
              </a:defRPr>
            </a:lvl4pPr>
            <a:lvl5pPr>
              <a:defRPr sz="1800">
                <a:latin typeface="Century Gothic"/>
                <a:cs typeface="Century Gothic"/>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6"/>
          <p:cNvSpPr>
            <a:spLocks noGrp="1"/>
          </p:cNvSpPr>
          <p:nvPr>
            <p:ph type="sldNum" sz="quarter" idx="12"/>
          </p:nvPr>
        </p:nvSpPr>
        <p:spPr>
          <a:xfrm>
            <a:off x="8737600" y="6453189"/>
            <a:ext cx="2641600" cy="268287"/>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19D06EE-6227-470C-92D1-777A2C9B6D46}" type="slidenum">
              <a:rPr kumimoji="0" lang="en-US" sz="1800" b="0" i="0" u="none" strike="noStrike" kern="1200" cap="none" spc="0" normalizeH="0" baseline="0" noProof="0">
                <a:ln>
                  <a:noFill/>
                </a:ln>
                <a:solidFill>
                  <a:srgbClr val="000000"/>
                </a:solidFill>
                <a:effectLst/>
                <a:uLnTx/>
                <a:uFillTx/>
                <a:latin typeface="Arial" pitchFamily="34" charset="0"/>
                <a:ea typeface="+mn-ea"/>
                <a:cs typeface="Arial"/>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a:ln>
                <a:noFill/>
              </a:ln>
              <a:solidFill>
                <a:srgbClr val="000000"/>
              </a:solidFill>
              <a:effectLst/>
              <a:uLnTx/>
              <a:uFillTx/>
              <a:latin typeface="Arial" pitchFamily="34" charset="0"/>
              <a:ea typeface="+mn-ea"/>
              <a:cs typeface="Arial"/>
            </a:endParaRPr>
          </a:p>
        </p:txBody>
      </p:sp>
    </p:spTree>
    <p:extLst>
      <p:ext uri="{BB962C8B-B14F-4D97-AF65-F5344CB8AC3E}">
        <p14:creationId xmlns:p14="http://schemas.microsoft.com/office/powerpoint/2010/main" val="3331653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09600" y="6356352"/>
            <a:ext cx="2844800" cy="365125"/>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E1C8CD2-67E2-4054-B8D4-3F66F7F507CA}" type="datetimeFigureOut">
              <a:rPr kumimoji="0" lang="en-US" sz="1800" b="0" i="0" u="none" strike="noStrike" kern="1200" cap="none" spc="0" normalizeH="0" baseline="0" noProof="0">
                <a:ln>
                  <a:noFill/>
                </a:ln>
                <a:solidFill>
                  <a:srgbClr val="000000"/>
                </a:solidFill>
                <a:effectLst/>
                <a:uLnTx/>
                <a:uFillTx/>
                <a:latin typeface="Book Antiqua"/>
                <a:ea typeface="+mn-ea"/>
                <a:cs typeface="Arial"/>
              </a:rPr>
              <a:pPr marL="0" marR="0" lvl="0" indent="0" algn="l" defTabSz="914400" rtl="0" eaLnBrk="1" fontAlgn="auto" latinLnBrk="0" hangingPunct="1">
                <a:lnSpc>
                  <a:spcPct val="100000"/>
                </a:lnSpc>
                <a:spcBef>
                  <a:spcPts val="0"/>
                </a:spcBef>
                <a:spcAft>
                  <a:spcPts val="0"/>
                </a:spcAft>
                <a:buClrTx/>
                <a:buSzTx/>
                <a:buFontTx/>
                <a:buNone/>
                <a:tabLst/>
                <a:defRPr/>
              </a:pPr>
              <a:t>11/30/2022</a:t>
            </a:fld>
            <a:endParaRPr kumimoji="0" lang="en-US" sz="1800" b="0" i="0" u="none" strike="noStrike" kern="1200" cap="none" spc="0" normalizeH="0" baseline="0" noProof="0">
              <a:ln>
                <a:noFill/>
              </a:ln>
              <a:solidFill>
                <a:srgbClr val="000000"/>
              </a:solidFill>
              <a:effectLst/>
              <a:uLnTx/>
              <a:uFillTx/>
              <a:latin typeface="Book Antiqua"/>
              <a:ea typeface="+mn-ea"/>
              <a:cs typeface="Arial"/>
            </a:endParaRPr>
          </a:p>
        </p:txBody>
      </p:sp>
      <p:sp>
        <p:nvSpPr>
          <p:cNvPr id="3" name="Footer Placeholder 4"/>
          <p:cNvSpPr>
            <a:spLocks noGrp="1"/>
          </p:cNvSpPr>
          <p:nvPr>
            <p:ph type="ftr" sz="quarter" idx="11"/>
          </p:nvPr>
        </p:nvSpPr>
        <p:spPr>
          <a:xfrm>
            <a:off x="4165600" y="6356352"/>
            <a:ext cx="3860800" cy="365125"/>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Book Antiqua"/>
              <a:ea typeface="+mn-ea"/>
              <a:cs typeface="Arial"/>
            </a:endParaRPr>
          </a:p>
        </p:txBody>
      </p:sp>
      <p:sp>
        <p:nvSpPr>
          <p:cNvPr id="4" name="Slide Number Placeholder 5"/>
          <p:cNvSpPr>
            <a:spLocks noGrp="1"/>
          </p:cNvSpPr>
          <p:nvPr>
            <p:ph type="sldNum" sz="quarter" idx="12"/>
          </p:nvPr>
        </p:nvSpPr>
        <p:spPr>
          <a:xfrm>
            <a:off x="8737600" y="6356352"/>
            <a:ext cx="2844800" cy="365125"/>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D161D33-E6CC-46BF-B289-E0B8AC278E13}" type="slidenum">
              <a:rPr kumimoji="0" lang="en-US" sz="1800" b="0" i="0" u="none" strike="noStrike" kern="1200" cap="none" spc="0" normalizeH="0" baseline="0" noProof="0">
                <a:ln>
                  <a:noFill/>
                </a:ln>
                <a:solidFill>
                  <a:srgbClr val="000000"/>
                </a:solidFill>
                <a:effectLst/>
                <a:uLnTx/>
                <a:uFillTx/>
                <a:latin typeface="Book Antiqua"/>
                <a:ea typeface="+mn-ea"/>
                <a:cs typeface="Arial"/>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srgbClr val="000000"/>
              </a:solidFill>
              <a:effectLst/>
              <a:uLnTx/>
              <a:uFillTx/>
              <a:latin typeface="Book Antiqua"/>
              <a:ea typeface="+mn-ea"/>
              <a:cs typeface="Arial"/>
            </a:endParaRPr>
          </a:p>
        </p:txBody>
      </p:sp>
    </p:spTree>
    <p:extLst>
      <p:ext uri="{BB962C8B-B14F-4D97-AF65-F5344CB8AC3E}">
        <p14:creationId xmlns:p14="http://schemas.microsoft.com/office/powerpoint/2010/main" val="3747908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143001"/>
            <a:ext cx="10972800" cy="4983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57321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sp>
        <p:nvSpPr>
          <p:cNvPr id="4" name="Rectangle 8"/>
          <p:cNvSpPr>
            <a:spLocks noChangeArrowheads="1"/>
          </p:cNvSpPr>
          <p:nvPr/>
        </p:nvSpPr>
        <p:spPr bwMode="auto">
          <a:xfrm>
            <a:off x="8352367" y="5084764"/>
            <a:ext cx="2973917" cy="720725"/>
          </a:xfrm>
          <a:prstGeom prst="rect">
            <a:avLst/>
          </a:prstGeom>
          <a:noFill/>
          <a:ln w="9525">
            <a:noFill/>
            <a:miter lim="800000"/>
            <a:headEnd/>
            <a:tailEnd/>
          </a:ln>
          <a:effectLst/>
        </p:spPr>
        <p:txBody>
          <a:bodyPr lIns="92075" tIns="46038" rIns="92075" bIns="46038" anchor="ctr"/>
          <a:lstStyle/>
          <a:p>
            <a:pPr algn="r">
              <a:spcBef>
                <a:spcPct val="20000"/>
              </a:spcBef>
              <a:buClr>
                <a:srgbClr val="000000"/>
              </a:buClr>
              <a:buFont typeface="Wingdings" pitchFamily="2" charset="2"/>
              <a:buChar char="n"/>
              <a:defRPr/>
            </a:pPr>
            <a:endParaRPr lang="en-US" sz="1800" i="1">
              <a:solidFill>
                <a:srgbClr val="000000"/>
              </a:solidFill>
            </a:endParaRPr>
          </a:p>
        </p:txBody>
      </p:sp>
      <p:sp>
        <p:nvSpPr>
          <p:cNvPr id="4098" name="Rectangle 2"/>
          <p:cNvSpPr>
            <a:spLocks noGrp="1" noChangeArrowheads="1"/>
          </p:cNvSpPr>
          <p:nvPr>
            <p:ph type="ctrTitle"/>
          </p:nvPr>
        </p:nvSpPr>
        <p:spPr>
          <a:xfrm>
            <a:off x="2336800" y="2971800"/>
            <a:ext cx="8026400" cy="755650"/>
          </a:xfrm>
        </p:spPr>
        <p:txBody>
          <a:bodyPr anchor="b" anchorCtr="0"/>
          <a:lstStyle>
            <a:lvl1pPr>
              <a:defRPr sz="2800" b="0"/>
            </a:lvl1pPr>
          </a:lstStyle>
          <a:p>
            <a:r>
              <a:rPr lang="en-US"/>
              <a:t>Click to edit Master title style</a:t>
            </a:r>
          </a:p>
        </p:txBody>
      </p:sp>
      <p:pic>
        <p:nvPicPr>
          <p:cNvPr id="6" name="Picture 5" descr="RIDE_logo.JPG"/>
          <p:cNvPicPr>
            <a:picLocks noChangeAspect="1"/>
          </p:cNvPicPr>
          <p:nvPr userDrawn="1"/>
        </p:nvPicPr>
        <p:blipFill>
          <a:blip r:embed="rId2" cstate="print"/>
          <a:stretch>
            <a:fillRect/>
          </a:stretch>
        </p:blipFill>
        <p:spPr>
          <a:xfrm>
            <a:off x="304800" y="5334000"/>
            <a:ext cx="6824133" cy="1270000"/>
          </a:xfrm>
          <a:prstGeom prst="rect">
            <a:avLst/>
          </a:prstGeom>
        </p:spPr>
      </p:pic>
    </p:spTree>
    <p:extLst>
      <p:ext uri="{BB962C8B-B14F-4D97-AF65-F5344CB8AC3E}">
        <p14:creationId xmlns:p14="http://schemas.microsoft.com/office/powerpoint/2010/main" val="2710600780"/>
      </p:ext>
    </p:extLst>
  </p:cSld>
  <p:clrMapOvr>
    <a:overrideClrMapping bg1="lt1" tx1="dk1" bg2="lt2" tx2="dk2" accent1="accent1" accent2="accent2" accent3="accent3" accent4="accent4" accent5="accent5" accent6="accent6" hlink="hlink" folHlink="folHlink"/>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5964275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xfrm>
            <a:off x="609600" y="6356351"/>
            <a:ext cx="2844800" cy="365125"/>
          </a:xfrm>
          <a:prstGeom prst="rect">
            <a:avLst/>
          </a:prstGeom>
        </p:spPr>
        <p:txBody>
          <a:bodyPr/>
          <a:lstStyle>
            <a:lvl1pPr>
              <a:defRPr/>
            </a:lvl1pPr>
          </a:lstStyle>
          <a:p>
            <a:pPr fontAlgn="base">
              <a:spcBef>
                <a:spcPct val="0"/>
              </a:spcBef>
              <a:spcAft>
                <a:spcPct val="0"/>
              </a:spcAft>
              <a:defRPr/>
            </a:pPr>
            <a:fld id="{A1AA3FE5-E013-4194-8A8C-A66699E02859}" type="datetimeFigureOut">
              <a:rPr lang="en-US">
                <a:solidFill>
                  <a:srgbClr val="000000"/>
                </a:solidFill>
                <a:latin typeface="Arial" pitchFamily="34" charset="0"/>
              </a:rPr>
              <a:pPr fontAlgn="base">
                <a:spcBef>
                  <a:spcPct val="0"/>
                </a:spcBef>
                <a:spcAft>
                  <a:spcPct val="0"/>
                </a:spcAft>
                <a:defRPr/>
              </a:pPr>
              <a:t>11/30/2022</a:t>
            </a:fld>
            <a:endParaRPr lang="en-US">
              <a:solidFill>
                <a:srgbClr val="000000"/>
              </a:solidFill>
              <a:latin typeface="Arial" pitchFamily="34" charset="0"/>
            </a:endParaRPr>
          </a:p>
        </p:txBody>
      </p:sp>
      <p:sp>
        <p:nvSpPr>
          <p:cNvPr id="4"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fontAlgn="base">
              <a:spcBef>
                <a:spcPct val="0"/>
              </a:spcBef>
              <a:spcAft>
                <a:spcPct val="0"/>
              </a:spcAft>
              <a:defRPr/>
            </a:pPr>
            <a:endParaRPr lang="en-US">
              <a:solidFill>
                <a:srgbClr val="000000"/>
              </a:solidFill>
              <a:latin typeface="Arial" pitchFamily="34" charset="0"/>
            </a:endParaRPr>
          </a:p>
        </p:txBody>
      </p:sp>
      <p:sp>
        <p:nvSpPr>
          <p:cNvPr id="5" name="Slide Number Placeholder 5"/>
          <p:cNvSpPr>
            <a:spLocks noGrp="1"/>
          </p:cNvSpPr>
          <p:nvPr>
            <p:ph type="sldNum" sz="quarter" idx="12"/>
          </p:nvPr>
        </p:nvSpPr>
        <p:spPr>
          <a:xfrm>
            <a:off x="8737600" y="6453189"/>
            <a:ext cx="2641600" cy="268287"/>
          </a:xfrm>
          <a:prstGeom prst="rect">
            <a:avLst/>
          </a:prstGeom>
        </p:spPr>
        <p:txBody>
          <a:bodyPr/>
          <a:lstStyle>
            <a:lvl1pPr>
              <a:defRPr/>
            </a:lvl1pPr>
          </a:lstStyle>
          <a:p>
            <a:pPr fontAlgn="base">
              <a:spcBef>
                <a:spcPct val="0"/>
              </a:spcBef>
              <a:spcAft>
                <a:spcPct val="0"/>
              </a:spcAft>
              <a:defRPr/>
            </a:pPr>
            <a:fld id="{AC0E15E4-EBF7-4690-9192-C1403855DB0A}" type="slidenum">
              <a:rPr lang="en-US">
                <a:solidFill>
                  <a:srgbClr val="000000"/>
                </a:solidFill>
                <a:latin typeface="Arial" pitchFamily="34" charset="0"/>
              </a:rPr>
              <a:pPr fontAlgn="base">
                <a:spcBef>
                  <a:spcPct val="0"/>
                </a:spcBef>
                <a:spcAft>
                  <a:spcPct val="0"/>
                </a:spcAft>
                <a:defRPr/>
              </a:pPr>
              <a:t>‹#›</a:t>
            </a:fld>
            <a:endParaRPr lang="en-US">
              <a:solidFill>
                <a:srgbClr val="000000"/>
              </a:solidFill>
              <a:latin typeface="Arial" pitchFamily="34" charset="0"/>
            </a:endParaRPr>
          </a:p>
        </p:txBody>
      </p:sp>
    </p:spTree>
    <p:extLst>
      <p:ext uri="{BB962C8B-B14F-4D97-AF65-F5344CB8AC3E}">
        <p14:creationId xmlns:p14="http://schemas.microsoft.com/office/powerpoint/2010/main" val="1461581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image" Target="../media/image1.jpe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theme" Target="../theme/theme2.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9.xml"/><Relationship Id="rId7"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image" Target="../media/image3.sv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3"/>
          <p:cNvSpPr>
            <a:spLocks noGrp="1" noChangeArrowheads="1"/>
          </p:cNvSpPr>
          <p:nvPr>
            <p:ph type="title"/>
          </p:nvPr>
        </p:nvSpPr>
        <p:spPr bwMode="auto">
          <a:xfrm>
            <a:off x="406400" y="533401"/>
            <a:ext cx="9245600" cy="657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5123" name="Rectangle 4"/>
          <p:cNvSpPr>
            <a:spLocks noGrp="1" noChangeArrowheads="1"/>
          </p:cNvSpPr>
          <p:nvPr>
            <p:ph type="body" idx="1"/>
          </p:nvPr>
        </p:nvSpPr>
        <p:spPr bwMode="auto">
          <a:xfrm>
            <a:off x="1016000" y="1600200"/>
            <a:ext cx="10407651" cy="4637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80" name="Line 8"/>
          <p:cNvSpPr>
            <a:spLocks noChangeShapeType="1"/>
          </p:cNvSpPr>
          <p:nvPr/>
        </p:nvSpPr>
        <p:spPr bwMode="auto">
          <a:xfrm>
            <a:off x="508000" y="914400"/>
            <a:ext cx="10456333" cy="0"/>
          </a:xfrm>
          <a:prstGeom prst="line">
            <a:avLst/>
          </a:prstGeom>
          <a:noFill/>
          <a:ln w="25400" cap="sq">
            <a:solidFill>
              <a:srgbClr val="969696"/>
            </a:solidFill>
            <a:round/>
            <a:headEnd type="none" w="sm" len="sm"/>
            <a:tailEnd type="none" w="sm" len="sm"/>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Book Antiqua"/>
              <a:ea typeface="+mn-ea"/>
              <a:cs typeface="Arial"/>
            </a:endParaRPr>
          </a:p>
        </p:txBody>
      </p:sp>
      <p:sp>
        <p:nvSpPr>
          <p:cNvPr id="3081" name="Text Box 9"/>
          <p:cNvSpPr txBox="1">
            <a:spLocks noChangeArrowheads="1"/>
          </p:cNvSpPr>
          <p:nvPr/>
        </p:nvSpPr>
        <p:spPr bwMode="auto">
          <a:xfrm>
            <a:off x="10566400" y="6430964"/>
            <a:ext cx="812800" cy="274637"/>
          </a:xfrm>
          <a:prstGeom prst="rect">
            <a:avLst/>
          </a:prstGeom>
          <a:noFill/>
          <a:ln w="9525">
            <a:noFill/>
            <a:miter lim="800000"/>
            <a:headEnd/>
            <a:tailEnd/>
          </a:ln>
          <a:effectLst/>
        </p:spPr>
        <p:txBody>
          <a:bodyPr>
            <a:spAutoFit/>
          </a:bodyPr>
          <a:lstStyle/>
          <a:p>
            <a:pPr marL="0" marR="0" lvl="0" indent="0" algn="r" defTabSz="914400" rtl="0" eaLnBrk="1" fontAlgn="auto" latinLnBrk="0" hangingPunct="1">
              <a:lnSpc>
                <a:spcPct val="100000"/>
              </a:lnSpc>
              <a:spcBef>
                <a:spcPct val="50000"/>
              </a:spcBef>
              <a:spcAft>
                <a:spcPts val="0"/>
              </a:spcAft>
              <a:buClrTx/>
              <a:buSzTx/>
              <a:buFontTx/>
              <a:buNone/>
              <a:tabLst/>
              <a:defRPr/>
            </a:pPr>
            <a:fld id="{5DDCB601-9600-49A6-96AB-4947D10BB9BA}" type="slidenum">
              <a:rPr kumimoji="0" lang="en-US" sz="1200" b="0" i="0" u="none" strike="noStrike" kern="1200" cap="none" spc="0" normalizeH="0" baseline="0" noProof="0">
                <a:ln>
                  <a:noFill/>
                </a:ln>
                <a:solidFill>
                  <a:srgbClr val="000000"/>
                </a:solidFill>
                <a:effectLst/>
                <a:uLnTx/>
                <a:uFillTx/>
                <a:latin typeface="Century Gothic" pitchFamily="34" charset="0"/>
                <a:ea typeface="+mn-ea"/>
                <a:cs typeface="Arial"/>
              </a:rPr>
              <a:pPr marL="0" marR="0" lvl="0" indent="0" algn="r" defTabSz="914400" rtl="0" eaLnBrk="1" fontAlgn="auto" latinLnBrk="0" hangingPunct="1">
                <a:lnSpc>
                  <a:spcPct val="100000"/>
                </a:lnSpc>
                <a:spcBef>
                  <a:spcPct val="50000"/>
                </a:spcBef>
                <a:spcAft>
                  <a:spcPts val="0"/>
                </a:spcAft>
                <a:buClrTx/>
                <a:buSzTx/>
                <a:buFontTx/>
                <a:buNone/>
                <a:tabLst/>
                <a:defRPr/>
              </a:pPr>
              <a:t>‹#›</a:t>
            </a:fld>
            <a:endParaRPr kumimoji="0" lang="en-US" sz="1200" b="0" i="0" u="none" strike="noStrike" kern="1200" cap="none" spc="0" normalizeH="0" baseline="0" noProof="0">
              <a:ln>
                <a:noFill/>
              </a:ln>
              <a:solidFill>
                <a:srgbClr val="000000"/>
              </a:solidFill>
              <a:effectLst/>
              <a:uLnTx/>
              <a:uFillTx/>
              <a:latin typeface="Century Gothic" pitchFamily="34" charset="0"/>
              <a:ea typeface="+mn-ea"/>
              <a:cs typeface="Arial"/>
            </a:endParaRPr>
          </a:p>
        </p:txBody>
      </p:sp>
      <p:pic>
        <p:nvPicPr>
          <p:cNvPr id="7" name="Picture 6" descr="RIDE_logo.JPG"/>
          <p:cNvPicPr>
            <a:picLocks noChangeAspect="1"/>
          </p:cNvPicPr>
          <p:nvPr/>
        </p:nvPicPr>
        <p:blipFill>
          <a:blip r:embed="rId8" cstate="print"/>
          <a:stretch>
            <a:fillRect/>
          </a:stretch>
        </p:blipFill>
        <p:spPr>
          <a:xfrm>
            <a:off x="9144000" y="228600"/>
            <a:ext cx="3048000" cy="567246"/>
          </a:xfrm>
          <a:prstGeom prst="rect">
            <a:avLst/>
          </a:prstGeom>
        </p:spPr>
      </p:pic>
    </p:spTree>
    <p:extLst>
      <p:ext uri="{BB962C8B-B14F-4D97-AF65-F5344CB8AC3E}">
        <p14:creationId xmlns:p14="http://schemas.microsoft.com/office/powerpoint/2010/main" val="1978119360"/>
      </p:ext>
    </p:extLst>
  </p:cSld>
  <p:clrMap bg1="lt1" tx1="dk1" bg2="lt2" tx2="dk2" accent1="accent1" accent2="accent2" accent3="accent3" accent4="accent4" accent5="accent5" accent6="accent6" hlink="hlink" folHlink="folHlink"/>
  <p:sldLayoutIdLst>
    <p:sldLayoutId id="2147484200" r:id="rId1"/>
    <p:sldLayoutId id="2147483711" r:id="rId2"/>
    <p:sldLayoutId id="2147484201" r:id="rId3"/>
    <p:sldLayoutId id="2147484202" r:id="rId4"/>
    <p:sldLayoutId id="2147484203" r:id="rId5"/>
    <p:sldLayoutId id="2147484204" r:id="rId6"/>
  </p:sldLayoutIdLst>
  <p:transition/>
  <p:hf hdr="0" ftr="0" dt="0"/>
  <p:txStyles>
    <p:titleStyle>
      <a:lvl1pPr algn="l" rtl="0" eaLnBrk="1" fontAlgn="base" hangingPunct="1">
        <a:spcBef>
          <a:spcPct val="0"/>
        </a:spcBef>
        <a:spcAft>
          <a:spcPct val="0"/>
        </a:spcAft>
        <a:defRPr b="1">
          <a:solidFill>
            <a:schemeClr val="tx2"/>
          </a:solidFill>
          <a:latin typeface="+mj-lt"/>
          <a:ea typeface="+mj-ea"/>
          <a:cs typeface="+mj-cs"/>
        </a:defRPr>
      </a:lvl1pPr>
      <a:lvl2pPr algn="l" rtl="0" eaLnBrk="1" fontAlgn="base" hangingPunct="1">
        <a:spcBef>
          <a:spcPct val="0"/>
        </a:spcBef>
        <a:spcAft>
          <a:spcPct val="0"/>
        </a:spcAft>
        <a:defRPr b="1">
          <a:solidFill>
            <a:schemeClr val="tx2"/>
          </a:solidFill>
          <a:latin typeface="Century Gothic" pitchFamily="34" charset="0"/>
          <a:cs typeface="Arial" pitchFamily="34" charset="0"/>
        </a:defRPr>
      </a:lvl2pPr>
      <a:lvl3pPr algn="l" rtl="0" eaLnBrk="1" fontAlgn="base" hangingPunct="1">
        <a:spcBef>
          <a:spcPct val="0"/>
        </a:spcBef>
        <a:spcAft>
          <a:spcPct val="0"/>
        </a:spcAft>
        <a:defRPr b="1">
          <a:solidFill>
            <a:schemeClr val="tx2"/>
          </a:solidFill>
          <a:latin typeface="Century Gothic" pitchFamily="34" charset="0"/>
          <a:cs typeface="Arial" pitchFamily="34" charset="0"/>
        </a:defRPr>
      </a:lvl3pPr>
      <a:lvl4pPr algn="l" rtl="0" eaLnBrk="1" fontAlgn="base" hangingPunct="1">
        <a:spcBef>
          <a:spcPct val="0"/>
        </a:spcBef>
        <a:spcAft>
          <a:spcPct val="0"/>
        </a:spcAft>
        <a:defRPr b="1">
          <a:solidFill>
            <a:schemeClr val="tx2"/>
          </a:solidFill>
          <a:latin typeface="Century Gothic" pitchFamily="34" charset="0"/>
          <a:cs typeface="Arial" pitchFamily="34" charset="0"/>
        </a:defRPr>
      </a:lvl4pPr>
      <a:lvl5pPr algn="l" rtl="0" eaLnBrk="1" fontAlgn="base" hangingPunct="1">
        <a:spcBef>
          <a:spcPct val="0"/>
        </a:spcBef>
        <a:spcAft>
          <a:spcPct val="0"/>
        </a:spcAft>
        <a:defRPr b="1">
          <a:solidFill>
            <a:schemeClr val="tx2"/>
          </a:solidFill>
          <a:latin typeface="Century Gothic" pitchFamily="34" charset="0"/>
          <a:cs typeface="Arial" pitchFamily="34" charset="0"/>
        </a:defRPr>
      </a:lvl5pPr>
      <a:lvl6pPr marL="457200" algn="l" rtl="0" eaLnBrk="1" fontAlgn="base" hangingPunct="1">
        <a:spcBef>
          <a:spcPct val="0"/>
        </a:spcBef>
        <a:spcAft>
          <a:spcPct val="0"/>
        </a:spcAft>
        <a:defRPr b="1">
          <a:solidFill>
            <a:schemeClr val="tx2"/>
          </a:solidFill>
          <a:latin typeface="Century Gothic" pitchFamily="34" charset="0"/>
          <a:cs typeface="Arial" pitchFamily="34" charset="0"/>
        </a:defRPr>
      </a:lvl6pPr>
      <a:lvl7pPr marL="914400" algn="l" rtl="0" eaLnBrk="1" fontAlgn="base" hangingPunct="1">
        <a:spcBef>
          <a:spcPct val="0"/>
        </a:spcBef>
        <a:spcAft>
          <a:spcPct val="0"/>
        </a:spcAft>
        <a:defRPr b="1">
          <a:solidFill>
            <a:schemeClr val="tx2"/>
          </a:solidFill>
          <a:latin typeface="Century Gothic" pitchFamily="34" charset="0"/>
          <a:cs typeface="Arial" pitchFamily="34" charset="0"/>
        </a:defRPr>
      </a:lvl7pPr>
      <a:lvl8pPr marL="1371600" algn="l" rtl="0" eaLnBrk="1" fontAlgn="base" hangingPunct="1">
        <a:spcBef>
          <a:spcPct val="0"/>
        </a:spcBef>
        <a:spcAft>
          <a:spcPct val="0"/>
        </a:spcAft>
        <a:defRPr b="1">
          <a:solidFill>
            <a:schemeClr val="tx2"/>
          </a:solidFill>
          <a:latin typeface="Century Gothic" pitchFamily="34" charset="0"/>
          <a:cs typeface="Arial" pitchFamily="34" charset="0"/>
        </a:defRPr>
      </a:lvl8pPr>
      <a:lvl9pPr marL="1828800" algn="l" rtl="0" eaLnBrk="1" fontAlgn="base" hangingPunct="1">
        <a:spcBef>
          <a:spcPct val="0"/>
        </a:spcBef>
        <a:spcAft>
          <a:spcPct val="0"/>
        </a:spcAft>
        <a:defRPr b="1">
          <a:solidFill>
            <a:schemeClr val="tx2"/>
          </a:solidFill>
          <a:latin typeface="Century Gothic" pitchFamily="34" charset="0"/>
          <a:cs typeface="Arial" pitchFamily="34" charset="0"/>
        </a:defRPr>
      </a:lvl9pPr>
    </p:titleStyle>
    <p:bodyStyle>
      <a:lvl1pPr marL="228600" indent="-228600" algn="l" rtl="0" eaLnBrk="1" fontAlgn="base" hangingPunct="1">
        <a:spcBef>
          <a:spcPct val="20000"/>
        </a:spcBef>
        <a:spcAft>
          <a:spcPct val="0"/>
        </a:spcAft>
        <a:buClr>
          <a:schemeClr val="tx1"/>
        </a:buClr>
        <a:buChar char="•"/>
        <a:defRPr sz="1600">
          <a:solidFill>
            <a:schemeClr val="tx1"/>
          </a:solidFill>
          <a:latin typeface="+mn-lt"/>
          <a:ea typeface="+mn-ea"/>
          <a:cs typeface="+mn-cs"/>
        </a:defRPr>
      </a:lvl1pPr>
      <a:lvl2pPr marL="571500" indent="-228600" algn="l" rtl="0" eaLnBrk="1" fontAlgn="base" hangingPunct="1">
        <a:spcBef>
          <a:spcPct val="20000"/>
        </a:spcBef>
        <a:spcAft>
          <a:spcPct val="0"/>
        </a:spcAft>
        <a:buClr>
          <a:schemeClr val="tx1"/>
        </a:buClr>
        <a:buChar char="o"/>
        <a:defRPr sz="1600">
          <a:solidFill>
            <a:schemeClr val="tx1"/>
          </a:solidFill>
          <a:latin typeface="+mn-lt"/>
          <a:cs typeface="+mn-cs"/>
        </a:defRPr>
      </a:lvl2pPr>
      <a:lvl3pPr marL="914400" indent="-228600" algn="l" rtl="0" eaLnBrk="1" fontAlgn="base" hangingPunct="1">
        <a:spcBef>
          <a:spcPct val="20000"/>
        </a:spcBef>
        <a:spcAft>
          <a:spcPct val="0"/>
        </a:spcAft>
        <a:buClr>
          <a:schemeClr val="tx1"/>
        </a:buClr>
        <a:buFont typeface="Wingdings" pitchFamily="2" charset="2"/>
        <a:buChar char="§"/>
        <a:defRPr sz="1600">
          <a:solidFill>
            <a:schemeClr val="tx1"/>
          </a:solidFill>
          <a:latin typeface="+mn-lt"/>
          <a:cs typeface="+mn-cs"/>
        </a:defRPr>
      </a:lvl3pPr>
      <a:lvl4pPr marL="1257300" indent="-228600" algn="l" rtl="0" eaLnBrk="1" fontAlgn="base" hangingPunct="1">
        <a:spcBef>
          <a:spcPct val="20000"/>
        </a:spcBef>
        <a:spcAft>
          <a:spcPct val="0"/>
        </a:spcAft>
        <a:buClr>
          <a:schemeClr val="tx1"/>
        </a:buClr>
        <a:buChar char="•"/>
        <a:defRPr sz="1600">
          <a:solidFill>
            <a:schemeClr val="tx1"/>
          </a:solidFill>
          <a:latin typeface="+mn-lt"/>
          <a:cs typeface="+mn-cs"/>
        </a:defRPr>
      </a:lvl4pPr>
      <a:lvl5pPr marL="1600200" indent="-228600" algn="l" rtl="0" eaLnBrk="1" fontAlgn="base" hangingPunct="1">
        <a:spcBef>
          <a:spcPct val="25000"/>
        </a:spcBef>
        <a:spcAft>
          <a:spcPct val="0"/>
        </a:spcAft>
        <a:buClr>
          <a:schemeClr val="tx1"/>
        </a:buClr>
        <a:buChar char="•"/>
        <a:defRPr sz="1600">
          <a:solidFill>
            <a:schemeClr val="tx1"/>
          </a:solidFill>
          <a:latin typeface="+mn-lt"/>
          <a:cs typeface="+mn-cs"/>
        </a:defRPr>
      </a:lvl5pPr>
      <a:lvl6pPr marL="2057400" indent="-228600" algn="l" rtl="0" eaLnBrk="1" fontAlgn="base" hangingPunct="1">
        <a:spcBef>
          <a:spcPct val="25000"/>
        </a:spcBef>
        <a:spcAft>
          <a:spcPct val="0"/>
        </a:spcAft>
        <a:buClr>
          <a:schemeClr val="tx1"/>
        </a:buClr>
        <a:buChar char="•"/>
        <a:defRPr sz="1600">
          <a:solidFill>
            <a:schemeClr val="tx1"/>
          </a:solidFill>
          <a:latin typeface="+mn-lt"/>
          <a:cs typeface="+mn-cs"/>
        </a:defRPr>
      </a:lvl6pPr>
      <a:lvl7pPr marL="2514600" indent="-228600" algn="l" rtl="0" eaLnBrk="1" fontAlgn="base" hangingPunct="1">
        <a:spcBef>
          <a:spcPct val="25000"/>
        </a:spcBef>
        <a:spcAft>
          <a:spcPct val="0"/>
        </a:spcAft>
        <a:buClr>
          <a:schemeClr val="tx1"/>
        </a:buClr>
        <a:buChar char="•"/>
        <a:defRPr sz="1600">
          <a:solidFill>
            <a:schemeClr val="tx1"/>
          </a:solidFill>
          <a:latin typeface="+mn-lt"/>
          <a:cs typeface="+mn-cs"/>
        </a:defRPr>
      </a:lvl7pPr>
      <a:lvl8pPr marL="2971800" indent="-228600" algn="l" rtl="0" eaLnBrk="1" fontAlgn="base" hangingPunct="1">
        <a:spcBef>
          <a:spcPct val="25000"/>
        </a:spcBef>
        <a:spcAft>
          <a:spcPct val="0"/>
        </a:spcAft>
        <a:buClr>
          <a:schemeClr val="tx1"/>
        </a:buClr>
        <a:buChar char="•"/>
        <a:defRPr sz="1600">
          <a:solidFill>
            <a:schemeClr val="tx1"/>
          </a:solidFill>
          <a:latin typeface="+mn-lt"/>
          <a:cs typeface="+mn-cs"/>
        </a:defRPr>
      </a:lvl8pPr>
      <a:lvl9pPr marL="3429000" indent="-228600" algn="l" rtl="0" eaLnBrk="1" fontAlgn="base" hangingPunct="1">
        <a:spcBef>
          <a:spcPct val="25000"/>
        </a:spcBef>
        <a:spcAft>
          <a:spcPct val="0"/>
        </a:spcAft>
        <a:buClr>
          <a:schemeClr val="tx1"/>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3"/>
          <p:cNvSpPr>
            <a:spLocks noGrp="1" noChangeArrowheads="1"/>
          </p:cNvSpPr>
          <p:nvPr>
            <p:ph type="title"/>
          </p:nvPr>
        </p:nvSpPr>
        <p:spPr bwMode="auto">
          <a:xfrm>
            <a:off x="406400" y="533401"/>
            <a:ext cx="9245600" cy="657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5123" name="Rectangle 4"/>
          <p:cNvSpPr>
            <a:spLocks noGrp="1" noChangeArrowheads="1"/>
          </p:cNvSpPr>
          <p:nvPr>
            <p:ph type="body" idx="1"/>
          </p:nvPr>
        </p:nvSpPr>
        <p:spPr bwMode="auto">
          <a:xfrm>
            <a:off x="1016000" y="1600200"/>
            <a:ext cx="10407651" cy="4637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80" name="Line 8"/>
          <p:cNvSpPr>
            <a:spLocks noChangeShapeType="1"/>
          </p:cNvSpPr>
          <p:nvPr/>
        </p:nvSpPr>
        <p:spPr bwMode="auto">
          <a:xfrm>
            <a:off x="508000" y="914400"/>
            <a:ext cx="10456333" cy="0"/>
          </a:xfrm>
          <a:prstGeom prst="line">
            <a:avLst/>
          </a:prstGeom>
          <a:noFill/>
          <a:ln w="25400" cap="sq">
            <a:solidFill>
              <a:srgbClr val="969696"/>
            </a:solidFill>
            <a:round/>
            <a:headEnd type="none" w="sm" len="sm"/>
            <a:tailEnd type="none" w="sm" len="sm"/>
          </a:ln>
          <a:effectLst/>
        </p:spPr>
        <p:txBody>
          <a:bodyPr/>
          <a:lstStyle/>
          <a:p>
            <a:pPr algn="ctr">
              <a:defRPr/>
            </a:pPr>
            <a:endParaRPr lang="en-US" sz="1800">
              <a:solidFill>
                <a:srgbClr val="000000"/>
              </a:solidFill>
            </a:endParaRPr>
          </a:p>
        </p:txBody>
      </p:sp>
      <p:sp>
        <p:nvSpPr>
          <p:cNvPr id="3081" name="Text Box 9"/>
          <p:cNvSpPr txBox="1">
            <a:spLocks noChangeArrowheads="1"/>
          </p:cNvSpPr>
          <p:nvPr/>
        </p:nvSpPr>
        <p:spPr bwMode="auto">
          <a:xfrm>
            <a:off x="10566400" y="6430964"/>
            <a:ext cx="812800" cy="274637"/>
          </a:xfrm>
          <a:prstGeom prst="rect">
            <a:avLst/>
          </a:prstGeom>
          <a:noFill/>
          <a:ln w="9525">
            <a:noFill/>
            <a:miter lim="800000"/>
            <a:headEnd/>
            <a:tailEnd/>
          </a:ln>
          <a:effectLst/>
        </p:spPr>
        <p:txBody>
          <a:bodyPr>
            <a:spAutoFit/>
          </a:bodyPr>
          <a:lstStyle/>
          <a:p>
            <a:pPr algn="r">
              <a:spcBef>
                <a:spcPct val="50000"/>
              </a:spcBef>
              <a:defRPr/>
            </a:pPr>
            <a:fld id="{5DDCB601-9600-49A6-96AB-4947D10BB9BA}" type="slidenum">
              <a:rPr lang="en-US" sz="1200">
                <a:solidFill>
                  <a:srgbClr val="000000"/>
                </a:solidFill>
                <a:latin typeface="Century Gothic" pitchFamily="34" charset="0"/>
              </a:rPr>
              <a:pPr algn="r">
                <a:spcBef>
                  <a:spcPct val="50000"/>
                </a:spcBef>
                <a:defRPr/>
              </a:pPr>
              <a:t>‹#›</a:t>
            </a:fld>
            <a:endParaRPr lang="en-US" sz="1200">
              <a:solidFill>
                <a:srgbClr val="000000"/>
              </a:solidFill>
              <a:latin typeface="Century Gothic" pitchFamily="34" charset="0"/>
            </a:endParaRPr>
          </a:p>
        </p:txBody>
      </p:sp>
      <p:pic>
        <p:nvPicPr>
          <p:cNvPr id="7" name="Picture 6" descr="RIDE_logo.JPG"/>
          <p:cNvPicPr>
            <a:picLocks noChangeAspect="1"/>
          </p:cNvPicPr>
          <p:nvPr/>
        </p:nvPicPr>
        <p:blipFill>
          <a:blip r:embed="rId12" cstate="print"/>
          <a:stretch>
            <a:fillRect/>
          </a:stretch>
        </p:blipFill>
        <p:spPr>
          <a:xfrm>
            <a:off x="9144000" y="228600"/>
            <a:ext cx="3048000" cy="567246"/>
          </a:xfrm>
          <a:prstGeom prst="rect">
            <a:avLst/>
          </a:prstGeom>
        </p:spPr>
      </p:pic>
    </p:spTree>
    <p:extLst>
      <p:ext uri="{BB962C8B-B14F-4D97-AF65-F5344CB8AC3E}">
        <p14:creationId xmlns:p14="http://schemas.microsoft.com/office/powerpoint/2010/main" val="158566004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709" r:id="rId5"/>
    <p:sldLayoutId id="2147483710" r:id="rId6"/>
    <p:sldLayoutId id="2147483712" r:id="rId7"/>
    <p:sldLayoutId id="2147483713" r:id="rId8"/>
    <p:sldLayoutId id="2147483714" r:id="rId9"/>
    <p:sldLayoutId id="2147483715" r:id="rId10"/>
  </p:sldLayoutIdLst>
  <p:transition/>
  <p:hf hdr="0" ftr="0" dt="0"/>
  <p:txStyles>
    <p:titleStyle>
      <a:lvl1pPr algn="l" rtl="0" eaLnBrk="1" fontAlgn="base" hangingPunct="1">
        <a:spcBef>
          <a:spcPct val="0"/>
        </a:spcBef>
        <a:spcAft>
          <a:spcPct val="0"/>
        </a:spcAft>
        <a:defRPr b="1">
          <a:solidFill>
            <a:schemeClr val="tx2"/>
          </a:solidFill>
          <a:latin typeface="+mj-lt"/>
          <a:ea typeface="+mj-ea"/>
          <a:cs typeface="+mj-cs"/>
        </a:defRPr>
      </a:lvl1pPr>
      <a:lvl2pPr algn="l" rtl="0" eaLnBrk="1" fontAlgn="base" hangingPunct="1">
        <a:spcBef>
          <a:spcPct val="0"/>
        </a:spcBef>
        <a:spcAft>
          <a:spcPct val="0"/>
        </a:spcAft>
        <a:defRPr b="1">
          <a:solidFill>
            <a:schemeClr val="tx2"/>
          </a:solidFill>
          <a:latin typeface="Century Gothic" pitchFamily="34" charset="0"/>
          <a:cs typeface="Arial" pitchFamily="34" charset="0"/>
        </a:defRPr>
      </a:lvl2pPr>
      <a:lvl3pPr algn="l" rtl="0" eaLnBrk="1" fontAlgn="base" hangingPunct="1">
        <a:spcBef>
          <a:spcPct val="0"/>
        </a:spcBef>
        <a:spcAft>
          <a:spcPct val="0"/>
        </a:spcAft>
        <a:defRPr b="1">
          <a:solidFill>
            <a:schemeClr val="tx2"/>
          </a:solidFill>
          <a:latin typeface="Century Gothic" pitchFamily="34" charset="0"/>
          <a:cs typeface="Arial" pitchFamily="34" charset="0"/>
        </a:defRPr>
      </a:lvl3pPr>
      <a:lvl4pPr algn="l" rtl="0" eaLnBrk="1" fontAlgn="base" hangingPunct="1">
        <a:spcBef>
          <a:spcPct val="0"/>
        </a:spcBef>
        <a:spcAft>
          <a:spcPct val="0"/>
        </a:spcAft>
        <a:defRPr b="1">
          <a:solidFill>
            <a:schemeClr val="tx2"/>
          </a:solidFill>
          <a:latin typeface="Century Gothic" pitchFamily="34" charset="0"/>
          <a:cs typeface="Arial" pitchFamily="34" charset="0"/>
        </a:defRPr>
      </a:lvl4pPr>
      <a:lvl5pPr algn="l" rtl="0" eaLnBrk="1" fontAlgn="base" hangingPunct="1">
        <a:spcBef>
          <a:spcPct val="0"/>
        </a:spcBef>
        <a:spcAft>
          <a:spcPct val="0"/>
        </a:spcAft>
        <a:defRPr b="1">
          <a:solidFill>
            <a:schemeClr val="tx2"/>
          </a:solidFill>
          <a:latin typeface="Century Gothic" pitchFamily="34" charset="0"/>
          <a:cs typeface="Arial" pitchFamily="34" charset="0"/>
        </a:defRPr>
      </a:lvl5pPr>
      <a:lvl6pPr marL="457200" algn="l" rtl="0" eaLnBrk="1" fontAlgn="base" hangingPunct="1">
        <a:spcBef>
          <a:spcPct val="0"/>
        </a:spcBef>
        <a:spcAft>
          <a:spcPct val="0"/>
        </a:spcAft>
        <a:defRPr b="1">
          <a:solidFill>
            <a:schemeClr val="tx2"/>
          </a:solidFill>
          <a:latin typeface="Century Gothic" pitchFamily="34" charset="0"/>
          <a:cs typeface="Arial" pitchFamily="34" charset="0"/>
        </a:defRPr>
      </a:lvl6pPr>
      <a:lvl7pPr marL="914400" algn="l" rtl="0" eaLnBrk="1" fontAlgn="base" hangingPunct="1">
        <a:spcBef>
          <a:spcPct val="0"/>
        </a:spcBef>
        <a:spcAft>
          <a:spcPct val="0"/>
        </a:spcAft>
        <a:defRPr b="1">
          <a:solidFill>
            <a:schemeClr val="tx2"/>
          </a:solidFill>
          <a:latin typeface="Century Gothic" pitchFamily="34" charset="0"/>
          <a:cs typeface="Arial" pitchFamily="34" charset="0"/>
        </a:defRPr>
      </a:lvl7pPr>
      <a:lvl8pPr marL="1371600" algn="l" rtl="0" eaLnBrk="1" fontAlgn="base" hangingPunct="1">
        <a:spcBef>
          <a:spcPct val="0"/>
        </a:spcBef>
        <a:spcAft>
          <a:spcPct val="0"/>
        </a:spcAft>
        <a:defRPr b="1">
          <a:solidFill>
            <a:schemeClr val="tx2"/>
          </a:solidFill>
          <a:latin typeface="Century Gothic" pitchFamily="34" charset="0"/>
          <a:cs typeface="Arial" pitchFamily="34" charset="0"/>
        </a:defRPr>
      </a:lvl8pPr>
      <a:lvl9pPr marL="1828800" algn="l" rtl="0" eaLnBrk="1" fontAlgn="base" hangingPunct="1">
        <a:spcBef>
          <a:spcPct val="0"/>
        </a:spcBef>
        <a:spcAft>
          <a:spcPct val="0"/>
        </a:spcAft>
        <a:defRPr b="1">
          <a:solidFill>
            <a:schemeClr val="tx2"/>
          </a:solidFill>
          <a:latin typeface="Century Gothic" pitchFamily="34" charset="0"/>
          <a:cs typeface="Arial" pitchFamily="34" charset="0"/>
        </a:defRPr>
      </a:lvl9pPr>
    </p:titleStyle>
    <p:bodyStyle>
      <a:lvl1pPr marL="228600" indent="-228600" algn="l" rtl="0" eaLnBrk="1" fontAlgn="base" hangingPunct="1">
        <a:spcBef>
          <a:spcPct val="20000"/>
        </a:spcBef>
        <a:spcAft>
          <a:spcPct val="0"/>
        </a:spcAft>
        <a:buClr>
          <a:schemeClr val="tx1"/>
        </a:buClr>
        <a:buChar char="•"/>
        <a:defRPr sz="1600">
          <a:solidFill>
            <a:schemeClr val="tx1"/>
          </a:solidFill>
          <a:latin typeface="+mn-lt"/>
          <a:ea typeface="+mn-ea"/>
          <a:cs typeface="+mn-cs"/>
        </a:defRPr>
      </a:lvl1pPr>
      <a:lvl2pPr marL="571500" indent="-228600" algn="l" rtl="0" eaLnBrk="1" fontAlgn="base" hangingPunct="1">
        <a:spcBef>
          <a:spcPct val="20000"/>
        </a:spcBef>
        <a:spcAft>
          <a:spcPct val="0"/>
        </a:spcAft>
        <a:buClr>
          <a:schemeClr val="tx1"/>
        </a:buClr>
        <a:buChar char="o"/>
        <a:defRPr sz="1600">
          <a:solidFill>
            <a:schemeClr val="tx1"/>
          </a:solidFill>
          <a:latin typeface="+mn-lt"/>
          <a:cs typeface="+mn-cs"/>
        </a:defRPr>
      </a:lvl2pPr>
      <a:lvl3pPr marL="914400" indent="-228600" algn="l" rtl="0" eaLnBrk="1" fontAlgn="base" hangingPunct="1">
        <a:spcBef>
          <a:spcPct val="20000"/>
        </a:spcBef>
        <a:spcAft>
          <a:spcPct val="0"/>
        </a:spcAft>
        <a:buClr>
          <a:schemeClr val="tx1"/>
        </a:buClr>
        <a:buFont typeface="Wingdings" pitchFamily="2" charset="2"/>
        <a:buChar char="§"/>
        <a:defRPr sz="1600">
          <a:solidFill>
            <a:schemeClr val="tx1"/>
          </a:solidFill>
          <a:latin typeface="+mn-lt"/>
          <a:cs typeface="+mn-cs"/>
        </a:defRPr>
      </a:lvl3pPr>
      <a:lvl4pPr marL="1257300" indent="-228600" algn="l" rtl="0" eaLnBrk="1" fontAlgn="base" hangingPunct="1">
        <a:spcBef>
          <a:spcPct val="20000"/>
        </a:spcBef>
        <a:spcAft>
          <a:spcPct val="0"/>
        </a:spcAft>
        <a:buClr>
          <a:schemeClr val="tx1"/>
        </a:buClr>
        <a:buChar char="•"/>
        <a:defRPr sz="1600">
          <a:solidFill>
            <a:schemeClr val="tx1"/>
          </a:solidFill>
          <a:latin typeface="+mn-lt"/>
          <a:cs typeface="+mn-cs"/>
        </a:defRPr>
      </a:lvl4pPr>
      <a:lvl5pPr marL="1600200" indent="-228600" algn="l" rtl="0" eaLnBrk="1" fontAlgn="base" hangingPunct="1">
        <a:spcBef>
          <a:spcPct val="25000"/>
        </a:spcBef>
        <a:spcAft>
          <a:spcPct val="0"/>
        </a:spcAft>
        <a:buClr>
          <a:schemeClr val="tx1"/>
        </a:buClr>
        <a:buChar char="•"/>
        <a:defRPr sz="1600">
          <a:solidFill>
            <a:schemeClr val="tx1"/>
          </a:solidFill>
          <a:latin typeface="+mn-lt"/>
          <a:cs typeface="+mn-cs"/>
        </a:defRPr>
      </a:lvl5pPr>
      <a:lvl6pPr marL="2057400" indent="-228600" algn="l" rtl="0" eaLnBrk="1" fontAlgn="base" hangingPunct="1">
        <a:spcBef>
          <a:spcPct val="25000"/>
        </a:spcBef>
        <a:spcAft>
          <a:spcPct val="0"/>
        </a:spcAft>
        <a:buClr>
          <a:schemeClr val="tx1"/>
        </a:buClr>
        <a:buChar char="•"/>
        <a:defRPr sz="1600">
          <a:solidFill>
            <a:schemeClr val="tx1"/>
          </a:solidFill>
          <a:latin typeface="+mn-lt"/>
          <a:cs typeface="+mn-cs"/>
        </a:defRPr>
      </a:lvl6pPr>
      <a:lvl7pPr marL="2514600" indent="-228600" algn="l" rtl="0" eaLnBrk="1" fontAlgn="base" hangingPunct="1">
        <a:spcBef>
          <a:spcPct val="25000"/>
        </a:spcBef>
        <a:spcAft>
          <a:spcPct val="0"/>
        </a:spcAft>
        <a:buClr>
          <a:schemeClr val="tx1"/>
        </a:buClr>
        <a:buChar char="•"/>
        <a:defRPr sz="1600">
          <a:solidFill>
            <a:schemeClr val="tx1"/>
          </a:solidFill>
          <a:latin typeface="+mn-lt"/>
          <a:cs typeface="+mn-cs"/>
        </a:defRPr>
      </a:lvl7pPr>
      <a:lvl8pPr marL="2971800" indent="-228600" algn="l" rtl="0" eaLnBrk="1" fontAlgn="base" hangingPunct="1">
        <a:spcBef>
          <a:spcPct val="25000"/>
        </a:spcBef>
        <a:spcAft>
          <a:spcPct val="0"/>
        </a:spcAft>
        <a:buClr>
          <a:schemeClr val="tx1"/>
        </a:buClr>
        <a:buChar char="•"/>
        <a:defRPr sz="1600">
          <a:solidFill>
            <a:schemeClr val="tx1"/>
          </a:solidFill>
          <a:latin typeface="+mn-lt"/>
          <a:cs typeface="+mn-cs"/>
        </a:defRPr>
      </a:lvl8pPr>
      <a:lvl9pPr marL="3429000" indent="-228600" algn="l" rtl="0" eaLnBrk="1" fontAlgn="base" hangingPunct="1">
        <a:spcBef>
          <a:spcPct val="25000"/>
        </a:spcBef>
        <a:spcAft>
          <a:spcPct val="0"/>
        </a:spcAft>
        <a:buClr>
          <a:schemeClr val="tx1"/>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B2E97E-15DE-483A-BC27-7919C8F1AE1E}"/>
              </a:ext>
            </a:extLst>
          </p:cNvPr>
          <p:cNvSpPr>
            <a:spLocks noGrp="1"/>
          </p:cNvSpPr>
          <p:nvPr>
            <p:ph type="title"/>
          </p:nvPr>
        </p:nvSpPr>
        <p:spPr>
          <a:xfrm>
            <a:off x="304800" y="172857"/>
            <a:ext cx="11582400" cy="701731"/>
          </a:xfrm>
          <a:prstGeom prst="rect">
            <a:avLst/>
          </a:prstGeom>
        </p:spPr>
        <p:txBody>
          <a:bodyPr vert="horz" wrap="square"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916DC98E-7479-4F84-A93B-DC74ECFC08FF}"/>
              </a:ext>
            </a:extLst>
          </p:cNvPr>
          <p:cNvSpPr>
            <a:spLocks noGrp="1"/>
          </p:cNvSpPr>
          <p:nvPr>
            <p:ph type="body" idx="1"/>
          </p:nvPr>
        </p:nvSpPr>
        <p:spPr>
          <a:xfrm>
            <a:off x="304799" y="2085975"/>
            <a:ext cx="11582399" cy="370522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7" name="Straight Connector 26">
            <a:extLst>
              <a:ext uri="{FF2B5EF4-FFF2-40B4-BE49-F238E27FC236}">
                <a16:creationId xmlns:a16="http://schemas.microsoft.com/office/drawing/2014/main" id="{43BF3AD1-F051-48A5-AB7D-BDA84812B4BB}"/>
              </a:ext>
            </a:extLst>
          </p:cNvPr>
          <p:cNvCxnSpPr/>
          <p:nvPr userDrawn="1"/>
        </p:nvCxnSpPr>
        <p:spPr>
          <a:xfrm>
            <a:off x="396691"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9799997D-9151-4456-8CAB-50AC1F60D7A4}"/>
              </a:ext>
            </a:extLst>
          </p:cNvPr>
          <p:cNvGrpSpPr/>
          <p:nvPr userDrawn="1"/>
        </p:nvGrpSpPr>
        <p:grpSpPr>
          <a:xfrm>
            <a:off x="304801" y="6126480"/>
            <a:ext cx="11582400" cy="426715"/>
            <a:chOff x="304801" y="6126480"/>
            <a:chExt cx="11582400" cy="426715"/>
          </a:xfrm>
        </p:grpSpPr>
        <p:sp>
          <p:nvSpPr>
            <p:cNvPr id="28" name="Rectangle 27">
              <a:extLst>
                <a:ext uri="{FF2B5EF4-FFF2-40B4-BE49-F238E27FC236}">
                  <a16:creationId xmlns:a16="http://schemas.microsoft.com/office/drawing/2014/main" id="{953E2499-F978-4E01-86C9-1D087E586B53}"/>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9" name="Graphic 28">
              <a:extLst>
                <a:ext uri="{FF2B5EF4-FFF2-40B4-BE49-F238E27FC236}">
                  <a16:creationId xmlns:a16="http://schemas.microsoft.com/office/drawing/2014/main" id="{F24C7791-83CB-425B-A392-60C4676C8977}"/>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0818536" y="6181797"/>
              <a:ext cx="744012" cy="316080"/>
            </a:xfrm>
            <a:prstGeom prst="rect">
              <a:avLst/>
            </a:prstGeom>
          </p:spPr>
        </p:pic>
        <p:cxnSp>
          <p:nvCxnSpPr>
            <p:cNvPr id="31" name="Straight Connector 30">
              <a:extLst>
                <a:ext uri="{FF2B5EF4-FFF2-40B4-BE49-F238E27FC236}">
                  <a16:creationId xmlns:a16="http://schemas.microsoft.com/office/drawing/2014/main" id="{174664AB-B457-4A4B-8D7F-46B20E66F28D}"/>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B490B93-C18D-4D67-8A52-86F2EF210033}"/>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4" name="Date Placeholder 3">
            <a:extLst>
              <a:ext uri="{FF2B5EF4-FFF2-40B4-BE49-F238E27FC236}">
                <a16:creationId xmlns:a16="http://schemas.microsoft.com/office/drawing/2014/main" id="{3FAEE57A-77BE-438D-9286-6127CD6E56F9}"/>
              </a:ext>
            </a:extLst>
          </p:cNvPr>
          <p:cNvSpPr>
            <a:spLocks noGrp="1"/>
          </p:cNvSpPr>
          <p:nvPr>
            <p:ph type="dt" sz="half" idx="2"/>
          </p:nvPr>
        </p:nvSpPr>
        <p:spPr>
          <a:xfrm>
            <a:off x="8382000" y="6157275"/>
            <a:ext cx="977175" cy="365125"/>
          </a:xfrm>
          <a:prstGeom prst="rect">
            <a:avLst/>
          </a:prstGeom>
        </p:spPr>
        <p:txBody>
          <a:bodyPr vert="horz" lIns="91440" tIns="45720" rIns="91440" bIns="45720" rtlCol="0" anchor="ctr"/>
          <a:lstStyle>
            <a:lvl1pPr algn="r">
              <a:defRPr sz="1200">
                <a:solidFill>
                  <a:schemeClr val="bg1"/>
                </a:solidFill>
              </a:defRPr>
            </a:lvl1pPr>
          </a:lstStyle>
          <a:p>
            <a:fld id="{FC802E70-D219-4F36-950D-FFA7642EF6F3}" type="datetime1">
              <a:rPr lang="en-US" smtClean="0"/>
              <a:t>11/30/2022</a:t>
            </a:fld>
            <a:endParaRPr lang="en-US"/>
          </a:p>
        </p:txBody>
      </p:sp>
      <p:sp>
        <p:nvSpPr>
          <p:cNvPr id="5" name="Footer Placeholder 4">
            <a:extLst>
              <a:ext uri="{FF2B5EF4-FFF2-40B4-BE49-F238E27FC236}">
                <a16:creationId xmlns:a16="http://schemas.microsoft.com/office/drawing/2014/main" id="{777BCE5C-2F54-4920-9F7A-D0ABAFE3C9E2}"/>
              </a:ext>
            </a:extLst>
          </p:cNvPr>
          <p:cNvSpPr>
            <a:spLocks noGrp="1"/>
          </p:cNvSpPr>
          <p:nvPr>
            <p:ph type="ftr" sz="quarter" idx="3"/>
          </p:nvPr>
        </p:nvSpPr>
        <p:spPr>
          <a:xfrm>
            <a:off x="476320" y="6157275"/>
            <a:ext cx="7741840" cy="365125"/>
          </a:xfrm>
          <a:prstGeom prst="rect">
            <a:avLst/>
          </a:prstGeom>
        </p:spPr>
        <p:txBody>
          <a:bodyPr vert="horz" lIns="91440" tIns="45720" rIns="91440" bIns="45720" rtlCol="0" anchor="ctr"/>
          <a:lstStyle>
            <a:lvl1pPr algn="l">
              <a:defRPr sz="1200">
                <a:solidFill>
                  <a:schemeClr val="bg1"/>
                </a:solidFill>
              </a:defRPr>
            </a:lvl1p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5914C59B-F619-47F9-85E1-B0EA8C4B58B4}"/>
              </a:ext>
            </a:extLst>
          </p:cNvPr>
          <p:cNvSpPr>
            <a:spLocks noGrp="1"/>
          </p:cNvSpPr>
          <p:nvPr>
            <p:ph type="sldNum" sz="quarter" idx="4"/>
          </p:nvPr>
        </p:nvSpPr>
        <p:spPr>
          <a:xfrm>
            <a:off x="9719988" y="6170673"/>
            <a:ext cx="586986" cy="338328"/>
          </a:xfrm>
          <a:prstGeom prst="rect">
            <a:avLst/>
          </a:prstGeom>
        </p:spPr>
        <p:txBody>
          <a:bodyPr vert="horz" lIns="91440" tIns="45720" rIns="91440" bIns="45720" rtlCol="0" anchor="ctr"/>
          <a:lstStyle>
            <a:lvl1pPr algn="ctr">
              <a:defRPr sz="1600">
                <a:solidFill>
                  <a:schemeClr val="bg1"/>
                </a:solidFill>
              </a:defRPr>
            </a:lvl1pPr>
          </a:lstStyle>
          <a:p>
            <a:fld id="{F477D24C-55BC-4150-BC77-7526DE4131D6}" type="slidenum">
              <a:rPr lang="en-US" smtClean="0"/>
              <a:pPr/>
              <a:t>‹#›</a:t>
            </a:fld>
            <a:endParaRPr lang="en-US"/>
          </a:p>
        </p:txBody>
      </p:sp>
    </p:spTree>
    <p:extLst>
      <p:ext uri="{BB962C8B-B14F-4D97-AF65-F5344CB8AC3E}">
        <p14:creationId xmlns:p14="http://schemas.microsoft.com/office/powerpoint/2010/main" val="2100755069"/>
      </p:ext>
    </p:extLst>
  </p:cSld>
  <p:clrMap bg1="lt1" tx1="dk1" bg2="lt2" tx2="dk2" accent1="accent1" accent2="accent2" accent3="accent3" accent4="accent4" accent5="accent5" accent6="accent6" hlink="hlink" folHlink="folHlink"/>
  <p:sldLayoutIdLst>
    <p:sldLayoutId id="2147483651" r:id="rId1"/>
    <p:sldLayoutId id="2147484208" r:id="rId2"/>
    <p:sldLayoutId id="2147484209" r:id="rId3"/>
    <p:sldLayoutId id="2147484210" r:id="rId4"/>
    <p:sldLayoutId id="2147484211" r:id="rId5"/>
    <p:sldLayoutId id="2147484212" r:id="rId6"/>
  </p:sldLayoutIdLst>
  <p:hf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1pPr>
      <a:lvl2pPr marL="6858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2pPr>
      <a:lvl3pPr marL="11430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3pPr>
      <a:lvl4pPr marL="16002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4pPr>
      <a:lvl5pPr marL="20574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userDrawn="1">
          <p15:clr>
            <a:srgbClr val="F26B43"/>
          </p15:clr>
        </p15:guide>
        <p15:guide id="2" pos="7488" userDrawn="1">
          <p15:clr>
            <a:srgbClr val="F26B43"/>
          </p15:clr>
        </p15:guide>
        <p15:guide id="3" orient="horz" pos="4128" userDrawn="1">
          <p15:clr>
            <a:srgbClr val="F26B43"/>
          </p15:clr>
        </p15:guide>
        <p15:guide id="4" orient="horz" pos="192"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B2E97E-15DE-483A-BC27-7919C8F1AE1E}"/>
              </a:ext>
            </a:extLst>
          </p:cNvPr>
          <p:cNvSpPr>
            <a:spLocks noGrp="1"/>
          </p:cNvSpPr>
          <p:nvPr>
            <p:ph type="title"/>
          </p:nvPr>
        </p:nvSpPr>
        <p:spPr>
          <a:xfrm>
            <a:off x="304800" y="172857"/>
            <a:ext cx="11582400" cy="701731"/>
          </a:xfrm>
          <a:prstGeom prst="rect">
            <a:avLst/>
          </a:prstGeom>
        </p:spPr>
        <p:txBody>
          <a:bodyPr vert="horz" wrap="square"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916DC98E-7479-4F84-A93B-DC74ECFC08FF}"/>
              </a:ext>
            </a:extLst>
          </p:cNvPr>
          <p:cNvSpPr>
            <a:spLocks noGrp="1"/>
          </p:cNvSpPr>
          <p:nvPr>
            <p:ph type="body" idx="1"/>
          </p:nvPr>
        </p:nvSpPr>
        <p:spPr>
          <a:xfrm>
            <a:off x="304799" y="2085975"/>
            <a:ext cx="11582399" cy="370522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7" name="Straight Connector 26">
            <a:extLst>
              <a:ext uri="{FF2B5EF4-FFF2-40B4-BE49-F238E27FC236}">
                <a16:creationId xmlns:a16="http://schemas.microsoft.com/office/drawing/2014/main" id="{43BF3AD1-F051-48A5-AB7D-BDA84812B4BB}"/>
              </a:ext>
            </a:extLst>
          </p:cNvPr>
          <p:cNvCxnSpPr/>
          <p:nvPr userDrawn="1"/>
        </p:nvCxnSpPr>
        <p:spPr>
          <a:xfrm>
            <a:off x="396691"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9799997D-9151-4456-8CAB-50AC1F60D7A4}"/>
              </a:ext>
            </a:extLst>
          </p:cNvPr>
          <p:cNvGrpSpPr/>
          <p:nvPr userDrawn="1"/>
        </p:nvGrpSpPr>
        <p:grpSpPr>
          <a:xfrm>
            <a:off x="304801" y="6126480"/>
            <a:ext cx="11582400" cy="426715"/>
            <a:chOff x="304801" y="6126480"/>
            <a:chExt cx="11582400" cy="426715"/>
          </a:xfrm>
        </p:grpSpPr>
        <p:sp>
          <p:nvSpPr>
            <p:cNvPr id="28" name="Rectangle 27">
              <a:extLst>
                <a:ext uri="{FF2B5EF4-FFF2-40B4-BE49-F238E27FC236}">
                  <a16:creationId xmlns:a16="http://schemas.microsoft.com/office/drawing/2014/main" id="{953E2499-F978-4E01-86C9-1D087E586B53}"/>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9" name="Graphic 28">
              <a:extLst>
                <a:ext uri="{FF2B5EF4-FFF2-40B4-BE49-F238E27FC236}">
                  <a16:creationId xmlns:a16="http://schemas.microsoft.com/office/drawing/2014/main" id="{F24C7791-83CB-425B-A392-60C4676C897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818536" y="6181797"/>
              <a:ext cx="744012" cy="316080"/>
            </a:xfrm>
            <a:prstGeom prst="rect">
              <a:avLst/>
            </a:prstGeom>
          </p:spPr>
        </p:pic>
        <p:cxnSp>
          <p:nvCxnSpPr>
            <p:cNvPr id="31" name="Straight Connector 30">
              <a:extLst>
                <a:ext uri="{FF2B5EF4-FFF2-40B4-BE49-F238E27FC236}">
                  <a16:creationId xmlns:a16="http://schemas.microsoft.com/office/drawing/2014/main" id="{174664AB-B457-4A4B-8D7F-46B20E66F28D}"/>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B490B93-C18D-4D67-8A52-86F2EF210033}"/>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4" name="Date Placeholder 3">
            <a:extLst>
              <a:ext uri="{FF2B5EF4-FFF2-40B4-BE49-F238E27FC236}">
                <a16:creationId xmlns:a16="http://schemas.microsoft.com/office/drawing/2014/main" id="{3FAEE57A-77BE-438D-9286-6127CD6E56F9}"/>
              </a:ext>
            </a:extLst>
          </p:cNvPr>
          <p:cNvSpPr>
            <a:spLocks noGrp="1"/>
          </p:cNvSpPr>
          <p:nvPr>
            <p:ph type="dt" sz="half" idx="2"/>
          </p:nvPr>
        </p:nvSpPr>
        <p:spPr>
          <a:xfrm>
            <a:off x="8382000" y="6157275"/>
            <a:ext cx="977175" cy="365125"/>
          </a:xfrm>
          <a:prstGeom prst="rect">
            <a:avLst/>
          </a:prstGeom>
        </p:spPr>
        <p:txBody>
          <a:bodyPr vert="horz" lIns="91440" tIns="45720" rIns="91440" bIns="45720" rtlCol="0" anchor="ctr"/>
          <a:lstStyle>
            <a:lvl1pPr algn="r">
              <a:defRPr sz="1200">
                <a:solidFill>
                  <a:schemeClr val="bg1"/>
                </a:solidFill>
              </a:defRPr>
            </a:lvl1pPr>
          </a:lstStyle>
          <a:p>
            <a:fld id="{FC802E70-D219-4F36-950D-FFA7642EF6F3}" type="datetime1">
              <a:rPr lang="en-US" smtClean="0"/>
              <a:t>11/30/2022</a:t>
            </a:fld>
            <a:endParaRPr lang="en-US"/>
          </a:p>
        </p:txBody>
      </p:sp>
      <p:sp>
        <p:nvSpPr>
          <p:cNvPr id="5" name="Footer Placeholder 4">
            <a:extLst>
              <a:ext uri="{FF2B5EF4-FFF2-40B4-BE49-F238E27FC236}">
                <a16:creationId xmlns:a16="http://schemas.microsoft.com/office/drawing/2014/main" id="{777BCE5C-2F54-4920-9F7A-D0ABAFE3C9E2}"/>
              </a:ext>
            </a:extLst>
          </p:cNvPr>
          <p:cNvSpPr>
            <a:spLocks noGrp="1"/>
          </p:cNvSpPr>
          <p:nvPr>
            <p:ph type="ftr" sz="quarter" idx="3"/>
          </p:nvPr>
        </p:nvSpPr>
        <p:spPr>
          <a:xfrm>
            <a:off x="476320" y="6157275"/>
            <a:ext cx="7741840" cy="365125"/>
          </a:xfrm>
          <a:prstGeom prst="rect">
            <a:avLst/>
          </a:prstGeom>
        </p:spPr>
        <p:txBody>
          <a:bodyPr vert="horz" lIns="91440" tIns="45720" rIns="91440" bIns="45720" rtlCol="0" anchor="ctr"/>
          <a:lstStyle>
            <a:lvl1pPr algn="l">
              <a:defRPr sz="1200">
                <a:solidFill>
                  <a:schemeClr val="bg1"/>
                </a:solidFill>
              </a:defRPr>
            </a:lvl1p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5914C59B-F619-47F9-85E1-B0EA8C4B58B4}"/>
              </a:ext>
            </a:extLst>
          </p:cNvPr>
          <p:cNvSpPr>
            <a:spLocks noGrp="1"/>
          </p:cNvSpPr>
          <p:nvPr>
            <p:ph type="sldNum" sz="quarter" idx="4"/>
          </p:nvPr>
        </p:nvSpPr>
        <p:spPr>
          <a:xfrm>
            <a:off x="9719988" y="6170673"/>
            <a:ext cx="586986" cy="338328"/>
          </a:xfrm>
          <a:prstGeom prst="rect">
            <a:avLst/>
          </a:prstGeom>
        </p:spPr>
        <p:txBody>
          <a:bodyPr vert="horz" lIns="91440" tIns="45720" rIns="91440" bIns="45720" rtlCol="0" anchor="ctr"/>
          <a:lstStyle>
            <a:lvl1pPr algn="ctr">
              <a:defRPr sz="1600">
                <a:solidFill>
                  <a:schemeClr val="bg1"/>
                </a:solidFill>
              </a:defRPr>
            </a:lvl1pPr>
          </a:lstStyle>
          <a:p>
            <a:fld id="{F477D24C-55BC-4150-BC77-7526DE4131D6}" type="slidenum">
              <a:rPr lang="en-US" smtClean="0"/>
              <a:pPr/>
              <a:t>‹#›</a:t>
            </a:fld>
            <a:endParaRPr lang="en-US"/>
          </a:p>
        </p:txBody>
      </p:sp>
    </p:spTree>
    <p:extLst>
      <p:ext uri="{BB962C8B-B14F-4D97-AF65-F5344CB8AC3E}">
        <p14:creationId xmlns:p14="http://schemas.microsoft.com/office/powerpoint/2010/main" val="2100755069"/>
      </p:ext>
    </p:extLst>
  </p:cSld>
  <p:clrMap bg1="lt1" tx1="dk1" bg2="lt2" tx2="dk2" accent1="accent1" accent2="accent2" accent3="accent3" accent4="accent4" accent5="accent5" accent6="accent6" hlink="hlink" folHlink="folHlink"/>
  <p:sldLayoutIdLst>
    <p:sldLayoutId id="2147483650" r:id="rId1"/>
    <p:sldLayoutId id="2147483660" r:id="rId2"/>
    <p:sldLayoutId id="2147483663" r:id="rId3"/>
  </p:sldLayoutIdLst>
  <p:hf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1pPr>
      <a:lvl2pPr marL="6858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2pPr>
      <a:lvl3pPr marL="11430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3pPr>
      <a:lvl4pPr marL="16002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4pPr>
      <a:lvl5pPr marL="20574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userDrawn="1">
          <p15:clr>
            <a:srgbClr val="F26B43"/>
          </p15:clr>
        </p15:guide>
        <p15:guide id="2" pos="7488" userDrawn="1">
          <p15:clr>
            <a:srgbClr val="F26B43"/>
          </p15:clr>
        </p15:guide>
        <p15:guide id="3" orient="horz" pos="4128" userDrawn="1">
          <p15:clr>
            <a:srgbClr val="F26B43"/>
          </p15:clr>
        </p15:guide>
        <p15:guide id="4" orient="horz" pos="19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5.xml"/><Relationship Id="rId4" Type="http://schemas.openxmlformats.org/officeDocument/2006/relationships/image" Target="../media/image9.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7.xml"/><Relationship Id="rId13" Type="http://schemas.openxmlformats.org/officeDocument/2006/relationships/image" Target="../media/image18.png"/><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2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5.xml"/><Relationship Id="rId1" Type="http://schemas.openxmlformats.org/officeDocument/2006/relationships/slideLayout" Target="../slideLayouts/slideLayout2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6.xml"/><Relationship Id="rId1" Type="http://schemas.openxmlformats.org/officeDocument/2006/relationships/slideLayout" Target="../slideLayouts/slideLayout19.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3.xml.rels><?xml version="1.0" encoding="UTF-8" standalone="yes"?>
<Relationships xmlns="http://schemas.openxmlformats.org/package/2006/relationships"><Relationship Id="rId2" Type="http://schemas.microsoft.com/office/2018/10/relationships/comments" Target="../comments/modernComment_2DA_6ADE71F9.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8" Type="http://schemas.microsoft.com/office/2007/relationships/diagramDrawing" Target="../diagrams/drawing12.xml"/><Relationship Id="rId3" Type="http://schemas.microsoft.com/office/2018/10/relationships/comments" Target="../comments/modernComment_308_F5542B78.xml"/><Relationship Id="rId7" Type="http://schemas.openxmlformats.org/officeDocument/2006/relationships/diagramColors" Target="../diagrams/colors12.xml"/><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26.xml.rels><?xml version="1.0" encoding="UTF-8" standalone="yes"?>
<Relationships xmlns="http://schemas.openxmlformats.org/package/2006/relationships"><Relationship Id="rId8" Type="http://schemas.openxmlformats.org/officeDocument/2006/relationships/diagramData" Target="../diagrams/data14.xml"/><Relationship Id="rId3" Type="http://schemas.openxmlformats.org/officeDocument/2006/relationships/diagramData" Target="../diagrams/data13.xml"/><Relationship Id="rId7" Type="http://schemas.microsoft.com/office/2007/relationships/diagramDrawing" Target="../diagrams/drawing13.xml"/><Relationship Id="rId12" Type="http://schemas.microsoft.com/office/2007/relationships/diagramDrawing" Target="../diagrams/drawing14.xml"/><Relationship Id="rId2" Type="http://schemas.openxmlformats.org/officeDocument/2006/relationships/notesSlide" Target="../notesSlides/notesSlide18.xml"/><Relationship Id="rId1" Type="http://schemas.openxmlformats.org/officeDocument/2006/relationships/slideLayout" Target="../slideLayouts/slideLayout18.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0" Type="http://schemas.openxmlformats.org/officeDocument/2006/relationships/diagramQuickStyle" Target="../diagrams/quickStyle14.xml"/><Relationship Id="rId4" Type="http://schemas.openxmlformats.org/officeDocument/2006/relationships/diagramLayout" Target="../diagrams/layout13.xml"/><Relationship Id="rId9" Type="http://schemas.openxmlformats.org/officeDocument/2006/relationships/diagramLayout" Target="../diagrams/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microsoft.com/office/2018/10/relationships/comments" Target="../comments/modernComment_2FC_4BC625AD.xml"/><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microsoft.com/office/2018/10/relationships/comments" Target="../comments/modernComment_297_8EB4EC34.xml"/><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hyperlink" Target="http://about:blank" TargetMode="External"/><Relationship Id="rId2" Type="http://schemas.microsoft.com/office/2018/10/relationships/comments" Target="../comments/modernComment_2FB_369F42E2.xm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3" Type="http://schemas.microsoft.com/office/2018/10/relationships/comments" Target="../comments/modernComment_2C5_145F937B.xml"/><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microsoft.com/office/2018/10/relationships/comments" Target="../comments/modernComment_13A_9990FF8D.xml"/><Relationship Id="rId2" Type="http://schemas.openxmlformats.org/officeDocument/2006/relationships/notesSlide" Target="../notesSlides/notesSlide27.xml"/><Relationship Id="rId1" Type="http://schemas.openxmlformats.org/officeDocument/2006/relationships/slideLayout" Target="../slideLayouts/slideLayout18.xml"/><Relationship Id="rId4" Type="http://schemas.openxmlformats.org/officeDocument/2006/relationships/image" Target="../media/image33.jpeg"/></Relationships>
</file>

<file path=ppt/slides/_rels/slide37.xml.rels><?xml version="1.0" encoding="UTF-8" standalone="yes"?>
<Relationships xmlns="http://schemas.openxmlformats.org/package/2006/relationships"><Relationship Id="rId2" Type="http://schemas.microsoft.com/office/2018/10/relationships/comments" Target="../comments/modernComment_316_D2495983.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microsoft.com/office/2018/10/relationships/comments" Target="../comments/modernComment_2E5_73C70F02.xml"/><Relationship Id="rId2" Type="http://schemas.openxmlformats.org/officeDocument/2006/relationships/notesSlide" Target="../notesSlides/notesSlide28.xml"/><Relationship Id="rId1" Type="http://schemas.openxmlformats.org/officeDocument/2006/relationships/slideLayout" Target="../slideLayouts/slideLayout18.xml"/><Relationship Id="rId6" Type="http://schemas.openxmlformats.org/officeDocument/2006/relationships/hyperlink" Target="mailto:jane.slade@ride.ri.gov" TargetMode="External"/><Relationship Id="rId5" Type="http://schemas.openxmlformats.org/officeDocument/2006/relationships/hyperlink" Target="mailto:julie.goggin@ride.ri.gov" TargetMode="External"/><Relationship Id="rId4" Type="http://schemas.openxmlformats.org/officeDocument/2006/relationships/hyperlink" Target="mailto:emily.klein@ride.ri.gov"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mailto:david.luther@ride.ri.gov" TargetMode="External"/><Relationship Id="rId7" Type="http://schemas.openxmlformats.org/officeDocument/2006/relationships/hyperlink" Target="mailto:anthony.vescera@ride.ri.gov" TargetMode="External"/><Relationship Id="rId2" Type="http://schemas.openxmlformats.org/officeDocument/2006/relationships/hyperlink" Target="mailto:mark.dunham@ride.ri.gov" TargetMode="External"/><Relationship Id="rId1" Type="http://schemas.openxmlformats.org/officeDocument/2006/relationships/slideLayout" Target="../slideLayouts/slideLayout20.xml"/><Relationship Id="rId6" Type="http://schemas.openxmlformats.org/officeDocument/2006/relationships/hyperlink" Target="mailto:dalila.townes@ride.ri.gov" TargetMode="External"/><Relationship Id="rId5" Type="http://schemas.openxmlformats.org/officeDocument/2006/relationships/hyperlink" Target="mailto:crystal.martin@ride.ri.gov" TargetMode="External"/><Relationship Id="rId4" Type="http://schemas.openxmlformats.org/officeDocument/2006/relationships/hyperlink" Target="mailto:lisa.ellis@ride.ri.gov"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0C725-6D3A-A749-9437-889CCB48C527}"/>
              </a:ext>
            </a:extLst>
          </p:cNvPr>
          <p:cNvSpPr>
            <a:spLocks noGrp="1"/>
          </p:cNvSpPr>
          <p:nvPr>
            <p:ph type="title"/>
          </p:nvPr>
        </p:nvSpPr>
        <p:spPr>
          <a:xfrm>
            <a:off x="3139096" y="1734653"/>
            <a:ext cx="5913808" cy="2949315"/>
          </a:xfrm>
        </p:spPr>
        <p:txBody>
          <a:bodyPr>
            <a:normAutofit fontScale="90000"/>
          </a:bodyPr>
          <a:lstStyle/>
          <a:p>
            <a:r>
              <a:rPr lang="en-US" sz="4800"/>
              <a:t>Evidence Based Research Training</a:t>
            </a:r>
            <a:br>
              <a:rPr lang="en-US" sz="4800"/>
            </a:br>
            <a:br>
              <a:rPr lang="en-US" sz="4800"/>
            </a:br>
            <a:br>
              <a:rPr lang="en-US" sz="3100">
                <a:latin typeface="Calibri" panose="020F0502020204030204" pitchFamily="34" charset="0"/>
                <a:cs typeface="Calibri" panose="020F0502020204030204" pitchFamily="34" charset="0"/>
              </a:rPr>
            </a:br>
            <a:r>
              <a:rPr lang="en-US" sz="3100">
                <a:latin typeface="Calibri" panose="020F0502020204030204" pitchFamily="34" charset="0"/>
                <a:cs typeface="Calibri" panose="020F0502020204030204" pitchFamily="34" charset="0"/>
              </a:rPr>
              <a:t>Rhode Island Department of Education</a:t>
            </a:r>
            <a:br>
              <a:rPr lang="en-US" sz="3100">
                <a:latin typeface="Calibri" panose="020F0502020204030204" pitchFamily="34" charset="0"/>
                <a:cs typeface="Calibri" panose="020F0502020204030204" pitchFamily="34" charset="0"/>
              </a:rPr>
            </a:br>
            <a:r>
              <a:rPr lang="en-US" sz="3100">
                <a:latin typeface="Calibri" panose="020F0502020204030204" pitchFamily="34" charset="0"/>
                <a:cs typeface="Calibri" panose="020F0502020204030204" pitchFamily="34" charset="0"/>
              </a:rPr>
              <a:t>February, 2023</a:t>
            </a:r>
          </a:p>
        </p:txBody>
      </p:sp>
    </p:spTree>
    <p:extLst>
      <p:ext uri="{BB962C8B-B14F-4D97-AF65-F5344CB8AC3E}">
        <p14:creationId xmlns:p14="http://schemas.microsoft.com/office/powerpoint/2010/main" val="454641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F7325-ECA7-1E1E-2932-3EABCCEAC28D}"/>
              </a:ext>
            </a:extLst>
          </p:cNvPr>
          <p:cNvSpPr>
            <a:spLocks noGrp="1"/>
          </p:cNvSpPr>
          <p:nvPr>
            <p:ph type="title"/>
          </p:nvPr>
        </p:nvSpPr>
        <p:spPr>
          <a:xfrm>
            <a:off x="304800" y="316631"/>
            <a:ext cx="11582400" cy="701731"/>
          </a:xfrm>
        </p:spPr>
        <p:txBody>
          <a:bodyPr>
            <a:normAutofit/>
          </a:bodyPr>
          <a:lstStyle/>
          <a:p>
            <a:r>
              <a:rPr lang="en-US" sz="4000">
                <a:cs typeface="Calibri Light"/>
              </a:rPr>
              <a:t>LEA Grant Eligibility: Title II-A</a:t>
            </a:r>
          </a:p>
        </p:txBody>
      </p:sp>
      <p:sp>
        <p:nvSpPr>
          <p:cNvPr id="4" name="Slide Number Placeholder 3">
            <a:extLst>
              <a:ext uri="{FF2B5EF4-FFF2-40B4-BE49-F238E27FC236}">
                <a16:creationId xmlns:a16="http://schemas.microsoft.com/office/drawing/2014/main" id="{A4D65DAE-31CB-BC5A-D98D-74D9AF945562}"/>
              </a:ext>
            </a:extLst>
          </p:cNvPr>
          <p:cNvSpPr>
            <a:spLocks noGrp="1"/>
          </p:cNvSpPr>
          <p:nvPr>
            <p:ph type="sldNum" sz="quarter" idx="12"/>
          </p:nvPr>
        </p:nvSpPr>
        <p:spPr/>
        <p:txBody>
          <a:bodyPr/>
          <a:lstStyle/>
          <a:p>
            <a:fld id="{E3A0F8C9-0536-44E3-92CA-2798A712B5A8}" type="slidenum">
              <a:rPr lang="en-US" smtClean="0"/>
              <a:t>10</a:t>
            </a:fld>
            <a:endParaRPr lang="en-US"/>
          </a:p>
        </p:txBody>
      </p:sp>
      <p:sp>
        <p:nvSpPr>
          <p:cNvPr id="6" name="Content Placeholder 5">
            <a:extLst>
              <a:ext uri="{FF2B5EF4-FFF2-40B4-BE49-F238E27FC236}">
                <a16:creationId xmlns:a16="http://schemas.microsoft.com/office/drawing/2014/main" id="{6DE5796D-58E1-7264-EA65-F9BA9CD5EDD1}"/>
              </a:ext>
            </a:extLst>
          </p:cNvPr>
          <p:cNvSpPr>
            <a:spLocks noGrp="1"/>
          </p:cNvSpPr>
          <p:nvPr>
            <p:ph type="body" sz="quarter" idx="13"/>
          </p:nvPr>
        </p:nvSpPr>
        <p:spPr>
          <a:xfrm>
            <a:off x="383551" y="1177872"/>
            <a:ext cx="11251722" cy="4680368"/>
          </a:xfrm>
        </p:spPr>
        <p:txBody>
          <a:bodyPr vert="horz" lIns="91440" tIns="45720" rIns="91440" bIns="45720" rtlCol="0" anchor="t">
            <a:noAutofit/>
          </a:bodyPr>
          <a:lstStyle/>
          <a:p>
            <a:r>
              <a:rPr lang="en-US" sz="1800" b="1">
                <a:latin typeface="Franklin Gothic Book"/>
                <a:ea typeface="+mj-lt"/>
                <a:cs typeface="+mj-lt"/>
              </a:rPr>
              <a:t>Who is eligible?</a:t>
            </a:r>
          </a:p>
          <a:p>
            <a:pPr marL="285750" indent="-285750">
              <a:buFont typeface="Arial" panose="020B0604020202020204" pitchFamily="34" charset="0"/>
              <a:buChar char="•"/>
            </a:pPr>
            <a:r>
              <a:rPr lang="en-US" sz="1800">
                <a:latin typeface="Franklin Gothic Book"/>
                <a:ea typeface="+mj-lt"/>
                <a:cs typeface="+mj-lt"/>
              </a:rPr>
              <a:t>Teachers, paraprofessionals, principals, and other school leaders</a:t>
            </a:r>
          </a:p>
          <a:p>
            <a:r>
              <a:rPr lang="en-US" sz="1800" b="1">
                <a:latin typeface="Franklin Gothic Book"/>
                <a:ea typeface="+mj-lt"/>
                <a:cs typeface="+mj-lt"/>
              </a:rPr>
              <a:t>How are funds awarded?</a:t>
            </a:r>
            <a:endParaRPr lang="en-US" sz="1800" b="1">
              <a:ea typeface="+mj-lt"/>
              <a:cs typeface="+mj-lt"/>
            </a:endParaRPr>
          </a:p>
          <a:p>
            <a:pPr marL="285750" indent="-285750">
              <a:buFont typeface="Arial" panose="020B0604020202020204" pitchFamily="34" charset="0"/>
              <a:buChar char="•"/>
            </a:pPr>
            <a:r>
              <a:rPr lang="en-US" sz="1800">
                <a:latin typeface="+mn-lt"/>
                <a:cs typeface="Calibri Light"/>
              </a:rPr>
              <a:t>Grants are awarded to local school districts through a state grant application (CRP) process</a:t>
            </a:r>
          </a:p>
          <a:p>
            <a:pPr marL="285750" indent="-285750">
              <a:buFont typeface="Arial" panose="020B0604020202020204" pitchFamily="34" charset="0"/>
              <a:buChar char="•"/>
            </a:pPr>
            <a:r>
              <a:rPr lang="en-US" sz="1800">
                <a:latin typeface="+mn-lt"/>
                <a:cs typeface="Calibri Light"/>
              </a:rPr>
              <a:t>The amount of funding varies based on </a:t>
            </a:r>
          </a:p>
          <a:p>
            <a:pPr marL="742950" lvl="1" indent="-285750">
              <a:buFont typeface="Courier New" panose="02070309020205020404" pitchFamily="49" charset="0"/>
              <a:buChar char="o"/>
            </a:pPr>
            <a:r>
              <a:rPr lang="en-US" sz="1800">
                <a:latin typeface="+mn-lt"/>
                <a:cs typeface="Calibri Light"/>
              </a:rPr>
              <a:t>Total number of qualifying students statewide and </a:t>
            </a:r>
          </a:p>
          <a:p>
            <a:pPr marL="742950" lvl="1" indent="-285750">
              <a:buFont typeface="Courier New" panose="02070309020205020404" pitchFamily="49" charset="0"/>
              <a:buChar char="o"/>
            </a:pPr>
            <a:r>
              <a:rPr lang="en-US" sz="1800">
                <a:latin typeface="+mn-lt"/>
                <a:cs typeface="Calibri Light"/>
              </a:rPr>
              <a:t>Federal funds available for each fiscal year</a:t>
            </a:r>
          </a:p>
          <a:p>
            <a:pPr marL="285750" indent="-285750">
              <a:spcBef>
                <a:spcPts val="1200"/>
              </a:spcBef>
              <a:spcAft>
                <a:spcPts val="1200"/>
              </a:spcAft>
              <a:buFont typeface="Arial" panose="020B0604020202020204" pitchFamily="34" charset="0"/>
              <a:buChar char="•"/>
            </a:pPr>
            <a:r>
              <a:rPr lang="en-US" sz="1800">
                <a:latin typeface="+mn-lt"/>
                <a:cs typeface="Calibri Light"/>
              </a:rPr>
              <a:t>Funds are awarded by formula to each local school system. </a:t>
            </a:r>
            <a:endParaRPr lang="en-US" sz="1800">
              <a:latin typeface="+mn-lt"/>
              <a:ea typeface="+mj-lt"/>
              <a:cs typeface="+mj-lt"/>
            </a:endParaRPr>
          </a:p>
          <a:p>
            <a:pPr>
              <a:spcBef>
                <a:spcPts val="1200"/>
              </a:spcBef>
              <a:spcAft>
                <a:spcPts val="1200"/>
              </a:spcAft>
            </a:pPr>
            <a:endParaRPr lang="en-US">
              <a:ea typeface="+mj-lt"/>
              <a:cs typeface="+mj-lt"/>
            </a:endParaRPr>
          </a:p>
          <a:p>
            <a:pPr algn="r">
              <a:spcBef>
                <a:spcPts val="1200"/>
              </a:spcBef>
              <a:spcAft>
                <a:spcPts val="1200"/>
              </a:spcAft>
            </a:pPr>
            <a:r>
              <a:rPr lang="en-US" sz="1800">
                <a:latin typeface="Franklin Gothic Book"/>
                <a:cs typeface="Calibri Light"/>
              </a:rPr>
              <a:t>ESEA section 2102(a) </a:t>
            </a:r>
            <a:endParaRPr lang="en-US" sz="1800">
              <a:ea typeface="+mj-lt"/>
              <a:cs typeface="+mj-lt"/>
            </a:endParaRPr>
          </a:p>
          <a:p>
            <a:pPr>
              <a:spcBef>
                <a:spcPts val="1200"/>
              </a:spcBef>
              <a:spcAft>
                <a:spcPts val="1200"/>
              </a:spcAft>
            </a:pPr>
            <a:endParaRPr lang="en-US">
              <a:cs typeface="Calibri Light"/>
            </a:endParaRPr>
          </a:p>
        </p:txBody>
      </p:sp>
      <p:pic>
        <p:nvPicPr>
          <p:cNvPr id="7" name="Graphic 6" descr="Classroom outline">
            <a:extLst>
              <a:ext uri="{FF2B5EF4-FFF2-40B4-BE49-F238E27FC236}">
                <a16:creationId xmlns:a16="http://schemas.microsoft.com/office/drawing/2014/main" id="{C91FC777-F374-4C59-E80B-06E1D8E2EF5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82677" y="865439"/>
            <a:ext cx="914400" cy="914400"/>
          </a:xfrm>
          <a:prstGeom prst="rect">
            <a:avLst/>
          </a:prstGeom>
        </p:spPr>
      </p:pic>
    </p:spTree>
    <p:extLst>
      <p:ext uri="{BB962C8B-B14F-4D97-AF65-F5344CB8AC3E}">
        <p14:creationId xmlns:p14="http://schemas.microsoft.com/office/powerpoint/2010/main" val="95851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88BF1-A1DB-2946-9CA8-488FD44AAAAF}"/>
              </a:ext>
            </a:extLst>
          </p:cNvPr>
          <p:cNvSpPr>
            <a:spLocks noGrp="1"/>
          </p:cNvSpPr>
          <p:nvPr>
            <p:ph type="title"/>
          </p:nvPr>
        </p:nvSpPr>
        <p:spPr>
          <a:xfrm>
            <a:off x="3024610" y="2131954"/>
            <a:ext cx="6366299" cy="2594092"/>
          </a:xfrm>
        </p:spPr>
        <p:txBody>
          <a:bodyPr>
            <a:normAutofit/>
          </a:bodyPr>
          <a:lstStyle/>
          <a:p>
            <a:r>
              <a:rPr lang="en-US" sz="4800">
                <a:latin typeface="+mn-lt"/>
              </a:rPr>
              <a:t>Defining Evidence Based Practices </a:t>
            </a:r>
            <a:br>
              <a:rPr lang="en-US" sz="4800"/>
            </a:br>
            <a:endParaRPr lang="en-US" sz="4800"/>
          </a:p>
        </p:txBody>
      </p:sp>
      <p:sp>
        <p:nvSpPr>
          <p:cNvPr id="3" name="Title 1">
            <a:extLst>
              <a:ext uri="{FF2B5EF4-FFF2-40B4-BE49-F238E27FC236}">
                <a16:creationId xmlns:a16="http://schemas.microsoft.com/office/drawing/2014/main" id="{290F8473-B264-0EA4-B733-AAB1C5AC591D}"/>
              </a:ext>
            </a:extLst>
          </p:cNvPr>
          <p:cNvSpPr txBox="1">
            <a:spLocks/>
          </p:cNvSpPr>
          <p:nvPr/>
        </p:nvSpPr>
        <p:spPr>
          <a:xfrm>
            <a:off x="3024610" y="3115828"/>
            <a:ext cx="6366299" cy="2594092"/>
          </a:xfrm>
          <a:prstGeom prst="rect">
            <a:avLst/>
          </a:prstGeom>
        </p:spPr>
        <p:txBody>
          <a:bodyPr vert="horz" wrap="square" lIns="91440" tIns="45720" rIns="91440" bIns="45720" rtlCol="0" anchor="t">
            <a:normAutofit/>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br>
              <a:rPr lang="en-US" sz="4800"/>
            </a:br>
            <a:endParaRPr lang="en-US" sz="40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48588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F0B6A-B610-458F-6057-024DDAF3D952}"/>
              </a:ext>
            </a:extLst>
          </p:cNvPr>
          <p:cNvSpPr>
            <a:spLocks noGrp="1"/>
          </p:cNvSpPr>
          <p:nvPr>
            <p:ph type="title"/>
          </p:nvPr>
        </p:nvSpPr>
        <p:spPr>
          <a:xfrm>
            <a:off x="330087" y="1145626"/>
            <a:ext cx="3386583" cy="4766625"/>
          </a:xfrm>
        </p:spPr>
        <p:txBody>
          <a:bodyPr anchor="t">
            <a:normAutofit/>
          </a:bodyPr>
          <a:lstStyle/>
          <a:p>
            <a:r>
              <a:rPr lang="en-US" sz="4000">
                <a:solidFill>
                  <a:srgbClr val="1A497F"/>
                </a:solidFill>
                <a:cs typeface="Calibri Light"/>
              </a:rPr>
              <a:t>Every Student Succeeds Act </a:t>
            </a:r>
            <a:r>
              <a:rPr lang="en-US" sz="4000" i="1" u="sng">
                <a:solidFill>
                  <a:srgbClr val="1A497F"/>
                </a:solidFill>
                <a:cs typeface="Calibri Light"/>
              </a:rPr>
              <a:t>Evidence Based Practices</a:t>
            </a:r>
            <a:endParaRPr lang="en-US" sz="4000" u="sng">
              <a:solidFill>
                <a:srgbClr val="1A497F"/>
              </a:solidFill>
            </a:endParaRPr>
          </a:p>
        </p:txBody>
      </p:sp>
      <p:graphicFrame>
        <p:nvGraphicFramePr>
          <p:cNvPr id="15" name="Content Placeholder 2">
            <a:extLst>
              <a:ext uri="{FF2B5EF4-FFF2-40B4-BE49-F238E27FC236}">
                <a16:creationId xmlns:a16="http://schemas.microsoft.com/office/drawing/2014/main" id="{A80744E2-1E7A-6CDE-6B0A-7254843DC782}"/>
              </a:ext>
            </a:extLst>
          </p:cNvPr>
          <p:cNvGraphicFramePr>
            <a:graphicFrameLocks noGrp="1"/>
          </p:cNvGraphicFramePr>
          <p:nvPr>
            <p:ph idx="1"/>
            <p:extLst>
              <p:ext uri="{D42A27DB-BD31-4B8C-83A1-F6EECF244321}">
                <p14:modId xmlns:p14="http://schemas.microsoft.com/office/powerpoint/2010/main" val="593583395"/>
              </p:ext>
            </p:extLst>
          </p:nvPr>
        </p:nvGraphicFramePr>
        <p:xfrm>
          <a:off x="3716671" y="628895"/>
          <a:ext cx="7686104" cy="52833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0A44B7B6-DCF1-6A1E-0FA7-980D6C4FB45E}"/>
              </a:ext>
            </a:extLst>
          </p:cNvPr>
          <p:cNvSpPr>
            <a:spLocks noGrp="1"/>
          </p:cNvSpPr>
          <p:nvPr>
            <p:ph type="sldNum" sz="quarter" idx="12"/>
          </p:nvPr>
        </p:nvSpPr>
        <p:spPr>
          <a:xfrm>
            <a:off x="11704320" y="6455664"/>
            <a:ext cx="448056" cy="365125"/>
          </a:xfrm>
        </p:spPr>
        <p:txBody>
          <a:bodyPr>
            <a:normAutofit/>
          </a:bodyPr>
          <a:lstStyle/>
          <a:p>
            <a:pPr>
              <a:spcAft>
                <a:spcPts val="600"/>
              </a:spcAft>
            </a:pPr>
            <a:fld id="{E3A0F8C9-0536-44E3-92CA-2798A712B5A8}" type="slidenum">
              <a:rPr lang="en-US" sz="1100">
                <a:solidFill>
                  <a:srgbClr val="FFFFFF"/>
                </a:solidFill>
              </a:rPr>
              <a:pPr>
                <a:spcAft>
                  <a:spcPts val="600"/>
                </a:spcAft>
              </a:pPr>
              <a:t>12</a:t>
            </a:fld>
            <a:endParaRPr lang="en-US" sz="1100">
              <a:solidFill>
                <a:srgbClr val="FFFFFF"/>
              </a:solidFill>
            </a:endParaRPr>
          </a:p>
        </p:txBody>
      </p:sp>
      <p:sp>
        <p:nvSpPr>
          <p:cNvPr id="3" name="Slide Number Placeholder 4">
            <a:extLst>
              <a:ext uri="{FF2B5EF4-FFF2-40B4-BE49-F238E27FC236}">
                <a16:creationId xmlns:a16="http://schemas.microsoft.com/office/drawing/2014/main" id="{1C6C1948-0727-5A58-0380-4766CC9422B3}"/>
              </a:ext>
            </a:extLst>
          </p:cNvPr>
          <p:cNvSpPr txBox="1">
            <a:spLocks/>
          </p:cNvSpPr>
          <p:nvPr/>
        </p:nvSpPr>
        <p:spPr>
          <a:xfrm>
            <a:off x="9719988" y="6170673"/>
            <a:ext cx="586986" cy="338328"/>
          </a:xfrm>
          <a:prstGeom prst="rect">
            <a:avLst/>
          </a:prstGeom>
        </p:spPr>
        <p:txBody>
          <a:bodyPr vert="horz" lIns="91440" tIns="45720" rIns="91440" bIns="45720" rtlCol="0" anchor="ctr"/>
          <a:lstStyle>
            <a:defPPr>
              <a:defRPr lang="en-US"/>
            </a:defPPr>
            <a:lvl1pPr marL="0" algn="ctr"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A0F8C9-0536-44E3-92CA-2798A712B5A8}" type="slidenum">
              <a:rPr lang="en-US" smtClean="0"/>
              <a:pPr/>
              <a:t>12</a:t>
            </a:fld>
            <a:endParaRPr lang="en-US"/>
          </a:p>
        </p:txBody>
      </p:sp>
    </p:spTree>
    <p:extLst>
      <p:ext uri="{BB962C8B-B14F-4D97-AF65-F5344CB8AC3E}">
        <p14:creationId xmlns:p14="http://schemas.microsoft.com/office/powerpoint/2010/main" val="838600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8BA78-31E0-706B-E0D7-5500596A7254}"/>
              </a:ext>
            </a:extLst>
          </p:cNvPr>
          <p:cNvSpPr>
            <a:spLocks noGrp="1"/>
          </p:cNvSpPr>
          <p:nvPr>
            <p:ph type="title"/>
          </p:nvPr>
        </p:nvSpPr>
        <p:spPr>
          <a:xfrm>
            <a:off x="297042" y="172122"/>
            <a:ext cx="9718111" cy="892578"/>
          </a:xfrm>
        </p:spPr>
        <p:txBody>
          <a:bodyPr anchor="ctr">
            <a:normAutofit/>
          </a:bodyPr>
          <a:lstStyle/>
          <a:p>
            <a:r>
              <a:rPr lang="en-US" sz="4000">
                <a:solidFill>
                  <a:srgbClr val="1A497F"/>
                </a:solidFill>
                <a:cs typeface="Calibri Light"/>
              </a:rPr>
              <a:t>Evidence-Based Research Tiers </a:t>
            </a:r>
          </a:p>
        </p:txBody>
      </p:sp>
      <p:graphicFrame>
        <p:nvGraphicFramePr>
          <p:cNvPr id="20" name="Content Placeholder 2">
            <a:extLst>
              <a:ext uri="{FF2B5EF4-FFF2-40B4-BE49-F238E27FC236}">
                <a16:creationId xmlns:a16="http://schemas.microsoft.com/office/drawing/2014/main" id="{B58F8FE3-9A28-A2E4-20D9-7203E8476261}"/>
              </a:ext>
            </a:extLst>
          </p:cNvPr>
          <p:cNvGraphicFramePr>
            <a:graphicFrameLocks noGrp="1"/>
          </p:cNvGraphicFramePr>
          <p:nvPr>
            <p:ph idx="1"/>
            <p:extLst>
              <p:ext uri="{D42A27DB-BD31-4B8C-83A1-F6EECF244321}">
                <p14:modId xmlns:p14="http://schemas.microsoft.com/office/powerpoint/2010/main" val="711737268"/>
              </p:ext>
            </p:extLst>
          </p:nvPr>
        </p:nvGraphicFramePr>
        <p:xfrm>
          <a:off x="-3335867" y="931334"/>
          <a:ext cx="18254134" cy="29125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35071172-4984-539C-F20F-AC7BAACB5B88}"/>
              </a:ext>
            </a:extLst>
          </p:cNvPr>
          <p:cNvSpPr>
            <a:spLocks noGrp="1"/>
          </p:cNvSpPr>
          <p:nvPr>
            <p:ph type="sldNum" sz="quarter" idx="12"/>
          </p:nvPr>
        </p:nvSpPr>
        <p:spPr>
          <a:xfrm>
            <a:off x="11704320" y="6455664"/>
            <a:ext cx="448056" cy="365125"/>
          </a:xfrm>
        </p:spPr>
        <p:txBody>
          <a:bodyP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E3A0F8C9-0536-44E3-92CA-2798A712B5A8}" type="slidenum">
              <a:rPr kumimoji="0" lang="en-US" sz="1100" b="0" i="0" u="none" strike="noStrike" kern="1200" cap="none" spc="0" normalizeH="0" baseline="0" noProof="0">
                <a:ln>
                  <a:noFill/>
                </a:ln>
                <a:solidFill>
                  <a:prstClr val="black">
                    <a:lumMod val="50000"/>
                    <a:lumOff val="50000"/>
                  </a:prstClr>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600"/>
                </a:spcAft>
                <a:buClrTx/>
                <a:buSzTx/>
                <a:buFontTx/>
                <a:buNone/>
                <a:tabLst/>
                <a:defRPr/>
              </a:pPr>
              <a:t>13</a:t>
            </a:fld>
            <a:endParaRPr kumimoji="0" lang="en-US" sz="1100" b="0" i="0" u="none" strike="noStrike" kern="1200" cap="none" spc="0" normalizeH="0" baseline="0" noProof="0">
              <a:ln>
                <a:noFill/>
              </a:ln>
              <a:solidFill>
                <a:prstClr val="black">
                  <a:lumMod val="50000"/>
                  <a:lumOff val="50000"/>
                </a:prstClr>
              </a:solidFill>
              <a:effectLst/>
              <a:uLnTx/>
              <a:uFillTx/>
              <a:latin typeface="Franklin Gothic Book"/>
              <a:ea typeface="+mn-ea"/>
              <a:cs typeface="+mn-cs"/>
            </a:endParaRPr>
          </a:p>
        </p:txBody>
      </p:sp>
      <p:sp>
        <p:nvSpPr>
          <p:cNvPr id="3" name="Slide Number Placeholder 4">
            <a:extLst>
              <a:ext uri="{FF2B5EF4-FFF2-40B4-BE49-F238E27FC236}">
                <a16:creationId xmlns:a16="http://schemas.microsoft.com/office/drawing/2014/main" id="{EE97C295-ED32-7789-AB8B-BCED3ECF300F}"/>
              </a:ext>
            </a:extLst>
          </p:cNvPr>
          <p:cNvSpPr txBox="1">
            <a:spLocks/>
          </p:cNvSpPr>
          <p:nvPr/>
        </p:nvSpPr>
        <p:spPr>
          <a:xfrm>
            <a:off x="9719988" y="6170673"/>
            <a:ext cx="586986" cy="338328"/>
          </a:xfrm>
          <a:prstGeom prst="rect">
            <a:avLst/>
          </a:prstGeom>
        </p:spPr>
        <p:txBody>
          <a:bodyPr vert="horz" lIns="91440" tIns="45720" rIns="91440" bIns="45720" rtlCol="0" anchor="ctr"/>
          <a:lstStyle>
            <a:defPPr>
              <a:defRPr lang="en-US"/>
            </a:defPPr>
            <a:lvl1pPr marL="0" algn="ctr"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E3A0F8C9-0536-44E3-92CA-2798A712B5A8}" type="slidenum">
              <a:rPr kumimoji="0" lang="en-US" sz="1600" b="0" i="0" u="none" strike="noStrike" kern="1200" cap="none" spc="0" normalizeH="0" baseline="0" noProof="0" smtClean="0">
                <a:ln>
                  <a:noFill/>
                </a:ln>
                <a:solidFill>
                  <a:prstClr val="white"/>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6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5" name="TextBox 4">
            <a:extLst>
              <a:ext uri="{FF2B5EF4-FFF2-40B4-BE49-F238E27FC236}">
                <a16:creationId xmlns:a16="http://schemas.microsoft.com/office/drawing/2014/main" id="{D054CDEF-70DB-547F-A8CA-CDCB65C23BA3}"/>
              </a:ext>
            </a:extLst>
          </p:cNvPr>
          <p:cNvSpPr txBox="1"/>
          <p:nvPr/>
        </p:nvSpPr>
        <p:spPr>
          <a:xfrm>
            <a:off x="491067" y="3843867"/>
            <a:ext cx="2252133" cy="1631216"/>
          </a:xfrm>
          <a:prstGeom prst="rect">
            <a:avLst/>
          </a:prstGeom>
          <a:noFill/>
        </p:spPr>
        <p:txBody>
          <a:bodyPr wrap="square" rtlCol="0">
            <a:spAutoFit/>
          </a:bodyPr>
          <a:lstStyle/>
          <a:p>
            <a:r>
              <a:rPr lang="en-US" sz="2000"/>
              <a:t>At least one well designed/well implemented </a:t>
            </a:r>
            <a:r>
              <a:rPr lang="en-US" sz="2000" b="1"/>
              <a:t>experimental study</a:t>
            </a:r>
            <a:r>
              <a:rPr lang="en-US" sz="2000"/>
              <a:t> (i.e., randomized)</a:t>
            </a:r>
          </a:p>
        </p:txBody>
      </p:sp>
      <p:sp>
        <p:nvSpPr>
          <p:cNvPr id="6" name="TextBox 5">
            <a:extLst>
              <a:ext uri="{FF2B5EF4-FFF2-40B4-BE49-F238E27FC236}">
                <a16:creationId xmlns:a16="http://schemas.microsoft.com/office/drawing/2014/main" id="{46AC0FDB-5C59-D0EB-1CDE-24AA3A1A3243}"/>
              </a:ext>
            </a:extLst>
          </p:cNvPr>
          <p:cNvSpPr txBox="1"/>
          <p:nvPr/>
        </p:nvSpPr>
        <p:spPr>
          <a:xfrm>
            <a:off x="3316055" y="3723617"/>
            <a:ext cx="2539999" cy="2567306"/>
          </a:xfrm>
          <a:prstGeom prst="rect">
            <a:avLst/>
          </a:prstGeom>
          <a:noFill/>
        </p:spPr>
        <p:txBody>
          <a:bodyPr wrap="square" rtlCol="0">
            <a:spAutoFit/>
          </a:bodyPr>
          <a:lstStyle/>
          <a:p>
            <a:pPr>
              <a:lnSpc>
                <a:spcPct val="123000"/>
              </a:lnSpc>
              <a:spcBef>
                <a:spcPts val="600"/>
              </a:spcBef>
              <a:spcAft>
                <a:spcPts val="600"/>
              </a:spcAft>
            </a:pPr>
            <a:r>
              <a:rPr lang="en-US" sz="2000"/>
              <a:t>At least 1 well designed/well implemented </a:t>
            </a:r>
            <a:r>
              <a:rPr lang="en-US" sz="2000" b="1"/>
              <a:t>quasi-experimental</a:t>
            </a:r>
            <a:r>
              <a:rPr lang="en-US" sz="2000"/>
              <a:t> study</a:t>
            </a:r>
          </a:p>
          <a:p>
            <a:pPr>
              <a:lnSpc>
                <a:spcPct val="123000"/>
              </a:lnSpc>
              <a:spcBef>
                <a:spcPts val="600"/>
              </a:spcBef>
              <a:spcAft>
                <a:spcPts val="600"/>
              </a:spcAft>
            </a:pPr>
            <a:r>
              <a:rPr lang="en-US" sz="2000"/>
              <a:t> (i.e., matched)</a:t>
            </a:r>
          </a:p>
          <a:p>
            <a:pPr algn="l">
              <a:lnSpc>
                <a:spcPct val="123000"/>
              </a:lnSpc>
              <a:spcBef>
                <a:spcPts val="600"/>
              </a:spcBef>
              <a:spcAft>
                <a:spcPts val="600"/>
              </a:spcAft>
            </a:pPr>
            <a:endParaRPr lang="en-US" sz="1600">
              <a:solidFill>
                <a:srgbClr val="656666"/>
              </a:solidFill>
            </a:endParaRPr>
          </a:p>
        </p:txBody>
      </p:sp>
      <p:sp>
        <p:nvSpPr>
          <p:cNvPr id="7" name="TextBox 6">
            <a:extLst>
              <a:ext uri="{FF2B5EF4-FFF2-40B4-BE49-F238E27FC236}">
                <a16:creationId xmlns:a16="http://schemas.microsoft.com/office/drawing/2014/main" id="{6F4FAF9A-6678-E1EF-806E-7145E090EE73}"/>
              </a:ext>
            </a:extLst>
          </p:cNvPr>
          <p:cNvSpPr txBox="1"/>
          <p:nvPr/>
        </p:nvSpPr>
        <p:spPr>
          <a:xfrm>
            <a:off x="5856054" y="3572100"/>
            <a:ext cx="3031065" cy="2413418"/>
          </a:xfrm>
          <a:prstGeom prst="rect">
            <a:avLst/>
          </a:prstGeom>
          <a:noFill/>
        </p:spPr>
        <p:txBody>
          <a:bodyPr wrap="square" rtlCol="0">
            <a:spAutoFit/>
          </a:bodyPr>
          <a:lstStyle/>
          <a:p>
            <a:pPr>
              <a:lnSpc>
                <a:spcPct val="123000"/>
              </a:lnSpc>
              <a:spcBef>
                <a:spcPts val="600"/>
              </a:spcBef>
              <a:spcAft>
                <a:spcPts val="600"/>
              </a:spcAft>
            </a:pPr>
            <a:r>
              <a:rPr lang="en-US" sz="2000"/>
              <a:t>At least 1 well designed/well implemented </a:t>
            </a:r>
            <a:r>
              <a:rPr lang="en-US" sz="2000" b="1"/>
              <a:t>correlational study </a:t>
            </a:r>
            <a:r>
              <a:rPr lang="en-US" sz="2000"/>
              <a:t>with statistical controls for selection bias</a:t>
            </a:r>
          </a:p>
          <a:p>
            <a:pPr algn="l">
              <a:lnSpc>
                <a:spcPct val="123000"/>
              </a:lnSpc>
              <a:spcBef>
                <a:spcPts val="600"/>
              </a:spcBef>
              <a:spcAft>
                <a:spcPts val="600"/>
              </a:spcAft>
            </a:pPr>
            <a:endParaRPr lang="en-US" sz="1600">
              <a:solidFill>
                <a:srgbClr val="656666"/>
              </a:solidFill>
            </a:endParaRPr>
          </a:p>
        </p:txBody>
      </p:sp>
      <p:sp>
        <p:nvSpPr>
          <p:cNvPr id="8" name="TextBox 7">
            <a:extLst>
              <a:ext uri="{FF2B5EF4-FFF2-40B4-BE49-F238E27FC236}">
                <a16:creationId xmlns:a16="http://schemas.microsoft.com/office/drawing/2014/main" id="{913C3072-2400-21B9-FA68-80CA41FC1C21}"/>
              </a:ext>
            </a:extLst>
          </p:cNvPr>
          <p:cNvSpPr txBox="1"/>
          <p:nvPr/>
        </p:nvSpPr>
        <p:spPr>
          <a:xfrm>
            <a:off x="8911414" y="3661314"/>
            <a:ext cx="2791119" cy="2034852"/>
          </a:xfrm>
          <a:prstGeom prst="rect">
            <a:avLst/>
          </a:prstGeom>
          <a:noFill/>
        </p:spPr>
        <p:txBody>
          <a:bodyPr wrap="square" rtlCol="0">
            <a:spAutoFit/>
          </a:bodyPr>
          <a:lstStyle/>
          <a:p>
            <a:pPr>
              <a:lnSpc>
                <a:spcPct val="123000"/>
              </a:lnSpc>
              <a:spcBef>
                <a:spcPts val="600"/>
              </a:spcBef>
              <a:spcAft>
                <a:spcPts val="600"/>
              </a:spcAft>
            </a:pPr>
            <a:r>
              <a:rPr lang="en-US" sz="2000" b="1"/>
              <a:t>Demonstrates rationale </a:t>
            </a:r>
            <a:r>
              <a:rPr lang="en-US" sz="2000"/>
              <a:t>(Logic Model + Research + Effort to Study (i.e., </a:t>
            </a:r>
            <a:r>
              <a:rPr lang="en-US" sz="2000" b="1"/>
              <a:t>logic model</a:t>
            </a:r>
            <a:r>
              <a:rPr lang="en-US" sz="2000" b="0"/>
              <a:t>)</a:t>
            </a:r>
          </a:p>
          <a:p>
            <a:pPr algn="l">
              <a:lnSpc>
                <a:spcPct val="123000"/>
              </a:lnSpc>
              <a:spcBef>
                <a:spcPts val="600"/>
              </a:spcBef>
              <a:spcAft>
                <a:spcPts val="600"/>
              </a:spcAft>
            </a:pPr>
            <a:endParaRPr lang="en-US" sz="1600">
              <a:solidFill>
                <a:srgbClr val="656666"/>
              </a:solidFill>
            </a:endParaRPr>
          </a:p>
        </p:txBody>
      </p:sp>
    </p:spTree>
    <p:extLst>
      <p:ext uri="{BB962C8B-B14F-4D97-AF65-F5344CB8AC3E}">
        <p14:creationId xmlns:p14="http://schemas.microsoft.com/office/powerpoint/2010/main" val="1782118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a:extLst>
              <a:ext uri="{FF2B5EF4-FFF2-40B4-BE49-F238E27FC236}">
                <a16:creationId xmlns:a16="http://schemas.microsoft.com/office/drawing/2014/main" id="{F4D5C6C7-9830-8526-865D-0B960713FDA5}"/>
              </a:ext>
            </a:extLst>
          </p:cNvPr>
          <p:cNvGraphicFramePr/>
          <p:nvPr>
            <p:extLst>
              <p:ext uri="{D42A27DB-BD31-4B8C-83A1-F6EECF244321}">
                <p14:modId xmlns:p14="http://schemas.microsoft.com/office/powerpoint/2010/main" val="923826755"/>
              </p:ext>
            </p:extLst>
          </p:nvPr>
        </p:nvGraphicFramePr>
        <p:xfrm>
          <a:off x="564940" y="1424891"/>
          <a:ext cx="11030858" cy="43699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F2350F65-6C1E-B36D-5271-B45C83224A06}"/>
              </a:ext>
            </a:extLst>
          </p:cNvPr>
          <p:cNvSpPr>
            <a:spLocks noGrp="1"/>
          </p:cNvSpPr>
          <p:nvPr>
            <p:ph type="title"/>
          </p:nvPr>
        </p:nvSpPr>
        <p:spPr>
          <a:xfrm>
            <a:off x="304800" y="306776"/>
            <a:ext cx="11582400" cy="701731"/>
          </a:xfrm>
        </p:spPr>
        <p:txBody>
          <a:bodyPr>
            <a:normAutofit/>
          </a:bodyPr>
          <a:lstStyle/>
          <a:p>
            <a:r>
              <a:rPr lang="en-US" sz="4000"/>
              <a:t>Evidence-Based Research Tiers </a:t>
            </a:r>
          </a:p>
        </p:txBody>
      </p:sp>
      <p:sp>
        <p:nvSpPr>
          <p:cNvPr id="5" name="Slide Number Placeholder 4">
            <a:extLst>
              <a:ext uri="{FF2B5EF4-FFF2-40B4-BE49-F238E27FC236}">
                <a16:creationId xmlns:a16="http://schemas.microsoft.com/office/drawing/2014/main" id="{44C9AD0F-7AD4-C407-5070-AF26270FBB9D}"/>
              </a:ext>
            </a:extLst>
          </p:cNvPr>
          <p:cNvSpPr>
            <a:spLocks noGrp="1"/>
          </p:cNvSpPr>
          <p:nvPr>
            <p:ph type="sldNum" sz="quarter" idx="12"/>
          </p:nvPr>
        </p:nvSpPr>
        <p:spPr/>
        <p:txBody>
          <a:bodyPr/>
          <a:lstStyle/>
          <a:p>
            <a:fld id="{E3A0F8C9-0536-44E3-92CA-2798A712B5A8}" type="slidenum">
              <a:rPr lang="en-US" smtClean="0"/>
              <a:t>14</a:t>
            </a:fld>
            <a:endParaRPr lang="en-US"/>
          </a:p>
        </p:txBody>
      </p:sp>
      <p:graphicFrame>
        <p:nvGraphicFramePr>
          <p:cNvPr id="6" name="Diagram 5">
            <a:extLst>
              <a:ext uri="{FF2B5EF4-FFF2-40B4-BE49-F238E27FC236}">
                <a16:creationId xmlns:a16="http://schemas.microsoft.com/office/drawing/2014/main" id="{AF1C653E-D72F-B800-0B3C-8EE4CD757D2E}"/>
              </a:ext>
            </a:extLst>
          </p:cNvPr>
          <p:cNvGraphicFramePr/>
          <p:nvPr>
            <p:extLst>
              <p:ext uri="{D42A27DB-BD31-4B8C-83A1-F6EECF244321}">
                <p14:modId xmlns:p14="http://schemas.microsoft.com/office/powerpoint/2010/main" val="964549287"/>
              </p:ext>
            </p:extLst>
          </p:nvPr>
        </p:nvGraphicFramePr>
        <p:xfrm>
          <a:off x="491252" y="1244021"/>
          <a:ext cx="5604748" cy="436995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4" name="Picture 3">
            <a:extLst>
              <a:ext uri="{FF2B5EF4-FFF2-40B4-BE49-F238E27FC236}">
                <a16:creationId xmlns:a16="http://schemas.microsoft.com/office/drawing/2014/main" id="{3EA4D06D-FFCE-6CC6-21FD-ACE992CBE3E1}"/>
              </a:ext>
            </a:extLst>
          </p:cNvPr>
          <p:cNvPicPr>
            <a:picLocks noChangeAspect="1"/>
          </p:cNvPicPr>
          <p:nvPr/>
        </p:nvPicPr>
        <p:blipFill rotWithShape="1">
          <a:blip r:embed="rId13"/>
          <a:srcRect l="26250" t="26903" r="13472" b="9411"/>
          <a:stretch/>
        </p:blipFill>
        <p:spPr>
          <a:xfrm>
            <a:off x="2664414" y="1151052"/>
            <a:ext cx="7349067" cy="4365499"/>
          </a:xfrm>
          <a:prstGeom prst="rect">
            <a:avLst/>
          </a:prstGeom>
        </p:spPr>
      </p:pic>
    </p:spTree>
    <p:extLst>
      <p:ext uri="{BB962C8B-B14F-4D97-AF65-F5344CB8AC3E}">
        <p14:creationId xmlns:p14="http://schemas.microsoft.com/office/powerpoint/2010/main" val="3559547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59577-AB26-5F7A-9484-EE489B9669CF}"/>
              </a:ext>
            </a:extLst>
          </p:cNvPr>
          <p:cNvSpPr>
            <a:spLocks noGrp="1"/>
          </p:cNvSpPr>
          <p:nvPr>
            <p:ph type="title"/>
          </p:nvPr>
        </p:nvSpPr>
        <p:spPr/>
        <p:txBody>
          <a:bodyPr>
            <a:normAutofit fontScale="90000"/>
          </a:bodyPr>
          <a:lstStyle/>
          <a:p>
            <a:r>
              <a:rPr lang="en-US" dirty="0"/>
              <a:t>Activity: Title II-A Evidence-Based Research Search</a:t>
            </a:r>
            <a:br>
              <a:rPr lang="en-US" dirty="0"/>
            </a:br>
            <a:br>
              <a:rPr lang="en-US" dirty="0"/>
            </a:br>
            <a:r>
              <a:rPr lang="en-US" sz="2300" dirty="0">
                <a:solidFill>
                  <a:schemeClr val="bg2">
                    <a:lumMod val="50000"/>
                  </a:schemeClr>
                </a:solidFill>
              </a:rPr>
              <a:t>How might our LEA use Title II-A funds to support an LEA initiative? </a:t>
            </a:r>
            <a:br>
              <a:rPr lang="en-US" dirty="0"/>
            </a:br>
            <a:endParaRPr lang="en-US"/>
          </a:p>
        </p:txBody>
      </p:sp>
      <p:sp>
        <p:nvSpPr>
          <p:cNvPr id="3" name="Content Placeholder 2">
            <a:extLst>
              <a:ext uri="{FF2B5EF4-FFF2-40B4-BE49-F238E27FC236}">
                <a16:creationId xmlns:a16="http://schemas.microsoft.com/office/drawing/2014/main" id="{F8F459E2-07DE-AF6A-387D-0C4914D3B715}"/>
              </a:ext>
            </a:extLst>
          </p:cNvPr>
          <p:cNvSpPr>
            <a:spLocks noGrp="1"/>
          </p:cNvSpPr>
          <p:nvPr>
            <p:ph idx="1"/>
          </p:nvPr>
        </p:nvSpPr>
        <p:spPr>
          <a:xfrm>
            <a:off x="304799" y="1712164"/>
            <a:ext cx="11582399" cy="3964015"/>
          </a:xfrm>
        </p:spPr>
        <p:txBody>
          <a:bodyPr vert="horz" lIns="91440" tIns="45720" rIns="91440" bIns="45720" rtlCol="0" anchor="t">
            <a:noAutofit/>
          </a:bodyPr>
          <a:lstStyle/>
          <a:p>
            <a:pPr marL="514350" indent="-514350">
              <a:buFont typeface="+mj-lt"/>
              <a:buAutoNum type="arabicPeriod"/>
            </a:pPr>
            <a:r>
              <a:rPr lang="en-US" sz="1800" dirty="0"/>
              <a:t>You will be provided with a list of common Title II interventions. </a:t>
            </a:r>
          </a:p>
          <a:p>
            <a:pPr marL="514350" indent="-514350">
              <a:buFont typeface="+mj-lt"/>
              <a:buAutoNum type="arabicPeriod"/>
            </a:pPr>
            <a:r>
              <a:rPr lang="en-US" sz="1800"/>
              <a:t>As a team, take 10 minutes to find an evidence-based research article that aligns with the intervention. </a:t>
            </a:r>
          </a:p>
          <a:p>
            <a:pPr marL="514350" indent="-514350">
              <a:buAutoNum type="arabicPeriod"/>
            </a:pPr>
            <a:r>
              <a:rPr lang="en-US" sz="1800"/>
              <a:t>Identify which research tier your article would align to.</a:t>
            </a:r>
            <a:endParaRPr lang="en-US" dirty="0"/>
          </a:p>
          <a:p>
            <a:pPr marL="514350" indent="-514350">
              <a:buAutoNum type="arabicPeriod"/>
            </a:pPr>
            <a:r>
              <a:rPr lang="en-US" sz="1800"/>
              <a:t>Complete the template to answer the following for your article (10 min):</a:t>
            </a:r>
          </a:p>
          <a:p>
            <a:pPr marL="685800"/>
            <a:r>
              <a:rPr lang="en-US" sz="1800" dirty="0">
                <a:ea typeface="+mn-lt"/>
                <a:cs typeface="+mn-lt"/>
              </a:rPr>
              <a:t>What is being implemented? Who is implementing?</a:t>
            </a:r>
            <a:endParaRPr lang="en-US" dirty="0"/>
          </a:p>
          <a:p>
            <a:pPr lvl="1"/>
            <a:r>
              <a:rPr lang="en-US" sz="1800" dirty="0">
                <a:ea typeface="+mn-lt"/>
                <a:cs typeface="+mn-lt"/>
              </a:rPr>
              <a:t>In what setting(s)? At what time(s)?</a:t>
            </a:r>
            <a:endParaRPr lang="en-US" dirty="0"/>
          </a:p>
          <a:p>
            <a:pPr lvl="1"/>
            <a:r>
              <a:rPr lang="en-US" sz="1800" dirty="0">
                <a:ea typeface="+mn-lt"/>
                <a:cs typeface="+mn-lt"/>
              </a:rPr>
              <a:t>To which students? And for what cost?</a:t>
            </a:r>
            <a:endParaRPr lang="en-US" dirty="0"/>
          </a:p>
          <a:p>
            <a:pPr lvl="1"/>
            <a:r>
              <a:rPr lang="en-US" sz="1800" dirty="0">
                <a:ea typeface="+mn-lt"/>
                <a:cs typeface="+mn-lt"/>
              </a:rPr>
              <a:t>Are the results statistically significant? </a:t>
            </a:r>
            <a:endParaRPr lang="en-US" dirty="0"/>
          </a:p>
          <a:p>
            <a:pPr lvl="1"/>
            <a:r>
              <a:rPr lang="en-US" sz="1800" dirty="0">
                <a:ea typeface="+mn-lt"/>
                <a:cs typeface="+mn-lt"/>
              </a:rPr>
              <a:t>Does the study attend to any groups of students that might be underserved or require additional supports?</a:t>
            </a:r>
            <a:br>
              <a:rPr lang="en-US" dirty="0"/>
            </a:br>
            <a:endParaRPr lang="en-US" dirty="0"/>
          </a:p>
          <a:p>
            <a:pPr marL="0" indent="0">
              <a:buNone/>
            </a:pPr>
            <a:endParaRPr lang="en-US" sz="1800" dirty="0"/>
          </a:p>
          <a:p>
            <a:pPr marL="0" indent="0">
              <a:buNone/>
            </a:pPr>
            <a:endParaRPr lang="en-US" sz="3200"/>
          </a:p>
        </p:txBody>
      </p:sp>
      <p:sp>
        <p:nvSpPr>
          <p:cNvPr id="5" name="Slide Number Placeholder 4">
            <a:extLst>
              <a:ext uri="{FF2B5EF4-FFF2-40B4-BE49-F238E27FC236}">
                <a16:creationId xmlns:a16="http://schemas.microsoft.com/office/drawing/2014/main" id="{C43EE4ED-ADEB-3E39-7BF1-9F59A464C4F8}"/>
              </a:ext>
            </a:extLst>
          </p:cNvPr>
          <p:cNvSpPr>
            <a:spLocks noGrp="1"/>
          </p:cNvSpPr>
          <p:nvPr>
            <p:ph type="sldNum" sz="quarter" idx="12"/>
          </p:nvPr>
        </p:nvSpPr>
        <p:spPr/>
        <p:txBody>
          <a:bodyPr/>
          <a:lstStyle/>
          <a:p>
            <a:fld id="{E3A0F8C9-0536-44E3-92CA-2798A712B5A8}" type="slidenum">
              <a:rPr lang="en-US" smtClean="0"/>
              <a:t>15</a:t>
            </a:fld>
            <a:endParaRPr lang="en-US"/>
          </a:p>
        </p:txBody>
      </p:sp>
      <p:pic>
        <p:nvPicPr>
          <p:cNvPr id="8" name="Picture 7">
            <a:extLst>
              <a:ext uri="{FF2B5EF4-FFF2-40B4-BE49-F238E27FC236}">
                <a16:creationId xmlns:a16="http://schemas.microsoft.com/office/drawing/2014/main" id="{184ED719-C176-0447-82DB-69DB036864FB}"/>
              </a:ext>
            </a:extLst>
          </p:cNvPr>
          <p:cNvPicPr>
            <a:picLocks noChangeAspect="1"/>
          </p:cNvPicPr>
          <p:nvPr/>
        </p:nvPicPr>
        <p:blipFill rotWithShape="1">
          <a:blip r:embed="rId3"/>
          <a:srcRect t="7826" r="-333"/>
          <a:stretch/>
        </p:blipFill>
        <p:spPr>
          <a:xfrm>
            <a:off x="7772198" y="3147734"/>
            <a:ext cx="3813524" cy="1582371"/>
          </a:xfrm>
          <a:prstGeom prst="rect">
            <a:avLst/>
          </a:prstGeom>
        </p:spPr>
      </p:pic>
    </p:spTree>
    <p:extLst>
      <p:ext uri="{BB962C8B-B14F-4D97-AF65-F5344CB8AC3E}">
        <p14:creationId xmlns:p14="http://schemas.microsoft.com/office/powerpoint/2010/main" val="2417267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A6F6B93-B0EB-8A07-E5EE-D8969628AA9C}"/>
              </a:ext>
            </a:extLst>
          </p:cNvPr>
          <p:cNvPicPr>
            <a:picLocks noChangeAspect="1"/>
          </p:cNvPicPr>
          <p:nvPr/>
        </p:nvPicPr>
        <p:blipFill>
          <a:blip r:embed="rId2">
            <a:clrChange>
              <a:clrFrom>
                <a:srgbClr val="1A497F"/>
              </a:clrFrom>
              <a:clrTo>
                <a:srgbClr val="1A497F">
                  <a:alpha val="0"/>
                </a:srgbClr>
              </a:clrTo>
            </a:clrChange>
          </a:blip>
          <a:stretch>
            <a:fillRect/>
          </a:stretch>
        </p:blipFill>
        <p:spPr>
          <a:xfrm>
            <a:off x="538162" y="433387"/>
            <a:ext cx="11115675" cy="5991225"/>
          </a:xfrm>
          <a:prstGeom prst="rect">
            <a:avLst/>
          </a:prstGeom>
          <a:solidFill>
            <a:srgbClr val="FFFF00"/>
          </a:solidFill>
        </p:spPr>
      </p:pic>
      <p:sp>
        <p:nvSpPr>
          <p:cNvPr id="2" name="TextBox 1">
            <a:extLst>
              <a:ext uri="{FF2B5EF4-FFF2-40B4-BE49-F238E27FC236}">
                <a16:creationId xmlns:a16="http://schemas.microsoft.com/office/drawing/2014/main" id="{EA41D322-96E5-A943-7EE5-BABC2120DC55}"/>
              </a:ext>
            </a:extLst>
          </p:cNvPr>
          <p:cNvSpPr txBox="1"/>
          <p:nvPr/>
        </p:nvSpPr>
        <p:spPr>
          <a:xfrm>
            <a:off x="4203968" y="2503358"/>
            <a:ext cx="3784060" cy="769441"/>
          </a:xfrm>
          <a:prstGeom prst="rect">
            <a:avLst/>
          </a:prstGeom>
          <a:noFill/>
        </p:spPr>
        <p:txBody>
          <a:bodyPr wrap="square" rtlCol="0">
            <a:spAutoFit/>
          </a:bodyPr>
          <a:lstStyle/>
          <a:p>
            <a:pPr algn="ctr"/>
            <a:r>
              <a:rPr lang="en-US" sz="4400" b="1">
                <a:solidFill>
                  <a:srgbClr val="7692B2"/>
                </a:solidFill>
              </a:rPr>
              <a:t>Title II, Part A</a:t>
            </a:r>
            <a:endParaRPr lang="en-US" sz="3600" b="1">
              <a:solidFill>
                <a:srgbClr val="7692B2"/>
              </a:solidFill>
            </a:endParaRPr>
          </a:p>
        </p:txBody>
      </p:sp>
      <p:sp>
        <p:nvSpPr>
          <p:cNvPr id="3" name="TextBox 2">
            <a:extLst>
              <a:ext uri="{FF2B5EF4-FFF2-40B4-BE49-F238E27FC236}">
                <a16:creationId xmlns:a16="http://schemas.microsoft.com/office/drawing/2014/main" id="{BABF59BA-5553-ADF2-30D7-F7E9F2B383B6}"/>
              </a:ext>
            </a:extLst>
          </p:cNvPr>
          <p:cNvSpPr txBox="1"/>
          <p:nvPr/>
        </p:nvSpPr>
        <p:spPr>
          <a:xfrm>
            <a:off x="3432038" y="3585201"/>
            <a:ext cx="5327921" cy="954107"/>
          </a:xfrm>
          <a:prstGeom prst="rect">
            <a:avLst/>
          </a:prstGeom>
          <a:noFill/>
        </p:spPr>
        <p:txBody>
          <a:bodyPr wrap="square">
            <a:spAutoFit/>
          </a:bodyPr>
          <a:lstStyle/>
          <a:p>
            <a:pPr algn="ctr"/>
            <a:r>
              <a:rPr lang="en-US" sz="2800" b="1">
                <a:solidFill>
                  <a:srgbClr val="7692B2"/>
                </a:solidFill>
              </a:rPr>
              <a:t>Theory to Practice</a:t>
            </a:r>
          </a:p>
          <a:p>
            <a:pPr algn="ctr"/>
            <a:r>
              <a:rPr lang="en-US" sz="2800" b="1">
                <a:solidFill>
                  <a:srgbClr val="7692B2"/>
                </a:solidFill>
              </a:rPr>
              <a:t>Monitoring and Evaluation </a:t>
            </a:r>
          </a:p>
        </p:txBody>
      </p:sp>
    </p:spTree>
    <p:extLst>
      <p:ext uri="{BB962C8B-B14F-4D97-AF65-F5344CB8AC3E}">
        <p14:creationId xmlns:p14="http://schemas.microsoft.com/office/powerpoint/2010/main" val="36566705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ormAutofit/>
          </a:bodyPr>
          <a:lstStyle/>
          <a:p>
            <a:r>
              <a:rPr lang="en-US" sz="4000">
                <a:solidFill>
                  <a:srgbClr val="1A497F"/>
                </a:solidFill>
              </a:rPr>
              <a:t>Purpose: Title II-A</a:t>
            </a:r>
          </a:p>
        </p:txBody>
      </p:sp>
      <p:sp>
        <p:nvSpPr>
          <p:cNvPr id="6" name="Text Placeholder 5">
            <a:extLst>
              <a:ext uri="{FF2B5EF4-FFF2-40B4-BE49-F238E27FC236}">
                <a16:creationId xmlns:a16="http://schemas.microsoft.com/office/drawing/2014/main" id="{3944982D-EF6D-A5C5-3999-08ADA014B369}"/>
              </a:ext>
            </a:extLst>
          </p:cNvPr>
          <p:cNvSpPr>
            <a:spLocks noGrp="1"/>
          </p:cNvSpPr>
          <p:nvPr>
            <p:ph type="body" sz="quarter" idx="13"/>
          </p:nvPr>
        </p:nvSpPr>
        <p:spPr>
          <a:xfrm>
            <a:off x="304800" y="1113193"/>
            <a:ext cx="11582400" cy="850392"/>
          </a:xfrm>
        </p:spPr>
        <p:txBody>
          <a:bodyPr/>
          <a:lstStyle/>
          <a:p>
            <a:r>
              <a:rPr lang="en-US">
                <a:cs typeface="Calibri"/>
              </a:rPr>
              <a:t>Title II-A funds can be used to support:</a:t>
            </a:r>
            <a:endParaRPr lang="en-US"/>
          </a:p>
          <a:p>
            <a:endParaRPr lang="en-US"/>
          </a:p>
        </p:txBody>
      </p:sp>
      <p:sp>
        <p:nvSpPr>
          <p:cNvPr id="10" name="TextBox 9"/>
          <p:cNvSpPr txBox="1"/>
          <p:nvPr/>
        </p:nvSpPr>
        <p:spPr>
          <a:xfrm>
            <a:off x="9433385" y="5744807"/>
            <a:ext cx="2976880" cy="375920"/>
          </a:xfrm>
          <a:prstGeom prst="rect">
            <a:avLst/>
          </a:prstGeom>
          <a:noFill/>
        </p:spPr>
        <p:txBody>
          <a:bodyPr wrap="square" rtlCol="0">
            <a:spAutoFit/>
          </a:bodyPr>
          <a:lstStyle/>
          <a:p>
            <a:r>
              <a:rPr lang="en-US" i="1"/>
              <a:t>ESSA, Section 4101</a:t>
            </a:r>
            <a:endParaRPr lang="en-US"/>
          </a:p>
        </p:txBody>
      </p:sp>
      <p:sp>
        <p:nvSpPr>
          <p:cNvPr id="3" name="TextBox 2">
            <a:extLst>
              <a:ext uri="{FF2B5EF4-FFF2-40B4-BE49-F238E27FC236}">
                <a16:creationId xmlns:a16="http://schemas.microsoft.com/office/drawing/2014/main" id="{EC1DC3CA-1B2F-8C46-F9E3-467D11679300}"/>
              </a:ext>
            </a:extLst>
          </p:cNvPr>
          <p:cNvSpPr txBox="1"/>
          <p:nvPr/>
        </p:nvSpPr>
        <p:spPr>
          <a:xfrm>
            <a:off x="356117" y="4544478"/>
            <a:ext cx="11479764" cy="738664"/>
          </a:xfrm>
          <a:prstGeom prst="rect">
            <a:avLst/>
          </a:prstGeom>
          <a:noFill/>
        </p:spPr>
        <p:txBody>
          <a:bodyPr wrap="square" rtlCol="0">
            <a:spAutoFit/>
          </a:bodyPr>
          <a:lstStyle/>
          <a:p>
            <a:r>
              <a:rPr lang="en-US">
                <a:cs typeface="Calibri"/>
              </a:rPr>
              <a:t>Services must be supplemental and based on a needs assessment, with input from stakeholders.  </a:t>
            </a:r>
            <a:endParaRPr lang="en-US"/>
          </a:p>
          <a:p>
            <a:endParaRPr lang="en-US" sz="2400">
              <a:solidFill>
                <a:srgbClr val="1A497F"/>
              </a:solidFill>
            </a:endParaRPr>
          </a:p>
        </p:txBody>
      </p:sp>
      <p:graphicFrame>
        <p:nvGraphicFramePr>
          <p:cNvPr id="11" name="Diagram 10">
            <a:extLst>
              <a:ext uri="{FF2B5EF4-FFF2-40B4-BE49-F238E27FC236}">
                <a16:creationId xmlns:a16="http://schemas.microsoft.com/office/drawing/2014/main" id="{515E3E8A-3C75-DCC5-EA03-F41096B56339}"/>
              </a:ext>
            </a:extLst>
          </p:cNvPr>
          <p:cNvGraphicFramePr/>
          <p:nvPr>
            <p:extLst>
              <p:ext uri="{D42A27DB-BD31-4B8C-83A1-F6EECF244321}">
                <p14:modId xmlns:p14="http://schemas.microsoft.com/office/powerpoint/2010/main" val="1575552542"/>
              </p:ext>
            </p:extLst>
          </p:nvPr>
        </p:nvGraphicFramePr>
        <p:xfrm>
          <a:off x="430427" y="1357018"/>
          <a:ext cx="11331144" cy="35069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5">
            <a:extLst>
              <a:ext uri="{FF2B5EF4-FFF2-40B4-BE49-F238E27FC236}">
                <a16:creationId xmlns:a16="http://schemas.microsoft.com/office/drawing/2014/main" id="{062D7668-1EF0-5F4D-984C-4FF1B883C1DE}"/>
              </a:ext>
            </a:extLst>
          </p:cNvPr>
          <p:cNvSpPr>
            <a:spLocks noGrp="1"/>
          </p:cNvSpPr>
          <p:nvPr>
            <p:ph type="sldNum" sz="quarter" idx="12"/>
          </p:nvPr>
        </p:nvSpPr>
        <p:spPr>
          <a:xfrm>
            <a:off x="9719988" y="6170673"/>
            <a:ext cx="586986" cy="338328"/>
          </a:xfrm>
        </p:spPr>
        <p:txBody>
          <a:bodyPr/>
          <a:lstStyle/>
          <a:p>
            <a:fld id="{E3A0F8C9-0536-44E3-92CA-2798A712B5A8}" type="slidenum">
              <a:rPr lang="en-US" smtClean="0"/>
              <a:t>17</a:t>
            </a:fld>
            <a:endParaRPr lang="en-US"/>
          </a:p>
        </p:txBody>
      </p:sp>
    </p:spTree>
    <p:extLst>
      <p:ext uri="{BB962C8B-B14F-4D97-AF65-F5344CB8AC3E}">
        <p14:creationId xmlns:p14="http://schemas.microsoft.com/office/powerpoint/2010/main" val="2353004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ormAutofit/>
          </a:bodyPr>
          <a:lstStyle/>
          <a:p>
            <a:r>
              <a:rPr lang="en-US" sz="4000">
                <a:solidFill>
                  <a:srgbClr val="1A497F"/>
                </a:solidFill>
              </a:rPr>
              <a:t>Purpose: Title II-A</a:t>
            </a:r>
          </a:p>
        </p:txBody>
      </p:sp>
      <p:sp>
        <p:nvSpPr>
          <p:cNvPr id="6" name="Text Placeholder 5">
            <a:extLst>
              <a:ext uri="{FF2B5EF4-FFF2-40B4-BE49-F238E27FC236}">
                <a16:creationId xmlns:a16="http://schemas.microsoft.com/office/drawing/2014/main" id="{3944982D-EF6D-A5C5-3999-08ADA014B369}"/>
              </a:ext>
            </a:extLst>
          </p:cNvPr>
          <p:cNvSpPr>
            <a:spLocks noGrp="1"/>
          </p:cNvSpPr>
          <p:nvPr>
            <p:ph type="body" sz="quarter" idx="13"/>
          </p:nvPr>
        </p:nvSpPr>
        <p:spPr>
          <a:xfrm>
            <a:off x="304800" y="1113193"/>
            <a:ext cx="11582400" cy="850392"/>
          </a:xfrm>
        </p:spPr>
        <p:txBody>
          <a:bodyPr/>
          <a:lstStyle/>
          <a:p>
            <a:r>
              <a:rPr lang="en-US">
                <a:cs typeface="Calibri"/>
              </a:rPr>
              <a:t>Title II-A activities must always be: </a:t>
            </a:r>
            <a:endParaRPr lang="en-US"/>
          </a:p>
          <a:p>
            <a:endParaRPr lang="en-US"/>
          </a:p>
        </p:txBody>
      </p:sp>
      <p:sp>
        <p:nvSpPr>
          <p:cNvPr id="10" name="TextBox 9"/>
          <p:cNvSpPr txBox="1"/>
          <p:nvPr/>
        </p:nvSpPr>
        <p:spPr>
          <a:xfrm>
            <a:off x="9433385" y="5744807"/>
            <a:ext cx="2976880" cy="375920"/>
          </a:xfrm>
          <a:prstGeom prst="rect">
            <a:avLst/>
          </a:prstGeom>
          <a:noFill/>
        </p:spPr>
        <p:txBody>
          <a:bodyPr wrap="square" rtlCol="0">
            <a:spAutoFit/>
          </a:bodyPr>
          <a:lstStyle/>
          <a:p>
            <a:r>
              <a:rPr lang="en-US" i="1"/>
              <a:t>ESSA, Section 4101</a:t>
            </a:r>
            <a:endParaRPr lang="en-US"/>
          </a:p>
        </p:txBody>
      </p:sp>
      <p:sp>
        <p:nvSpPr>
          <p:cNvPr id="3" name="TextBox 2">
            <a:extLst>
              <a:ext uri="{FF2B5EF4-FFF2-40B4-BE49-F238E27FC236}">
                <a16:creationId xmlns:a16="http://schemas.microsoft.com/office/drawing/2014/main" id="{EC1DC3CA-1B2F-8C46-F9E3-467D11679300}"/>
              </a:ext>
            </a:extLst>
          </p:cNvPr>
          <p:cNvSpPr txBox="1"/>
          <p:nvPr/>
        </p:nvSpPr>
        <p:spPr>
          <a:xfrm>
            <a:off x="356117" y="4544478"/>
            <a:ext cx="11479764" cy="738664"/>
          </a:xfrm>
          <a:prstGeom prst="rect">
            <a:avLst/>
          </a:prstGeom>
          <a:noFill/>
        </p:spPr>
        <p:txBody>
          <a:bodyPr wrap="square" rtlCol="0">
            <a:spAutoFit/>
          </a:bodyPr>
          <a:lstStyle/>
          <a:p>
            <a:r>
              <a:rPr lang="en-US">
                <a:cs typeface="Calibri"/>
              </a:rPr>
              <a:t>Services must be supplemental and based on a needs assessment, with input from stakeholders.  </a:t>
            </a:r>
            <a:endParaRPr lang="en-US"/>
          </a:p>
          <a:p>
            <a:endParaRPr lang="en-US" sz="2400">
              <a:solidFill>
                <a:srgbClr val="1A497F"/>
              </a:solidFill>
            </a:endParaRPr>
          </a:p>
        </p:txBody>
      </p:sp>
      <p:graphicFrame>
        <p:nvGraphicFramePr>
          <p:cNvPr id="11" name="Diagram 10">
            <a:extLst>
              <a:ext uri="{FF2B5EF4-FFF2-40B4-BE49-F238E27FC236}">
                <a16:creationId xmlns:a16="http://schemas.microsoft.com/office/drawing/2014/main" id="{515E3E8A-3C75-DCC5-EA03-F41096B56339}"/>
              </a:ext>
            </a:extLst>
          </p:cNvPr>
          <p:cNvGraphicFramePr/>
          <p:nvPr>
            <p:extLst>
              <p:ext uri="{D42A27DB-BD31-4B8C-83A1-F6EECF244321}">
                <p14:modId xmlns:p14="http://schemas.microsoft.com/office/powerpoint/2010/main" val="1272207958"/>
              </p:ext>
            </p:extLst>
          </p:nvPr>
        </p:nvGraphicFramePr>
        <p:xfrm>
          <a:off x="430427" y="1574858"/>
          <a:ext cx="11331144" cy="32890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5">
            <a:extLst>
              <a:ext uri="{FF2B5EF4-FFF2-40B4-BE49-F238E27FC236}">
                <a16:creationId xmlns:a16="http://schemas.microsoft.com/office/drawing/2014/main" id="{062D7668-1EF0-5F4D-984C-4FF1B883C1DE}"/>
              </a:ext>
            </a:extLst>
          </p:cNvPr>
          <p:cNvSpPr>
            <a:spLocks noGrp="1"/>
          </p:cNvSpPr>
          <p:nvPr>
            <p:ph type="sldNum" sz="quarter" idx="12"/>
          </p:nvPr>
        </p:nvSpPr>
        <p:spPr>
          <a:xfrm>
            <a:off x="9719988" y="6170673"/>
            <a:ext cx="586986" cy="338328"/>
          </a:xfrm>
        </p:spPr>
        <p:txBody>
          <a:bodyPr/>
          <a:lstStyle/>
          <a:p>
            <a:fld id="{E3A0F8C9-0536-44E3-92CA-2798A712B5A8}" type="slidenum">
              <a:rPr lang="en-US" smtClean="0"/>
              <a:t>18</a:t>
            </a:fld>
            <a:endParaRPr lang="en-US"/>
          </a:p>
        </p:txBody>
      </p:sp>
    </p:spTree>
    <p:extLst>
      <p:ext uri="{BB962C8B-B14F-4D97-AF65-F5344CB8AC3E}">
        <p14:creationId xmlns:p14="http://schemas.microsoft.com/office/powerpoint/2010/main" val="11541394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5C99-4877-5F6F-538F-9043D051116B}"/>
              </a:ext>
            </a:extLst>
          </p:cNvPr>
          <p:cNvSpPr>
            <a:spLocks noGrp="1"/>
          </p:cNvSpPr>
          <p:nvPr>
            <p:ph type="title"/>
          </p:nvPr>
        </p:nvSpPr>
        <p:spPr>
          <a:xfrm>
            <a:off x="345947" y="276975"/>
            <a:ext cx="10525897" cy="1057834"/>
          </a:xfrm>
        </p:spPr>
        <p:txBody>
          <a:bodyPr>
            <a:normAutofit/>
          </a:bodyPr>
          <a:lstStyle/>
          <a:p>
            <a:r>
              <a:rPr lang="en-US" sz="4000">
                <a:ea typeface="+mj-lt"/>
                <a:cs typeface="+mj-lt"/>
              </a:rPr>
              <a:t>Allowable Uses of Funds: Title II-A</a:t>
            </a:r>
            <a:endParaRPr lang="en-US" sz="4000"/>
          </a:p>
        </p:txBody>
      </p:sp>
      <p:graphicFrame>
        <p:nvGraphicFramePr>
          <p:cNvPr id="9" name="Content Placeholder 8">
            <a:extLst>
              <a:ext uri="{FF2B5EF4-FFF2-40B4-BE49-F238E27FC236}">
                <a16:creationId xmlns:a16="http://schemas.microsoft.com/office/drawing/2014/main" id="{67DB87EF-A8CC-4E96-5465-2888B0C5F4F5}"/>
              </a:ext>
            </a:extLst>
          </p:cNvPr>
          <p:cNvGraphicFramePr>
            <a:graphicFrameLocks noGrp="1"/>
          </p:cNvGraphicFramePr>
          <p:nvPr>
            <p:ph sz="half" idx="2"/>
            <p:extLst>
              <p:ext uri="{D42A27DB-BD31-4B8C-83A1-F6EECF244321}">
                <p14:modId xmlns:p14="http://schemas.microsoft.com/office/powerpoint/2010/main" val="653102357"/>
              </p:ext>
            </p:extLst>
          </p:nvPr>
        </p:nvGraphicFramePr>
        <p:xfrm>
          <a:off x="0" y="818147"/>
          <a:ext cx="11500105" cy="53525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lide Number Placeholder 7">
            <a:extLst>
              <a:ext uri="{FF2B5EF4-FFF2-40B4-BE49-F238E27FC236}">
                <a16:creationId xmlns:a16="http://schemas.microsoft.com/office/drawing/2014/main" id="{A4A1AD29-3990-C2D3-9464-8435413C4545}"/>
              </a:ext>
            </a:extLst>
          </p:cNvPr>
          <p:cNvSpPr>
            <a:spLocks noGrp="1"/>
          </p:cNvSpPr>
          <p:nvPr>
            <p:ph type="sldNum" sz="quarter" idx="12"/>
          </p:nvPr>
        </p:nvSpPr>
        <p:spPr/>
        <p:txBody>
          <a:bodyPr/>
          <a:lstStyle/>
          <a:p>
            <a:fld id="{E3A0F8C9-0536-44E3-92CA-2798A712B5A8}" type="slidenum">
              <a:rPr lang="en-US" smtClean="0"/>
              <a:t>19</a:t>
            </a:fld>
            <a:endParaRPr lang="en-US"/>
          </a:p>
        </p:txBody>
      </p:sp>
    </p:spTree>
    <p:extLst>
      <p:ext uri="{BB962C8B-B14F-4D97-AF65-F5344CB8AC3E}">
        <p14:creationId xmlns:p14="http://schemas.microsoft.com/office/powerpoint/2010/main" val="2904631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E4778-247E-F224-EB03-378BEB232A7A}"/>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17474046-623A-7872-A68B-4798A30DADF8}"/>
              </a:ext>
            </a:extLst>
          </p:cNvPr>
          <p:cNvSpPr>
            <a:spLocks noGrp="1"/>
          </p:cNvSpPr>
          <p:nvPr>
            <p:ph idx="1"/>
          </p:nvPr>
        </p:nvSpPr>
        <p:spPr>
          <a:xfrm>
            <a:off x="396240" y="1187670"/>
            <a:ext cx="11582399" cy="4482660"/>
          </a:xfrm>
        </p:spPr>
        <p:txBody>
          <a:bodyPr vert="horz" lIns="91440" tIns="45720" rIns="91440" bIns="45720" rtlCol="0" anchor="t">
            <a:noAutofit/>
          </a:bodyPr>
          <a:lstStyle/>
          <a:p>
            <a:pPr marL="0" indent="0">
              <a:buNone/>
            </a:pPr>
            <a:r>
              <a:rPr lang="en-US" sz="1800">
                <a:solidFill>
                  <a:schemeClr val="accent1"/>
                </a:solidFill>
                <a:effectLst/>
                <a:ea typeface="Calibri" panose="020F0502020204030204" pitchFamily="34" charset="0"/>
                <a:cs typeface="Calibri"/>
              </a:rPr>
              <a:t>Today’s p</a:t>
            </a:r>
            <a:r>
              <a:rPr lang="en-US" sz="1800">
                <a:solidFill>
                  <a:schemeClr val="accent1"/>
                </a:solidFill>
                <a:ea typeface="Calibri" panose="020F0502020204030204" pitchFamily="34" charset="0"/>
                <a:cs typeface="Calibri"/>
              </a:rPr>
              <a:t>urpose:</a:t>
            </a:r>
          </a:p>
          <a:p>
            <a:pPr eaLnBrk="1" hangingPunct="1">
              <a:spcBef>
                <a:spcPct val="0"/>
              </a:spcBef>
            </a:pPr>
            <a:r>
              <a:rPr lang="en-US" altLang="en-US" sz="2000"/>
              <a:t>Understand ESSA’s definition of evidence-based research</a:t>
            </a:r>
          </a:p>
          <a:p>
            <a:pPr>
              <a:spcBef>
                <a:spcPct val="0"/>
              </a:spcBef>
            </a:pPr>
            <a:r>
              <a:rPr lang="en-US" altLang="en-US" sz="2000"/>
              <a:t>Understand the tiers of evidence-based research</a:t>
            </a:r>
          </a:p>
          <a:p>
            <a:pPr>
              <a:spcBef>
                <a:spcPct val="0"/>
              </a:spcBef>
            </a:pPr>
            <a:r>
              <a:rPr lang="en-US" altLang="en-US" sz="2000"/>
              <a:t>Understand importance of evidence-based research and how it connects to the Title II Funding Application </a:t>
            </a:r>
          </a:p>
          <a:p>
            <a:pPr eaLnBrk="1" hangingPunct="1">
              <a:spcBef>
                <a:spcPct val="0"/>
              </a:spcBef>
            </a:pPr>
            <a:r>
              <a:rPr lang="en-US" altLang="en-US" sz="2000"/>
              <a:t>Identify Title II, Part A allowable activities that require rigorous and relevant evidence</a:t>
            </a:r>
          </a:p>
        </p:txBody>
      </p:sp>
      <p:sp>
        <p:nvSpPr>
          <p:cNvPr id="5" name="Slide Number Placeholder 4">
            <a:extLst>
              <a:ext uri="{FF2B5EF4-FFF2-40B4-BE49-F238E27FC236}">
                <a16:creationId xmlns:a16="http://schemas.microsoft.com/office/drawing/2014/main" id="{109B34D5-A6C9-B47D-7B8D-6AF6212321DF}"/>
              </a:ext>
            </a:extLst>
          </p:cNvPr>
          <p:cNvSpPr>
            <a:spLocks noGrp="1"/>
          </p:cNvSpPr>
          <p:nvPr>
            <p:ph type="sldNum" sz="quarter" idx="12"/>
          </p:nvPr>
        </p:nvSpPr>
        <p:spPr/>
        <p:txBody>
          <a:bodyPr/>
          <a:lstStyle/>
          <a:p>
            <a:fld id="{E3A0F8C9-0536-44E3-92CA-2798A712B5A8}" type="slidenum">
              <a:rPr lang="en-US" smtClean="0"/>
              <a:t>2</a:t>
            </a:fld>
            <a:endParaRPr lang="en-US"/>
          </a:p>
        </p:txBody>
      </p:sp>
    </p:spTree>
    <p:extLst>
      <p:ext uri="{BB962C8B-B14F-4D97-AF65-F5344CB8AC3E}">
        <p14:creationId xmlns:p14="http://schemas.microsoft.com/office/powerpoint/2010/main" val="32594775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A6F6B93-B0EB-8A07-E5EE-D8969628AA9C}"/>
              </a:ext>
            </a:extLst>
          </p:cNvPr>
          <p:cNvPicPr>
            <a:picLocks noChangeAspect="1"/>
          </p:cNvPicPr>
          <p:nvPr/>
        </p:nvPicPr>
        <p:blipFill>
          <a:blip r:embed="rId2">
            <a:clrChange>
              <a:clrFrom>
                <a:srgbClr val="1A497F"/>
              </a:clrFrom>
              <a:clrTo>
                <a:srgbClr val="1A497F">
                  <a:alpha val="0"/>
                </a:srgbClr>
              </a:clrTo>
            </a:clrChange>
          </a:blip>
          <a:stretch>
            <a:fillRect/>
          </a:stretch>
        </p:blipFill>
        <p:spPr>
          <a:xfrm>
            <a:off x="538162" y="433387"/>
            <a:ext cx="11115675" cy="5991225"/>
          </a:xfrm>
          <a:prstGeom prst="rect">
            <a:avLst/>
          </a:prstGeom>
          <a:solidFill>
            <a:srgbClr val="FFC000"/>
          </a:solidFill>
        </p:spPr>
      </p:pic>
      <p:sp>
        <p:nvSpPr>
          <p:cNvPr id="2" name="TextBox 1">
            <a:extLst>
              <a:ext uri="{FF2B5EF4-FFF2-40B4-BE49-F238E27FC236}">
                <a16:creationId xmlns:a16="http://schemas.microsoft.com/office/drawing/2014/main" id="{60011D9A-D6A6-44F2-5853-8B39E6F28CD2}"/>
              </a:ext>
            </a:extLst>
          </p:cNvPr>
          <p:cNvSpPr txBox="1"/>
          <p:nvPr/>
        </p:nvSpPr>
        <p:spPr>
          <a:xfrm>
            <a:off x="4203969" y="2355536"/>
            <a:ext cx="3784060" cy="769441"/>
          </a:xfrm>
          <a:prstGeom prst="rect">
            <a:avLst/>
          </a:prstGeom>
          <a:noFill/>
        </p:spPr>
        <p:txBody>
          <a:bodyPr wrap="square" rtlCol="0">
            <a:spAutoFit/>
          </a:bodyPr>
          <a:lstStyle/>
          <a:p>
            <a:pPr algn="ctr"/>
            <a:r>
              <a:rPr lang="en-US" sz="4400" b="1">
                <a:solidFill>
                  <a:srgbClr val="7692B2"/>
                </a:solidFill>
              </a:rPr>
              <a:t>Title III</a:t>
            </a:r>
            <a:endParaRPr lang="en-US" sz="3600" b="1">
              <a:solidFill>
                <a:srgbClr val="7692B2"/>
              </a:solidFill>
            </a:endParaRPr>
          </a:p>
        </p:txBody>
      </p:sp>
      <p:sp>
        <p:nvSpPr>
          <p:cNvPr id="3" name="TextBox 2">
            <a:extLst>
              <a:ext uri="{FF2B5EF4-FFF2-40B4-BE49-F238E27FC236}">
                <a16:creationId xmlns:a16="http://schemas.microsoft.com/office/drawing/2014/main" id="{3D6FBF75-FC0B-AA50-0D94-72F65C1EF294}"/>
              </a:ext>
            </a:extLst>
          </p:cNvPr>
          <p:cNvSpPr txBox="1"/>
          <p:nvPr/>
        </p:nvSpPr>
        <p:spPr>
          <a:xfrm>
            <a:off x="3893900" y="3585201"/>
            <a:ext cx="4404198" cy="954107"/>
          </a:xfrm>
          <a:prstGeom prst="rect">
            <a:avLst/>
          </a:prstGeom>
          <a:noFill/>
        </p:spPr>
        <p:txBody>
          <a:bodyPr wrap="square">
            <a:spAutoFit/>
          </a:bodyPr>
          <a:lstStyle/>
          <a:p>
            <a:pPr algn="ctr"/>
            <a:r>
              <a:rPr lang="en-US" sz="2800" b="1">
                <a:solidFill>
                  <a:srgbClr val="7692B2"/>
                </a:solidFill>
                <a:latin typeface="Calibri" panose="020F0502020204030204" pitchFamily="34" charset="0"/>
              </a:rPr>
              <a:t>English Language Acquisition</a:t>
            </a:r>
            <a:endParaRPr lang="en-US" sz="2800" b="1">
              <a:solidFill>
                <a:srgbClr val="7692B2"/>
              </a:solidFill>
            </a:endParaRPr>
          </a:p>
        </p:txBody>
      </p:sp>
    </p:spTree>
    <p:extLst>
      <p:ext uri="{BB962C8B-B14F-4D97-AF65-F5344CB8AC3E}">
        <p14:creationId xmlns:p14="http://schemas.microsoft.com/office/powerpoint/2010/main" val="30171509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6F97D-1A02-18C4-6CE5-B968BB496906}"/>
              </a:ext>
            </a:extLst>
          </p:cNvPr>
          <p:cNvSpPr>
            <a:spLocks noGrp="1"/>
          </p:cNvSpPr>
          <p:nvPr>
            <p:ph type="title"/>
          </p:nvPr>
        </p:nvSpPr>
        <p:spPr/>
        <p:txBody>
          <a:bodyPr/>
          <a:lstStyle/>
          <a:p>
            <a:r>
              <a:rPr lang="en-US">
                <a:solidFill>
                  <a:srgbClr val="1A497F"/>
                </a:solidFill>
              </a:rPr>
              <a:t>Supplement Not Supplant: Title II, Part A</a:t>
            </a:r>
          </a:p>
        </p:txBody>
      </p:sp>
      <p:sp>
        <p:nvSpPr>
          <p:cNvPr id="5" name="Content Placeholder 2">
            <a:extLst>
              <a:ext uri="{FF2B5EF4-FFF2-40B4-BE49-F238E27FC236}">
                <a16:creationId xmlns:a16="http://schemas.microsoft.com/office/drawing/2014/main" id="{7CD169C2-F069-793D-029C-07FFA448B54E}"/>
              </a:ext>
            </a:extLst>
          </p:cNvPr>
          <p:cNvSpPr>
            <a:spLocks noGrp="1"/>
          </p:cNvSpPr>
          <p:nvPr>
            <p:ph idx="1"/>
          </p:nvPr>
        </p:nvSpPr>
        <p:spPr>
          <a:xfrm>
            <a:off x="304799" y="1259633"/>
            <a:ext cx="11582399" cy="4531565"/>
          </a:xfrm>
        </p:spPr>
        <p:txBody>
          <a:bodyPr vert="horz" lIns="91440" tIns="45720" rIns="91440" bIns="45720" rtlCol="0" anchor="t">
            <a:normAutofit lnSpcReduction="10000"/>
          </a:bodyPr>
          <a:lstStyle/>
          <a:p>
            <a:pPr marL="0" indent="0">
              <a:lnSpc>
                <a:spcPct val="100000"/>
              </a:lnSpc>
              <a:spcBef>
                <a:spcPts val="600"/>
              </a:spcBef>
              <a:spcAft>
                <a:spcPts val="600"/>
              </a:spcAft>
              <a:buNone/>
            </a:pPr>
            <a:r>
              <a:rPr lang="en-US" sz="1900" b="1">
                <a:cs typeface="Calibri"/>
              </a:rPr>
              <a:t>Instances when it is presumed that supplanting has occurred:</a:t>
            </a:r>
            <a:endParaRPr lang="en-US" sz="1900">
              <a:cs typeface="Calibri"/>
            </a:endParaRPr>
          </a:p>
          <a:p>
            <a:pPr>
              <a:lnSpc>
                <a:spcPct val="100000"/>
              </a:lnSpc>
              <a:spcBef>
                <a:spcPts val="600"/>
              </a:spcBef>
              <a:spcAft>
                <a:spcPts val="600"/>
              </a:spcAft>
            </a:pPr>
            <a:r>
              <a:rPr lang="en-US" sz="1900">
                <a:cs typeface="Calibri"/>
              </a:rPr>
              <a:t>If the LEA uses Title II-A funds to provide services that it was </a:t>
            </a:r>
            <a:r>
              <a:rPr lang="en-US" sz="1900" u="sng">
                <a:cs typeface="Calibri"/>
              </a:rPr>
              <a:t>required to make available</a:t>
            </a:r>
            <a:r>
              <a:rPr lang="en-US" sz="1900">
                <a:cs typeface="Calibri"/>
              </a:rPr>
              <a:t> under other federal, state or local laws    </a:t>
            </a:r>
          </a:p>
          <a:p>
            <a:pPr marL="685800" lvl="2" indent="0">
              <a:lnSpc>
                <a:spcPct val="100000"/>
              </a:lnSpc>
              <a:spcBef>
                <a:spcPts val="600"/>
              </a:spcBef>
              <a:spcAft>
                <a:spcPts val="600"/>
              </a:spcAft>
              <a:buNone/>
            </a:pPr>
            <a:r>
              <a:rPr lang="en-US" sz="1900">
                <a:cs typeface="Calibri"/>
              </a:rPr>
              <a:t>                                                            </a:t>
            </a:r>
            <a:r>
              <a:rPr lang="en-US" sz="1900" b="1">
                <a:cs typeface="Calibri"/>
              </a:rPr>
              <a:t>or</a:t>
            </a:r>
          </a:p>
          <a:p>
            <a:pPr>
              <a:lnSpc>
                <a:spcPct val="100000"/>
              </a:lnSpc>
              <a:spcBef>
                <a:spcPts val="600"/>
              </a:spcBef>
              <a:spcAft>
                <a:spcPts val="600"/>
              </a:spcAft>
            </a:pPr>
            <a:r>
              <a:rPr lang="en-US" sz="1900">
                <a:cs typeface="Calibri"/>
              </a:rPr>
              <a:t>If the LEA uses Title II-A funds to provide services that it provided with non-federal funds in the </a:t>
            </a:r>
            <a:r>
              <a:rPr lang="en-US" sz="1900" u="sng">
                <a:cs typeface="Calibri"/>
              </a:rPr>
              <a:t>prior fiscal year.</a:t>
            </a:r>
            <a:endParaRPr lang="en-US" sz="1900">
              <a:cs typeface="Calibri"/>
            </a:endParaRPr>
          </a:p>
          <a:p>
            <a:pPr marL="0" indent="0">
              <a:lnSpc>
                <a:spcPct val="100000"/>
              </a:lnSpc>
              <a:spcBef>
                <a:spcPts val="600"/>
              </a:spcBef>
              <a:spcAft>
                <a:spcPts val="600"/>
              </a:spcAft>
              <a:buNone/>
            </a:pPr>
            <a:endParaRPr lang="en-US" sz="1900" b="1">
              <a:cs typeface="Calibri"/>
            </a:endParaRPr>
          </a:p>
          <a:p>
            <a:pPr marL="0" indent="0">
              <a:lnSpc>
                <a:spcPct val="100000"/>
              </a:lnSpc>
              <a:spcBef>
                <a:spcPts val="600"/>
              </a:spcBef>
              <a:spcAft>
                <a:spcPts val="600"/>
              </a:spcAft>
              <a:buNone/>
            </a:pPr>
            <a:r>
              <a:rPr lang="en-US" sz="1900" b="1">
                <a:cs typeface="Calibri"/>
              </a:rPr>
              <a:t>Ask Yourself?</a:t>
            </a:r>
            <a:endParaRPr lang="en-US" sz="1900">
              <a:cs typeface="Calibri"/>
            </a:endParaRPr>
          </a:p>
          <a:p>
            <a:pPr marL="342900" indent="-342900">
              <a:lnSpc>
                <a:spcPct val="115000"/>
              </a:lnSpc>
              <a:spcBef>
                <a:spcPts val="600"/>
              </a:spcBef>
              <a:spcAft>
                <a:spcPts val="600"/>
              </a:spcAft>
            </a:pPr>
            <a:r>
              <a:rPr lang="en-US" sz="1900">
                <a:cs typeface="Calibri"/>
              </a:rPr>
              <a:t>Is the activity required by Federal, State, or Local law?</a:t>
            </a:r>
          </a:p>
          <a:p>
            <a:pPr marL="342900" indent="-342900">
              <a:lnSpc>
                <a:spcPct val="115000"/>
              </a:lnSpc>
              <a:spcBef>
                <a:spcPts val="600"/>
              </a:spcBef>
              <a:spcAft>
                <a:spcPts val="600"/>
              </a:spcAft>
            </a:pPr>
            <a:r>
              <a:rPr lang="en-US" sz="1900">
                <a:cs typeface="Calibri"/>
              </a:rPr>
              <a:t>Was the activity paid for with State, Local, or other Federal funds in the previous year?</a:t>
            </a:r>
          </a:p>
          <a:p>
            <a:pPr marL="0" indent="0" algn="ctr">
              <a:spcBef>
                <a:spcPts val="600"/>
              </a:spcBef>
              <a:spcAft>
                <a:spcPts val="600"/>
              </a:spcAft>
              <a:buNone/>
            </a:pPr>
            <a:r>
              <a:rPr lang="en-US" sz="1900" i="1">
                <a:cs typeface="Calibri"/>
              </a:rPr>
              <a:t>If the answer to both is </a:t>
            </a:r>
            <a:r>
              <a:rPr lang="en-US" sz="1900" b="1" i="1">
                <a:solidFill>
                  <a:srgbClr val="FF3300"/>
                </a:solidFill>
                <a:cs typeface="Calibri"/>
              </a:rPr>
              <a:t>no, </a:t>
            </a:r>
            <a:r>
              <a:rPr lang="en-US" sz="1900" i="1">
                <a:cs typeface="Calibri"/>
              </a:rPr>
              <a:t>then funds are most likely supplemental.</a:t>
            </a:r>
            <a:endParaRPr lang="en-US" sz="1900">
              <a:cs typeface="Calibri"/>
            </a:endParaRPr>
          </a:p>
          <a:p>
            <a:endParaRPr lang="en-US">
              <a:cs typeface="Calibri"/>
            </a:endParaRPr>
          </a:p>
        </p:txBody>
      </p:sp>
      <p:sp>
        <p:nvSpPr>
          <p:cNvPr id="4" name="Slide Number Placeholder 3">
            <a:extLst>
              <a:ext uri="{FF2B5EF4-FFF2-40B4-BE49-F238E27FC236}">
                <a16:creationId xmlns:a16="http://schemas.microsoft.com/office/drawing/2014/main" id="{D312D48F-4CD3-856D-DBD3-4DC5E8D12C30}"/>
              </a:ext>
            </a:extLst>
          </p:cNvPr>
          <p:cNvSpPr>
            <a:spLocks noGrp="1"/>
          </p:cNvSpPr>
          <p:nvPr>
            <p:ph type="sldNum" sz="quarter" idx="12"/>
          </p:nvPr>
        </p:nvSpPr>
        <p:spPr/>
        <p:txBody>
          <a:bodyPr/>
          <a:lstStyle/>
          <a:p>
            <a:fld id="{E3A0F8C9-0536-44E3-92CA-2798A712B5A8}" type="slidenum">
              <a:rPr lang="en-US" smtClean="0"/>
              <a:t>21</a:t>
            </a:fld>
            <a:endParaRPr lang="en-US"/>
          </a:p>
        </p:txBody>
      </p:sp>
    </p:spTree>
    <p:extLst>
      <p:ext uri="{BB962C8B-B14F-4D97-AF65-F5344CB8AC3E}">
        <p14:creationId xmlns:p14="http://schemas.microsoft.com/office/powerpoint/2010/main" val="2396331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1E748-7CE4-51ED-A52B-3332E7B1A349}"/>
              </a:ext>
            </a:extLst>
          </p:cNvPr>
          <p:cNvSpPr>
            <a:spLocks noGrp="1"/>
          </p:cNvSpPr>
          <p:nvPr>
            <p:ph type="title"/>
          </p:nvPr>
        </p:nvSpPr>
        <p:spPr/>
        <p:txBody>
          <a:bodyPr>
            <a:normAutofit/>
          </a:bodyPr>
          <a:lstStyle/>
          <a:p>
            <a:r>
              <a:rPr lang="en-US" sz="4000">
                <a:solidFill>
                  <a:srgbClr val="1A497F"/>
                </a:solidFill>
                <a:latin typeface="Franklin Gothic Demi" panose="020B0703020102020204" pitchFamily="34" charset="0"/>
                <a:cs typeface="Calibri Light"/>
              </a:rPr>
              <a:t>Purpose: Title III</a:t>
            </a:r>
            <a:endParaRPr lang="en-US" sz="4000">
              <a:solidFill>
                <a:srgbClr val="1A497F"/>
              </a:solidFill>
              <a:latin typeface="Franklin Gothic Demi" panose="020B0703020102020204" pitchFamily="34" charset="0"/>
            </a:endParaRPr>
          </a:p>
        </p:txBody>
      </p:sp>
      <p:graphicFrame>
        <p:nvGraphicFramePr>
          <p:cNvPr id="4" name="Diagram 4">
            <a:extLst>
              <a:ext uri="{FF2B5EF4-FFF2-40B4-BE49-F238E27FC236}">
                <a16:creationId xmlns:a16="http://schemas.microsoft.com/office/drawing/2014/main" id="{6B620BDA-0234-2184-22C4-7FC9C22A4802}"/>
              </a:ext>
            </a:extLst>
          </p:cNvPr>
          <p:cNvGraphicFramePr>
            <a:graphicFrameLocks noGrp="1"/>
          </p:cNvGraphicFramePr>
          <p:nvPr>
            <p:ph idx="1"/>
            <p:extLst>
              <p:ext uri="{D42A27DB-BD31-4B8C-83A1-F6EECF244321}">
                <p14:modId xmlns:p14="http://schemas.microsoft.com/office/powerpoint/2010/main" val="2753712741"/>
              </p:ext>
            </p:extLst>
          </p:nvPr>
        </p:nvGraphicFramePr>
        <p:xfrm>
          <a:off x="1828800" y="1871440"/>
          <a:ext cx="8660524" cy="4041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Placeholder 4">
            <a:extLst>
              <a:ext uri="{FF2B5EF4-FFF2-40B4-BE49-F238E27FC236}">
                <a16:creationId xmlns:a16="http://schemas.microsoft.com/office/drawing/2014/main" id="{6FF6977B-BA8A-34FF-FE0A-AB6BFD32210A}"/>
              </a:ext>
            </a:extLst>
          </p:cNvPr>
          <p:cNvSpPr>
            <a:spLocks noGrp="1"/>
          </p:cNvSpPr>
          <p:nvPr>
            <p:ph type="body" sz="quarter" idx="13"/>
          </p:nvPr>
        </p:nvSpPr>
        <p:spPr>
          <a:xfrm>
            <a:off x="304800" y="1064310"/>
            <a:ext cx="11582400" cy="617408"/>
          </a:xfrm>
        </p:spPr>
        <p:txBody>
          <a:bodyPr/>
          <a:lstStyle/>
          <a:p>
            <a:r>
              <a:rPr lang="en-US"/>
              <a:t>Title III funds are:</a:t>
            </a:r>
          </a:p>
        </p:txBody>
      </p:sp>
      <p:sp>
        <p:nvSpPr>
          <p:cNvPr id="6" name="Slide Number Placeholder 5">
            <a:extLst>
              <a:ext uri="{FF2B5EF4-FFF2-40B4-BE49-F238E27FC236}">
                <a16:creationId xmlns:a16="http://schemas.microsoft.com/office/drawing/2014/main" id="{143ECA33-C85D-6947-A8D8-C965B7F08975}"/>
              </a:ext>
            </a:extLst>
          </p:cNvPr>
          <p:cNvSpPr>
            <a:spLocks noGrp="1"/>
          </p:cNvSpPr>
          <p:nvPr>
            <p:ph type="sldNum" sz="quarter" idx="12"/>
          </p:nvPr>
        </p:nvSpPr>
        <p:spPr>
          <a:xfrm>
            <a:off x="9719988" y="6170673"/>
            <a:ext cx="586986" cy="338328"/>
          </a:xfrm>
        </p:spPr>
        <p:txBody>
          <a:bodyPr/>
          <a:lstStyle/>
          <a:p>
            <a:fld id="{E3A0F8C9-0536-44E3-92CA-2798A712B5A8}" type="slidenum">
              <a:rPr lang="en-US" smtClean="0"/>
              <a:t>22</a:t>
            </a:fld>
            <a:endParaRPr lang="en-US"/>
          </a:p>
        </p:txBody>
      </p:sp>
    </p:spTree>
    <p:extLst>
      <p:ext uri="{BB962C8B-B14F-4D97-AF65-F5344CB8AC3E}">
        <p14:creationId xmlns:p14="http://schemas.microsoft.com/office/powerpoint/2010/main" val="3717605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C7A93-769A-4D97-76A8-27DDCC6C3933}"/>
              </a:ext>
            </a:extLst>
          </p:cNvPr>
          <p:cNvSpPr>
            <a:spLocks noGrp="1"/>
          </p:cNvSpPr>
          <p:nvPr>
            <p:ph type="title"/>
          </p:nvPr>
        </p:nvSpPr>
        <p:spPr>
          <a:xfrm>
            <a:off x="3294538" y="1720830"/>
            <a:ext cx="5602923" cy="1311128"/>
          </a:xfrm>
        </p:spPr>
        <p:txBody>
          <a:bodyPr>
            <a:noAutofit/>
          </a:bodyPr>
          <a:lstStyle/>
          <a:p>
            <a:r>
              <a:rPr lang="en-US" sz="4800">
                <a:latin typeface="+mn-lt"/>
              </a:rPr>
              <a:t>Cross Cutting Grant  Requirements</a:t>
            </a:r>
          </a:p>
        </p:txBody>
      </p:sp>
    </p:spTree>
    <p:extLst>
      <p:ext uri="{BB962C8B-B14F-4D97-AF65-F5344CB8AC3E}">
        <p14:creationId xmlns:p14="http://schemas.microsoft.com/office/powerpoint/2010/main" val="1792963065"/>
      </p:ext>
    </p:extLst>
  </p:cSld>
  <p:clrMapOvr>
    <a:masterClrMapping/>
  </p:clrMapOvr>
  <p:extLst>
    <p:ext uri="{6950BFC3-D8DA-4A85-94F7-54DA5524770B}">
      <p188:commentRel xmlns:p188="http://schemas.microsoft.com/office/powerpoint/2018/8/main" r:id="rId2"/>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677A8-E89C-7FBE-ECEF-2DC77D004140}"/>
              </a:ext>
            </a:extLst>
          </p:cNvPr>
          <p:cNvSpPr>
            <a:spLocks noGrp="1"/>
          </p:cNvSpPr>
          <p:nvPr>
            <p:ph type="title"/>
          </p:nvPr>
        </p:nvSpPr>
        <p:spPr/>
        <p:txBody>
          <a:bodyPr>
            <a:normAutofit/>
          </a:bodyPr>
          <a:lstStyle/>
          <a:p>
            <a:r>
              <a:rPr lang="en-US" sz="4000"/>
              <a:t>Assurances</a:t>
            </a:r>
          </a:p>
        </p:txBody>
      </p:sp>
      <p:sp>
        <p:nvSpPr>
          <p:cNvPr id="3" name="Content Placeholder 2">
            <a:extLst>
              <a:ext uri="{FF2B5EF4-FFF2-40B4-BE49-F238E27FC236}">
                <a16:creationId xmlns:a16="http://schemas.microsoft.com/office/drawing/2014/main" id="{50197903-46F1-6842-C96B-5592E2651B20}"/>
              </a:ext>
            </a:extLst>
          </p:cNvPr>
          <p:cNvSpPr>
            <a:spLocks noGrp="1"/>
          </p:cNvSpPr>
          <p:nvPr>
            <p:ph idx="1"/>
          </p:nvPr>
        </p:nvSpPr>
        <p:spPr>
          <a:xfrm>
            <a:off x="396239" y="1576388"/>
            <a:ext cx="11582399" cy="3705223"/>
          </a:xfrm>
        </p:spPr>
        <p:txBody>
          <a:bodyPr/>
          <a:lstStyle/>
          <a:p>
            <a:pPr lvl="0" rtl="0"/>
            <a:r>
              <a:rPr lang="en-US" sz="1800">
                <a:latin typeface="Franklin Gothic Book"/>
              </a:rPr>
              <a:t>The CRP provides LEAs with </a:t>
            </a:r>
            <a:r>
              <a:rPr lang="en-US" sz="1800" b="0" i="0">
                <a:latin typeface="Franklin Gothic Book"/>
              </a:rPr>
              <a:t>an opportunity to </a:t>
            </a:r>
            <a:r>
              <a:rPr lang="en-US" sz="1800" i="0">
                <a:latin typeface="Franklin Gothic Book"/>
              </a:rPr>
              <a:t>maximize and coordinate federal resources </a:t>
            </a:r>
            <a:r>
              <a:rPr lang="en-US" sz="1800" b="0" i="0">
                <a:latin typeface="Franklin Gothic Book"/>
              </a:rPr>
              <a:t>to improve student achievement.</a:t>
            </a:r>
          </a:p>
          <a:p>
            <a:pPr lvl="0" rtl="0"/>
            <a:r>
              <a:rPr lang="en-US" sz="1800" b="0" i="0">
                <a:latin typeface="Franklin Gothic Book"/>
              </a:rPr>
              <a:t>​</a:t>
            </a:r>
            <a:r>
              <a:rPr lang="en-US" sz="1800">
                <a:latin typeface="Franklin Gothic Book"/>
              </a:rPr>
              <a:t>The CRP contains unique assurances for each program. </a:t>
            </a:r>
          </a:p>
          <a:p>
            <a:pPr lvl="0" rtl="0"/>
            <a:r>
              <a:rPr lang="en-US" sz="1800">
                <a:latin typeface="Franklin Gothic Book"/>
              </a:rPr>
              <a:t>LEAs must review, sign and commit to implementing these requirements every year.</a:t>
            </a:r>
          </a:p>
          <a:p>
            <a:pPr marL="0" indent="0">
              <a:buNone/>
            </a:pPr>
            <a:endParaRPr lang="en-US"/>
          </a:p>
        </p:txBody>
      </p:sp>
      <p:sp>
        <p:nvSpPr>
          <p:cNvPr id="4" name="Footer Placeholder 3">
            <a:extLst>
              <a:ext uri="{FF2B5EF4-FFF2-40B4-BE49-F238E27FC236}">
                <a16:creationId xmlns:a16="http://schemas.microsoft.com/office/drawing/2014/main" id="{6AF91781-408E-F613-F2FC-BD23CF1FEB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BE3BE37-4889-61BA-7DBD-ACD64113D390}"/>
              </a:ext>
            </a:extLst>
          </p:cNvPr>
          <p:cNvSpPr>
            <a:spLocks noGrp="1"/>
          </p:cNvSpPr>
          <p:nvPr>
            <p:ph type="sldNum" sz="quarter" idx="12"/>
          </p:nvPr>
        </p:nvSpPr>
        <p:spPr/>
        <p:txBody>
          <a:bodyPr/>
          <a:lstStyle/>
          <a:p>
            <a:fld id="{E3A0F8C9-0536-44E3-92CA-2798A712B5A8}" type="slidenum">
              <a:rPr lang="en-US" smtClean="0"/>
              <a:t>24</a:t>
            </a:fld>
            <a:endParaRPr lang="en-US"/>
          </a:p>
        </p:txBody>
      </p:sp>
    </p:spTree>
    <p:extLst>
      <p:ext uri="{BB962C8B-B14F-4D97-AF65-F5344CB8AC3E}">
        <p14:creationId xmlns:p14="http://schemas.microsoft.com/office/powerpoint/2010/main" val="13855351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8BA78-31E0-706B-E0D7-5500596A7254}"/>
              </a:ext>
            </a:extLst>
          </p:cNvPr>
          <p:cNvSpPr>
            <a:spLocks noGrp="1"/>
          </p:cNvSpPr>
          <p:nvPr>
            <p:ph type="title"/>
          </p:nvPr>
        </p:nvSpPr>
        <p:spPr>
          <a:xfrm>
            <a:off x="297042" y="172122"/>
            <a:ext cx="9718111" cy="892578"/>
          </a:xfrm>
        </p:spPr>
        <p:txBody>
          <a:bodyPr anchor="ctr">
            <a:normAutofit/>
          </a:bodyPr>
          <a:lstStyle/>
          <a:p>
            <a:r>
              <a:rPr lang="en-US" sz="4000">
                <a:solidFill>
                  <a:srgbClr val="1A497F"/>
                </a:solidFill>
                <a:cs typeface="Calibri Light"/>
              </a:rPr>
              <a:t>Common LEA Plan Elements</a:t>
            </a:r>
          </a:p>
        </p:txBody>
      </p:sp>
      <p:graphicFrame>
        <p:nvGraphicFramePr>
          <p:cNvPr id="20" name="Content Placeholder 2">
            <a:extLst>
              <a:ext uri="{FF2B5EF4-FFF2-40B4-BE49-F238E27FC236}">
                <a16:creationId xmlns:a16="http://schemas.microsoft.com/office/drawing/2014/main" id="{B58F8FE3-9A28-A2E4-20D9-7203E8476261}"/>
              </a:ext>
            </a:extLst>
          </p:cNvPr>
          <p:cNvGraphicFramePr>
            <a:graphicFrameLocks noGrp="1"/>
          </p:cNvGraphicFramePr>
          <p:nvPr>
            <p:ph idx="1"/>
          </p:nvPr>
        </p:nvGraphicFramePr>
        <p:xfrm>
          <a:off x="506532" y="1584297"/>
          <a:ext cx="10927829" cy="36894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a:extLst>
              <a:ext uri="{FF2B5EF4-FFF2-40B4-BE49-F238E27FC236}">
                <a16:creationId xmlns:a16="http://schemas.microsoft.com/office/drawing/2014/main" id="{35071172-4984-539C-F20F-AC7BAACB5B88}"/>
              </a:ext>
            </a:extLst>
          </p:cNvPr>
          <p:cNvSpPr>
            <a:spLocks noGrp="1"/>
          </p:cNvSpPr>
          <p:nvPr>
            <p:ph type="sldNum" sz="quarter" idx="12"/>
          </p:nvPr>
        </p:nvSpPr>
        <p:spPr>
          <a:xfrm>
            <a:off x="11704320" y="6455664"/>
            <a:ext cx="448056" cy="365125"/>
          </a:xfrm>
        </p:spPr>
        <p:txBody>
          <a:bodyPr>
            <a:normAutofit/>
          </a:bodyPr>
          <a:lstStyle/>
          <a:p>
            <a:pPr>
              <a:spcAft>
                <a:spcPts val="600"/>
              </a:spcAft>
            </a:pPr>
            <a:fld id="{E3A0F8C9-0536-44E3-92CA-2798A712B5A8}" type="slidenum">
              <a:rPr lang="en-US" sz="1100">
                <a:solidFill>
                  <a:schemeClr val="tx1">
                    <a:lumMod val="50000"/>
                    <a:lumOff val="50000"/>
                  </a:schemeClr>
                </a:solidFill>
              </a:rPr>
              <a:pPr>
                <a:spcAft>
                  <a:spcPts val="600"/>
                </a:spcAft>
              </a:pPr>
              <a:t>25</a:t>
            </a:fld>
            <a:endParaRPr lang="en-US" sz="1100">
              <a:solidFill>
                <a:schemeClr val="tx1">
                  <a:lumMod val="50000"/>
                  <a:lumOff val="50000"/>
                </a:schemeClr>
              </a:solidFill>
            </a:endParaRPr>
          </a:p>
        </p:txBody>
      </p:sp>
      <p:sp>
        <p:nvSpPr>
          <p:cNvPr id="3" name="Slide Number Placeholder 4">
            <a:extLst>
              <a:ext uri="{FF2B5EF4-FFF2-40B4-BE49-F238E27FC236}">
                <a16:creationId xmlns:a16="http://schemas.microsoft.com/office/drawing/2014/main" id="{EE97C295-ED32-7789-AB8B-BCED3ECF300F}"/>
              </a:ext>
            </a:extLst>
          </p:cNvPr>
          <p:cNvSpPr txBox="1">
            <a:spLocks/>
          </p:cNvSpPr>
          <p:nvPr/>
        </p:nvSpPr>
        <p:spPr>
          <a:xfrm>
            <a:off x="9719988" y="6170673"/>
            <a:ext cx="586986" cy="338328"/>
          </a:xfrm>
          <a:prstGeom prst="rect">
            <a:avLst/>
          </a:prstGeom>
        </p:spPr>
        <p:txBody>
          <a:bodyPr vert="horz" lIns="91440" tIns="45720" rIns="91440" bIns="45720" rtlCol="0" anchor="ctr"/>
          <a:lstStyle>
            <a:defPPr>
              <a:defRPr lang="en-US"/>
            </a:defPPr>
            <a:lvl1pPr marL="0" algn="ctr"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A0F8C9-0536-44E3-92CA-2798A712B5A8}" type="slidenum">
              <a:rPr lang="en-US" smtClean="0"/>
              <a:pPr/>
              <a:t>25</a:t>
            </a:fld>
            <a:endParaRPr lang="en-US"/>
          </a:p>
        </p:txBody>
      </p:sp>
    </p:spTree>
    <p:extLst>
      <p:ext uri="{BB962C8B-B14F-4D97-AF65-F5344CB8AC3E}">
        <p14:creationId xmlns:p14="http://schemas.microsoft.com/office/powerpoint/2010/main" val="4115934072"/>
      </p:ext>
    </p:extLst>
  </p:cSld>
  <p:clrMapOvr>
    <a:masterClrMapping/>
  </p:clrMapOvr>
  <p:extLst>
    <p:ext uri="{6950BFC3-D8DA-4A85-94F7-54DA5524770B}">
      <p188:commentRel xmlns:p188="http://schemas.microsoft.com/office/powerpoint/2018/8/main" r:id="rId3"/>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6814" y="347872"/>
            <a:ext cx="5458838" cy="1325563"/>
          </a:xfrm>
        </p:spPr>
        <p:txBody>
          <a:bodyPr>
            <a:normAutofit/>
          </a:bodyPr>
          <a:lstStyle/>
          <a:p>
            <a:r>
              <a:rPr lang="en-US"/>
              <a:t>Transferability</a:t>
            </a:r>
          </a:p>
        </p:txBody>
      </p:sp>
      <p:sp>
        <p:nvSpPr>
          <p:cNvPr id="3" name="Content Placeholder 2"/>
          <p:cNvSpPr>
            <a:spLocks noGrp="1"/>
          </p:cNvSpPr>
          <p:nvPr>
            <p:ph idx="1"/>
          </p:nvPr>
        </p:nvSpPr>
        <p:spPr>
          <a:xfrm>
            <a:off x="6335995" y="1253157"/>
            <a:ext cx="5458838" cy="4192520"/>
          </a:xfrm>
        </p:spPr>
        <p:txBody>
          <a:bodyPr vert="horz" lIns="91440" tIns="45720" rIns="91440" bIns="45720" rtlCol="0" anchor="t">
            <a:normAutofit/>
          </a:bodyPr>
          <a:lstStyle/>
          <a:p>
            <a:pPr marL="0" lvl="0" indent="0">
              <a:buNone/>
            </a:pPr>
            <a:r>
              <a:rPr lang="en-US" sz="1800">
                <a:latin typeface="Calibri" panose="020F0502020204030204" pitchFamily="34" charset="0"/>
                <a:cs typeface="Calibri" panose="020F0502020204030204" pitchFamily="34" charset="0"/>
              </a:rPr>
              <a:t>Keep in mind, LEAs:</a:t>
            </a:r>
          </a:p>
          <a:p>
            <a:r>
              <a:rPr lang="en-US" sz="1800" b="1">
                <a:latin typeface="Calibri"/>
                <a:cs typeface="Calibri"/>
              </a:rPr>
              <a:t>Must conduct their needs assessment and begin equitable services consultation </a:t>
            </a:r>
            <a:r>
              <a:rPr lang="en-US" sz="1800">
                <a:latin typeface="Calibri"/>
                <a:cs typeface="Calibri"/>
              </a:rPr>
              <a:t>before making any decisions about transferring funds.</a:t>
            </a:r>
          </a:p>
          <a:p>
            <a:r>
              <a:rPr lang="en-US" sz="1800">
                <a:latin typeface="Calibri"/>
                <a:cs typeface="Calibri"/>
              </a:rPr>
              <a:t>May then choose to transfer some, or all, of their funds from eligible programs, based on needs identified for improving student achievement.</a:t>
            </a:r>
            <a:endParaRPr lang="en-US" sz="1800"/>
          </a:p>
          <a:p>
            <a:r>
              <a:rPr lang="en-US" sz="1800">
                <a:latin typeface="Calibri"/>
                <a:cs typeface="Calibri"/>
              </a:rPr>
              <a:t>Transferred funds must then meet the requirements of the program which they are transferred into, including equitable services requirements. </a:t>
            </a:r>
            <a:endParaRPr lang="en-US" sz="1800">
              <a:cs typeface="Calibri"/>
            </a:endParaRPr>
          </a:p>
        </p:txBody>
      </p:sp>
      <p:graphicFrame>
        <p:nvGraphicFramePr>
          <p:cNvPr id="4" name="Diagram 3">
            <a:extLst>
              <a:ext uri="{FF2B5EF4-FFF2-40B4-BE49-F238E27FC236}">
                <a16:creationId xmlns:a16="http://schemas.microsoft.com/office/drawing/2014/main" id="{1F830E50-0DE6-1DC2-02EF-57BCF561E91D}"/>
              </a:ext>
            </a:extLst>
          </p:cNvPr>
          <p:cNvGraphicFramePr/>
          <p:nvPr/>
        </p:nvGraphicFramePr>
        <p:xfrm>
          <a:off x="687437" y="2715880"/>
          <a:ext cx="4382428" cy="34068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a:extLst>
              <a:ext uri="{FF2B5EF4-FFF2-40B4-BE49-F238E27FC236}">
                <a16:creationId xmlns:a16="http://schemas.microsoft.com/office/drawing/2014/main" id="{DC2C3219-7357-6277-6B06-D7D475EBA7FE}"/>
              </a:ext>
            </a:extLst>
          </p:cNvPr>
          <p:cNvGraphicFramePr/>
          <p:nvPr/>
        </p:nvGraphicFramePr>
        <p:xfrm>
          <a:off x="687437" y="1265006"/>
          <a:ext cx="4382428" cy="229503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2" name="TextBox 21">
            <a:extLst>
              <a:ext uri="{FF2B5EF4-FFF2-40B4-BE49-F238E27FC236}">
                <a16:creationId xmlns:a16="http://schemas.microsoft.com/office/drawing/2014/main" id="{D3E22F4D-9CD7-2E9E-92EF-8828E85FB62F}"/>
              </a:ext>
            </a:extLst>
          </p:cNvPr>
          <p:cNvSpPr txBox="1"/>
          <p:nvPr/>
        </p:nvSpPr>
        <p:spPr>
          <a:xfrm>
            <a:off x="292534" y="5598036"/>
            <a:ext cx="6043461" cy="373628"/>
          </a:xfrm>
          <a:prstGeom prst="rect">
            <a:avLst/>
          </a:prstGeom>
          <a:noFill/>
          <a:ln>
            <a:solidFill>
              <a:schemeClr val="accent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23000"/>
              </a:lnSpc>
              <a:spcBef>
                <a:spcPts val="600"/>
              </a:spcBef>
              <a:spcAft>
                <a:spcPts val="600"/>
              </a:spcAft>
            </a:pPr>
            <a:r>
              <a:rPr lang="en-US" sz="1600" b="1">
                <a:solidFill>
                  <a:srgbClr val="656666"/>
                </a:solidFill>
                <a:latin typeface="Calibri"/>
                <a:cs typeface="Calibri"/>
              </a:rPr>
              <a:t>Title I-A and Title III funds may not be transferred to other programs.</a:t>
            </a:r>
          </a:p>
        </p:txBody>
      </p:sp>
      <p:sp>
        <p:nvSpPr>
          <p:cNvPr id="40" name="TextBox 39">
            <a:extLst>
              <a:ext uri="{FF2B5EF4-FFF2-40B4-BE49-F238E27FC236}">
                <a16:creationId xmlns:a16="http://schemas.microsoft.com/office/drawing/2014/main" id="{9B3B45CD-4246-5247-2B5B-464A39080861}"/>
              </a:ext>
            </a:extLst>
          </p:cNvPr>
          <p:cNvSpPr txBox="1"/>
          <p:nvPr/>
        </p:nvSpPr>
        <p:spPr>
          <a:xfrm>
            <a:off x="898524" y="1073150"/>
            <a:ext cx="1406525" cy="3667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23000"/>
              </a:lnSpc>
              <a:spcBef>
                <a:spcPts val="600"/>
              </a:spcBef>
              <a:spcAft>
                <a:spcPts val="600"/>
              </a:spcAft>
            </a:pPr>
            <a:r>
              <a:rPr lang="en-US" sz="1600">
                <a:solidFill>
                  <a:srgbClr val="656666"/>
                </a:solidFill>
              </a:rPr>
              <a:t>Transfer from:</a:t>
            </a:r>
          </a:p>
        </p:txBody>
      </p:sp>
      <p:sp>
        <p:nvSpPr>
          <p:cNvPr id="74" name="TextBox 73">
            <a:extLst>
              <a:ext uri="{FF2B5EF4-FFF2-40B4-BE49-F238E27FC236}">
                <a16:creationId xmlns:a16="http://schemas.microsoft.com/office/drawing/2014/main" id="{A54A113A-55F3-07C1-05E1-94D2197C5EA1}"/>
              </a:ext>
            </a:extLst>
          </p:cNvPr>
          <p:cNvSpPr txBox="1"/>
          <p:nvPr/>
        </p:nvSpPr>
        <p:spPr>
          <a:xfrm>
            <a:off x="3654423" y="1073149"/>
            <a:ext cx="1406525" cy="3667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23000"/>
              </a:lnSpc>
              <a:spcBef>
                <a:spcPts val="600"/>
              </a:spcBef>
              <a:spcAft>
                <a:spcPts val="600"/>
              </a:spcAft>
            </a:pPr>
            <a:r>
              <a:rPr lang="en-US" sz="1600">
                <a:solidFill>
                  <a:srgbClr val="656666"/>
                </a:solidFill>
              </a:rPr>
              <a:t>Transfer to:</a:t>
            </a:r>
          </a:p>
        </p:txBody>
      </p:sp>
      <p:sp>
        <p:nvSpPr>
          <p:cNvPr id="9" name="Slide Number Placeholder 4">
            <a:extLst>
              <a:ext uri="{FF2B5EF4-FFF2-40B4-BE49-F238E27FC236}">
                <a16:creationId xmlns:a16="http://schemas.microsoft.com/office/drawing/2014/main" id="{9263535D-A06F-584D-9B50-2BD3EFB94298}"/>
              </a:ext>
            </a:extLst>
          </p:cNvPr>
          <p:cNvSpPr txBox="1">
            <a:spLocks/>
          </p:cNvSpPr>
          <p:nvPr/>
        </p:nvSpPr>
        <p:spPr>
          <a:xfrm>
            <a:off x="9719988" y="6170673"/>
            <a:ext cx="586986" cy="338328"/>
          </a:xfrm>
          <a:prstGeom prst="rect">
            <a:avLst/>
          </a:prstGeom>
        </p:spPr>
        <p:txBody>
          <a:bodyPr vert="horz" lIns="91440" tIns="45720" rIns="91440" bIns="45720" rtlCol="0" anchor="ctr"/>
          <a:lstStyle>
            <a:defPPr>
              <a:defRPr lang="en-US"/>
            </a:defPPr>
            <a:lvl1pPr marL="0" algn="ctr"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A0F8C9-0536-44E3-92CA-2798A712B5A8}" type="slidenum">
              <a:rPr lang="en-US" smtClean="0"/>
              <a:pPr/>
              <a:t>26</a:t>
            </a:fld>
            <a:endParaRPr lang="en-US"/>
          </a:p>
        </p:txBody>
      </p:sp>
    </p:spTree>
    <p:extLst>
      <p:ext uri="{BB962C8B-B14F-4D97-AF65-F5344CB8AC3E}">
        <p14:creationId xmlns:p14="http://schemas.microsoft.com/office/powerpoint/2010/main" val="13609460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F0B6A-B610-458F-6057-024DDAF3D952}"/>
              </a:ext>
            </a:extLst>
          </p:cNvPr>
          <p:cNvSpPr>
            <a:spLocks noGrp="1"/>
          </p:cNvSpPr>
          <p:nvPr>
            <p:ph type="title"/>
          </p:nvPr>
        </p:nvSpPr>
        <p:spPr>
          <a:xfrm>
            <a:off x="354755" y="967990"/>
            <a:ext cx="3201366" cy="1856303"/>
          </a:xfrm>
        </p:spPr>
        <p:txBody>
          <a:bodyPr anchor="b">
            <a:normAutofit/>
          </a:bodyPr>
          <a:lstStyle/>
          <a:p>
            <a:r>
              <a:rPr lang="en-US" sz="4000">
                <a:solidFill>
                  <a:srgbClr val="1A497F"/>
                </a:solidFill>
                <a:cs typeface="Calibri Light"/>
              </a:rPr>
              <a:t>Well-Rounded Education in ESEA</a:t>
            </a:r>
            <a:endParaRPr lang="en-US" sz="4000">
              <a:solidFill>
                <a:srgbClr val="1A497F"/>
              </a:solidFill>
            </a:endParaRPr>
          </a:p>
        </p:txBody>
      </p:sp>
      <p:sp>
        <p:nvSpPr>
          <p:cNvPr id="4" name="Slide Number Placeholder 3">
            <a:extLst>
              <a:ext uri="{FF2B5EF4-FFF2-40B4-BE49-F238E27FC236}">
                <a16:creationId xmlns:a16="http://schemas.microsoft.com/office/drawing/2014/main" id="{0A44B7B6-DCF1-6A1E-0FA7-980D6C4FB45E}"/>
              </a:ext>
            </a:extLst>
          </p:cNvPr>
          <p:cNvSpPr>
            <a:spLocks noGrp="1"/>
          </p:cNvSpPr>
          <p:nvPr>
            <p:ph type="sldNum" sz="quarter" idx="12"/>
          </p:nvPr>
        </p:nvSpPr>
        <p:spPr>
          <a:xfrm>
            <a:off x="11704320" y="6455664"/>
            <a:ext cx="448056"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E3A0F8C9-0536-44E3-92CA-2798A712B5A8}" type="slidenum">
              <a:rPr kumimoji="0" lang="en-US" sz="11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27</a:t>
            </a:fld>
            <a:endParaRPr kumimoji="0" lang="en-US" sz="11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E15752DE-4D01-547B-C1C1-F278B9C2CDEA}"/>
              </a:ext>
            </a:extLst>
          </p:cNvPr>
          <p:cNvGrpSpPr/>
          <p:nvPr/>
        </p:nvGrpSpPr>
        <p:grpSpPr>
          <a:xfrm>
            <a:off x="310151" y="231747"/>
            <a:ext cx="11244351" cy="6299459"/>
            <a:chOff x="1167769" y="190596"/>
            <a:chExt cx="10529380" cy="6692838"/>
          </a:xfrm>
        </p:grpSpPr>
        <p:sp>
          <p:nvSpPr>
            <p:cNvPr id="7" name="Content Placeholder 1">
              <a:extLst>
                <a:ext uri="{FF2B5EF4-FFF2-40B4-BE49-F238E27FC236}">
                  <a16:creationId xmlns:a16="http://schemas.microsoft.com/office/drawing/2014/main" id="{134CED83-8BC7-A24E-D699-1D7952ED042F}"/>
                </a:ext>
              </a:extLst>
            </p:cNvPr>
            <p:cNvSpPr txBox="1">
              <a:spLocks/>
            </p:cNvSpPr>
            <p:nvPr/>
          </p:nvSpPr>
          <p:spPr>
            <a:xfrm>
              <a:off x="4050790" y="2026706"/>
              <a:ext cx="7493066" cy="4280359"/>
            </a:xfrm>
            <a:prstGeom prst="rect">
              <a:avLst/>
            </a:prstGeom>
          </p:spPr>
          <p:txBody>
            <a:bodyPr vert="horz" lIns="0" tIns="45720" rIns="0" bIns="45720" numCol="2" rtlCol="0" anchor="ct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83540" lvl="1">
                <a:buFont typeface="Calibri" panose="020F0502020204030204" pitchFamily="34" charset="0"/>
                <a:buChar char="•"/>
                <a:defRPr/>
              </a:pPr>
              <a:r>
                <a:rPr lang="en-US">
                  <a:cs typeface="Calibri"/>
                </a:rPr>
                <a:t>English, </a:t>
              </a:r>
            </a:p>
            <a:p>
              <a:pPr marL="383540" lvl="1">
                <a:buFont typeface="Calibri" panose="020F0502020204030204" pitchFamily="34" charset="0"/>
                <a:buChar char="•"/>
                <a:defRPr/>
              </a:pPr>
              <a:r>
                <a:rPr lang="en-US">
                  <a:cs typeface="Calibri"/>
                </a:rPr>
                <a:t>reading or language arts, </a:t>
              </a:r>
            </a:p>
            <a:p>
              <a:pPr marL="383540" lvl="1">
                <a:buFont typeface="Calibri" panose="020F0502020204030204" pitchFamily="34" charset="0"/>
                <a:buChar char="•"/>
                <a:defRPr/>
              </a:pPr>
              <a:r>
                <a:rPr lang="en-US">
                  <a:cs typeface="Calibri"/>
                </a:rPr>
                <a:t>writing, </a:t>
              </a:r>
            </a:p>
            <a:p>
              <a:pPr marL="383540" lvl="1">
                <a:buFont typeface="Calibri" panose="020F0502020204030204" pitchFamily="34" charset="0"/>
                <a:buChar char="•"/>
                <a:defRPr/>
              </a:pPr>
              <a:r>
                <a:rPr lang="en-US">
                  <a:cs typeface="Calibri"/>
                </a:rPr>
                <a:t>science, </a:t>
              </a:r>
            </a:p>
            <a:p>
              <a:pPr marL="383540" lvl="1">
                <a:buFont typeface="Calibri" panose="020F0502020204030204" pitchFamily="34" charset="0"/>
                <a:buChar char="•"/>
                <a:defRPr/>
              </a:pPr>
              <a:r>
                <a:rPr lang="en-US">
                  <a:cs typeface="Calibri"/>
                </a:rPr>
                <a:t>technology, </a:t>
              </a:r>
            </a:p>
            <a:p>
              <a:pPr marL="383540" lvl="1">
                <a:buFont typeface="Calibri" panose="020F0502020204030204" pitchFamily="34" charset="0"/>
                <a:buChar char="•"/>
                <a:defRPr/>
              </a:pPr>
              <a:r>
                <a:rPr lang="en-US">
                  <a:cs typeface="Calibri"/>
                </a:rPr>
                <a:t>engineering, </a:t>
              </a:r>
            </a:p>
            <a:p>
              <a:pPr marL="383540" lvl="1">
                <a:buFont typeface="Calibri" panose="020F0502020204030204" pitchFamily="34" charset="0"/>
                <a:buChar char="•"/>
                <a:defRPr/>
              </a:pPr>
              <a:r>
                <a:rPr lang="en-US">
                  <a:cs typeface="Calibri"/>
                </a:rPr>
                <a:t>mathematics,</a:t>
              </a:r>
            </a:p>
            <a:p>
              <a:pPr marL="383540" lvl="1">
                <a:buFont typeface="Calibri" panose="020F0502020204030204" pitchFamily="34" charset="0"/>
                <a:buChar char="•"/>
                <a:defRPr/>
              </a:pPr>
              <a:r>
                <a:rPr lang="en-US">
                  <a:cs typeface="Calibri"/>
                </a:rPr>
                <a:t>foreign languages,</a:t>
              </a:r>
            </a:p>
            <a:p>
              <a:pPr marL="383540" lvl="1">
                <a:buFont typeface="Calibri" panose="020F0502020204030204" pitchFamily="34" charset="0"/>
                <a:buChar char="•"/>
                <a:defRPr/>
              </a:pPr>
              <a:r>
                <a:rPr lang="en-US">
                  <a:cs typeface="Calibri"/>
                </a:rPr>
                <a:t>civics and government,</a:t>
              </a:r>
            </a:p>
            <a:p>
              <a:pPr marL="383540" lvl="1">
                <a:buFont typeface="Calibri" panose="020F0502020204030204" pitchFamily="34" charset="0"/>
                <a:buChar char="•"/>
                <a:defRPr/>
              </a:pPr>
              <a:r>
                <a:rPr lang="en-US">
                  <a:cs typeface="Calibri"/>
                </a:rPr>
                <a:t>economics, </a:t>
              </a:r>
            </a:p>
            <a:p>
              <a:pPr marL="383540" lvl="1">
                <a:buFont typeface="Calibri" panose="020F0502020204030204" pitchFamily="34" charset="0"/>
                <a:buChar char="•"/>
                <a:defRPr/>
              </a:pPr>
              <a:r>
                <a:rPr lang="en-US">
                  <a:cs typeface="Calibri"/>
                </a:rPr>
                <a:t>arts, </a:t>
              </a:r>
            </a:p>
            <a:p>
              <a:pPr marL="383540" lvl="1">
                <a:buFont typeface="Calibri" panose="020F0502020204030204" pitchFamily="34" charset="0"/>
                <a:buChar char="•"/>
                <a:defRPr/>
              </a:pPr>
              <a:r>
                <a:rPr lang="en-US">
                  <a:cs typeface="Calibri"/>
                </a:rPr>
                <a:t>history, </a:t>
              </a:r>
            </a:p>
            <a:p>
              <a:pPr marL="383540" lvl="1">
                <a:buFont typeface="Calibri" panose="020F0502020204030204" pitchFamily="34" charset="0"/>
                <a:buChar char="•"/>
                <a:defRPr/>
              </a:pPr>
              <a:r>
                <a:rPr lang="en-US">
                  <a:cs typeface="Calibri"/>
                </a:rPr>
                <a:t>geography, </a:t>
              </a:r>
            </a:p>
            <a:p>
              <a:pPr marL="383540" lvl="1">
                <a:buFont typeface="Calibri" panose="020F0502020204030204" pitchFamily="34" charset="0"/>
                <a:buChar char="•"/>
                <a:defRPr/>
              </a:pPr>
              <a:r>
                <a:rPr lang="en-US">
                  <a:cs typeface="Calibri"/>
                </a:rPr>
                <a:t>computer science,</a:t>
              </a:r>
            </a:p>
            <a:p>
              <a:pPr marL="383540" lvl="1">
                <a:buFont typeface="Calibri" panose="020F0502020204030204" pitchFamily="34" charset="0"/>
                <a:buChar char="•"/>
                <a:defRPr/>
              </a:pPr>
              <a:r>
                <a:rPr lang="en-US">
                  <a:cs typeface="Calibri"/>
                </a:rPr>
                <a:t>music, </a:t>
              </a:r>
            </a:p>
            <a:p>
              <a:pPr marL="383540" lvl="1">
                <a:buFont typeface="Calibri" panose="020F0502020204030204" pitchFamily="34" charset="0"/>
                <a:buChar char="•"/>
                <a:defRPr/>
              </a:pPr>
              <a:r>
                <a:rPr lang="en-US">
                  <a:cs typeface="Calibri"/>
                </a:rPr>
                <a:t>career and technical education,</a:t>
              </a:r>
            </a:p>
            <a:p>
              <a:pPr marL="383540" lvl="1">
                <a:buFont typeface="Calibri" panose="020F0502020204030204" pitchFamily="34" charset="0"/>
                <a:buChar char="•"/>
                <a:defRPr/>
              </a:pPr>
              <a:r>
                <a:rPr lang="en-US">
                  <a:cs typeface="Calibri"/>
                </a:rPr>
                <a:t>health, physical education, and </a:t>
              </a:r>
            </a:p>
            <a:p>
              <a:pPr marL="383540" lvl="1">
                <a:buFont typeface="Calibri" panose="020F0502020204030204" pitchFamily="34" charset="0"/>
                <a:buChar char="•"/>
                <a:defRPr/>
              </a:pPr>
              <a:r>
                <a:rPr lang="en-US">
                  <a:cs typeface="Calibri"/>
                </a:rPr>
                <a:t>any other subject, as determined by the state or local educational agency, with the purpose of providing all students access to an enriched curriculum and educational experience.</a:t>
              </a:r>
            </a:p>
          </p:txBody>
        </p:sp>
        <p:sp>
          <p:nvSpPr>
            <p:cNvPr id="8" name="TextBox 3">
              <a:extLst>
                <a:ext uri="{FF2B5EF4-FFF2-40B4-BE49-F238E27FC236}">
                  <a16:creationId xmlns:a16="http://schemas.microsoft.com/office/drawing/2014/main" id="{A24028B7-5663-3CF4-7299-DB3F5F9BBBF3}"/>
                </a:ext>
              </a:extLst>
            </p:cNvPr>
            <p:cNvSpPr txBox="1">
              <a:spLocks noChangeArrowheads="1"/>
            </p:cNvSpPr>
            <p:nvPr/>
          </p:nvSpPr>
          <p:spPr bwMode="auto">
            <a:xfrm>
              <a:off x="4050790" y="190596"/>
              <a:ext cx="7646359" cy="1628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Clr>
                  <a:schemeClr val="tx1"/>
                </a:buClr>
                <a:buChar char="•"/>
                <a:defRPr sz="1600">
                  <a:solidFill>
                    <a:schemeClr val="tx1"/>
                  </a:solidFill>
                  <a:latin typeface="Book Antiqua" panose="02040602050305030304" pitchFamily="18" charset="0"/>
                  <a:cs typeface="Arial" panose="020B0604020202020204" pitchFamily="34" charset="0"/>
                </a:defRPr>
              </a:lvl1pPr>
              <a:lvl2pPr marL="742950" indent="-285750">
                <a:spcBef>
                  <a:spcPct val="20000"/>
                </a:spcBef>
                <a:buClr>
                  <a:schemeClr val="tx1"/>
                </a:buClr>
                <a:buChar char="o"/>
                <a:defRPr sz="1600">
                  <a:solidFill>
                    <a:schemeClr val="tx1"/>
                  </a:solidFill>
                  <a:latin typeface="Book Antiqua" panose="02040602050305030304" pitchFamily="18" charset="0"/>
                  <a:cs typeface="Arial" panose="020B0604020202020204" pitchFamily="34" charset="0"/>
                </a:defRPr>
              </a:lvl2pPr>
              <a:lvl3pPr marL="1143000" indent="-228600">
                <a:spcBef>
                  <a:spcPct val="20000"/>
                </a:spcBef>
                <a:buClr>
                  <a:schemeClr val="tx1"/>
                </a:buClr>
                <a:buFont typeface="Wingdings" panose="05000000000000000000" pitchFamily="2" charset="2"/>
                <a:buChar char="§"/>
                <a:defRPr sz="1600">
                  <a:solidFill>
                    <a:schemeClr val="tx1"/>
                  </a:solidFill>
                  <a:latin typeface="Book Antiqua" panose="02040602050305030304" pitchFamily="18" charset="0"/>
                  <a:cs typeface="Arial" panose="020B0604020202020204" pitchFamily="34" charset="0"/>
                </a:defRPr>
              </a:lvl3pPr>
              <a:lvl4pPr marL="1600200" indent="-228600">
                <a:spcBef>
                  <a:spcPct val="20000"/>
                </a:spcBef>
                <a:buClr>
                  <a:schemeClr val="tx1"/>
                </a:buClr>
                <a:buChar char="•"/>
                <a:defRPr sz="1600">
                  <a:solidFill>
                    <a:schemeClr val="tx1"/>
                  </a:solidFill>
                  <a:latin typeface="Book Antiqua" panose="02040602050305030304" pitchFamily="18" charset="0"/>
                  <a:cs typeface="Arial" panose="020B0604020202020204" pitchFamily="34" charset="0"/>
                </a:defRPr>
              </a:lvl4pPr>
              <a:lvl5pPr marL="2057400" indent="-228600">
                <a:spcBef>
                  <a:spcPct val="25000"/>
                </a:spcBef>
                <a:buClr>
                  <a:schemeClr val="tx1"/>
                </a:buClr>
                <a:buChar char="•"/>
                <a:defRPr sz="1600">
                  <a:solidFill>
                    <a:schemeClr val="tx1"/>
                  </a:solidFill>
                  <a:latin typeface="Book Antiqua" panose="02040602050305030304" pitchFamily="18" charset="0"/>
                  <a:cs typeface="Arial" panose="020B0604020202020204" pitchFamily="34" charset="0"/>
                </a:defRPr>
              </a:lvl5pPr>
              <a:lvl6pPr marL="2514600" indent="-228600" eaLnBrk="0" fontAlgn="base" hangingPunct="0">
                <a:spcBef>
                  <a:spcPct val="25000"/>
                </a:spcBef>
                <a:spcAft>
                  <a:spcPct val="0"/>
                </a:spcAft>
                <a:buClr>
                  <a:schemeClr val="tx1"/>
                </a:buClr>
                <a:buChar char="•"/>
                <a:defRPr sz="1600">
                  <a:solidFill>
                    <a:schemeClr val="tx1"/>
                  </a:solidFill>
                  <a:latin typeface="Book Antiqua" panose="02040602050305030304" pitchFamily="18" charset="0"/>
                  <a:cs typeface="Arial" panose="020B0604020202020204" pitchFamily="34" charset="0"/>
                </a:defRPr>
              </a:lvl6pPr>
              <a:lvl7pPr marL="2971800" indent="-228600" eaLnBrk="0" fontAlgn="base" hangingPunct="0">
                <a:spcBef>
                  <a:spcPct val="25000"/>
                </a:spcBef>
                <a:spcAft>
                  <a:spcPct val="0"/>
                </a:spcAft>
                <a:buClr>
                  <a:schemeClr val="tx1"/>
                </a:buClr>
                <a:buChar char="•"/>
                <a:defRPr sz="1600">
                  <a:solidFill>
                    <a:schemeClr val="tx1"/>
                  </a:solidFill>
                  <a:latin typeface="Book Antiqua" panose="02040602050305030304" pitchFamily="18" charset="0"/>
                  <a:cs typeface="Arial" panose="020B0604020202020204" pitchFamily="34" charset="0"/>
                </a:defRPr>
              </a:lvl7pPr>
              <a:lvl8pPr marL="3429000" indent="-228600" eaLnBrk="0" fontAlgn="base" hangingPunct="0">
                <a:spcBef>
                  <a:spcPct val="25000"/>
                </a:spcBef>
                <a:spcAft>
                  <a:spcPct val="0"/>
                </a:spcAft>
                <a:buClr>
                  <a:schemeClr val="tx1"/>
                </a:buClr>
                <a:buChar char="•"/>
                <a:defRPr sz="1600">
                  <a:solidFill>
                    <a:schemeClr val="tx1"/>
                  </a:solidFill>
                  <a:latin typeface="Book Antiqua" panose="02040602050305030304" pitchFamily="18" charset="0"/>
                  <a:cs typeface="Arial" panose="020B0604020202020204" pitchFamily="34" charset="0"/>
                </a:defRPr>
              </a:lvl8pPr>
              <a:lvl9pPr marL="3886200" indent="-228600" eaLnBrk="0" fontAlgn="base" hangingPunct="0">
                <a:spcBef>
                  <a:spcPct val="25000"/>
                </a:spcBef>
                <a:spcAft>
                  <a:spcPct val="0"/>
                </a:spcAft>
                <a:buClr>
                  <a:schemeClr val="tx1"/>
                </a:buClr>
                <a:buChar char="•"/>
                <a:defRPr sz="1600">
                  <a:solidFill>
                    <a:schemeClr val="tx1"/>
                  </a:solidFill>
                  <a:latin typeface="Book Antiqua" panose="02040602050305030304" pitchFamily="18" charset="0"/>
                  <a:cs typeface="Arial" panose="020B0604020202020204" pitchFamily="34" charset="0"/>
                </a:defRPr>
              </a:lvl9pPr>
            </a:lstStyle>
            <a:p>
              <a:pPr>
                <a:spcBef>
                  <a:spcPct val="0"/>
                </a:spcBef>
                <a:buClrTx/>
                <a:buNone/>
                <a:defRPr/>
              </a:pPr>
              <a:r>
                <a:rPr lang="en-US" altLang="en-US" sz="1800">
                  <a:solidFill>
                    <a:srgbClr val="000000"/>
                  </a:solidFill>
                  <a:latin typeface="+mn-lt"/>
                  <a:cs typeface="Arial"/>
                </a:rPr>
                <a:t>ESEA shifted program focus from “core academic subjects” to providing a              “well-rounded education.” </a:t>
              </a:r>
              <a:endParaRPr lang="en-US" sz="1800">
                <a:solidFill>
                  <a:srgbClr val="000000"/>
                </a:solidFill>
                <a:latin typeface="+mn-lt"/>
              </a:endParaRPr>
            </a:p>
            <a:p>
              <a:pPr>
                <a:spcBef>
                  <a:spcPct val="0"/>
                </a:spcBef>
                <a:buClrTx/>
                <a:buNone/>
                <a:defRPr/>
              </a:pPr>
              <a:endParaRPr lang="en-US" altLang="en-US" sz="1800">
                <a:solidFill>
                  <a:srgbClr val="000000"/>
                </a:solidFill>
                <a:latin typeface="+mn-lt"/>
                <a:cs typeface="Arial"/>
              </a:endParaRPr>
            </a:p>
            <a:p>
              <a:pPr>
                <a:buNone/>
                <a:defRPr/>
              </a:pPr>
              <a:r>
                <a:rPr lang="en-US" sz="1800">
                  <a:latin typeface="+mn-lt"/>
                  <a:cs typeface="Calibri"/>
                </a:rPr>
                <a:t>ESEA defines well-rounded education as courses, activities, and programming in subjects such as:</a:t>
              </a:r>
              <a:endParaRPr lang="en-US" sz="1800">
                <a:latin typeface="+mn-lt"/>
                <a:cs typeface="Arial"/>
              </a:endParaRPr>
            </a:p>
          </p:txBody>
        </p:sp>
        <p:sp>
          <p:nvSpPr>
            <p:cNvPr id="9" name="TextBox 8">
              <a:extLst>
                <a:ext uri="{FF2B5EF4-FFF2-40B4-BE49-F238E27FC236}">
                  <a16:creationId xmlns:a16="http://schemas.microsoft.com/office/drawing/2014/main" id="{18254F5C-3974-D1F4-E251-7B6E7C210437}"/>
                </a:ext>
              </a:extLst>
            </p:cNvPr>
            <p:cNvSpPr txBox="1"/>
            <p:nvPr/>
          </p:nvSpPr>
          <p:spPr>
            <a:xfrm>
              <a:off x="1167769" y="6491039"/>
              <a:ext cx="3561995" cy="3923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latin typeface="Calibri"/>
                </a:rPr>
                <a:t>ESEA Sec. 1114(b)(7)(ii); 1115(b)(2)(a)</a:t>
              </a:r>
              <a:endParaRPr lang="en-US">
                <a:solidFill>
                  <a:schemeClr val="bg1"/>
                </a:solidFill>
              </a:endParaRPr>
            </a:p>
          </p:txBody>
        </p:sp>
      </p:grpSp>
      <p:sp>
        <p:nvSpPr>
          <p:cNvPr id="10" name="Slide Number Placeholder 4">
            <a:extLst>
              <a:ext uri="{FF2B5EF4-FFF2-40B4-BE49-F238E27FC236}">
                <a16:creationId xmlns:a16="http://schemas.microsoft.com/office/drawing/2014/main" id="{F3C1E39C-EF9C-2E4D-8F77-D5A405756E3D}"/>
              </a:ext>
            </a:extLst>
          </p:cNvPr>
          <p:cNvSpPr txBox="1">
            <a:spLocks/>
          </p:cNvSpPr>
          <p:nvPr/>
        </p:nvSpPr>
        <p:spPr>
          <a:xfrm>
            <a:off x="9719988" y="6170673"/>
            <a:ext cx="586986" cy="338328"/>
          </a:xfrm>
          <a:prstGeom prst="rect">
            <a:avLst/>
          </a:prstGeom>
        </p:spPr>
        <p:txBody>
          <a:bodyPr vert="horz" lIns="91440" tIns="45720" rIns="91440" bIns="45720" rtlCol="0" anchor="ctr"/>
          <a:lstStyle>
            <a:defPPr>
              <a:defRPr lang="en-US"/>
            </a:defPPr>
            <a:lvl1pPr marL="0" algn="ctr"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A0F8C9-0536-44E3-92CA-2798A712B5A8}" type="slidenum">
              <a:rPr lang="en-US" smtClean="0"/>
              <a:pPr/>
              <a:t>27</a:t>
            </a:fld>
            <a:endParaRPr lang="en-US"/>
          </a:p>
        </p:txBody>
      </p:sp>
    </p:spTree>
    <p:extLst>
      <p:ext uri="{BB962C8B-B14F-4D97-AF65-F5344CB8AC3E}">
        <p14:creationId xmlns:p14="http://schemas.microsoft.com/office/powerpoint/2010/main" val="19937070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9299EA3-F0DC-3251-45C6-41DE1C0CADC4}"/>
              </a:ext>
            </a:extLst>
          </p:cNvPr>
          <p:cNvSpPr>
            <a:spLocks noGrp="1"/>
          </p:cNvSpPr>
          <p:nvPr>
            <p:ph type="body" idx="1"/>
          </p:nvPr>
        </p:nvSpPr>
        <p:spPr>
          <a:xfrm>
            <a:off x="476320" y="1271244"/>
            <a:ext cx="5157787" cy="620616"/>
          </a:xfrm>
        </p:spPr>
        <p:txBody>
          <a:bodyPr/>
          <a:lstStyle/>
          <a:p>
            <a:pPr algn="ctr"/>
            <a:r>
              <a:rPr lang="en-US" sz="3200">
                <a:solidFill>
                  <a:srgbClr val="FF3300"/>
                </a:solidFill>
              </a:rPr>
              <a:t>Title I-A</a:t>
            </a:r>
          </a:p>
        </p:txBody>
      </p:sp>
      <p:sp>
        <p:nvSpPr>
          <p:cNvPr id="8" name="Content Placeholder 7">
            <a:extLst>
              <a:ext uri="{FF2B5EF4-FFF2-40B4-BE49-F238E27FC236}">
                <a16:creationId xmlns:a16="http://schemas.microsoft.com/office/drawing/2014/main" id="{57F27560-663D-EB16-8D75-0AFB1917F6BC}"/>
              </a:ext>
            </a:extLst>
          </p:cNvPr>
          <p:cNvSpPr>
            <a:spLocks noGrp="1"/>
          </p:cNvSpPr>
          <p:nvPr>
            <p:ph sz="half" idx="2"/>
          </p:nvPr>
        </p:nvSpPr>
        <p:spPr>
          <a:xfrm>
            <a:off x="329115" y="1970690"/>
            <a:ext cx="5668462" cy="421897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chemeClr val="tx1"/>
                </a:solidFill>
                <a:effectLst/>
                <a:ea typeface="Times New Roman" panose="02020603050405020304" pitchFamily="18" charset="0"/>
              </a:rPr>
              <a:t>LEAs must c</a:t>
            </a:r>
            <a:r>
              <a:rPr lang="x-none" sz="1800">
                <a:solidFill>
                  <a:schemeClr val="tx1"/>
                </a:solidFill>
                <a:effectLst/>
                <a:ea typeface="Times New Roman" panose="02020603050405020304" pitchFamily="18" charset="0"/>
              </a:rPr>
              <a:t>onduct</a:t>
            </a:r>
            <a:r>
              <a:rPr lang="en-US" sz="1800">
                <a:solidFill>
                  <a:schemeClr val="tx1"/>
                </a:solidFill>
                <a:effectLst/>
                <a:ea typeface="Times New Roman" panose="02020603050405020304" pitchFamily="18" charset="0"/>
              </a:rPr>
              <a:t>, with the meaningful involvement of parents and family members of participating Title I-A students, </a:t>
            </a:r>
            <a:r>
              <a:rPr lang="x-none" sz="1800">
                <a:solidFill>
                  <a:schemeClr val="tx1"/>
                </a:solidFill>
                <a:effectLst/>
                <a:ea typeface="Times New Roman" panose="02020603050405020304" pitchFamily="18" charset="0"/>
              </a:rPr>
              <a:t>an annual evaluation of the content and effectiveness of the parent and family engagement policy in improving the academic quality of all </a:t>
            </a:r>
            <a:r>
              <a:rPr lang="en-US" sz="1800">
                <a:solidFill>
                  <a:schemeClr val="tx1"/>
                </a:solidFill>
                <a:effectLst/>
                <a:ea typeface="Times New Roman" panose="02020603050405020304" pitchFamily="18" charset="0"/>
              </a:rPr>
              <a:t>Title I-A </a:t>
            </a:r>
            <a:r>
              <a:rPr lang="x-none" sz="1800">
                <a:solidFill>
                  <a:schemeClr val="tx1"/>
                </a:solidFill>
                <a:effectLst/>
                <a:ea typeface="Times New Roman" panose="02020603050405020304" pitchFamily="18" charset="0"/>
              </a:rPr>
              <a:t>schools</a:t>
            </a:r>
            <a:r>
              <a:rPr lang="en-US" sz="1800">
                <a:solidFill>
                  <a:schemeClr val="tx1"/>
                </a:solidFill>
                <a:effectLst/>
                <a:ea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solidFill>
                <a:schemeClr val="tx1"/>
              </a:solidFill>
              <a:effectLst/>
              <a:ea typeface="Calibri" panose="020F0502020204030204" pitchFamily="34" charset="0"/>
              <a:cs typeface="NewCenturySchlb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chemeClr val="tx1"/>
                </a:solidFill>
                <a:effectLst/>
                <a:ea typeface="Calibri" panose="020F0502020204030204" pitchFamily="34" charset="0"/>
                <a:cs typeface="NewCenturySchlbk"/>
              </a:rPr>
              <a:t>LEAs must use the findings from this to </a:t>
            </a:r>
            <a:r>
              <a:rPr lang="x-none" sz="1800">
                <a:solidFill>
                  <a:schemeClr val="tx1"/>
                </a:solidFill>
                <a:effectLst/>
                <a:ea typeface="Times New Roman" panose="02020603050405020304" pitchFamily="18" charset="0"/>
                <a:cs typeface="NewCenturySchlbk"/>
              </a:rPr>
              <a:t>design evidence-based strategies for more effective parental involvement</a:t>
            </a:r>
            <a:r>
              <a:rPr lang="en-US" sz="1800">
                <a:solidFill>
                  <a:schemeClr val="tx1"/>
                </a:solidFill>
                <a:effectLst/>
                <a:ea typeface="Times New Roman" panose="02020603050405020304" pitchFamily="18" charset="0"/>
                <a:cs typeface="NewCenturySchlbk"/>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solidFill>
                <a:schemeClr val="tx1"/>
              </a:solidFill>
              <a:ea typeface="Times New Roman" panose="02020603050405020304" pitchFamily="18" charset="0"/>
              <a:cs typeface="NewCenturySchlb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chemeClr val="tx1"/>
                </a:solidFill>
                <a:effectLst/>
                <a:ea typeface="Times New Roman" panose="02020603050405020304" pitchFamily="18" charset="0"/>
                <a:cs typeface="NewCenturySchlbk"/>
              </a:rPr>
              <a:t>Allowable Evidence Tiers: 1, 2, 3 and 4. </a:t>
            </a:r>
            <a:endParaRPr lang="en-US" sz="1800">
              <a:solidFill>
                <a:schemeClr val="tx1"/>
              </a:solidFill>
              <a:effectLst/>
              <a:ea typeface="Calibri" panose="020F0502020204030204" pitchFamily="34" charset="0"/>
              <a:cs typeface="Times New Roman" panose="02020603050405020304" pitchFamily="18" charset="0"/>
            </a:endParaRPr>
          </a:p>
          <a:p>
            <a:endParaRPr lang="en-US">
              <a:solidFill>
                <a:schemeClr val="tx1"/>
              </a:solidFill>
            </a:endParaRPr>
          </a:p>
        </p:txBody>
      </p:sp>
      <p:sp>
        <p:nvSpPr>
          <p:cNvPr id="9" name="Text Placeholder 8">
            <a:extLst>
              <a:ext uri="{FF2B5EF4-FFF2-40B4-BE49-F238E27FC236}">
                <a16:creationId xmlns:a16="http://schemas.microsoft.com/office/drawing/2014/main" id="{1D886042-474A-F79B-FEA7-89C16863D34A}"/>
              </a:ext>
            </a:extLst>
          </p:cNvPr>
          <p:cNvSpPr>
            <a:spLocks noGrp="1"/>
          </p:cNvSpPr>
          <p:nvPr>
            <p:ph type="body" sz="quarter" idx="3"/>
          </p:nvPr>
        </p:nvSpPr>
        <p:spPr>
          <a:xfrm>
            <a:off x="6095999" y="1255478"/>
            <a:ext cx="5744661" cy="620616"/>
          </a:xfrm>
        </p:spPr>
        <p:txBody>
          <a:bodyPr/>
          <a:lstStyle/>
          <a:p>
            <a:pPr algn="ctr"/>
            <a:r>
              <a:rPr lang="en-US" sz="3200">
                <a:solidFill>
                  <a:srgbClr val="FF3300"/>
                </a:solidFill>
              </a:rPr>
              <a:t>Title II-A</a:t>
            </a:r>
          </a:p>
        </p:txBody>
      </p:sp>
      <p:sp>
        <p:nvSpPr>
          <p:cNvPr id="10" name="Content Placeholder 9">
            <a:extLst>
              <a:ext uri="{FF2B5EF4-FFF2-40B4-BE49-F238E27FC236}">
                <a16:creationId xmlns:a16="http://schemas.microsoft.com/office/drawing/2014/main" id="{4D739692-0170-D3E6-44CA-7D1B7E69C086}"/>
              </a:ext>
            </a:extLst>
          </p:cNvPr>
          <p:cNvSpPr>
            <a:spLocks noGrp="1"/>
          </p:cNvSpPr>
          <p:nvPr>
            <p:ph sz="quarter" idx="4"/>
          </p:nvPr>
        </p:nvSpPr>
        <p:spPr>
          <a:xfrm>
            <a:off x="6172200" y="1970690"/>
            <a:ext cx="5668461" cy="4218973"/>
          </a:xfrm>
        </p:spPr>
        <p:txBody>
          <a:bodyPr/>
          <a:lstStyle/>
          <a:p>
            <a:endParaRPr lang="en-US"/>
          </a:p>
        </p:txBody>
      </p:sp>
      <p:sp>
        <p:nvSpPr>
          <p:cNvPr id="4" name="Footer Placeholder 3">
            <a:extLst>
              <a:ext uri="{FF2B5EF4-FFF2-40B4-BE49-F238E27FC236}">
                <a16:creationId xmlns:a16="http://schemas.microsoft.com/office/drawing/2014/main" id="{26C8A92C-1334-75EA-37EE-63D35A7A802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245AE8-3DE4-530C-F388-E501EF94D5C6}"/>
              </a:ext>
            </a:extLst>
          </p:cNvPr>
          <p:cNvSpPr>
            <a:spLocks noGrp="1"/>
          </p:cNvSpPr>
          <p:nvPr>
            <p:ph type="sldNum" sz="quarter" idx="12"/>
          </p:nvPr>
        </p:nvSpPr>
        <p:spPr/>
        <p:txBody>
          <a:bodyPr/>
          <a:lstStyle/>
          <a:p>
            <a:fld id="{E3A0F8C9-0536-44E3-92CA-2798A712B5A8}" type="slidenum">
              <a:rPr lang="en-US" smtClean="0"/>
              <a:t>28</a:t>
            </a:fld>
            <a:endParaRPr lang="en-US"/>
          </a:p>
        </p:txBody>
      </p:sp>
      <p:sp>
        <p:nvSpPr>
          <p:cNvPr id="11" name="Title 1">
            <a:extLst>
              <a:ext uri="{FF2B5EF4-FFF2-40B4-BE49-F238E27FC236}">
                <a16:creationId xmlns:a16="http://schemas.microsoft.com/office/drawing/2014/main" id="{6E564B22-930D-A14A-96BB-FF5F39F493C8}"/>
              </a:ext>
            </a:extLst>
          </p:cNvPr>
          <p:cNvSpPr>
            <a:spLocks noGrp="1"/>
          </p:cNvSpPr>
          <p:nvPr>
            <p:ph type="title"/>
          </p:nvPr>
        </p:nvSpPr>
        <p:spPr>
          <a:xfrm>
            <a:off x="329114" y="270098"/>
            <a:ext cx="10515600" cy="1325563"/>
          </a:xfrm>
        </p:spPr>
        <p:txBody>
          <a:bodyPr>
            <a:normAutofit/>
          </a:bodyPr>
          <a:lstStyle/>
          <a:p>
            <a:r>
              <a:rPr lang="en-US" sz="4000"/>
              <a:t>Evidence Based Practices</a:t>
            </a:r>
          </a:p>
        </p:txBody>
      </p:sp>
    </p:spTree>
    <p:extLst>
      <p:ext uri="{BB962C8B-B14F-4D97-AF65-F5344CB8AC3E}">
        <p14:creationId xmlns:p14="http://schemas.microsoft.com/office/powerpoint/2010/main" val="1271276973"/>
      </p:ext>
    </p:extLst>
  </p:cSld>
  <p:clrMapOvr>
    <a:masterClrMapping/>
  </p:clrMapOvr>
  <p:extLst>
    <p:ext uri="{6950BFC3-D8DA-4A85-94F7-54DA5524770B}">
      <p188:commentRel xmlns:p188="http://schemas.microsoft.com/office/powerpoint/2018/8/main" r:id="rId3"/>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6364B-583F-8CB0-EE6A-6ED82DF97E80}"/>
              </a:ext>
            </a:extLst>
          </p:cNvPr>
          <p:cNvSpPr>
            <a:spLocks noGrp="1"/>
          </p:cNvSpPr>
          <p:nvPr>
            <p:ph type="title"/>
          </p:nvPr>
        </p:nvSpPr>
        <p:spPr>
          <a:xfrm>
            <a:off x="329114" y="270098"/>
            <a:ext cx="10515600" cy="1325563"/>
          </a:xfrm>
        </p:spPr>
        <p:txBody>
          <a:bodyPr>
            <a:normAutofit/>
          </a:bodyPr>
          <a:lstStyle/>
          <a:p>
            <a:r>
              <a:rPr lang="en-US" sz="4000"/>
              <a:t>Professional Development</a:t>
            </a:r>
          </a:p>
        </p:txBody>
      </p:sp>
      <p:sp>
        <p:nvSpPr>
          <p:cNvPr id="5" name="Text Placeholder 4">
            <a:extLst>
              <a:ext uri="{FF2B5EF4-FFF2-40B4-BE49-F238E27FC236}">
                <a16:creationId xmlns:a16="http://schemas.microsoft.com/office/drawing/2014/main" id="{8B6CF87C-86CE-D36B-E107-56A8A60C6191}"/>
              </a:ext>
            </a:extLst>
          </p:cNvPr>
          <p:cNvSpPr>
            <a:spLocks noGrp="1"/>
          </p:cNvSpPr>
          <p:nvPr>
            <p:ph type="body" sz="quarter" idx="3"/>
          </p:nvPr>
        </p:nvSpPr>
        <p:spPr>
          <a:xfrm>
            <a:off x="6219618" y="963659"/>
            <a:ext cx="5163629" cy="724797"/>
          </a:xfrm>
        </p:spPr>
        <p:txBody>
          <a:bodyPr>
            <a:normAutofit/>
          </a:bodyPr>
          <a:lstStyle/>
          <a:p>
            <a:pPr algn="ctr"/>
            <a:r>
              <a:rPr lang="en-US" sz="3200">
                <a:solidFill>
                  <a:srgbClr val="FF3300"/>
                </a:solidFill>
              </a:rPr>
              <a:t>Title III</a:t>
            </a:r>
            <a:endParaRPr lang="en-US">
              <a:solidFill>
                <a:srgbClr val="FF3300"/>
              </a:solidFill>
            </a:endParaRPr>
          </a:p>
        </p:txBody>
      </p:sp>
      <p:sp>
        <p:nvSpPr>
          <p:cNvPr id="3" name="Text Placeholder 2">
            <a:extLst>
              <a:ext uri="{FF2B5EF4-FFF2-40B4-BE49-F238E27FC236}">
                <a16:creationId xmlns:a16="http://schemas.microsoft.com/office/drawing/2014/main" id="{808C29B7-2AB7-E507-E136-8E26B06F6A63}"/>
              </a:ext>
            </a:extLst>
          </p:cNvPr>
          <p:cNvSpPr>
            <a:spLocks noGrp="1"/>
          </p:cNvSpPr>
          <p:nvPr>
            <p:ph type="body" idx="1"/>
          </p:nvPr>
        </p:nvSpPr>
        <p:spPr>
          <a:xfrm>
            <a:off x="554245" y="1167539"/>
            <a:ext cx="5735431" cy="559599"/>
          </a:xfrm>
        </p:spPr>
        <p:txBody>
          <a:bodyPr/>
          <a:lstStyle/>
          <a:p>
            <a:pPr algn="ctr"/>
            <a:r>
              <a:rPr lang="en-US" sz="3200">
                <a:solidFill>
                  <a:srgbClr val="FF3300"/>
                </a:solidFill>
              </a:rPr>
              <a:t>Title</a:t>
            </a:r>
            <a:r>
              <a:rPr lang="en-US" sz="3600">
                <a:solidFill>
                  <a:srgbClr val="FF3300"/>
                </a:solidFill>
              </a:rPr>
              <a:t> II</a:t>
            </a:r>
            <a:r>
              <a:rPr lang="en-US"/>
              <a:t>	</a:t>
            </a:r>
          </a:p>
        </p:txBody>
      </p:sp>
      <p:sp>
        <p:nvSpPr>
          <p:cNvPr id="4" name="Content Placeholder 3">
            <a:extLst>
              <a:ext uri="{FF2B5EF4-FFF2-40B4-BE49-F238E27FC236}">
                <a16:creationId xmlns:a16="http://schemas.microsoft.com/office/drawing/2014/main" id="{03FA3217-4803-3057-B888-E2CC33A8FB69}"/>
              </a:ext>
            </a:extLst>
          </p:cNvPr>
          <p:cNvSpPr>
            <a:spLocks noGrp="1"/>
          </p:cNvSpPr>
          <p:nvPr>
            <p:ph sz="half" idx="2"/>
          </p:nvPr>
        </p:nvSpPr>
        <p:spPr>
          <a:xfrm>
            <a:off x="205369" y="1799541"/>
            <a:ext cx="5672678" cy="3718826"/>
          </a:xfrm>
        </p:spPr>
        <p:txBody>
          <a:bodyPr vert="horz" lIns="91440" tIns="45720" rIns="91440" bIns="45720" rtlCol="0" anchor="t">
            <a:normAutofit/>
          </a:bodyPr>
          <a:lstStyle/>
          <a:p>
            <a:pPr marL="111125" lvl="1" indent="0">
              <a:spcBef>
                <a:spcPts val="1200"/>
              </a:spcBef>
              <a:spcAft>
                <a:spcPts val="1200"/>
              </a:spcAft>
              <a:buNone/>
            </a:pPr>
            <a:r>
              <a:rPr lang="en-US" sz="1800">
                <a:solidFill>
                  <a:schemeClr val="tx1"/>
                </a:solidFill>
                <a:ea typeface="+mn-lt"/>
                <a:cs typeface="+mn-lt"/>
              </a:rPr>
              <a:t>ESSA defines professional development as activities that are sustained, intensive, collaborative, job embedded, data-driven, personalized or based on information from an evaluation and support system, and classroom-focused. </a:t>
            </a:r>
            <a:endParaRPr lang="en-US" sz="1800">
              <a:solidFill>
                <a:schemeClr val="tx1"/>
              </a:solidFill>
            </a:endParaRPr>
          </a:p>
          <a:p>
            <a:pPr marL="111125" lvl="1" indent="0">
              <a:spcBef>
                <a:spcPts val="1200"/>
              </a:spcBef>
              <a:spcAft>
                <a:spcPts val="1200"/>
              </a:spcAft>
              <a:buNone/>
            </a:pPr>
            <a:r>
              <a:rPr lang="en-US" sz="1800">
                <a:solidFill>
                  <a:schemeClr val="tx1"/>
                </a:solidFill>
                <a:ea typeface="+mn-lt"/>
                <a:cs typeface="+mn-lt"/>
              </a:rPr>
              <a:t>Title II, Part A funds cannot be used to support stand alone, discreet professional development that does not connect to a larger school-wide or individualized plan.</a:t>
            </a:r>
          </a:p>
          <a:p>
            <a:pPr>
              <a:buNone/>
            </a:pPr>
            <a:endParaRPr lang="en-US">
              <a:cs typeface="Calibri"/>
            </a:endParaRPr>
          </a:p>
          <a:p>
            <a:pPr>
              <a:buNone/>
            </a:pPr>
            <a:endParaRPr lang="en-US" b="1" i="1">
              <a:cs typeface="Calibri"/>
            </a:endParaRPr>
          </a:p>
          <a:p>
            <a:pPr marL="0" indent="0">
              <a:buNone/>
            </a:pPr>
            <a:endParaRPr lang="en-US">
              <a:cs typeface="Calibri"/>
            </a:endParaRPr>
          </a:p>
        </p:txBody>
      </p:sp>
      <p:sp>
        <p:nvSpPr>
          <p:cNvPr id="6" name="Content Placeholder 5">
            <a:extLst>
              <a:ext uri="{FF2B5EF4-FFF2-40B4-BE49-F238E27FC236}">
                <a16:creationId xmlns:a16="http://schemas.microsoft.com/office/drawing/2014/main" id="{5C8FBDD2-7606-2D8D-B7B2-AF7A9CC1B4A6}"/>
              </a:ext>
            </a:extLst>
          </p:cNvPr>
          <p:cNvSpPr>
            <a:spLocks noGrp="1"/>
          </p:cNvSpPr>
          <p:nvPr>
            <p:ph sz="quarter" idx="4"/>
          </p:nvPr>
        </p:nvSpPr>
        <p:spPr>
          <a:xfrm>
            <a:off x="6104702" y="1799542"/>
            <a:ext cx="5672678" cy="3189716"/>
          </a:xfrm>
        </p:spPr>
        <p:txBody>
          <a:bodyPr vert="horz" lIns="91440" tIns="45720" rIns="91440" bIns="45720" rtlCol="0" anchor="t">
            <a:noAutofit/>
          </a:bodyPr>
          <a:lstStyle/>
          <a:p>
            <a:r>
              <a:rPr lang="en-US" sz="1800">
                <a:solidFill>
                  <a:schemeClr val="tx1"/>
                </a:solidFill>
                <a:ea typeface="+mn-lt"/>
                <a:cs typeface="+mn-lt"/>
              </a:rPr>
              <a:t>Improves instruction and assessment of MLLs </a:t>
            </a:r>
            <a:endParaRPr lang="en-US" sz="1800">
              <a:solidFill>
                <a:schemeClr val="tx1"/>
              </a:solidFill>
              <a:cs typeface="Calibri"/>
            </a:endParaRPr>
          </a:p>
          <a:p>
            <a:r>
              <a:rPr lang="en-US" sz="1800">
                <a:solidFill>
                  <a:schemeClr val="tx1"/>
                </a:solidFill>
                <a:ea typeface="+mn-lt"/>
                <a:cs typeface="+mn-lt"/>
              </a:rPr>
              <a:t>Enhances ability of teachers and principals to implement curricula, assessment measures and practices, and instructional strategies for MLLs </a:t>
            </a:r>
          </a:p>
          <a:p>
            <a:r>
              <a:rPr lang="en-US" sz="1800">
                <a:solidFill>
                  <a:schemeClr val="tx1"/>
                </a:solidFill>
                <a:ea typeface="+mn-lt"/>
                <a:cs typeface="+mn-lt"/>
              </a:rPr>
              <a:t>Increases English proficiency or subject matter knowledge, teaching knowledge, and teaching skills of teachers of MLLs </a:t>
            </a:r>
          </a:p>
          <a:p>
            <a:r>
              <a:rPr lang="en-US" sz="1800">
                <a:solidFill>
                  <a:schemeClr val="tx1"/>
                </a:solidFill>
                <a:ea typeface="+mn-lt"/>
                <a:cs typeface="+mn-lt"/>
              </a:rPr>
              <a:t>Is of sufficient intensity and duration to have a positive and lasting impact on the teachers’ performance in the classroom. </a:t>
            </a:r>
            <a:endParaRPr lang="en-US" sz="1800">
              <a:solidFill>
                <a:schemeClr val="tx1"/>
              </a:solidFill>
              <a:cs typeface="Calibri" panose="020F0502020204030204"/>
            </a:endParaRPr>
          </a:p>
        </p:txBody>
      </p:sp>
      <p:sp>
        <p:nvSpPr>
          <p:cNvPr id="7" name="TextBox 6">
            <a:extLst>
              <a:ext uri="{FF2B5EF4-FFF2-40B4-BE49-F238E27FC236}">
                <a16:creationId xmlns:a16="http://schemas.microsoft.com/office/drawing/2014/main" id="{0D9FD844-2565-1CC4-F9C0-4F827D899301}"/>
              </a:ext>
            </a:extLst>
          </p:cNvPr>
          <p:cNvSpPr txBox="1"/>
          <p:nvPr/>
        </p:nvSpPr>
        <p:spPr>
          <a:xfrm>
            <a:off x="262145" y="5708546"/>
            <a:ext cx="11238178" cy="369332"/>
          </a:xfrm>
          <a:prstGeom prst="rect">
            <a:avLst/>
          </a:prstGeom>
          <a:noFill/>
        </p:spPr>
        <p:txBody>
          <a:bodyPr wrap="square" lIns="91440" tIns="45720" rIns="91440" bIns="45720" rtlCol="0" anchor="t">
            <a:spAutoFit/>
          </a:bodyPr>
          <a:lstStyle/>
          <a:p>
            <a:pPr algn="ctr"/>
            <a:r>
              <a:rPr lang="en-US">
                <a:solidFill>
                  <a:schemeClr val="accent2"/>
                </a:solidFill>
              </a:rPr>
              <a:t>LEAs may also use Title I-A, Title IV-A and IDEA funds to support professional development activities.</a:t>
            </a:r>
          </a:p>
        </p:txBody>
      </p:sp>
      <p:sp>
        <p:nvSpPr>
          <p:cNvPr id="8" name="Slide Number Placeholder 4">
            <a:extLst>
              <a:ext uri="{FF2B5EF4-FFF2-40B4-BE49-F238E27FC236}">
                <a16:creationId xmlns:a16="http://schemas.microsoft.com/office/drawing/2014/main" id="{88EB3C7C-837C-3C47-A513-C74F22AB8D82}"/>
              </a:ext>
            </a:extLst>
          </p:cNvPr>
          <p:cNvSpPr>
            <a:spLocks noGrp="1"/>
          </p:cNvSpPr>
          <p:nvPr>
            <p:ph type="sldNum" sz="quarter" idx="12"/>
          </p:nvPr>
        </p:nvSpPr>
        <p:spPr>
          <a:xfrm>
            <a:off x="9719988" y="6170673"/>
            <a:ext cx="586986" cy="338328"/>
          </a:xfrm>
        </p:spPr>
        <p:txBody>
          <a:bodyPr/>
          <a:lstStyle/>
          <a:p>
            <a:fld id="{E3A0F8C9-0536-44E3-92CA-2798A712B5A8}" type="slidenum">
              <a:rPr lang="en-US" smtClean="0"/>
              <a:t>29</a:t>
            </a:fld>
            <a:endParaRPr lang="en-US"/>
          </a:p>
        </p:txBody>
      </p:sp>
    </p:spTree>
    <p:extLst>
      <p:ext uri="{BB962C8B-B14F-4D97-AF65-F5344CB8AC3E}">
        <p14:creationId xmlns:p14="http://schemas.microsoft.com/office/powerpoint/2010/main" val="1080373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677FA-1E1C-8F04-E2A1-6CB6034E6736}"/>
              </a:ext>
            </a:extLst>
          </p:cNvPr>
          <p:cNvSpPr>
            <a:spLocks noGrp="1"/>
          </p:cNvSpPr>
          <p:nvPr>
            <p:ph type="title"/>
          </p:nvPr>
        </p:nvSpPr>
        <p:spPr>
          <a:xfrm>
            <a:off x="3196590" y="2453152"/>
            <a:ext cx="5988050" cy="1311128"/>
          </a:xfrm>
        </p:spPr>
        <p:txBody>
          <a:bodyPr>
            <a:noAutofit/>
          </a:bodyPr>
          <a:lstStyle/>
          <a:p>
            <a:r>
              <a:rPr lang="en-US" sz="4800">
                <a:latin typeface="+mn-lt"/>
              </a:rPr>
              <a:t>Meet the Title II Team</a:t>
            </a:r>
          </a:p>
        </p:txBody>
      </p:sp>
      <p:sp>
        <p:nvSpPr>
          <p:cNvPr id="5" name="Slide Number Placeholder 4">
            <a:extLst>
              <a:ext uri="{FF2B5EF4-FFF2-40B4-BE49-F238E27FC236}">
                <a16:creationId xmlns:a16="http://schemas.microsoft.com/office/drawing/2014/main" id="{1DA6CB47-3095-5E48-C1BC-8030B91A14CE}"/>
              </a:ext>
            </a:extLst>
          </p:cNvPr>
          <p:cNvSpPr>
            <a:spLocks noGrp="1"/>
          </p:cNvSpPr>
          <p:nvPr>
            <p:ph type="sldNum" sz="quarter" idx="4294967295"/>
          </p:nvPr>
        </p:nvSpPr>
        <p:spPr>
          <a:xfrm>
            <a:off x="11604625" y="6170613"/>
            <a:ext cx="587375" cy="338137"/>
          </a:xfrm>
        </p:spPr>
        <p:txBody>
          <a:bodyPr/>
          <a:lstStyle/>
          <a:p>
            <a:fld id="{E3A0F8C9-0536-44E3-92CA-2798A712B5A8}" type="slidenum">
              <a:rPr lang="en-US" smtClean="0"/>
              <a:t>3</a:t>
            </a:fld>
            <a:endParaRPr lang="en-US"/>
          </a:p>
        </p:txBody>
      </p:sp>
    </p:spTree>
    <p:extLst>
      <p:ext uri="{BB962C8B-B14F-4D97-AF65-F5344CB8AC3E}">
        <p14:creationId xmlns:p14="http://schemas.microsoft.com/office/powerpoint/2010/main" val="4015698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47F58-F25D-ECDA-FCAF-B86EEE9AB538}"/>
              </a:ext>
            </a:extLst>
          </p:cNvPr>
          <p:cNvSpPr>
            <a:spLocks noGrp="1"/>
          </p:cNvSpPr>
          <p:nvPr>
            <p:ph type="title"/>
          </p:nvPr>
        </p:nvSpPr>
        <p:spPr>
          <a:xfrm>
            <a:off x="360285" y="277491"/>
            <a:ext cx="10515600" cy="1325563"/>
          </a:xfrm>
        </p:spPr>
        <p:txBody>
          <a:bodyPr>
            <a:normAutofit/>
          </a:bodyPr>
          <a:lstStyle/>
          <a:p>
            <a:r>
              <a:rPr lang="en-US" sz="4000">
                <a:cs typeface="Calibri Light"/>
              </a:rPr>
              <a:t>Parent and Family Engagement</a:t>
            </a:r>
            <a:endParaRPr lang="en-US" sz="4000"/>
          </a:p>
        </p:txBody>
      </p:sp>
      <p:sp>
        <p:nvSpPr>
          <p:cNvPr id="4" name="Text Placeholder 3">
            <a:extLst>
              <a:ext uri="{FF2B5EF4-FFF2-40B4-BE49-F238E27FC236}">
                <a16:creationId xmlns:a16="http://schemas.microsoft.com/office/drawing/2014/main" id="{456BEB2D-5C4F-C7F4-5C29-6915122CD231}"/>
              </a:ext>
            </a:extLst>
          </p:cNvPr>
          <p:cNvSpPr>
            <a:spLocks noGrp="1"/>
          </p:cNvSpPr>
          <p:nvPr>
            <p:ph type="body" idx="1"/>
          </p:nvPr>
        </p:nvSpPr>
        <p:spPr>
          <a:xfrm>
            <a:off x="360285" y="1031604"/>
            <a:ext cx="5157787" cy="823912"/>
          </a:xfrm>
        </p:spPr>
        <p:txBody>
          <a:bodyPr vert="horz" lIns="91440" tIns="45720" rIns="91440" bIns="45720" rtlCol="0" anchor="ctr">
            <a:normAutofit/>
          </a:bodyPr>
          <a:lstStyle/>
          <a:p>
            <a:pPr algn="ctr"/>
            <a:r>
              <a:rPr lang="en-US" sz="3200">
                <a:cs typeface="Calibri"/>
              </a:rPr>
              <a:t>Title I, Part A</a:t>
            </a:r>
            <a:endParaRPr lang="en-US"/>
          </a:p>
        </p:txBody>
      </p:sp>
      <p:sp>
        <p:nvSpPr>
          <p:cNvPr id="3" name="Content Placeholder 2">
            <a:extLst>
              <a:ext uri="{FF2B5EF4-FFF2-40B4-BE49-F238E27FC236}">
                <a16:creationId xmlns:a16="http://schemas.microsoft.com/office/drawing/2014/main" id="{9FDBD096-C2D5-38CA-DA63-B667E6E555C6}"/>
              </a:ext>
            </a:extLst>
          </p:cNvPr>
          <p:cNvSpPr>
            <a:spLocks noGrp="1"/>
          </p:cNvSpPr>
          <p:nvPr>
            <p:ph sz="half" idx="2"/>
          </p:nvPr>
        </p:nvSpPr>
        <p:spPr>
          <a:xfrm>
            <a:off x="460298" y="1855516"/>
            <a:ext cx="5157787" cy="2566746"/>
          </a:xfrm>
        </p:spPr>
        <p:txBody>
          <a:bodyPr vert="horz" lIns="91440" tIns="45720" rIns="91440" bIns="45720" rtlCol="0" anchor="t">
            <a:normAutofit fontScale="55000" lnSpcReduction="20000"/>
          </a:bodyPr>
          <a:lstStyle/>
          <a:p>
            <a:r>
              <a:rPr lang="en-US" sz="2600">
                <a:solidFill>
                  <a:schemeClr val="tx1"/>
                </a:solidFill>
                <a:cs typeface="Calibri"/>
              </a:rPr>
              <a:t>LEAs with allocations of $500,000 or more must spend at least 1% of their Title I-A funds on activities to assist families in improving student academic achievement.</a:t>
            </a:r>
            <a:endParaRPr lang="en-US" sz="2600">
              <a:solidFill>
                <a:schemeClr val="tx1"/>
              </a:solidFill>
            </a:endParaRPr>
          </a:p>
          <a:p>
            <a:endParaRPr lang="en-US">
              <a:cs typeface="Calibri"/>
            </a:endParaRPr>
          </a:p>
          <a:p>
            <a:pPr marL="0" indent="0">
              <a:buNone/>
            </a:pPr>
            <a:endParaRPr lang="en-US">
              <a:cs typeface="Calibri"/>
            </a:endParaRPr>
          </a:p>
          <a:p>
            <a:pPr marL="0" indent="0">
              <a:buNone/>
            </a:pPr>
            <a:endParaRPr lang="en-US">
              <a:cs typeface="Calibri"/>
            </a:endParaRPr>
          </a:p>
        </p:txBody>
      </p:sp>
      <p:sp>
        <p:nvSpPr>
          <p:cNvPr id="5" name="Text Placeholder 4">
            <a:extLst>
              <a:ext uri="{FF2B5EF4-FFF2-40B4-BE49-F238E27FC236}">
                <a16:creationId xmlns:a16="http://schemas.microsoft.com/office/drawing/2014/main" id="{FA1C75C5-6452-3F5E-9D28-B3E76511021F}"/>
              </a:ext>
            </a:extLst>
          </p:cNvPr>
          <p:cNvSpPr>
            <a:spLocks noGrp="1"/>
          </p:cNvSpPr>
          <p:nvPr>
            <p:ph type="body" sz="quarter" idx="3"/>
          </p:nvPr>
        </p:nvSpPr>
        <p:spPr>
          <a:xfrm>
            <a:off x="6096000" y="886886"/>
            <a:ext cx="5183188" cy="823912"/>
          </a:xfrm>
        </p:spPr>
        <p:txBody>
          <a:bodyPr vert="horz" lIns="91440" tIns="45720" rIns="91440" bIns="45720" rtlCol="0" anchor="ctr">
            <a:normAutofit/>
          </a:bodyPr>
          <a:lstStyle/>
          <a:p>
            <a:pPr algn="ctr"/>
            <a:r>
              <a:rPr lang="en-US" sz="3200">
                <a:cs typeface="Calibri"/>
              </a:rPr>
              <a:t>Title III</a:t>
            </a:r>
            <a:endParaRPr lang="en-US" sz="3200"/>
          </a:p>
        </p:txBody>
      </p:sp>
      <p:sp>
        <p:nvSpPr>
          <p:cNvPr id="6" name="Content Placeholder 5">
            <a:extLst>
              <a:ext uri="{FF2B5EF4-FFF2-40B4-BE49-F238E27FC236}">
                <a16:creationId xmlns:a16="http://schemas.microsoft.com/office/drawing/2014/main" id="{93568B36-4E33-99B7-D3AC-9B49F134880C}"/>
              </a:ext>
            </a:extLst>
          </p:cNvPr>
          <p:cNvSpPr>
            <a:spLocks noGrp="1"/>
          </p:cNvSpPr>
          <p:nvPr>
            <p:ph sz="quarter" idx="4"/>
          </p:nvPr>
        </p:nvSpPr>
        <p:spPr>
          <a:xfrm>
            <a:off x="5985640" y="1858178"/>
            <a:ext cx="5746061" cy="2760369"/>
          </a:xfrm>
        </p:spPr>
        <p:txBody>
          <a:bodyPr vert="horz" lIns="91440" tIns="45720" rIns="91440" bIns="45720" rtlCol="0" anchor="t">
            <a:normAutofit fontScale="55000" lnSpcReduction="20000"/>
          </a:bodyPr>
          <a:lstStyle/>
          <a:p>
            <a:r>
              <a:rPr lang="en-US" sz="2600">
                <a:solidFill>
                  <a:schemeClr val="tx1"/>
                </a:solidFill>
                <a:ea typeface="+mn-lt"/>
                <a:cs typeface="+mn-lt"/>
              </a:rPr>
              <a:t>Parent, family, and community engagement activities that </a:t>
            </a:r>
            <a:r>
              <a:rPr lang="en-US" sz="2600" b="1">
                <a:solidFill>
                  <a:schemeClr val="tx1"/>
                </a:solidFill>
                <a:ea typeface="+mn-lt"/>
                <a:cs typeface="+mn-lt"/>
              </a:rPr>
              <a:t>enhance or supplement LIEPs for MLLs are required.</a:t>
            </a:r>
          </a:p>
          <a:p>
            <a:r>
              <a:rPr lang="en-US" sz="2600">
                <a:solidFill>
                  <a:schemeClr val="tx1"/>
                </a:solidFill>
                <a:ea typeface="+mn-lt"/>
                <a:cs typeface="+mn-lt"/>
              </a:rPr>
              <a:t>Community may include the local and extended network of organizations that exist to support the student and family and can include private, non-profit, for-profit, or faith-based organizations.</a:t>
            </a:r>
            <a:endParaRPr lang="en-US" sz="2600">
              <a:solidFill>
                <a:schemeClr val="tx1"/>
              </a:solidFill>
            </a:endParaRPr>
          </a:p>
          <a:p>
            <a:r>
              <a:rPr lang="en-US" sz="2600">
                <a:solidFill>
                  <a:schemeClr val="tx1"/>
                </a:solidFill>
                <a:ea typeface="+mn-lt"/>
                <a:cs typeface="+mn-lt"/>
              </a:rPr>
              <a:t>Families may include relatives involved in the social, emotional, and academic support of the student; it expands beyond parents and guardians to include siblings, grandparents, aunts, uncles, cousins and others.</a:t>
            </a:r>
            <a:endParaRPr lang="en-US" sz="2600">
              <a:solidFill>
                <a:schemeClr val="tx1"/>
              </a:solidFill>
            </a:endParaRPr>
          </a:p>
          <a:p>
            <a:endParaRPr lang="en-US"/>
          </a:p>
        </p:txBody>
      </p:sp>
      <p:sp>
        <p:nvSpPr>
          <p:cNvPr id="8" name="TextBox 7">
            <a:extLst>
              <a:ext uri="{FF2B5EF4-FFF2-40B4-BE49-F238E27FC236}">
                <a16:creationId xmlns:a16="http://schemas.microsoft.com/office/drawing/2014/main" id="{CF65C651-4BDA-3FD7-473D-25605225E89B}"/>
              </a:ext>
            </a:extLst>
          </p:cNvPr>
          <p:cNvSpPr txBox="1"/>
          <p:nvPr/>
        </p:nvSpPr>
        <p:spPr>
          <a:xfrm>
            <a:off x="293256" y="4674724"/>
            <a:ext cx="5491869" cy="1477328"/>
          </a:xfrm>
          <a:prstGeom prst="rect">
            <a:avLst/>
          </a:prstGeom>
          <a:noFill/>
        </p:spPr>
        <p:txBody>
          <a:bodyPr wrap="square" lIns="91440" tIns="45720" rIns="91440" bIns="45720" rtlCol="0" anchor="t">
            <a:spAutoFit/>
          </a:bodyPr>
          <a:lstStyle/>
          <a:p>
            <a:pPr algn="ctr"/>
            <a:r>
              <a:rPr lang="en-US">
                <a:solidFill>
                  <a:schemeClr val="accent3">
                    <a:lumMod val="50000"/>
                  </a:schemeClr>
                </a:solidFill>
                <a:cs typeface="Calibri"/>
              </a:rPr>
              <a:t>LEAs may also spend funds to support parent and family engagement under Title IV-A and IDEA. </a:t>
            </a:r>
          </a:p>
          <a:p>
            <a:pPr algn="ctr"/>
            <a:r>
              <a:rPr lang="en-US">
                <a:solidFill>
                  <a:schemeClr val="accent3">
                    <a:lumMod val="50000"/>
                  </a:schemeClr>
                </a:solidFill>
                <a:cs typeface="Calibri"/>
              </a:rPr>
              <a:t>ESEA encourages LEAs to coordinate their </a:t>
            </a:r>
          </a:p>
          <a:p>
            <a:pPr algn="ctr"/>
            <a:r>
              <a:rPr lang="en-US">
                <a:solidFill>
                  <a:schemeClr val="accent3">
                    <a:lumMod val="50000"/>
                  </a:schemeClr>
                </a:solidFill>
                <a:cs typeface="Calibri"/>
              </a:rPr>
              <a:t>parent and family engagement efforts. </a:t>
            </a:r>
            <a:endParaRPr lang="en-US">
              <a:solidFill>
                <a:schemeClr val="accent3">
                  <a:lumMod val="50000"/>
                </a:schemeClr>
              </a:solidFill>
            </a:endParaRPr>
          </a:p>
          <a:p>
            <a:endParaRPr lang="en-US"/>
          </a:p>
        </p:txBody>
      </p:sp>
      <p:sp>
        <p:nvSpPr>
          <p:cNvPr id="9" name="Slide Number Placeholder 4">
            <a:extLst>
              <a:ext uri="{FF2B5EF4-FFF2-40B4-BE49-F238E27FC236}">
                <a16:creationId xmlns:a16="http://schemas.microsoft.com/office/drawing/2014/main" id="{D60661DF-13DB-7248-9049-B27BAE0F38E3}"/>
              </a:ext>
            </a:extLst>
          </p:cNvPr>
          <p:cNvSpPr>
            <a:spLocks noGrp="1"/>
          </p:cNvSpPr>
          <p:nvPr>
            <p:ph type="sldNum" sz="quarter" idx="12"/>
          </p:nvPr>
        </p:nvSpPr>
        <p:spPr>
          <a:xfrm>
            <a:off x="9719988" y="6170673"/>
            <a:ext cx="586986" cy="338328"/>
          </a:xfrm>
        </p:spPr>
        <p:txBody>
          <a:bodyPr/>
          <a:lstStyle/>
          <a:p>
            <a:fld id="{E3A0F8C9-0536-44E3-92CA-2798A712B5A8}" type="slidenum">
              <a:rPr lang="en-US" smtClean="0"/>
              <a:t>30</a:t>
            </a:fld>
            <a:endParaRPr lang="en-US"/>
          </a:p>
        </p:txBody>
      </p:sp>
    </p:spTree>
    <p:extLst>
      <p:ext uri="{BB962C8B-B14F-4D97-AF65-F5344CB8AC3E}">
        <p14:creationId xmlns:p14="http://schemas.microsoft.com/office/powerpoint/2010/main" val="19612616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AD9DB-C7BA-ADF3-EDE7-B16958D5D298}"/>
              </a:ext>
            </a:extLst>
          </p:cNvPr>
          <p:cNvSpPr>
            <a:spLocks noGrp="1"/>
          </p:cNvSpPr>
          <p:nvPr>
            <p:ph type="title"/>
          </p:nvPr>
        </p:nvSpPr>
        <p:spPr/>
        <p:txBody>
          <a:bodyPr anchor="b">
            <a:normAutofit/>
          </a:bodyPr>
          <a:lstStyle/>
          <a:p>
            <a:r>
              <a:rPr lang="en-US" sz="4000">
                <a:solidFill>
                  <a:srgbClr val="1A497F"/>
                </a:solidFill>
                <a:ea typeface="+mj-lt"/>
                <a:cs typeface="+mj-lt"/>
              </a:rPr>
              <a:t>Equitable Services for Private Schools</a:t>
            </a:r>
            <a:endParaRPr lang="en-US" sz="4000">
              <a:solidFill>
                <a:srgbClr val="1A497F"/>
              </a:solidFill>
            </a:endParaRPr>
          </a:p>
        </p:txBody>
      </p:sp>
      <p:sp>
        <p:nvSpPr>
          <p:cNvPr id="3" name="Content Placeholder 2">
            <a:extLst>
              <a:ext uri="{FF2B5EF4-FFF2-40B4-BE49-F238E27FC236}">
                <a16:creationId xmlns:a16="http://schemas.microsoft.com/office/drawing/2014/main" id="{EF650A36-8B1C-B9A3-AD3C-09AC95A462DC}"/>
              </a:ext>
            </a:extLst>
          </p:cNvPr>
          <p:cNvSpPr>
            <a:spLocks noGrp="1"/>
          </p:cNvSpPr>
          <p:nvPr>
            <p:ph idx="1"/>
          </p:nvPr>
        </p:nvSpPr>
        <p:spPr>
          <a:xfrm>
            <a:off x="304799" y="2085975"/>
            <a:ext cx="11582399" cy="3705223"/>
          </a:xfrm>
        </p:spPr>
        <p:txBody>
          <a:bodyPr vert="horz" lIns="91440" tIns="45720" rIns="91440" bIns="45720" rtlCol="0" anchor="ctr">
            <a:normAutofit/>
          </a:bodyPr>
          <a:lstStyle/>
          <a:p>
            <a:pPr marL="0" indent="0">
              <a:spcBef>
                <a:spcPts val="1200"/>
              </a:spcBef>
              <a:spcAft>
                <a:spcPts val="1200"/>
              </a:spcAft>
              <a:buNone/>
            </a:pPr>
            <a:r>
              <a:rPr lang="en-US" sz="1800">
                <a:ea typeface="+mj-lt"/>
                <a:cs typeface="+mj-lt"/>
              </a:rPr>
              <a:t>For Titles II, III, IV-A, IDEA, Part B and Preschool - LEAs must consult with all private schools </a:t>
            </a:r>
            <a:r>
              <a:rPr lang="en-US" sz="1800" b="1">
                <a:solidFill>
                  <a:srgbClr val="002060"/>
                </a:solidFill>
                <a:ea typeface="+mj-lt"/>
                <a:cs typeface="+mj-lt"/>
              </a:rPr>
              <a:t>within</a:t>
            </a:r>
            <a:r>
              <a:rPr lang="en-US" sz="1800">
                <a:ea typeface="+mj-lt"/>
                <a:cs typeface="+mj-lt"/>
              </a:rPr>
              <a:t> district boundaries regardless of student’s district of residence.</a:t>
            </a:r>
          </a:p>
          <a:p>
            <a:pPr marL="0" indent="0">
              <a:spcBef>
                <a:spcPts val="1200"/>
              </a:spcBef>
              <a:spcAft>
                <a:spcPts val="1200"/>
              </a:spcAft>
              <a:buNone/>
            </a:pPr>
            <a:r>
              <a:rPr lang="en-US" sz="1800">
                <a:ea typeface="+mj-lt"/>
                <a:cs typeface="+mj-lt"/>
              </a:rPr>
              <a:t>For Title I-A - Funds and services </a:t>
            </a:r>
            <a:r>
              <a:rPr lang="en-US" sz="1800" b="1">
                <a:solidFill>
                  <a:srgbClr val="002060"/>
                </a:solidFill>
                <a:ea typeface="+mj-lt"/>
                <a:cs typeface="+mj-lt"/>
              </a:rPr>
              <a:t>follow resident students</a:t>
            </a:r>
            <a:r>
              <a:rPr lang="en-US" sz="1800">
                <a:ea typeface="+mj-lt"/>
                <a:cs typeface="+mj-lt"/>
              </a:rPr>
              <a:t>, including those attending private schools outside of the district boundaries.</a:t>
            </a:r>
          </a:p>
          <a:p>
            <a:pPr marL="0" indent="0">
              <a:spcBef>
                <a:spcPts val="1200"/>
              </a:spcBef>
              <a:spcAft>
                <a:spcPts val="1200"/>
              </a:spcAft>
              <a:buNone/>
            </a:pPr>
            <a:endParaRPr lang="en-US" sz="1800">
              <a:cs typeface="Calibri"/>
            </a:endParaRPr>
          </a:p>
          <a:p>
            <a:pPr marL="0" indent="0">
              <a:spcBef>
                <a:spcPts val="1200"/>
              </a:spcBef>
              <a:spcAft>
                <a:spcPts val="1200"/>
              </a:spcAft>
              <a:buNone/>
            </a:pPr>
            <a:r>
              <a:rPr lang="en-US" sz="1800">
                <a:cs typeface="Calibri"/>
              </a:rPr>
              <a:t>Note: These requirements are not applicable to State run charter schools.</a:t>
            </a:r>
          </a:p>
        </p:txBody>
      </p:sp>
      <p:sp>
        <p:nvSpPr>
          <p:cNvPr id="4" name="Text Placeholder 3">
            <a:extLst>
              <a:ext uri="{FF2B5EF4-FFF2-40B4-BE49-F238E27FC236}">
                <a16:creationId xmlns:a16="http://schemas.microsoft.com/office/drawing/2014/main" id="{5FB02B5D-CE99-A4FF-5D6A-A2BBE4D9DC51}"/>
              </a:ext>
            </a:extLst>
          </p:cNvPr>
          <p:cNvSpPr>
            <a:spLocks noGrp="1"/>
          </p:cNvSpPr>
          <p:nvPr>
            <p:ph type="body" sz="quarter" idx="13"/>
          </p:nvPr>
        </p:nvSpPr>
        <p:spPr>
          <a:xfrm>
            <a:off x="304798" y="1140130"/>
            <a:ext cx="11582400" cy="850392"/>
          </a:xfrm>
        </p:spPr>
        <p:txBody>
          <a:bodyPr/>
          <a:lstStyle/>
          <a:p>
            <a:r>
              <a:rPr lang="en-US"/>
              <a:t>LEAs must follow the individual program rules and use funds to provide equitable services to eligible students, teachers and families for all of programs in the CRP.  </a:t>
            </a:r>
          </a:p>
        </p:txBody>
      </p:sp>
      <p:sp>
        <p:nvSpPr>
          <p:cNvPr id="5" name="Slide Number Placeholder 4">
            <a:extLst>
              <a:ext uri="{FF2B5EF4-FFF2-40B4-BE49-F238E27FC236}">
                <a16:creationId xmlns:a16="http://schemas.microsoft.com/office/drawing/2014/main" id="{D016DE5A-E6FF-8D4A-82C2-F8E01DB3B147}"/>
              </a:ext>
            </a:extLst>
          </p:cNvPr>
          <p:cNvSpPr>
            <a:spLocks noGrp="1"/>
          </p:cNvSpPr>
          <p:nvPr>
            <p:ph type="sldNum" sz="quarter" idx="12"/>
          </p:nvPr>
        </p:nvSpPr>
        <p:spPr>
          <a:xfrm>
            <a:off x="9719988" y="6170673"/>
            <a:ext cx="586986" cy="338328"/>
          </a:xfrm>
        </p:spPr>
        <p:txBody>
          <a:bodyPr/>
          <a:lstStyle/>
          <a:p>
            <a:fld id="{E3A0F8C9-0536-44E3-92CA-2798A712B5A8}" type="slidenum">
              <a:rPr lang="en-US" smtClean="0"/>
              <a:t>31</a:t>
            </a:fld>
            <a:endParaRPr lang="en-US"/>
          </a:p>
        </p:txBody>
      </p:sp>
    </p:spTree>
    <p:extLst>
      <p:ext uri="{BB962C8B-B14F-4D97-AF65-F5344CB8AC3E}">
        <p14:creationId xmlns:p14="http://schemas.microsoft.com/office/powerpoint/2010/main" val="2394221620"/>
      </p:ext>
    </p:extLst>
  </p:cSld>
  <p:clrMapOvr>
    <a:masterClrMapping/>
  </p:clrMapOvr>
  <p:extLst>
    <p:ext uri="{6950BFC3-D8DA-4A85-94F7-54DA5524770B}">
      <p188:commentRel xmlns:p188="http://schemas.microsoft.com/office/powerpoint/2018/8/main" r:id="rId3"/>
    </p:ext>
  </p:extLs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AC5A5-079F-F818-3243-EADBF34C38CD}"/>
              </a:ext>
            </a:extLst>
          </p:cNvPr>
          <p:cNvSpPr>
            <a:spLocks noGrp="1"/>
          </p:cNvSpPr>
          <p:nvPr>
            <p:ph type="title"/>
          </p:nvPr>
        </p:nvSpPr>
        <p:spPr/>
        <p:txBody>
          <a:bodyPr/>
          <a:lstStyle/>
          <a:p>
            <a:r>
              <a:rPr lang="en-US"/>
              <a:t>Equitable Services Ombud</a:t>
            </a:r>
          </a:p>
        </p:txBody>
      </p:sp>
      <p:sp>
        <p:nvSpPr>
          <p:cNvPr id="3" name="Content Placeholder 2">
            <a:extLst>
              <a:ext uri="{FF2B5EF4-FFF2-40B4-BE49-F238E27FC236}">
                <a16:creationId xmlns:a16="http://schemas.microsoft.com/office/drawing/2014/main" id="{5A1707A7-DECE-0E9A-6BDC-776ACC226607}"/>
              </a:ext>
            </a:extLst>
          </p:cNvPr>
          <p:cNvSpPr>
            <a:spLocks noGrp="1"/>
          </p:cNvSpPr>
          <p:nvPr>
            <p:ph idx="1"/>
          </p:nvPr>
        </p:nvSpPr>
        <p:spPr>
          <a:xfrm>
            <a:off x="304799" y="2317531"/>
            <a:ext cx="11582399" cy="3473667"/>
          </a:xfrm>
        </p:spPr>
        <p:txBody>
          <a:bodyPr/>
          <a:lstStyle/>
          <a:p>
            <a:pPr marL="0" indent="0" algn="ctr">
              <a:buNone/>
            </a:pPr>
            <a:endParaRPr lang="en-US" sz="1800">
              <a:cs typeface="Calibri"/>
            </a:endParaRPr>
          </a:p>
          <a:p>
            <a:pPr marL="0" indent="0" algn="ctr">
              <a:buNone/>
            </a:pPr>
            <a:r>
              <a:rPr lang="en-US" sz="1800">
                <a:cs typeface="Calibri"/>
              </a:rPr>
              <a:t>Anthony </a:t>
            </a:r>
            <a:r>
              <a:rPr lang="en-US" sz="1800" err="1">
                <a:cs typeface="Calibri"/>
              </a:rPr>
              <a:t>Cottone</a:t>
            </a:r>
            <a:br>
              <a:rPr lang="en-US" sz="1800">
                <a:cs typeface="+mn-ea"/>
              </a:rPr>
            </a:br>
            <a:r>
              <a:rPr lang="en-US" sz="1800">
                <a:cs typeface="Calibri"/>
              </a:rPr>
              <a:t>Rhode Island Department of Education</a:t>
            </a:r>
            <a:br>
              <a:rPr lang="en-US" sz="1800">
                <a:cs typeface="+mn-ea"/>
              </a:rPr>
            </a:br>
            <a:r>
              <a:rPr lang="en-US" sz="1800">
                <a:cs typeface="Calibri"/>
              </a:rPr>
              <a:t>255 Westminster Street</a:t>
            </a:r>
            <a:br>
              <a:rPr lang="en-US" sz="1800">
                <a:cs typeface="+mn-ea"/>
              </a:rPr>
            </a:br>
            <a:r>
              <a:rPr lang="en-US" sz="1800">
                <a:cs typeface="Calibri"/>
              </a:rPr>
              <a:t>Providence, RI 02903</a:t>
            </a:r>
          </a:p>
          <a:p>
            <a:pPr marL="0" indent="0" algn="ctr">
              <a:buNone/>
            </a:pPr>
            <a:r>
              <a:rPr lang="en-US" sz="1800">
                <a:cs typeface="Calibri"/>
              </a:rPr>
              <a:t>(401) 222-8933</a:t>
            </a:r>
            <a:br>
              <a:rPr lang="en-US" sz="1800">
                <a:cs typeface="+mn-ea"/>
              </a:rPr>
            </a:br>
            <a:r>
              <a:rPr lang="en-US" sz="1800">
                <a:cs typeface="Calibri"/>
                <a:hlinkClick r:id="rId3"/>
              </a:rPr>
              <a:t>ombudsman@ride.ri.gov</a:t>
            </a:r>
            <a:endParaRPr lang="en-US" sz="1800">
              <a:cs typeface="Calibri"/>
            </a:endParaRPr>
          </a:p>
          <a:p>
            <a:pPr marL="0" indent="0">
              <a:buNone/>
            </a:pPr>
            <a:r>
              <a:rPr lang="en-US" sz="1800">
                <a:cs typeface="Calibri"/>
              </a:rPr>
              <a:t>Please note: If private school officials believe the district did not meet consultation or other requirements, they may file a complaint with RIDE. </a:t>
            </a:r>
            <a:endParaRPr lang="en-US" sz="1800"/>
          </a:p>
        </p:txBody>
      </p:sp>
      <p:sp>
        <p:nvSpPr>
          <p:cNvPr id="4" name="Footer Placeholder 3">
            <a:extLst>
              <a:ext uri="{FF2B5EF4-FFF2-40B4-BE49-F238E27FC236}">
                <a16:creationId xmlns:a16="http://schemas.microsoft.com/office/drawing/2014/main" id="{E440A38A-4594-7430-B92F-09333BC709E8}"/>
              </a:ext>
            </a:extLst>
          </p:cNvPr>
          <p:cNvSpPr>
            <a:spLocks noGrp="1"/>
          </p:cNvSpPr>
          <p:nvPr>
            <p:ph type="ftr" sz="quarter" idx="11"/>
          </p:nvPr>
        </p:nvSpPr>
        <p:spPr/>
        <p:txBody>
          <a:bodyPr/>
          <a:lstStyle/>
          <a:p>
            <a:r>
              <a:rPr lang="en-US"/>
              <a:t>Lorem ipsum dolor sit amet, consectetur adipiscing elit, sed do eiusmod tempor incididunt ut labore et dolore.</a:t>
            </a:r>
          </a:p>
        </p:txBody>
      </p:sp>
      <p:sp>
        <p:nvSpPr>
          <p:cNvPr id="5" name="Slide Number Placeholder 4">
            <a:extLst>
              <a:ext uri="{FF2B5EF4-FFF2-40B4-BE49-F238E27FC236}">
                <a16:creationId xmlns:a16="http://schemas.microsoft.com/office/drawing/2014/main" id="{6B4D7325-462C-945B-D385-F810DAE4AFF5}"/>
              </a:ext>
            </a:extLst>
          </p:cNvPr>
          <p:cNvSpPr>
            <a:spLocks noGrp="1"/>
          </p:cNvSpPr>
          <p:nvPr>
            <p:ph type="sldNum" sz="quarter" idx="12"/>
          </p:nvPr>
        </p:nvSpPr>
        <p:spPr/>
        <p:txBody>
          <a:bodyPr/>
          <a:lstStyle/>
          <a:p>
            <a:fld id="{F477D24C-55BC-4150-BC77-7526DE4131D6}" type="slidenum">
              <a:rPr lang="en-US" smtClean="0"/>
              <a:t>32</a:t>
            </a:fld>
            <a:endParaRPr lang="en-US"/>
          </a:p>
        </p:txBody>
      </p:sp>
      <p:sp>
        <p:nvSpPr>
          <p:cNvPr id="6" name="Text Placeholder 5">
            <a:extLst>
              <a:ext uri="{FF2B5EF4-FFF2-40B4-BE49-F238E27FC236}">
                <a16:creationId xmlns:a16="http://schemas.microsoft.com/office/drawing/2014/main" id="{CB830AE7-4967-74C3-8DF1-5CEA6A2C4BA6}"/>
              </a:ext>
            </a:extLst>
          </p:cNvPr>
          <p:cNvSpPr>
            <a:spLocks noGrp="1"/>
          </p:cNvSpPr>
          <p:nvPr>
            <p:ph type="body" sz="quarter" idx="13"/>
          </p:nvPr>
        </p:nvSpPr>
        <p:spPr/>
        <p:txBody>
          <a:bodyPr/>
          <a:lstStyle/>
          <a:p>
            <a:r>
              <a:rPr lang="en-US">
                <a:solidFill>
                  <a:schemeClr val="tx1">
                    <a:lumMod val="50000"/>
                    <a:lumOff val="50000"/>
                  </a:schemeClr>
                </a:solidFill>
                <a:cs typeface="Calibri"/>
              </a:rPr>
              <a:t>The State-designated Ombud monitors and enforces private school consultation and equitable service requirements to help ensure equitable services are provided to private school children, teachers and other educational personnel. Rhode Island’s designated Ombud is:</a:t>
            </a:r>
            <a:endParaRPr lang="en-US">
              <a:solidFill>
                <a:schemeClr val="tx1">
                  <a:lumMod val="50000"/>
                  <a:lumOff val="50000"/>
                </a:schemeClr>
              </a:solidFill>
            </a:endParaRPr>
          </a:p>
        </p:txBody>
      </p:sp>
    </p:spTree>
    <p:extLst>
      <p:ext uri="{BB962C8B-B14F-4D97-AF65-F5344CB8AC3E}">
        <p14:creationId xmlns:p14="http://schemas.microsoft.com/office/powerpoint/2010/main" val="916407010"/>
      </p:ext>
    </p:extLst>
  </p:cSld>
  <p:clrMapOvr>
    <a:masterClrMapping/>
  </p:clrMapOvr>
  <p:extLst>
    <p:ext uri="{6950BFC3-D8DA-4A85-94F7-54DA5524770B}">
      <p188:commentRel xmlns:p188="http://schemas.microsoft.com/office/powerpoint/2018/8/main" r:id="rId2"/>
    </p:ext>
  </p:extLs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4AA376-E2BC-D997-B39D-AAD16B7E0D55}"/>
              </a:ext>
            </a:extLst>
          </p:cNvPr>
          <p:cNvSpPr>
            <a:spLocks noGrp="1"/>
          </p:cNvSpPr>
          <p:nvPr>
            <p:ph type="title"/>
          </p:nvPr>
        </p:nvSpPr>
        <p:spPr/>
        <p:txBody>
          <a:bodyPr>
            <a:normAutofit/>
          </a:bodyPr>
          <a:lstStyle/>
          <a:p>
            <a:r>
              <a:rPr lang="en-US" sz="4000" b="0">
                <a:solidFill>
                  <a:srgbClr val="1A497F"/>
                </a:solidFill>
                <a:latin typeface="Franklin Gothic Demi" panose="020B0703020102020204" pitchFamily="34" charset="0"/>
              </a:rPr>
              <a:t>Allowable Costs</a:t>
            </a:r>
            <a:endParaRPr lang="en-US" sz="4000"/>
          </a:p>
        </p:txBody>
      </p:sp>
      <p:sp>
        <p:nvSpPr>
          <p:cNvPr id="4" name="Content Placeholder 3">
            <a:extLst>
              <a:ext uri="{FF2B5EF4-FFF2-40B4-BE49-F238E27FC236}">
                <a16:creationId xmlns:a16="http://schemas.microsoft.com/office/drawing/2014/main" id="{9468552F-EFE7-C114-F08A-592F3DAE8086}"/>
              </a:ext>
            </a:extLst>
          </p:cNvPr>
          <p:cNvSpPr>
            <a:spLocks noGrp="1"/>
          </p:cNvSpPr>
          <p:nvPr>
            <p:ph idx="1"/>
          </p:nvPr>
        </p:nvSpPr>
        <p:spPr>
          <a:xfrm>
            <a:off x="367864" y="1761800"/>
            <a:ext cx="11582400" cy="3705223"/>
          </a:xfrm>
          <a:solidFill>
            <a:schemeClr val="bg1"/>
          </a:solidFill>
        </p:spPr>
        <p:txBody>
          <a:bodyPr/>
          <a:lstStyle/>
          <a:p>
            <a:pPr marL="0" indent="0">
              <a:lnSpc>
                <a:spcPct val="90000"/>
              </a:lnSpc>
              <a:spcBef>
                <a:spcPts val="1200"/>
              </a:spcBef>
              <a:spcAft>
                <a:spcPts val="1200"/>
              </a:spcAft>
              <a:buClr>
                <a:schemeClr val="accent1"/>
              </a:buClr>
              <a:buSzPct val="145000"/>
              <a:buNone/>
              <a:defRPr/>
            </a:pPr>
            <a:r>
              <a:rPr lang="en-US" altLang="en-US" sz="1800" b="1">
                <a:solidFill>
                  <a:schemeClr val="accent2">
                    <a:lumMod val="60000"/>
                    <a:lumOff val="40000"/>
                  </a:schemeClr>
                </a:solidFill>
              </a:rPr>
              <a:t>Allowable</a:t>
            </a:r>
            <a:r>
              <a:rPr lang="en-US" altLang="en-US" sz="1800" b="1">
                <a:solidFill>
                  <a:srgbClr val="FF3300"/>
                </a:solidFill>
              </a:rPr>
              <a:t> </a:t>
            </a:r>
            <a:r>
              <a:rPr lang="en-US" altLang="en-US" sz="1800">
                <a:solidFill>
                  <a:schemeClr val="bg2">
                    <a:lumMod val="50000"/>
                  </a:schemeClr>
                </a:solidFill>
              </a:rPr>
              <a:t>under individual program rules.</a:t>
            </a:r>
          </a:p>
          <a:p>
            <a:pPr marL="0" indent="0">
              <a:lnSpc>
                <a:spcPct val="90000"/>
              </a:lnSpc>
              <a:spcBef>
                <a:spcPts val="1200"/>
              </a:spcBef>
              <a:spcAft>
                <a:spcPts val="1200"/>
              </a:spcAft>
              <a:buClr>
                <a:schemeClr val="accent1"/>
              </a:buClr>
              <a:buSzPct val="145000"/>
              <a:buNone/>
              <a:defRPr/>
            </a:pPr>
            <a:r>
              <a:rPr lang="en-US" altLang="en-US" sz="1800" b="1">
                <a:solidFill>
                  <a:schemeClr val="accent2">
                    <a:lumMod val="60000"/>
                    <a:lumOff val="40000"/>
                  </a:schemeClr>
                </a:solidFill>
              </a:rPr>
              <a:t>Necessary</a:t>
            </a:r>
            <a:r>
              <a:rPr lang="en-US" altLang="en-US" sz="1800">
                <a:solidFill>
                  <a:schemeClr val="tx1">
                    <a:lumMod val="75000"/>
                    <a:lumOff val="25000"/>
                  </a:schemeClr>
                </a:solidFill>
              </a:rPr>
              <a:t> for the proper and efficient performance of the program.</a:t>
            </a:r>
          </a:p>
          <a:p>
            <a:pPr marL="0" indent="0">
              <a:lnSpc>
                <a:spcPct val="90000"/>
              </a:lnSpc>
              <a:spcBef>
                <a:spcPts val="1200"/>
              </a:spcBef>
              <a:spcAft>
                <a:spcPts val="1200"/>
              </a:spcAft>
              <a:buClr>
                <a:schemeClr val="accent1"/>
              </a:buClr>
              <a:buSzPct val="145000"/>
              <a:buNone/>
              <a:defRPr/>
            </a:pPr>
            <a:r>
              <a:rPr lang="en-US" altLang="en-US" sz="1800" b="1">
                <a:solidFill>
                  <a:schemeClr val="accent2">
                    <a:lumMod val="60000"/>
                    <a:lumOff val="40000"/>
                  </a:schemeClr>
                </a:solidFill>
              </a:rPr>
              <a:t>Reasonable</a:t>
            </a:r>
            <a:r>
              <a:rPr lang="en-US" altLang="en-US" sz="1800">
                <a:solidFill>
                  <a:schemeClr val="accent2">
                    <a:lumMod val="60000"/>
                    <a:lumOff val="40000"/>
                  </a:schemeClr>
                </a:solidFill>
              </a:rPr>
              <a:t> i</a:t>
            </a:r>
            <a:r>
              <a:rPr lang="en-US" altLang="en-US" sz="1800">
                <a:solidFill>
                  <a:schemeClr val="tx1">
                    <a:lumMod val="75000"/>
                    <a:lumOff val="25000"/>
                  </a:schemeClr>
                </a:solidFill>
              </a:rPr>
              <a:t>n that it would be a cost that a prudent person would incur under similar circumstances.</a:t>
            </a:r>
          </a:p>
          <a:p>
            <a:pPr marL="0" indent="0">
              <a:lnSpc>
                <a:spcPct val="90000"/>
              </a:lnSpc>
              <a:spcBef>
                <a:spcPts val="1200"/>
              </a:spcBef>
              <a:spcAft>
                <a:spcPts val="1200"/>
              </a:spcAft>
              <a:buClr>
                <a:schemeClr val="accent1"/>
              </a:buClr>
              <a:buSzPct val="145000"/>
              <a:buNone/>
              <a:defRPr/>
            </a:pPr>
            <a:r>
              <a:rPr lang="en-US" altLang="en-US" sz="1800" b="1">
                <a:solidFill>
                  <a:schemeClr val="accent2">
                    <a:lumMod val="60000"/>
                    <a:lumOff val="40000"/>
                  </a:schemeClr>
                </a:solidFill>
              </a:rPr>
              <a:t>Allocable</a:t>
            </a:r>
            <a:r>
              <a:rPr lang="en-US" altLang="en-US" sz="1800">
                <a:solidFill>
                  <a:schemeClr val="tx1">
                    <a:lumMod val="75000"/>
                    <a:lumOff val="25000"/>
                  </a:schemeClr>
                </a:solidFill>
              </a:rPr>
              <a:t> to the program, such that the program must benefit in proportion to the amount charged to the federal program.</a:t>
            </a:r>
          </a:p>
          <a:p>
            <a:pPr marL="0" indent="0">
              <a:lnSpc>
                <a:spcPct val="90000"/>
              </a:lnSpc>
              <a:spcBef>
                <a:spcPts val="1200"/>
              </a:spcBef>
              <a:spcAft>
                <a:spcPts val="1200"/>
              </a:spcAft>
              <a:buClr>
                <a:schemeClr val="accent1"/>
              </a:buClr>
              <a:buSzPct val="145000"/>
              <a:buNone/>
              <a:defRPr/>
            </a:pPr>
            <a:r>
              <a:rPr lang="en-US" altLang="en-US" sz="1800" b="1">
                <a:solidFill>
                  <a:schemeClr val="accent2">
                    <a:lumMod val="60000"/>
                    <a:lumOff val="40000"/>
                  </a:schemeClr>
                </a:solidFill>
              </a:rPr>
              <a:t>Authorized</a:t>
            </a:r>
            <a:r>
              <a:rPr lang="en-US" altLang="en-US" sz="1800">
                <a:solidFill>
                  <a:schemeClr val="accent2">
                    <a:lumMod val="60000"/>
                    <a:lumOff val="40000"/>
                  </a:schemeClr>
                </a:solidFill>
              </a:rPr>
              <a:t>, </a:t>
            </a:r>
            <a:r>
              <a:rPr lang="en-US" altLang="en-US" sz="1800">
                <a:solidFill>
                  <a:schemeClr val="tx1">
                    <a:lumMod val="75000"/>
                    <a:lumOff val="25000"/>
                  </a:schemeClr>
                </a:solidFill>
              </a:rPr>
              <a:t>or otherwise not prohibited, by federal, state or local rules.</a:t>
            </a:r>
          </a:p>
          <a:p>
            <a:pPr marL="0" indent="0">
              <a:lnSpc>
                <a:spcPct val="90000"/>
              </a:lnSpc>
              <a:spcBef>
                <a:spcPts val="1200"/>
              </a:spcBef>
              <a:spcAft>
                <a:spcPts val="1200"/>
              </a:spcAft>
              <a:buClr>
                <a:schemeClr val="accent1"/>
              </a:buClr>
              <a:buSzPct val="145000"/>
              <a:buNone/>
              <a:defRPr/>
            </a:pPr>
            <a:r>
              <a:rPr lang="en-US" altLang="en-US" sz="1800" b="1">
                <a:solidFill>
                  <a:schemeClr val="accent2">
                    <a:lumMod val="60000"/>
                    <a:lumOff val="40000"/>
                  </a:schemeClr>
                </a:solidFill>
              </a:rPr>
              <a:t>Documented </a:t>
            </a:r>
            <a:r>
              <a:rPr lang="en-US" altLang="en-US" sz="1800">
                <a:solidFill>
                  <a:schemeClr val="tx1">
                    <a:lumMod val="75000"/>
                    <a:lumOff val="25000"/>
                  </a:schemeClr>
                </a:solidFill>
              </a:rPr>
              <a:t>to justify all fiscal and program requirements.</a:t>
            </a:r>
          </a:p>
          <a:p>
            <a:endParaRPr lang="en-US"/>
          </a:p>
        </p:txBody>
      </p:sp>
      <p:sp>
        <p:nvSpPr>
          <p:cNvPr id="5" name="Text Placeholder 4">
            <a:extLst>
              <a:ext uri="{FF2B5EF4-FFF2-40B4-BE49-F238E27FC236}">
                <a16:creationId xmlns:a16="http://schemas.microsoft.com/office/drawing/2014/main" id="{C9AFC796-A5FA-45D8-E04E-DD40B2ADA405}"/>
              </a:ext>
            </a:extLst>
          </p:cNvPr>
          <p:cNvSpPr>
            <a:spLocks noGrp="1"/>
          </p:cNvSpPr>
          <p:nvPr>
            <p:ph type="body" sz="quarter" idx="13"/>
          </p:nvPr>
        </p:nvSpPr>
        <p:spPr/>
        <p:txBody>
          <a:bodyPr/>
          <a:lstStyle/>
          <a:p>
            <a:r>
              <a:rPr lang="en-US"/>
              <a:t>For all grant programs, funding requests must be:</a:t>
            </a:r>
          </a:p>
        </p:txBody>
      </p:sp>
      <p:sp>
        <p:nvSpPr>
          <p:cNvPr id="2" name="TextBox 1">
            <a:extLst>
              <a:ext uri="{FF2B5EF4-FFF2-40B4-BE49-F238E27FC236}">
                <a16:creationId xmlns:a16="http://schemas.microsoft.com/office/drawing/2014/main" id="{D8E7C0A5-E678-F7E6-4EDF-B35AB6FCC6A9}"/>
              </a:ext>
            </a:extLst>
          </p:cNvPr>
          <p:cNvSpPr txBox="1"/>
          <p:nvPr/>
        </p:nvSpPr>
        <p:spPr>
          <a:xfrm>
            <a:off x="9191297" y="5623145"/>
            <a:ext cx="2695903" cy="407163"/>
          </a:xfrm>
          <a:prstGeom prst="rect">
            <a:avLst/>
          </a:prstGeom>
          <a:noFill/>
        </p:spPr>
        <p:txBody>
          <a:bodyPr wrap="square" rtlCol="0">
            <a:spAutoFit/>
          </a:bodyPr>
          <a:lstStyle/>
          <a:p>
            <a:pPr algn="l">
              <a:lnSpc>
                <a:spcPct val="123000"/>
              </a:lnSpc>
              <a:spcBef>
                <a:spcPts val="600"/>
              </a:spcBef>
              <a:spcAft>
                <a:spcPts val="600"/>
              </a:spcAft>
            </a:pPr>
            <a:r>
              <a:rPr lang="en-US" sz="1800">
                <a:solidFill>
                  <a:srgbClr val="201F1E"/>
                </a:solidFill>
                <a:effectLst/>
                <a:latin typeface="Calibri" panose="020F0502020204030204" pitchFamily="34" charset="0"/>
                <a:ea typeface="Times New Roman" panose="02020603050405020304" pitchFamily="18" charset="0"/>
                <a:cs typeface="Times New Roman" panose="02020603050405020304" pitchFamily="18" charset="0"/>
              </a:rPr>
              <a:t> 2 CFP Part 200, Subpart E</a:t>
            </a:r>
            <a:endParaRPr lang="en-US" sz="1600">
              <a:solidFill>
                <a:srgbClr val="656666"/>
              </a:solidFill>
            </a:endParaRPr>
          </a:p>
        </p:txBody>
      </p:sp>
    </p:spTree>
    <p:extLst>
      <p:ext uri="{BB962C8B-B14F-4D97-AF65-F5344CB8AC3E}">
        <p14:creationId xmlns:p14="http://schemas.microsoft.com/office/powerpoint/2010/main" val="13782632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8BA78-31E0-706B-E0D7-5500596A7254}"/>
              </a:ext>
            </a:extLst>
          </p:cNvPr>
          <p:cNvSpPr>
            <a:spLocks noGrp="1"/>
          </p:cNvSpPr>
          <p:nvPr>
            <p:ph type="title"/>
          </p:nvPr>
        </p:nvSpPr>
        <p:spPr/>
        <p:txBody>
          <a:bodyPr anchor="ctr">
            <a:normAutofit/>
          </a:bodyPr>
          <a:lstStyle/>
          <a:p>
            <a:r>
              <a:rPr lang="en-US" sz="4000">
                <a:solidFill>
                  <a:srgbClr val="1A497F"/>
                </a:solidFill>
                <a:cs typeface="Calibri Light"/>
              </a:rPr>
              <a:t>ESEA Prohibitions</a:t>
            </a:r>
          </a:p>
        </p:txBody>
      </p:sp>
      <p:sp>
        <p:nvSpPr>
          <p:cNvPr id="4" name="Slide Number Placeholder 3">
            <a:extLst>
              <a:ext uri="{FF2B5EF4-FFF2-40B4-BE49-F238E27FC236}">
                <a16:creationId xmlns:a16="http://schemas.microsoft.com/office/drawing/2014/main" id="{35071172-4984-539C-F20F-AC7BAACB5B88}"/>
              </a:ext>
            </a:extLst>
          </p:cNvPr>
          <p:cNvSpPr>
            <a:spLocks noGrp="1"/>
          </p:cNvSpPr>
          <p:nvPr>
            <p:ph type="sldNum" sz="quarter" idx="12"/>
          </p:nvPr>
        </p:nvSpPr>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E3A0F8C9-0536-44E3-92CA-2798A712B5A8}" type="slidenum">
              <a:rPr kumimoji="0"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34</a:t>
            </a:fld>
            <a:endParaRPr kumimoji="0"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15" name="Content Placeholder 14">
            <a:extLst>
              <a:ext uri="{FF2B5EF4-FFF2-40B4-BE49-F238E27FC236}">
                <a16:creationId xmlns:a16="http://schemas.microsoft.com/office/drawing/2014/main" id="{B47B97CF-6DA8-BE74-9156-6183798D56F0}"/>
              </a:ext>
            </a:extLst>
          </p:cNvPr>
          <p:cNvSpPr>
            <a:spLocks noGrp="1"/>
          </p:cNvSpPr>
          <p:nvPr>
            <p:ph type="body" sz="quarter" idx="13"/>
          </p:nvPr>
        </p:nvSpPr>
        <p:spPr/>
        <p:txBody>
          <a:bodyPr vert="horz" lIns="91440" tIns="45720" rIns="91440" bIns="45720" rtlCol="0" anchor="t">
            <a:normAutofit/>
          </a:bodyPr>
          <a:lstStyle/>
          <a:p>
            <a:pPr>
              <a:lnSpc>
                <a:spcPct val="110000"/>
              </a:lnSpc>
            </a:pPr>
            <a:r>
              <a:rPr lang="en-US">
                <a:ea typeface="+mn-lt"/>
                <a:cs typeface="+mn-lt"/>
              </a:rPr>
              <a:t>ESEA funds may not be used:</a:t>
            </a:r>
            <a:endParaRPr lang="en-US"/>
          </a:p>
          <a:p>
            <a:pPr>
              <a:lnSpc>
                <a:spcPct val="110000"/>
              </a:lnSpc>
            </a:pPr>
            <a:endParaRPr lang="en-US"/>
          </a:p>
        </p:txBody>
      </p:sp>
      <p:sp>
        <p:nvSpPr>
          <p:cNvPr id="3" name="Text Placeholder 2">
            <a:extLst>
              <a:ext uri="{FF2B5EF4-FFF2-40B4-BE49-F238E27FC236}">
                <a16:creationId xmlns:a16="http://schemas.microsoft.com/office/drawing/2014/main" id="{E10DCE15-1C06-8CA3-50FE-E8EBB70E737D}"/>
              </a:ext>
            </a:extLst>
          </p:cNvPr>
          <p:cNvSpPr>
            <a:spLocks noGrp="1"/>
          </p:cNvSpPr>
          <p:nvPr>
            <p:ph type="body" sz="quarter" idx="14"/>
          </p:nvPr>
        </p:nvSpPr>
        <p:spPr>
          <a:xfrm>
            <a:off x="304800" y="1658112"/>
            <a:ext cx="11582400" cy="4133089"/>
          </a:xfrm>
        </p:spPr>
        <p:txBody>
          <a:bodyPr/>
          <a:lstStyle/>
          <a:p>
            <a:pPr>
              <a:lnSpc>
                <a:spcPct val="110000"/>
              </a:lnSpc>
            </a:pPr>
            <a:r>
              <a:rPr lang="en-US" sz="1800">
                <a:solidFill>
                  <a:schemeClr val="bg2">
                    <a:lumMod val="50000"/>
                  </a:schemeClr>
                </a:solidFill>
                <a:ea typeface="+mn-lt"/>
                <a:cs typeface="+mn-lt"/>
              </a:rPr>
              <a:t>for construction, renovation, or repair of any school facility, except as authorized under this Act; </a:t>
            </a:r>
          </a:p>
          <a:p>
            <a:pPr>
              <a:lnSpc>
                <a:spcPct val="110000"/>
              </a:lnSpc>
            </a:pPr>
            <a:r>
              <a:rPr lang="en-US" sz="1800">
                <a:solidFill>
                  <a:schemeClr val="bg2">
                    <a:lumMod val="50000"/>
                  </a:schemeClr>
                </a:solidFill>
                <a:ea typeface="+mn-lt"/>
                <a:cs typeface="+mn-lt"/>
              </a:rPr>
              <a:t>for transportation unless otherwise authorized under this Act;</a:t>
            </a:r>
          </a:p>
          <a:p>
            <a:pPr>
              <a:lnSpc>
                <a:spcPct val="110000"/>
              </a:lnSpc>
            </a:pPr>
            <a:r>
              <a:rPr lang="en-US" sz="1800">
                <a:solidFill>
                  <a:schemeClr val="bg2">
                    <a:lumMod val="50000"/>
                  </a:schemeClr>
                </a:solidFill>
                <a:ea typeface="+mn-lt"/>
                <a:cs typeface="+mn-lt"/>
              </a:rPr>
              <a:t>to develop or distribute materials, or operate programs or courses of instruction directed at youth, that are designed to promote or encourage sexual activity, whether homosexual or heterosexual;</a:t>
            </a:r>
          </a:p>
          <a:p>
            <a:pPr>
              <a:lnSpc>
                <a:spcPct val="110000"/>
              </a:lnSpc>
            </a:pPr>
            <a:r>
              <a:rPr lang="en-US" sz="1800">
                <a:solidFill>
                  <a:schemeClr val="bg2">
                    <a:lumMod val="50000"/>
                  </a:schemeClr>
                </a:solidFill>
                <a:ea typeface="+mn-lt"/>
                <a:cs typeface="+mn-lt"/>
              </a:rPr>
              <a:t>to distribute or to aid in the distribution by any organization of legally obscene materials to minors on school grounds; to provide sex education or HIV-prevention education in schools unless that instruction is age appropriate and includes the health benefits of abstinence; </a:t>
            </a:r>
          </a:p>
          <a:p>
            <a:pPr>
              <a:lnSpc>
                <a:spcPct val="110000"/>
              </a:lnSpc>
            </a:pPr>
            <a:r>
              <a:rPr lang="en-US" sz="1800">
                <a:solidFill>
                  <a:schemeClr val="bg2">
                    <a:lumMod val="50000"/>
                  </a:schemeClr>
                </a:solidFill>
                <a:ea typeface="+mn-lt"/>
                <a:cs typeface="+mn-lt"/>
              </a:rPr>
              <a:t>to operate a program of contraceptive distribution in schools; or</a:t>
            </a:r>
          </a:p>
          <a:p>
            <a:pPr>
              <a:lnSpc>
                <a:spcPct val="110000"/>
              </a:lnSpc>
            </a:pPr>
            <a:r>
              <a:rPr lang="en-US" sz="1800">
                <a:solidFill>
                  <a:schemeClr val="bg2">
                    <a:lumMod val="50000"/>
                  </a:schemeClr>
                </a:solidFill>
              </a:rPr>
              <a:t>for the provision to any person of a dangerous weapon or training in the use of a dangerous weapon. </a:t>
            </a:r>
            <a:endParaRPr lang="en-US" sz="1800">
              <a:solidFill>
                <a:schemeClr val="bg2">
                  <a:lumMod val="50000"/>
                </a:schemeClr>
              </a:solidFill>
              <a:cs typeface="Calibri"/>
            </a:endParaRPr>
          </a:p>
          <a:p>
            <a:endParaRPr lang="en-US"/>
          </a:p>
        </p:txBody>
      </p:sp>
    </p:spTree>
    <p:extLst>
      <p:ext uri="{BB962C8B-B14F-4D97-AF65-F5344CB8AC3E}">
        <p14:creationId xmlns:p14="http://schemas.microsoft.com/office/powerpoint/2010/main" val="341807995"/>
      </p:ext>
    </p:extLst>
  </p:cSld>
  <p:clrMapOvr>
    <a:masterClrMapping/>
  </p:clrMapOvr>
  <p:extLst>
    <p:ext uri="{6950BFC3-D8DA-4A85-94F7-54DA5524770B}">
      <p188:commentRel xmlns:p188="http://schemas.microsoft.com/office/powerpoint/2018/8/main" r:id="rId3"/>
    </p:ext>
  </p:extLs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59577-AB26-5F7A-9484-EE489B9669CF}"/>
              </a:ext>
            </a:extLst>
          </p:cNvPr>
          <p:cNvSpPr>
            <a:spLocks noGrp="1"/>
          </p:cNvSpPr>
          <p:nvPr>
            <p:ph type="title"/>
          </p:nvPr>
        </p:nvSpPr>
        <p:spPr>
          <a:xfrm>
            <a:off x="304799" y="255281"/>
            <a:ext cx="10515600" cy="1325563"/>
          </a:xfrm>
        </p:spPr>
        <p:txBody>
          <a:bodyPr>
            <a:normAutofit fontScale="90000"/>
          </a:bodyPr>
          <a:lstStyle/>
          <a:p>
            <a:r>
              <a:rPr lang="en-US"/>
              <a:t>Activity: Braiding Funds to Support Students  </a:t>
            </a:r>
            <a:br>
              <a:rPr lang="en-US"/>
            </a:br>
            <a:br>
              <a:rPr lang="en-US"/>
            </a:br>
            <a:br>
              <a:rPr lang="en-US" sz="2700"/>
            </a:br>
            <a:endParaRPr lang="en-US" sz="2700"/>
          </a:p>
        </p:txBody>
      </p:sp>
      <p:sp>
        <p:nvSpPr>
          <p:cNvPr id="3" name="Content Placeholder 2">
            <a:extLst>
              <a:ext uri="{FF2B5EF4-FFF2-40B4-BE49-F238E27FC236}">
                <a16:creationId xmlns:a16="http://schemas.microsoft.com/office/drawing/2014/main" id="{F8F459E2-07DE-AF6A-387D-0C4914D3B715}"/>
              </a:ext>
            </a:extLst>
          </p:cNvPr>
          <p:cNvSpPr>
            <a:spLocks noGrp="1"/>
          </p:cNvSpPr>
          <p:nvPr>
            <p:ph sz="half" idx="2"/>
          </p:nvPr>
        </p:nvSpPr>
        <p:spPr>
          <a:xfrm>
            <a:off x="304799" y="2205990"/>
            <a:ext cx="5692777" cy="3983673"/>
          </a:xfrm>
        </p:spPr>
        <p:txBody>
          <a:bodyPr vert="horz" lIns="91440" tIns="45720" rIns="91440" bIns="45720" rtlCol="0" anchor="t">
            <a:noAutofit/>
          </a:bodyPr>
          <a:lstStyle/>
          <a:p>
            <a:pPr marL="514350" indent="-514350">
              <a:buFont typeface="+mj-lt"/>
              <a:buAutoNum type="arabicPeriod"/>
            </a:pPr>
            <a:r>
              <a:rPr lang="en-US" sz="2400"/>
              <a:t>Review the provided LEA Plan with you table partner(s). </a:t>
            </a:r>
          </a:p>
          <a:p>
            <a:pPr marL="514350" indent="-514350">
              <a:buFont typeface="+mj-lt"/>
              <a:buAutoNum type="arabicPeriod"/>
            </a:pPr>
            <a:r>
              <a:rPr lang="en-US" sz="2400"/>
              <a:t>Discuss how funds could be used or “braided”. </a:t>
            </a:r>
          </a:p>
          <a:p>
            <a:pPr marL="514350" indent="-514350">
              <a:buFont typeface="+mj-lt"/>
              <a:buAutoNum type="arabicPeriod"/>
            </a:pPr>
            <a:r>
              <a:rPr lang="en-US" sz="2400"/>
              <a:t>Use the following marker colors to highlight potentially fundable activities:</a:t>
            </a:r>
          </a:p>
          <a:p>
            <a:pPr marL="0" indent="0">
              <a:buNone/>
            </a:pPr>
            <a:endParaRPr lang="en-US" sz="3200"/>
          </a:p>
        </p:txBody>
      </p:sp>
      <p:sp>
        <p:nvSpPr>
          <p:cNvPr id="10" name="Content Placeholder 9">
            <a:extLst>
              <a:ext uri="{FF2B5EF4-FFF2-40B4-BE49-F238E27FC236}">
                <a16:creationId xmlns:a16="http://schemas.microsoft.com/office/drawing/2014/main" id="{90EE4C56-4F4D-E98A-2F10-4F6FA07262B6}"/>
              </a:ext>
            </a:extLst>
          </p:cNvPr>
          <p:cNvSpPr>
            <a:spLocks noGrp="1"/>
          </p:cNvSpPr>
          <p:nvPr>
            <p:ph sz="quarter" idx="4"/>
          </p:nvPr>
        </p:nvSpPr>
        <p:spPr>
          <a:xfrm>
            <a:off x="6286500" y="2205990"/>
            <a:ext cx="5512142" cy="3983673"/>
          </a:xfrm>
        </p:spPr>
        <p:txBody>
          <a:bodyPr/>
          <a:lstStyle/>
          <a:p>
            <a:r>
              <a:rPr lang="en-US" sz="2400">
                <a:highlight>
                  <a:srgbClr val="8FBAE4"/>
                </a:highlight>
              </a:rPr>
              <a:t>BLUE</a:t>
            </a:r>
            <a:r>
              <a:rPr lang="en-US" sz="2400"/>
              <a:t> for Title I-A</a:t>
            </a:r>
          </a:p>
          <a:p>
            <a:r>
              <a:rPr lang="en-US" sz="2400">
                <a:highlight>
                  <a:srgbClr val="FFFF00"/>
                </a:highlight>
              </a:rPr>
              <a:t>YELLOW</a:t>
            </a:r>
            <a:r>
              <a:rPr lang="en-US" sz="2400"/>
              <a:t> for Title II</a:t>
            </a:r>
          </a:p>
          <a:p>
            <a:r>
              <a:rPr lang="en-US" sz="2400">
                <a:highlight>
                  <a:srgbClr val="FFC709"/>
                </a:highlight>
              </a:rPr>
              <a:t>ORANGE</a:t>
            </a:r>
            <a:r>
              <a:rPr lang="en-US" sz="2400"/>
              <a:t> for Title III</a:t>
            </a:r>
          </a:p>
          <a:p>
            <a:r>
              <a:rPr lang="en-US" sz="2400">
                <a:highlight>
                  <a:srgbClr val="FF00FF"/>
                </a:highlight>
              </a:rPr>
              <a:t>PINK</a:t>
            </a:r>
            <a:r>
              <a:rPr lang="en-US" sz="2400"/>
              <a:t> for Title IV-A </a:t>
            </a:r>
          </a:p>
          <a:p>
            <a:r>
              <a:rPr lang="en-US" sz="2400">
                <a:highlight>
                  <a:srgbClr val="00FF00"/>
                </a:highlight>
              </a:rPr>
              <a:t>GREEN</a:t>
            </a:r>
            <a:r>
              <a:rPr lang="en-US" sz="2400"/>
              <a:t> marker for IDEA</a:t>
            </a:r>
          </a:p>
          <a:p>
            <a:endParaRPr lang="en-US"/>
          </a:p>
        </p:txBody>
      </p:sp>
      <p:sp>
        <p:nvSpPr>
          <p:cNvPr id="5" name="Slide Number Placeholder 4">
            <a:extLst>
              <a:ext uri="{FF2B5EF4-FFF2-40B4-BE49-F238E27FC236}">
                <a16:creationId xmlns:a16="http://schemas.microsoft.com/office/drawing/2014/main" id="{C43EE4ED-ADEB-3E39-7BF1-9F59A464C4F8}"/>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3A0F8C9-0536-44E3-92CA-2798A712B5A8}" type="slidenum">
              <a:rPr kumimoji="0" lang="en-US" sz="1600" b="0" i="0" u="none" strike="noStrike" kern="1200" cap="none" spc="0" normalizeH="0" baseline="0" noProof="0" smtClean="0">
                <a:ln>
                  <a:noFill/>
                </a:ln>
                <a:solidFill>
                  <a:prstClr val="white"/>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35</a:t>
            </a:fld>
            <a:endParaRPr kumimoji="0" lang="en-US" sz="1600" b="0" i="0" u="none" strike="noStrike" kern="1200" cap="none" spc="0" normalizeH="0" baseline="0" noProof="0">
              <a:ln>
                <a:noFill/>
              </a:ln>
              <a:solidFill>
                <a:prstClr val="white"/>
              </a:solidFill>
              <a:effectLst/>
              <a:uLnTx/>
              <a:uFillTx/>
              <a:latin typeface="Franklin Gothic Book"/>
              <a:ea typeface="+mn-ea"/>
              <a:cs typeface="+mn-cs"/>
            </a:endParaRPr>
          </a:p>
        </p:txBody>
      </p:sp>
      <p:pic>
        <p:nvPicPr>
          <p:cNvPr id="8" name="Picture 7">
            <a:extLst>
              <a:ext uri="{FF2B5EF4-FFF2-40B4-BE49-F238E27FC236}">
                <a16:creationId xmlns:a16="http://schemas.microsoft.com/office/drawing/2014/main" id="{184ED719-C176-0447-82DB-69DB036864FB}"/>
              </a:ext>
            </a:extLst>
          </p:cNvPr>
          <p:cNvPicPr>
            <a:picLocks noChangeAspect="1"/>
          </p:cNvPicPr>
          <p:nvPr/>
        </p:nvPicPr>
        <p:blipFill rotWithShape="1">
          <a:blip r:embed="rId3"/>
          <a:srcRect t="7826" r="-333"/>
          <a:stretch/>
        </p:blipFill>
        <p:spPr>
          <a:xfrm>
            <a:off x="9578058" y="5130081"/>
            <a:ext cx="2309140" cy="958147"/>
          </a:xfrm>
          <a:prstGeom prst="rect">
            <a:avLst/>
          </a:prstGeom>
        </p:spPr>
      </p:pic>
      <p:sp>
        <p:nvSpPr>
          <p:cNvPr id="6" name="TextBox 5">
            <a:extLst>
              <a:ext uri="{FF2B5EF4-FFF2-40B4-BE49-F238E27FC236}">
                <a16:creationId xmlns:a16="http://schemas.microsoft.com/office/drawing/2014/main" id="{3BD8E92C-0098-3D5F-2083-AF3282EBC9B5}"/>
              </a:ext>
            </a:extLst>
          </p:cNvPr>
          <p:cNvSpPr txBox="1"/>
          <p:nvPr/>
        </p:nvSpPr>
        <p:spPr>
          <a:xfrm>
            <a:off x="304799" y="1082953"/>
            <a:ext cx="11582399" cy="958147"/>
          </a:xfrm>
          <a:prstGeom prst="rect">
            <a:avLst/>
          </a:prstGeom>
          <a:noFill/>
        </p:spPr>
        <p:txBody>
          <a:bodyPr wrap="square" rtlCol="0">
            <a:spAutoFit/>
          </a:bodyPr>
          <a:lstStyle/>
          <a:p>
            <a:pPr algn="l">
              <a:lnSpc>
                <a:spcPct val="123000"/>
              </a:lnSpc>
              <a:spcBef>
                <a:spcPts val="600"/>
              </a:spcBef>
              <a:spcAft>
                <a:spcPts val="600"/>
              </a:spcAft>
            </a:pPr>
            <a:r>
              <a:rPr lang="en-US" sz="2400" b="1">
                <a:solidFill>
                  <a:schemeClr val="accent2">
                    <a:lumMod val="50000"/>
                  </a:schemeClr>
                </a:solidFill>
              </a:rPr>
              <a:t>Using a new LEA initiative and action steps, consider how the LEA might use funds from Titles I, II, III, IV-A and IDEA funds to support their initiatives and/or action steps?</a:t>
            </a:r>
          </a:p>
        </p:txBody>
      </p:sp>
    </p:spTree>
    <p:extLst>
      <p:ext uri="{BB962C8B-B14F-4D97-AF65-F5344CB8AC3E}">
        <p14:creationId xmlns:p14="http://schemas.microsoft.com/office/powerpoint/2010/main" val="19543806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638882" y="639193"/>
            <a:ext cx="3571810" cy="3573516"/>
          </a:xfrm>
        </p:spPr>
        <p:txBody>
          <a:bodyPr vert="horz" lIns="91440" tIns="45720" rIns="91440" bIns="45720" rtlCol="0" anchor="b">
            <a:normAutofit/>
          </a:bodyPr>
          <a:lstStyle/>
          <a:p>
            <a:r>
              <a:rPr lang="en-US" sz="5600" b="1" kern="1200">
                <a:solidFill>
                  <a:srgbClr val="1A497F"/>
                </a:solidFill>
                <a:latin typeface="+mj-lt"/>
                <a:ea typeface="+mj-ea"/>
                <a:cs typeface="+mj-cs"/>
              </a:rPr>
              <a:t>Questions?</a:t>
            </a:r>
          </a:p>
        </p:txBody>
      </p:sp>
      <p:pic>
        <p:nvPicPr>
          <p:cNvPr id="2" name="Content Placeholder 4">
            <a:extLst>
              <a:ext uri="{FF2B5EF4-FFF2-40B4-BE49-F238E27FC236}">
                <a16:creationId xmlns:a16="http://schemas.microsoft.com/office/drawing/2014/main" id="{F4D09624-5D6E-6BCC-E018-9D139D195588}"/>
              </a:ext>
            </a:extLst>
          </p:cNvPr>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r="-1" b="2425"/>
          <a:stretch/>
        </p:blipFill>
        <p:spPr>
          <a:xfrm>
            <a:off x="6448295" y="1209247"/>
            <a:ext cx="4070525" cy="3971776"/>
          </a:xfrm>
          <a:prstGeom prst="rect">
            <a:avLst/>
          </a:prstGeom>
        </p:spPr>
      </p:pic>
      <p:sp>
        <p:nvSpPr>
          <p:cNvPr id="4" name="Slide Number Placeholder 3"/>
          <p:cNvSpPr>
            <a:spLocks noGrp="1"/>
          </p:cNvSpPr>
          <p:nvPr>
            <p:ph type="sldNum" sz="quarter" idx="12"/>
          </p:nvPr>
        </p:nvSpPr>
        <p:spPr>
          <a:prstGeom prst="ellipse">
            <a:avLst/>
          </a:prstGeom>
        </p:spPr>
        <p:txBody>
          <a:bodyPr vert="horz" lIns="91440" tIns="45720" rIns="91440" bIns="45720" rtlCol="0" anchor="ctr">
            <a:normAutofit fontScale="77500" lnSpcReduction="20000"/>
          </a:bodyPr>
          <a:lstStyle/>
          <a:p>
            <a:pPr>
              <a:lnSpc>
                <a:spcPct val="90000"/>
              </a:lnSpc>
              <a:spcAft>
                <a:spcPts val="600"/>
              </a:spcAft>
              <a:defRPr/>
            </a:pPr>
            <a:fld id="{E3A0F8C9-0536-44E3-92CA-2798A712B5A8}" type="slidenum">
              <a:rPr lang="en-US"/>
              <a:pPr>
                <a:lnSpc>
                  <a:spcPct val="90000"/>
                </a:lnSpc>
                <a:spcAft>
                  <a:spcPts val="600"/>
                </a:spcAft>
                <a:defRPr/>
              </a:pPr>
              <a:t>36</a:t>
            </a:fld>
            <a:endParaRPr lang="en-US"/>
          </a:p>
        </p:txBody>
      </p:sp>
    </p:spTree>
    <p:extLst>
      <p:ext uri="{BB962C8B-B14F-4D97-AF65-F5344CB8AC3E}">
        <p14:creationId xmlns:p14="http://schemas.microsoft.com/office/powerpoint/2010/main" val="2576416653"/>
      </p:ext>
    </p:extLst>
  </p:cSld>
  <p:clrMapOvr>
    <a:masterClrMapping/>
  </p:clrMapOvr>
  <p:extLst>
    <p:ext uri="{6950BFC3-D8DA-4A85-94F7-54DA5524770B}">
      <p188:commentRel xmlns:p188="http://schemas.microsoft.com/office/powerpoint/2018/8/main" r:id="rId3"/>
    </p:ext>
  </p:extLs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EF9D3-FB55-BA40-8169-9939975D0EED}"/>
              </a:ext>
            </a:extLst>
          </p:cNvPr>
          <p:cNvSpPr>
            <a:spLocks noGrp="1"/>
          </p:cNvSpPr>
          <p:nvPr>
            <p:ph type="title"/>
          </p:nvPr>
        </p:nvSpPr>
        <p:spPr/>
        <p:txBody>
          <a:bodyPr/>
          <a:lstStyle/>
          <a:p>
            <a:r>
              <a:rPr lang="en-US"/>
              <a:t>Additional Resources</a:t>
            </a:r>
          </a:p>
        </p:txBody>
      </p:sp>
    </p:spTree>
    <p:extLst>
      <p:ext uri="{BB962C8B-B14F-4D97-AF65-F5344CB8AC3E}">
        <p14:creationId xmlns:p14="http://schemas.microsoft.com/office/powerpoint/2010/main" val="3528022403"/>
      </p:ext>
    </p:extLst>
  </p:cSld>
  <p:clrMapOvr>
    <a:masterClrMapping/>
  </p:clrMapOvr>
  <p:extLst>
    <p:ext uri="{6950BFC3-D8DA-4A85-94F7-54DA5524770B}">
      <p188:commentRel xmlns:p188="http://schemas.microsoft.com/office/powerpoint/2018/8/main" r:id="rId2"/>
    </p:ext>
  </p:extLs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F7EDFB1-1D00-D233-4463-74EFE2AB6846}"/>
              </a:ext>
            </a:extLst>
          </p:cNvPr>
          <p:cNvSpPr>
            <a:spLocks noGrp="1"/>
          </p:cNvSpPr>
          <p:nvPr>
            <p:ph type="title"/>
          </p:nvPr>
        </p:nvSpPr>
        <p:spPr/>
        <p:txBody>
          <a:bodyPr/>
          <a:lstStyle/>
          <a:p>
            <a:r>
              <a:rPr lang="en-US" sz="4400"/>
              <a:t>Grants Team Contact Information: Title II, Part A</a:t>
            </a:r>
            <a:endParaRPr lang="en-US"/>
          </a:p>
        </p:txBody>
      </p:sp>
      <p:graphicFrame>
        <p:nvGraphicFramePr>
          <p:cNvPr id="7" name="Content Placeholder 6">
            <a:extLst>
              <a:ext uri="{FF2B5EF4-FFF2-40B4-BE49-F238E27FC236}">
                <a16:creationId xmlns:a16="http://schemas.microsoft.com/office/drawing/2014/main" id="{E5E4F94C-8190-8960-1C0D-AB50E824C8E4}"/>
              </a:ext>
            </a:extLst>
          </p:cNvPr>
          <p:cNvGraphicFramePr>
            <a:graphicFrameLocks noGrp="1"/>
          </p:cNvGraphicFramePr>
          <p:nvPr>
            <p:ph idx="1"/>
            <p:extLst>
              <p:ext uri="{D42A27DB-BD31-4B8C-83A1-F6EECF244321}">
                <p14:modId xmlns:p14="http://schemas.microsoft.com/office/powerpoint/2010/main" val="1796937205"/>
              </p:ext>
            </p:extLst>
          </p:nvPr>
        </p:nvGraphicFramePr>
        <p:xfrm>
          <a:off x="363855" y="1082842"/>
          <a:ext cx="11420475" cy="4836696"/>
        </p:xfrm>
        <a:graphic>
          <a:graphicData uri="http://schemas.openxmlformats.org/drawingml/2006/table">
            <a:tbl>
              <a:tblPr>
                <a:tableStyleId>{5C22544A-7EE6-4342-B048-85BDC9FD1C3A}</a:tableStyleId>
              </a:tblPr>
              <a:tblGrid>
                <a:gridCol w="2713904">
                  <a:extLst>
                    <a:ext uri="{9D8B030D-6E8A-4147-A177-3AD203B41FA5}">
                      <a16:colId xmlns:a16="http://schemas.microsoft.com/office/drawing/2014/main" val="1581052850"/>
                    </a:ext>
                  </a:extLst>
                </a:gridCol>
                <a:gridCol w="8706571">
                  <a:extLst>
                    <a:ext uri="{9D8B030D-6E8A-4147-A177-3AD203B41FA5}">
                      <a16:colId xmlns:a16="http://schemas.microsoft.com/office/drawing/2014/main" val="850994866"/>
                    </a:ext>
                  </a:extLst>
                </a:gridCol>
              </a:tblGrid>
              <a:tr h="1911840">
                <a:tc>
                  <a:txBody>
                    <a:bodyPr/>
                    <a:lstStyle/>
                    <a:p>
                      <a:pPr marL="228600" marR="0" indent="0">
                        <a:lnSpc>
                          <a:spcPct val="90000"/>
                        </a:lnSpc>
                        <a:spcBef>
                          <a:spcPts val="0"/>
                        </a:spcBef>
                        <a:spcAft>
                          <a:spcPts val="0"/>
                        </a:spcAft>
                      </a:pPr>
                      <a:r>
                        <a:rPr lang="en-US" sz="1600">
                          <a:effectLst/>
                        </a:rPr>
                        <a:t>Mary Keenan </a:t>
                      </a:r>
                    </a:p>
                    <a:p>
                      <a:pPr marL="228600" marR="0" indent="0">
                        <a:lnSpc>
                          <a:spcPct val="90000"/>
                        </a:lnSpc>
                        <a:spcBef>
                          <a:spcPts val="0"/>
                        </a:spcBef>
                        <a:spcAft>
                          <a:spcPts val="0"/>
                        </a:spcAft>
                      </a:pPr>
                      <a:r>
                        <a:rPr lang="en-US" sz="1600">
                          <a:effectLst/>
                        </a:rPr>
                        <a:t>222-8497</a:t>
                      </a:r>
                    </a:p>
                    <a:p>
                      <a:pPr marL="228600" marR="0" indent="0">
                        <a:lnSpc>
                          <a:spcPct val="90000"/>
                        </a:lnSpc>
                        <a:spcBef>
                          <a:spcPts val="0"/>
                        </a:spcBef>
                        <a:spcAft>
                          <a:spcPts val="0"/>
                        </a:spcAft>
                      </a:pPr>
                      <a:r>
                        <a:rPr lang="en-US" sz="1600" u="sng">
                          <a:effectLst/>
                          <a:hlinkClick r:id="rId4"/>
                        </a:rPr>
                        <a:t>Mary.keenan@ride.ri.gov</a:t>
                      </a:r>
                      <a:endParaRPr lang="en-US" sz="1600">
                        <a:effectLst/>
                        <a:latin typeface="Times New Roman" panose="02020603050405020304" pitchFamily="18" charset="0"/>
                        <a:ea typeface="Times New Roman" panose="02020603050405020304" pitchFamily="18" charset="0"/>
                      </a:endParaRPr>
                    </a:p>
                  </a:txBody>
                  <a:tcPr marL="41747" marR="41747" marT="0" marB="0" anchor="ctr">
                    <a:solidFill>
                      <a:schemeClr val="accent4">
                        <a:lumMod val="40000"/>
                        <a:lumOff val="60000"/>
                      </a:schemeClr>
                    </a:solidFill>
                  </a:tcPr>
                </a:tc>
                <a:tc>
                  <a:txBody>
                    <a:bodyPr/>
                    <a:lstStyle/>
                    <a:p>
                      <a:pPr marL="114300" marR="0" indent="0">
                        <a:lnSpc>
                          <a:spcPct val="90000"/>
                        </a:lnSpc>
                        <a:spcBef>
                          <a:spcPts val="0"/>
                        </a:spcBef>
                        <a:spcAft>
                          <a:spcPts val="0"/>
                        </a:spcAft>
                      </a:pPr>
                      <a:endParaRPr lang="en-US" sz="1600">
                        <a:effectLst/>
                      </a:endParaRPr>
                    </a:p>
                    <a:p>
                      <a:pPr marL="114300" marR="0" indent="0">
                        <a:lnSpc>
                          <a:spcPct val="90000"/>
                        </a:lnSpc>
                        <a:spcBef>
                          <a:spcPts val="0"/>
                        </a:spcBef>
                        <a:spcAft>
                          <a:spcPts val="0"/>
                        </a:spcAft>
                      </a:pPr>
                      <a:r>
                        <a:rPr lang="en-US" sz="1600">
                          <a:effectLst/>
                        </a:rPr>
                        <a:t>Barrington, Beacon, Blackstone Academy, Bristol-Warren, Burrillville, Chariho, Compass, Coventry, EWG, Foster, Foster-Glocester, Glocester, Greene, Highlander, International, Jamestown, Learning Community, Lincoln, Little Compton, Middletown, Narragansett, New Shoreham, North Providence, Nowell, Providence , Providence Prep, Segue, Smithfield, Warwick, West Bay, Westerly</a:t>
                      </a:r>
                    </a:p>
                    <a:p>
                      <a:pPr marL="114300" marR="0" indent="0">
                        <a:lnSpc>
                          <a:spcPct val="90000"/>
                        </a:lnSpc>
                        <a:spcBef>
                          <a:spcPts val="0"/>
                        </a:spcBef>
                        <a:spcAft>
                          <a:spcPts val="0"/>
                        </a:spcAft>
                      </a:pPr>
                      <a:endParaRPr lang="en-US" sz="1600">
                        <a:effectLst/>
                      </a:endParaRPr>
                    </a:p>
                    <a:p>
                      <a:pPr marL="114300" marR="0" indent="0">
                        <a:lnSpc>
                          <a:spcPct val="90000"/>
                        </a:lnSpc>
                        <a:spcBef>
                          <a:spcPts val="0"/>
                        </a:spcBef>
                        <a:spcAft>
                          <a:spcPts val="0"/>
                        </a:spcAft>
                      </a:pPr>
                      <a:endParaRPr lang="en-US" sz="1600">
                        <a:effectLst/>
                      </a:endParaRPr>
                    </a:p>
                  </a:txBody>
                  <a:tcPr marL="41747" marR="41747" marT="0" marB="0" anchor="ctr">
                    <a:solidFill>
                      <a:schemeClr val="accent4">
                        <a:lumMod val="40000"/>
                        <a:lumOff val="60000"/>
                      </a:schemeClr>
                    </a:solidFill>
                  </a:tcPr>
                </a:tc>
                <a:extLst>
                  <a:ext uri="{0D108BD9-81ED-4DB2-BD59-A6C34878D82A}">
                    <a16:rowId xmlns:a16="http://schemas.microsoft.com/office/drawing/2014/main" val="1127830195"/>
                  </a:ext>
                </a:extLst>
              </a:tr>
              <a:tr h="1638720">
                <a:tc>
                  <a:txBody>
                    <a:bodyPr/>
                    <a:lstStyle/>
                    <a:p>
                      <a:pPr marL="228600" marR="0" indent="0">
                        <a:lnSpc>
                          <a:spcPct val="90000"/>
                        </a:lnSpc>
                        <a:spcBef>
                          <a:spcPts val="0"/>
                        </a:spcBef>
                        <a:spcAft>
                          <a:spcPts val="0"/>
                        </a:spcAft>
                      </a:pPr>
                      <a:r>
                        <a:rPr lang="en-US" sz="1600">
                          <a:effectLst/>
                        </a:rPr>
                        <a:t>Katie Jones</a:t>
                      </a:r>
                    </a:p>
                    <a:p>
                      <a:pPr marL="228600" marR="0" indent="0">
                        <a:lnSpc>
                          <a:spcPct val="90000"/>
                        </a:lnSpc>
                        <a:spcBef>
                          <a:spcPts val="0"/>
                        </a:spcBef>
                        <a:spcAft>
                          <a:spcPts val="0"/>
                        </a:spcAft>
                      </a:pPr>
                      <a:r>
                        <a:rPr lang="en-US" sz="1600">
                          <a:effectLst/>
                        </a:rPr>
                        <a:t>222-8174</a:t>
                      </a:r>
                    </a:p>
                    <a:p>
                      <a:pPr marL="228600" marR="0" indent="0">
                        <a:lnSpc>
                          <a:spcPct val="90000"/>
                        </a:lnSpc>
                        <a:spcBef>
                          <a:spcPts val="0"/>
                        </a:spcBef>
                        <a:spcAft>
                          <a:spcPts val="0"/>
                        </a:spcAft>
                      </a:pPr>
                      <a:r>
                        <a:rPr lang="en-US" sz="1600" u="sng">
                          <a:effectLst/>
                          <a:hlinkClick r:id="rId5"/>
                        </a:rPr>
                        <a:t>Katie.jones@ride.ri.gov</a:t>
                      </a:r>
                      <a:r>
                        <a:rPr lang="en-US" sz="1600">
                          <a:effectLst/>
                        </a:rPr>
                        <a:t> </a:t>
                      </a:r>
                      <a:endParaRPr lang="en-US" sz="1600">
                        <a:effectLst/>
                        <a:latin typeface="Times New Roman" panose="02020603050405020304" pitchFamily="18" charset="0"/>
                        <a:ea typeface="Times New Roman" panose="02020603050405020304" pitchFamily="18" charset="0"/>
                      </a:endParaRPr>
                    </a:p>
                  </a:txBody>
                  <a:tcPr marL="41747" marR="41747" marT="0" marB="0" anchor="ctr">
                    <a:solidFill>
                      <a:schemeClr val="accent4">
                        <a:lumMod val="40000"/>
                        <a:lumOff val="60000"/>
                      </a:schemeClr>
                    </a:solidFill>
                  </a:tcPr>
                </a:tc>
                <a:tc>
                  <a:txBody>
                    <a:bodyPr/>
                    <a:lstStyle/>
                    <a:p>
                      <a:pPr marL="114300" marR="0" lvl="0" indent="0" algn="l" defTabSz="914400" rtl="0" eaLnBrk="1" fontAlgn="auto" latinLnBrk="0" hangingPunct="1">
                        <a:lnSpc>
                          <a:spcPct val="90000"/>
                        </a:lnSpc>
                        <a:spcBef>
                          <a:spcPts val="0"/>
                        </a:spcBef>
                        <a:spcAft>
                          <a:spcPts val="0"/>
                        </a:spcAft>
                        <a:buClrTx/>
                        <a:buSzTx/>
                        <a:buFontTx/>
                        <a:buNone/>
                        <a:tabLst/>
                        <a:defRPr/>
                      </a:pPr>
                      <a:endParaRPr lang="en-US" sz="1600">
                        <a:effectLst/>
                      </a:endParaRPr>
                    </a:p>
                    <a:p>
                      <a:pPr marL="114300" marR="0" lvl="0" indent="0" algn="l" defTabSz="914400" rtl="0" eaLnBrk="1" fontAlgn="auto" latinLnBrk="0" hangingPunct="1">
                        <a:lnSpc>
                          <a:spcPct val="90000"/>
                        </a:lnSpc>
                        <a:spcBef>
                          <a:spcPts val="0"/>
                        </a:spcBef>
                        <a:spcAft>
                          <a:spcPts val="0"/>
                        </a:spcAft>
                        <a:buClrTx/>
                        <a:buSzTx/>
                        <a:buFontTx/>
                        <a:buNone/>
                        <a:tabLst/>
                        <a:defRPr/>
                      </a:pPr>
                      <a:r>
                        <a:rPr lang="en-US" sz="1600">
                          <a:effectLst/>
                        </a:rPr>
                        <a:t>Blackstone Valley Prep, Central Falls, Charette, Cranston, DCYF, East Greenwich, East Providence, Hppe, Johnston, Kingston Hill, MET, Newport, North Kingstown, Paul Cuffee, Portsmouth, RINI, RISE, Scituate, South Kingstown, Southside, TAPA, UCAP, Village Green, West Warwick, Barrington, Bristol-Warren, Burrillville, East Greenwich, and North Smithfield</a:t>
                      </a:r>
                    </a:p>
                    <a:p>
                      <a:pPr marL="114300" marR="0" lvl="0" indent="0" algn="l" defTabSz="914400" rtl="0" eaLnBrk="1" fontAlgn="auto" latinLnBrk="0" hangingPunct="1">
                        <a:lnSpc>
                          <a:spcPct val="90000"/>
                        </a:lnSpc>
                        <a:spcBef>
                          <a:spcPts val="0"/>
                        </a:spcBef>
                        <a:spcAft>
                          <a:spcPts val="0"/>
                        </a:spcAft>
                        <a:buClrTx/>
                        <a:buSzTx/>
                        <a:buFontTx/>
                        <a:buNone/>
                        <a:tabLst/>
                        <a:defRPr/>
                      </a:pPr>
                      <a:endParaRPr lang="en-US" sz="1600">
                        <a:effectLst/>
                      </a:endParaRPr>
                    </a:p>
                  </a:txBody>
                  <a:tcPr marL="41747" marR="41747" marT="0" marB="0" anchor="ctr">
                    <a:solidFill>
                      <a:schemeClr val="accent4">
                        <a:lumMod val="40000"/>
                        <a:lumOff val="60000"/>
                      </a:schemeClr>
                    </a:solidFill>
                  </a:tcPr>
                </a:tc>
                <a:extLst>
                  <a:ext uri="{0D108BD9-81ED-4DB2-BD59-A6C34878D82A}">
                    <a16:rowId xmlns:a16="http://schemas.microsoft.com/office/drawing/2014/main" val="4099380660"/>
                  </a:ext>
                </a:extLst>
              </a:tr>
              <a:tr h="1286136">
                <a:tc>
                  <a:txBody>
                    <a:bodyPr/>
                    <a:lstStyle/>
                    <a:p>
                      <a:pPr marL="228600" marR="0" indent="0">
                        <a:lnSpc>
                          <a:spcPct val="90000"/>
                        </a:lnSpc>
                        <a:spcBef>
                          <a:spcPts val="0"/>
                        </a:spcBef>
                        <a:spcAft>
                          <a:spcPts val="0"/>
                        </a:spcAft>
                      </a:pPr>
                      <a:r>
                        <a:rPr lang="en-US" sz="1600">
                          <a:effectLst/>
                        </a:rPr>
                        <a:t>Hilda Portzeba</a:t>
                      </a:r>
                    </a:p>
                    <a:p>
                      <a:pPr marL="228600" marR="0" indent="0">
                        <a:lnSpc>
                          <a:spcPct val="90000"/>
                        </a:lnSpc>
                        <a:spcBef>
                          <a:spcPts val="0"/>
                        </a:spcBef>
                        <a:spcAft>
                          <a:spcPts val="0"/>
                        </a:spcAft>
                      </a:pPr>
                      <a:r>
                        <a:rPr lang="en-US" sz="1600">
                          <a:effectLst/>
                        </a:rPr>
                        <a:t>222-8891</a:t>
                      </a:r>
                    </a:p>
                    <a:p>
                      <a:pPr marL="228600" marR="0" indent="0">
                        <a:lnSpc>
                          <a:spcPct val="90000"/>
                        </a:lnSpc>
                        <a:spcBef>
                          <a:spcPts val="0"/>
                        </a:spcBef>
                        <a:spcAft>
                          <a:spcPts val="0"/>
                        </a:spcAft>
                      </a:pPr>
                      <a:r>
                        <a:rPr lang="en-US" sz="1600" u="sng">
                          <a:effectLst/>
                          <a:hlinkClick r:id="rId6"/>
                        </a:rPr>
                        <a:t>Hilda.Potrzeba@ride.ri.gov</a:t>
                      </a:r>
                      <a:endParaRPr lang="en-US" sz="1600">
                        <a:effectLst/>
                        <a:latin typeface="Times New Roman" panose="02020603050405020304" pitchFamily="18" charset="0"/>
                        <a:ea typeface="Times New Roman" panose="02020603050405020304" pitchFamily="18" charset="0"/>
                      </a:endParaRPr>
                    </a:p>
                  </a:txBody>
                  <a:tcPr marL="41747" marR="41747" marT="0" marB="0" anchor="ctr">
                    <a:solidFill>
                      <a:schemeClr val="accent4">
                        <a:lumMod val="40000"/>
                        <a:lumOff val="60000"/>
                      </a:schemeClr>
                    </a:solidFill>
                  </a:tcPr>
                </a:tc>
                <a:tc>
                  <a:txBody>
                    <a:bodyPr/>
                    <a:lstStyle/>
                    <a:p>
                      <a:pPr marL="114300" marR="0" indent="0">
                        <a:lnSpc>
                          <a:spcPct val="90000"/>
                        </a:lnSpc>
                        <a:spcBef>
                          <a:spcPts val="0"/>
                        </a:spcBef>
                        <a:spcAft>
                          <a:spcPts val="0"/>
                        </a:spcAft>
                      </a:pPr>
                      <a:r>
                        <a:rPr lang="en-US" sz="1600">
                          <a:effectLst/>
                        </a:rPr>
                        <a:t>Achievement First, Cumberland, Davies, North Smithfield, Pawtucket, Portsmouth, RI School for the Deaf, South Kingstown, Tiverton, and Woonsocket</a:t>
                      </a:r>
                    </a:p>
                  </a:txBody>
                  <a:tcPr marL="41747" marR="41747" marT="0" marB="0" anchor="ctr">
                    <a:solidFill>
                      <a:schemeClr val="accent4">
                        <a:lumMod val="40000"/>
                        <a:lumOff val="60000"/>
                      </a:schemeClr>
                    </a:solidFill>
                  </a:tcPr>
                </a:tc>
                <a:extLst>
                  <a:ext uri="{0D108BD9-81ED-4DB2-BD59-A6C34878D82A}">
                    <a16:rowId xmlns:a16="http://schemas.microsoft.com/office/drawing/2014/main" val="1786687381"/>
                  </a:ext>
                </a:extLst>
              </a:tr>
            </a:tbl>
          </a:graphicData>
        </a:graphic>
      </p:graphicFrame>
      <p:sp>
        <p:nvSpPr>
          <p:cNvPr id="6" name="Slide Number Placeholder 5">
            <a:extLst>
              <a:ext uri="{FF2B5EF4-FFF2-40B4-BE49-F238E27FC236}">
                <a16:creationId xmlns:a16="http://schemas.microsoft.com/office/drawing/2014/main" id="{D27C59E1-CE21-F567-1B7E-D40E497654BD}"/>
              </a:ext>
            </a:extLst>
          </p:cNvPr>
          <p:cNvSpPr>
            <a:spLocks noGrp="1"/>
          </p:cNvSpPr>
          <p:nvPr>
            <p:ph type="sldNum" sz="quarter" idx="12"/>
          </p:nvPr>
        </p:nvSpPr>
        <p:spPr/>
        <p:txBody>
          <a:bodyPr/>
          <a:lstStyle/>
          <a:p>
            <a:fld id="{E3A0F8C9-0536-44E3-92CA-2798A712B5A8}" type="slidenum">
              <a:rPr lang="en-US" smtClean="0"/>
              <a:t>38</a:t>
            </a:fld>
            <a:endParaRPr lang="en-US"/>
          </a:p>
        </p:txBody>
      </p:sp>
    </p:spTree>
    <p:extLst>
      <p:ext uri="{BB962C8B-B14F-4D97-AF65-F5344CB8AC3E}">
        <p14:creationId xmlns:p14="http://schemas.microsoft.com/office/powerpoint/2010/main" val="1942425346"/>
      </p:ext>
    </p:extLst>
  </p:cSld>
  <p:clrMapOvr>
    <a:masterClrMapping/>
  </p:clrMapOvr>
  <p:extLst>
    <p:ext uri="{6950BFC3-D8DA-4A85-94F7-54DA5524770B}">
      <p188:commentRel xmlns:p188="http://schemas.microsoft.com/office/powerpoint/2018/8/main" r:id="rId3"/>
    </p:ext>
  </p:extLs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8F525-B4E8-0B6F-37CA-48798FE8A0D7}"/>
              </a:ext>
            </a:extLst>
          </p:cNvPr>
          <p:cNvSpPr>
            <a:spLocks noGrp="1"/>
          </p:cNvSpPr>
          <p:nvPr>
            <p:ph type="title"/>
          </p:nvPr>
        </p:nvSpPr>
        <p:spPr/>
        <p:txBody>
          <a:bodyPr/>
          <a:lstStyle/>
          <a:p>
            <a:r>
              <a:rPr lang="en-US"/>
              <a:t>Grants Team Contact Information: Fiscal</a:t>
            </a:r>
          </a:p>
        </p:txBody>
      </p:sp>
      <p:sp>
        <p:nvSpPr>
          <p:cNvPr id="3" name="Content Placeholder 2">
            <a:extLst>
              <a:ext uri="{FF2B5EF4-FFF2-40B4-BE49-F238E27FC236}">
                <a16:creationId xmlns:a16="http://schemas.microsoft.com/office/drawing/2014/main" id="{F6CEB42F-E170-A4EF-CACC-3E1C61F7680B}"/>
              </a:ext>
            </a:extLst>
          </p:cNvPr>
          <p:cNvSpPr>
            <a:spLocks noGrp="1"/>
          </p:cNvSpPr>
          <p:nvPr>
            <p:ph sz="half" idx="1"/>
          </p:nvPr>
        </p:nvSpPr>
        <p:spPr>
          <a:xfrm>
            <a:off x="396310" y="1508537"/>
            <a:ext cx="5436870" cy="4351338"/>
          </a:xfrm>
        </p:spPr>
        <p:txBody>
          <a:bodyPr vert="horz" lIns="91440" tIns="45720" rIns="91440" bIns="45720" rtlCol="0" anchor="t">
            <a:noAutofit/>
          </a:bodyPr>
          <a:lstStyle/>
          <a:p>
            <a:pPr marL="0" indent="0">
              <a:lnSpc>
                <a:spcPct val="90000"/>
              </a:lnSpc>
              <a:spcBef>
                <a:spcPts val="0"/>
              </a:spcBef>
              <a:spcAft>
                <a:spcPts val="0"/>
              </a:spcAft>
              <a:buNone/>
            </a:pPr>
            <a:r>
              <a:rPr lang="en-US" sz="1800" b="1" kern="0">
                <a:ea typeface="+mn-lt"/>
                <a:cs typeface="+mn-lt"/>
              </a:rPr>
              <a:t>Finance Director </a:t>
            </a:r>
          </a:p>
          <a:p>
            <a:pPr marL="0" indent="0">
              <a:lnSpc>
                <a:spcPct val="90000"/>
              </a:lnSpc>
              <a:spcBef>
                <a:spcPts val="0"/>
              </a:spcBef>
              <a:spcAft>
                <a:spcPts val="0"/>
              </a:spcAft>
              <a:buNone/>
            </a:pPr>
            <a:endParaRPr lang="en-US" sz="1800" b="1" kern="0">
              <a:ea typeface="+mn-lt"/>
              <a:cs typeface="+mn-lt"/>
            </a:endParaRPr>
          </a:p>
          <a:p>
            <a:pPr marL="0" indent="0">
              <a:lnSpc>
                <a:spcPct val="90000"/>
              </a:lnSpc>
              <a:spcBef>
                <a:spcPts val="0"/>
              </a:spcBef>
              <a:spcAft>
                <a:spcPts val="0"/>
              </a:spcAft>
              <a:buNone/>
            </a:pPr>
            <a:r>
              <a:rPr lang="en-US" sz="1800" b="1" kern="0">
                <a:ea typeface="+mn-lt"/>
                <a:cs typeface="+mn-lt"/>
              </a:rPr>
              <a:t>Mark Dunham</a:t>
            </a:r>
            <a:endParaRPr lang="en-US" sz="1800" b="1" kern="0">
              <a:effectLst/>
              <a:ea typeface="+mn-lt"/>
              <a:cs typeface="+mn-lt"/>
            </a:endParaRPr>
          </a:p>
          <a:p>
            <a:pPr marL="0" indent="0">
              <a:lnSpc>
                <a:spcPct val="90000"/>
              </a:lnSpc>
              <a:spcBef>
                <a:spcPts val="0"/>
              </a:spcBef>
              <a:spcAft>
                <a:spcPts val="0"/>
              </a:spcAft>
              <a:buNone/>
            </a:pPr>
            <a:r>
              <a:rPr lang="en-US" sz="1800" b="1" kern="0">
                <a:effectLst/>
                <a:ea typeface="+mn-lt"/>
                <a:cs typeface="+mn-lt"/>
              </a:rPr>
              <a:t>Phone:</a:t>
            </a:r>
            <a:r>
              <a:rPr lang="en-US" sz="1800" b="1" kern="0">
                <a:ea typeface="+mn-lt"/>
                <a:cs typeface="+mn-lt"/>
              </a:rPr>
              <a:t>  222-4647</a:t>
            </a:r>
            <a:endParaRPr lang="en-US" sz="1800" b="1" kern="0">
              <a:effectLst/>
              <a:ea typeface="+mn-lt"/>
              <a:cs typeface="+mn-lt"/>
            </a:endParaRPr>
          </a:p>
          <a:p>
            <a:pPr marL="0" indent="0">
              <a:lnSpc>
                <a:spcPct val="90000"/>
              </a:lnSpc>
              <a:spcBef>
                <a:spcPts val="0"/>
              </a:spcBef>
              <a:spcAft>
                <a:spcPts val="0"/>
              </a:spcAft>
              <a:buNone/>
            </a:pPr>
            <a:r>
              <a:rPr lang="en-US" sz="1800" b="1" kern="0">
                <a:effectLst/>
                <a:ea typeface="+mn-lt"/>
                <a:cs typeface="+mn-lt"/>
              </a:rPr>
              <a:t>e-mail:</a:t>
            </a:r>
            <a:r>
              <a:rPr lang="en-US" sz="1800" b="1" kern="0">
                <a:ea typeface="+mn-lt"/>
                <a:cs typeface="+mn-lt"/>
              </a:rPr>
              <a:t> </a:t>
            </a:r>
            <a:r>
              <a:rPr lang="en-US" sz="1800" b="1" kern="0">
                <a:ea typeface="+mn-lt"/>
                <a:cs typeface="+mn-lt"/>
                <a:hlinkClick r:id="rId2"/>
              </a:rPr>
              <a:t>mark</a:t>
            </a:r>
            <a:r>
              <a:rPr lang="en-US" sz="1800" b="1" kern="0">
                <a:effectLst/>
                <a:ea typeface="+mn-lt"/>
                <a:cs typeface="+mn-lt"/>
                <a:hlinkClick r:id="rId2"/>
              </a:rPr>
              <a:t>.</a:t>
            </a:r>
            <a:r>
              <a:rPr lang="en-US" sz="1800" b="1" kern="0">
                <a:ea typeface="+mn-lt"/>
                <a:cs typeface="+mn-lt"/>
                <a:hlinkClick r:id="rId2"/>
              </a:rPr>
              <a:t>dunham</a:t>
            </a:r>
            <a:r>
              <a:rPr lang="en-US" sz="1800" b="1" kern="0">
                <a:effectLst/>
                <a:ea typeface="+mn-lt"/>
                <a:cs typeface="+mn-lt"/>
                <a:hlinkClick r:id="rId2"/>
              </a:rPr>
              <a:t>@ride.ri.gov</a:t>
            </a:r>
          </a:p>
          <a:p>
            <a:pPr>
              <a:lnSpc>
                <a:spcPct val="90000"/>
              </a:lnSpc>
              <a:spcBef>
                <a:spcPts val="0"/>
              </a:spcBef>
              <a:spcAft>
                <a:spcPts val="0"/>
              </a:spcAft>
            </a:pPr>
            <a:endParaRPr lang="en-US" sz="1800" b="1" kern="0">
              <a:effectLst/>
              <a:ea typeface="+mn-lt"/>
              <a:cs typeface="+mn-lt"/>
            </a:endParaRPr>
          </a:p>
          <a:p>
            <a:pPr>
              <a:lnSpc>
                <a:spcPct val="90000"/>
              </a:lnSpc>
              <a:spcBef>
                <a:spcPts val="0"/>
              </a:spcBef>
              <a:spcAft>
                <a:spcPts val="0"/>
              </a:spcAft>
            </a:pPr>
            <a:endParaRPr lang="en-US" sz="1800" b="1" kern="0">
              <a:effectLst/>
              <a:ea typeface="+mn-lt"/>
              <a:cs typeface="+mn-lt"/>
            </a:endParaRPr>
          </a:p>
          <a:p>
            <a:pPr marL="0" indent="0">
              <a:lnSpc>
                <a:spcPct val="90000"/>
              </a:lnSpc>
              <a:spcBef>
                <a:spcPts val="0"/>
              </a:spcBef>
              <a:spcAft>
                <a:spcPts val="0"/>
              </a:spcAft>
              <a:buNone/>
            </a:pPr>
            <a:r>
              <a:rPr lang="en-US" sz="1800" b="1" kern="0">
                <a:ea typeface="+mn-lt"/>
                <a:cs typeface="+mn-lt"/>
              </a:rPr>
              <a:t>Federal Grants Administrator </a:t>
            </a:r>
          </a:p>
          <a:p>
            <a:pPr marL="0" indent="0">
              <a:lnSpc>
                <a:spcPct val="90000"/>
              </a:lnSpc>
              <a:spcBef>
                <a:spcPts val="0"/>
              </a:spcBef>
              <a:spcAft>
                <a:spcPts val="0"/>
              </a:spcAft>
              <a:buNone/>
            </a:pPr>
            <a:r>
              <a:rPr lang="en-US" sz="1800" b="1" kern="0">
                <a:ea typeface="+mn-lt"/>
                <a:cs typeface="+mn-lt"/>
              </a:rPr>
              <a:t>David Luther </a:t>
            </a:r>
            <a:endParaRPr lang="en-US" sz="1800" b="1" kern="0">
              <a:effectLst/>
              <a:ea typeface="+mn-lt"/>
              <a:cs typeface="+mn-lt"/>
            </a:endParaRPr>
          </a:p>
          <a:p>
            <a:pPr marL="0" indent="0">
              <a:lnSpc>
                <a:spcPct val="90000"/>
              </a:lnSpc>
              <a:spcBef>
                <a:spcPts val="0"/>
              </a:spcBef>
              <a:spcAft>
                <a:spcPts val="0"/>
              </a:spcAft>
              <a:buNone/>
            </a:pPr>
            <a:r>
              <a:rPr lang="en-US" sz="1800" b="1" kern="0">
                <a:effectLst/>
                <a:ea typeface="+mn-lt"/>
                <a:cs typeface="+mn-lt"/>
              </a:rPr>
              <a:t>Phone:</a:t>
            </a:r>
            <a:r>
              <a:rPr lang="en-US" sz="1800" b="1" kern="0">
                <a:ea typeface="+mn-lt"/>
                <a:cs typeface="+mn-lt"/>
              </a:rPr>
              <a:t>  222-4652</a:t>
            </a:r>
            <a:endParaRPr lang="en-US" sz="1800" b="1" kern="0">
              <a:effectLst/>
              <a:ea typeface="+mn-lt"/>
              <a:cs typeface="+mn-lt"/>
            </a:endParaRPr>
          </a:p>
          <a:p>
            <a:pPr marL="0" indent="0">
              <a:lnSpc>
                <a:spcPct val="90000"/>
              </a:lnSpc>
              <a:spcBef>
                <a:spcPts val="0"/>
              </a:spcBef>
              <a:spcAft>
                <a:spcPts val="0"/>
              </a:spcAft>
              <a:buNone/>
            </a:pPr>
            <a:r>
              <a:rPr lang="en-US" sz="1800" b="1" kern="0">
                <a:effectLst/>
                <a:ea typeface="+mn-lt"/>
                <a:cs typeface="+mn-lt"/>
              </a:rPr>
              <a:t>e-mail:</a:t>
            </a:r>
            <a:r>
              <a:rPr lang="en-US" sz="1800" b="1" kern="0">
                <a:ea typeface="+mn-lt"/>
                <a:cs typeface="+mn-lt"/>
              </a:rPr>
              <a:t>  </a:t>
            </a:r>
            <a:r>
              <a:rPr lang="en-US" sz="1800" b="1" kern="0">
                <a:ea typeface="+mn-lt"/>
                <a:cs typeface="+mn-lt"/>
                <a:hlinkClick r:id="rId3"/>
              </a:rPr>
              <a:t>david</a:t>
            </a:r>
            <a:r>
              <a:rPr lang="en-US" sz="1800" b="1" kern="0">
                <a:effectLst/>
                <a:ea typeface="+mn-lt"/>
                <a:cs typeface="+mn-lt"/>
                <a:hlinkClick r:id="rId3"/>
              </a:rPr>
              <a:t>.</a:t>
            </a:r>
            <a:r>
              <a:rPr lang="en-US" sz="1800" b="1" kern="0">
                <a:ea typeface="+mn-lt"/>
                <a:cs typeface="+mn-lt"/>
                <a:hlinkClick r:id="rId3"/>
              </a:rPr>
              <a:t>luther</a:t>
            </a:r>
            <a:r>
              <a:rPr lang="en-US" sz="1800" b="1" kern="0">
                <a:effectLst/>
                <a:ea typeface="+mn-lt"/>
                <a:cs typeface="+mn-lt"/>
                <a:hlinkClick r:id="rId3"/>
              </a:rPr>
              <a:t>@ride.ri.gov</a:t>
            </a:r>
          </a:p>
          <a:p>
            <a:pPr marL="0" indent="0">
              <a:spcBef>
                <a:spcPts val="0"/>
              </a:spcBef>
              <a:spcAft>
                <a:spcPts val="0"/>
              </a:spcAft>
              <a:buNone/>
            </a:pPr>
            <a:endParaRPr lang="en-US" sz="1800" b="1" kern="0">
              <a:ea typeface="+mn-lt"/>
              <a:cs typeface="+mn-lt"/>
              <a:hlinkClick r:id="rId3"/>
            </a:endParaRPr>
          </a:p>
          <a:p>
            <a:pPr marL="0" indent="0">
              <a:spcBef>
                <a:spcPts val="0"/>
              </a:spcBef>
              <a:spcAft>
                <a:spcPts val="0"/>
              </a:spcAft>
              <a:buNone/>
            </a:pPr>
            <a:endParaRPr lang="en-US" b="1" kern="0">
              <a:ea typeface="+mn-lt"/>
              <a:cs typeface="+mn-lt"/>
              <a:hlinkClick r:id="rId3"/>
            </a:endParaRPr>
          </a:p>
        </p:txBody>
      </p:sp>
      <p:sp>
        <p:nvSpPr>
          <p:cNvPr id="6" name="Content Placeholder 5">
            <a:extLst>
              <a:ext uri="{FF2B5EF4-FFF2-40B4-BE49-F238E27FC236}">
                <a16:creationId xmlns:a16="http://schemas.microsoft.com/office/drawing/2014/main" id="{2CA7DED8-5123-B1D6-8533-AF872EB37DC7}"/>
              </a:ext>
            </a:extLst>
          </p:cNvPr>
          <p:cNvSpPr>
            <a:spLocks noGrp="1"/>
          </p:cNvSpPr>
          <p:nvPr>
            <p:ph sz="half" idx="2"/>
          </p:nvPr>
        </p:nvSpPr>
        <p:spPr>
          <a:xfrm>
            <a:off x="6096000" y="1346961"/>
            <a:ext cx="5181600" cy="4351338"/>
          </a:xfrm>
        </p:spPr>
        <p:txBody>
          <a:bodyPr vert="horz" lIns="91440" tIns="45720" rIns="91440" bIns="45720" rtlCol="0" anchor="t">
            <a:noAutofit/>
          </a:bodyPr>
          <a:lstStyle/>
          <a:p>
            <a:pPr marL="0" indent="0">
              <a:lnSpc>
                <a:spcPct val="90000"/>
              </a:lnSpc>
              <a:spcBef>
                <a:spcPts val="0"/>
              </a:spcBef>
              <a:spcAft>
                <a:spcPts val="0"/>
              </a:spcAft>
              <a:buNone/>
            </a:pPr>
            <a:r>
              <a:rPr lang="fr-FR" sz="1800" b="1" kern="0">
                <a:ea typeface="+mn-lt"/>
                <a:cs typeface="+mn-lt"/>
              </a:rPr>
              <a:t>Grant Officers</a:t>
            </a:r>
          </a:p>
          <a:p>
            <a:pPr marL="0" indent="0">
              <a:lnSpc>
                <a:spcPct val="90000"/>
              </a:lnSpc>
              <a:spcBef>
                <a:spcPts val="0"/>
              </a:spcBef>
              <a:spcAft>
                <a:spcPts val="0"/>
              </a:spcAft>
              <a:buNone/>
            </a:pPr>
            <a:endParaRPr lang="fr-FR" sz="1800" b="1" kern="0">
              <a:ea typeface="+mn-lt"/>
              <a:cs typeface="+mn-lt"/>
            </a:endParaRPr>
          </a:p>
          <a:p>
            <a:pPr marL="0" indent="0">
              <a:lnSpc>
                <a:spcPct val="90000"/>
              </a:lnSpc>
              <a:spcBef>
                <a:spcPts val="0"/>
              </a:spcBef>
              <a:spcAft>
                <a:spcPts val="0"/>
              </a:spcAft>
              <a:buNone/>
            </a:pPr>
            <a:r>
              <a:rPr lang="fr-FR" sz="1800" b="1" kern="0">
                <a:ea typeface="+mn-lt"/>
                <a:cs typeface="+mn-lt"/>
              </a:rPr>
              <a:t>Lisa Ellis</a:t>
            </a:r>
          </a:p>
          <a:p>
            <a:pPr marL="0" indent="0">
              <a:lnSpc>
                <a:spcPct val="90000"/>
              </a:lnSpc>
              <a:spcBef>
                <a:spcPts val="0"/>
              </a:spcBef>
              <a:spcAft>
                <a:spcPts val="0"/>
              </a:spcAft>
              <a:buNone/>
            </a:pPr>
            <a:r>
              <a:rPr lang="fr-FR" sz="1800" b="1" kern="0">
                <a:ea typeface="+mn-lt"/>
                <a:cs typeface="+mn-lt"/>
              </a:rPr>
              <a:t>Phone: 222-8954</a:t>
            </a:r>
          </a:p>
          <a:p>
            <a:pPr marL="0" indent="0">
              <a:lnSpc>
                <a:spcPct val="90000"/>
              </a:lnSpc>
              <a:spcBef>
                <a:spcPts val="0"/>
              </a:spcBef>
              <a:spcAft>
                <a:spcPts val="0"/>
              </a:spcAft>
              <a:buNone/>
            </a:pPr>
            <a:r>
              <a:rPr lang="fr-FR" sz="1800" b="1" kern="0">
                <a:ea typeface="+mn-lt"/>
                <a:cs typeface="+mn-lt"/>
              </a:rPr>
              <a:t>e-mail: </a:t>
            </a:r>
            <a:r>
              <a:rPr lang="fr-FR" sz="1800" b="1" kern="0">
                <a:ea typeface="+mn-lt"/>
                <a:cs typeface="+mn-lt"/>
                <a:hlinkClick r:id="rId4"/>
              </a:rPr>
              <a:t>lisa.ellis@ride.ri.gov</a:t>
            </a:r>
            <a:endParaRPr lang="fr-FR" sz="1800" b="1" kern="0">
              <a:effectLst/>
              <a:ea typeface="+mn-lt"/>
              <a:cs typeface="+mn-lt"/>
            </a:endParaRPr>
          </a:p>
          <a:p>
            <a:pPr marL="0" indent="0">
              <a:lnSpc>
                <a:spcPct val="90000"/>
              </a:lnSpc>
              <a:spcBef>
                <a:spcPts val="0"/>
              </a:spcBef>
              <a:spcAft>
                <a:spcPts val="0"/>
              </a:spcAft>
              <a:buNone/>
            </a:pPr>
            <a:endParaRPr lang="fr-FR" sz="1800" b="1" kern="0">
              <a:effectLst/>
              <a:ea typeface="+mn-lt"/>
              <a:cs typeface="+mn-lt"/>
            </a:endParaRPr>
          </a:p>
          <a:p>
            <a:pPr marL="0" indent="0">
              <a:lnSpc>
                <a:spcPct val="90000"/>
              </a:lnSpc>
              <a:spcBef>
                <a:spcPts val="0"/>
              </a:spcBef>
              <a:spcAft>
                <a:spcPts val="0"/>
              </a:spcAft>
              <a:buNone/>
            </a:pPr>
            <a:r>
              <a:rPr lang="fr-FR" sz="1800" b="1" kern="0">
                <a:ea typeface="+mn-lt"/>
                <a:cs typeface="+mn-lt"/>
              </a:rPr>
              <a:t>Crystal Martin</a:t>
            </a:r>
            <a:endParaRPr lang="fr-FR" sz="1800" b="1" kern="0">
              <a:effectLst/>
              <a:ea typeface="+mn-lt"/>
              <a:cs typeface="+mn-lt"/>
            </a:endParaRPr>
          </a:p>
          <a:p>
            <a:pPr marL="0" indent="0">
              <a:lnSpc>
                <a:spcPct val="90000"/>
              </a:lnSpc>
              <a:spcBef>
                <a:spcPts val="0"/>
              </a:spcBef>
              <a:spcAft>
                <a:spcPts val="0"/>
              </a:spcAft>
              <a:buNone/>
            </a:pPr>
            <a:r>
              <a:rPr lang="fr-FR" sz="1800" b="1" kern="0">
                <a:effectLst/>
                <a:ea typeface="+mn-lt"/>
                <a:cs typeface="+mn-lt"/>
              </a:rPr>
              <a:t>Phone:</a:t>
            </a:r>
            <a:r>
              <a:rPr lang="fr-FR" sz="1800" b="1" kern="0">
                <a:ea typeface="+mn-lt"/>
                <a:cs typeface="+mn-lt"/>
              </a:rPr>
              <a:t>  222-8482</a:t>
            </a:r>
            <a:endParaRPr lang="fr-FR" sz="1800" b="1" kern="0">
              <a:effectLst/>
              <a:ea typeface="+mn-lt"/>
              <a:cs typeface="+mn-lt"/>
            </a:endParaRPr>
          </a:p>
          <a:p>
            <a:pPr marL="0" indent="0">
              <a:lnSpc>
                <a:spcPct val="90000"/>
              </a:lnSpc>
              <a:spcBef>
                <a:spcPts val="0"/>
              </a:spcBef>
              <a:spcAft>
                <a:spcPts val="0"/>
              </a:spcAft>
              <a:buNone/>
            </a:pPr>
            <a:r>
              <a:rPr lang="fr-FR" sz="1800" b="1" kern="0">
                <a:effectLst/>
                <a:ea typeface="+mn-lt"/>
                <a:cs typeface="+mn-lt"/>
              </a:rPr>
              <a:t>e-mail:</a:t>
            </a:r>
            <a:r>
              <a:rPr lang="fr-FR" sz="1800" b="1" kern="0">
                <a:ea typeface="+mn-lt"/>
                <a:cs typeface="+mn-lt"/>
              </a:rPr>
              <a:t>  </a:t>
            </a:r>
            <a:r>
              <a:rPr lang="fr-FR" sz="1800" b="1" kern="0">
                <a:ea typeface="+mn-lt"/>
                <a:cs typeface="+mn-lt"/>
                <a:hlinkClick r:id="rId5"/>
              </a:rPr>
              <a:t>crystal</a:t>
            </a:r>
            <a:r>
              <a:rPr lang="fr-FR" sz="1800" b="1" kern="0">
                <a:effectLst/>
                <a:ea typeface="+mn-lt"/>
                <a:cs typeface="+mn-lt"/>
                <a:hlinkClick r:id="rId5"/>
              </a:rPr>
              <a:t>.</a:t>
            </a:r>
            <a:r>
              <a:rPr lang="fr-FR" sz="1800" b="1" kern="0">
                <a:ea typeface="+mn-lt"/>
                <a:cs typeface="+mn-lt"/>
                <a:hlinkClick r:id="rId5"/>
              </a:rPr>
              <a:t>martin</a:t>
            </a:r>
            <a:r>
              <a:rPr lang="fr-FR" sz="1800" b="1" kern="0">
                <a:effectLst/>
                <a:ea typeface="+mn-lt"/>
                <a:cs typeface="+mn-lt"/>
                <a:hlinkClick r:id="rId5"/>
              </a:rPr>
              <a:t>@ride.ri.gov</a:t>
            </a:r>
          </a:p>
          <a:p>
            <a:pPr marL="0" indent="0">
              <a:lnSpc>
                <a:spcPct val="90000"/>
              </a:lnSpc>
              <a:spcBef>
                <a:spcPts val="0"/>
              </a:spcBef>
              <a:spcAft>
                <a:spcPts val="0"/>
              </a:spcAft>
              <a:buNone/>
            </a:pPr>
            <a:endParaRPr lang="fr-FR" sz="1800" b="1" kern="0">
              <a:effectLst/>
              <a:ea typeface="+mn-lt"/>
              <a:cs typeface="+mn-lt"/>
            </a:endParaRPr>
          </a:p>
          <a:p>
            <a:pPr marL="0" indent="0">
              <a:lnSpc>
                <a:spcPct val="90000"/>
              </a:lnSpc>
              <a:spcBef>
                <a:spcPts val="0"/>
              </a:spcBef>
              <a:spcAft>
                <a:spcPts val="0"/>
              </a:spcAft>
              <a:buNone/>
            </a:pPr>
            <a:r>
              <a:rPr lang="fr-FR" sz="1800" b="1" kern="0">
                <a:ea typeface="+mn-lt"/>
                <a:cs typeface="+mn-lt"/>
              </a:rPr>
              <a:t>Dalila Townes</a:t>
            </a:r>
            <a:endParaRPr lang="fr-FR" sz="1800" b="1" kern="0">
              <a:effectLst/>
              <a:ea typeface="+mn-lt"/>
              <a:cs typeface="+mn-lt"/>
            </a:endParaRPr>
          </a:p>
          <a:p>
            <a:pPr marL="0" indent="0">
              <a:lnSpc>
                <a:spcPct val="90000"/>
              </a:lnSpc>
              <a:spcBef>
                <a:spcPts val="0"/>
              </a:spcBef>
              <a:spcAft>
                <a:spcPts val="0"/>
              </a:spcAft>
              <a:buNone/>
            </a:pPr>
            <a:r>
              <a:rPr lang="fr-FR" sz="1800" b="1" kern="0">
                <a:effectLst/>
                <a:ea typeface="+mn-lt"/>
                <a:cs typeface="+mn-lt"/>
              </a:rPr>
              <a:t>Phone:</a:t>
            </a:r>
            <a:r>
              <a:rPr lang="fr-FR" sz="1800" b="1" kern="0">
                <a:ea typeface="+mn-lt"/>
                <a:cs typeface="+mn-lt"/>
              </a:rPr>
              <a:t>  222-8171</a:t>
            </a:r>
            <a:endParaRPr lang="fr-FR" sz="1800" b="1" kern="0">
              <a:effectLst/>
              <a:ea typeface="+mn-lt"/>
              <a:cs typeface="+mn-lt"/>
            </a:endParaRPr>
          </a:p>
          <a:p>
            <a:pPr marL="0" indent="0">
              <a:lnSpc>
                <a:spcPct val="90000"/>
              </a:lnSpc>
              <a:spcBef>
                <a:spcPts val="0"/>
              </a:spcBef>
              <a:spcAft>
                <a:spcPts val="0"/>
              </a:spcAft>
              <a:buNone/>
            </a:pPr>
            <a:r>
              <a:rPr lang="fr-FR" sz="1800" b="1" kern="0">
                <a:effectLst/>
                <a:ea typeface="+mn-lt"/>
                <a:cs typeface="+mn-lt"/>
              </a:rPr>
              <a:t>e-mail:</a:t>
            </a:r>
            <a:r>
              <a:rPr lang="fr-FR" sz="1800" b="1" kern="0">
                <a:ea typeface="+mn-lt"/>
                <a:cs typeface="+mn-lt"/>
              </a:rPr>
              <a:t>  </a:t>
            </a:r>
            <a:r>
              <a:rPr lang="fr-FR" sz="1800" b="1" kern="0">
                <a:ea typeface="+mn-lt"/>
                <a:cs typeface="+mn-lt"/>
                <a:hlinkClick r:id="rId6"/>
              </a:rPr>
              <a:t>dalila</a:t>
            </a:r>
            <a:r>
              <a:rPr lang="fr-FR" sz="1800" b="1" kern="0">
                <a:effectLst/>
                <a:ea typeface="+mn-lt"/>
                <a:cs typeface="+mn-lt"/>
                <a:hlinkClick r:id="rId6"/>
              </a:rPr>
              <a:t>.</a:t>
            </a:r>
            <a:r>
              <a:rPr lang="fr-FR" sz="1800" b="1" kern="0">
                <a:ea typeface="+mn-lt"/>
                <a:cs typeface="+mn-lt"/>
                <a:hlinkClick r:id="rId6"/>
              </a:rPr>
              <a:t>townes</a:t>
            </a:r>
            <a:r>
              <a:rPr lang="fr-FR" sz="1800" b="1" kern="0">
                <a:effectLst/>
                <a:ea typeface="+mn-lt"/>
                <a:cs typeface="+mn-lt"/>
                <a:hlinkClick r:id="rId6"/>
              </a:rPr>
              <a:t>@ride.ri.gov</a:t>
            </a:r>
          </a:p>
          <a:p>
            <a:pPr marL="0" indent="0">
              <a:lnSpc>
                <a:spcPct val="90000"/>
              </a:lnSpc>
              <a:spcBef>
                <a:spcPts val="0"/>
              </a:spcBef>
              <a:spcAft>
                <a:spcPts val="0"/>
              </a:spcAft>
              <a:buNone/>
            </a:pPr>
            <a:endParaRPr lang="fr-FR" sz="1800" b="1" kern="0">
              <a:effectLst/>
              <a:ea typeface="+mn-lt"/>
              <a:cs typeface="+mn-lt"/>
            </a:endParaRPr>
          </a:p>
          <a:p>
            <a:pPr marL="0" indent="0">
              <a:lnSpc>
                <a:spcPct val="90000"/>
              </a:lnSpc>
              <a:spcBef>
                <a:spcPts val="0"/>
              </a:spcBef>
              <a:spcAft>
                <a:spcPts val="0"/>
              </a:spcAft>
              <a:buNone/>
            </a:pPr>
            <a:r>
              <a:rPr lang="fr-FR" sz="1800" b="1" kern="0">
                <a:ea typeface="+mn-lt"/>
                <a:cs typeface="+mn-lt"/>
              </a:rPr>
              <a:t>Anthony Vescera</a:t>
            </a:r>
            <a:endParaRPr lang="fr-FR" sz="1800" b="1" kern="0">
              <a:effectLst/>
              <a:ea typeface="+mn-lt"/>
              <a:cs typeface="+mn-lt"/>
            </a:endParaRPr>
          </a:p>
          <a:p>
            <a:pPr marL="0" indent="0">
              <a:lnSpc>
                <a:spcPct val="90000"/>
              </a:lnSpc>
              <a:spcBef>
                <a:spcPts val="0"/>
              </a:spcBef>
              <a:spcAft>
                <a:spcPts val="0"/>
              </a:spcAft>
              <a:buNone/>
            </a:pPr>
            <a:r>
              <a:rPr lang="fr-FR" sz="1800" b="1" kern="0">
                <a:effectLst/>
                <a:ea typeface="+mn-lt"/>
                <a:cs typeface="+mn-lt"/>
              </a:rPr>
              <a:t>Phone:</a:t>
            </a:r>
            <a:r>
              <a:rPr lang="fr-FR" sz="1800" b="1" kern="0">
                <a:ea typeface="+mn-lt"/>
                <a:cs typeface="+mn-lt"/>
              </a:rPr>
              <a:t>  222-4653</a:t>
            </a:r>
            <a:endParaRPr lang="fr-FR" sz="1800" b="1" kern="0">
              <a:effectLst/>
              <a:ea typeface="+mn-lt"/>
              <a:cs typeface="+mn-lt"/>
            </a:endParaRPr>
          </a:p>
          <a:p>
            <a:pPr marL="0" indent="0">
              <a:lnSpc>
                <a:spcPct val="90000"/>
              </a:lnSpc>
              <a:spcBef>
                <a:spcPts val="0"/>
              </a:spcBef>
              <a:spcAft>
                <a:spcPts val="0"/>
              </a:spcAft>
              <a:buNone/>
            </a:pPr>
            <a:r>
              <a:rPr lang="fr-FR" sz="1800" b="1" kern="0">
                <a:effectLst/>
                <a:ea typeface="+mn-lt"/>
                <a:cs typeface="+mn-lt"/>
              </a:rPr>
              <a:t>e-mail:</a:t>
            </a:r>
            <a:r>
              <a:rPr lang="fr-FR" sz="1800" b="1" kern="0">
                <a:ea typeface="+mn-lt"/>
                <a:cs typeface="+mn-lt"/>
              </a:rPr>
              <a:t>  </a:t>
            </a:r>
            <a:r>
              <a:rPr lang="fr-FR" sz="1800" b="1" kern="0">
                <a:ea typeface="+mn-lt"/>
                <a:cs typeface="+mn-lt"/>
                <a:hlinkClick r:id="rId7"/>
              </a:rPr>
              <a:t>anthony</a:t>
            </a:r>
            <a:r>
              <a:rPr lang="fr-FR" sz="1800" b="1" kern="0">
                <a:effectLst/>
                <a:ea typeface="+mn-lt"/>
                <a:cs typeface="+mn-lt"/>
                <a:hlinkClick r:id="rId7"/>
              </a:rPr>
              <a:t>.</a:t>
            </a:r>
            <a:r>
              <a:rPr lang="fr-FR" sz="1800" b="1" kern="0">
                <a:ea typeface="+mn-lt"/>
                <a:cs typeface="+mn-lt"/>
                <a:hlinkClick r:id="rId7"/>
              </a:rPr>
              <a:t>vescera</a:t>
            </a:r>
            <a:r>
              <a:rPr lang="fr-FR" sz="1800" b="1" kern="0">
                <a:effectLst/>
                <a:ea typeface="+mn-lt"/>
                <a:cs typeface="+mn-lt"/>
                <a:hlinkClick r:id="rId7"/>
              </a:rPr>
              <a:t>@ride.ri.gov</a:t>
            </a:r>
            <a:endParaRPr lang="fr-FR" b="1" kern="0">
              <a:ea typeface="+mn-lt"/>
              <a:cs typeface="+mn-lt"/>
              <a:hlinkClick r:id="rId7"/>
            </a:endParaRPr>
          </a:p>
        </p:txBody>
      </p:sp>
      <p:sp>
        <p:nvSpPr>
          <p:cNvPr id="4" name="Footer Placeholder 3">
            <a:extLst>
              <a:ext uri="{FF2B5EF4-FFF2-40B4-BE49-F238E27FC236}">
                <a16:creationId xmlns:a16="http://schemas.microsoft.com/office/drawing/2014/main" id="{A7F50111-CD6D-3705-48CF-08464761AE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2B6A1A4-3A96-FC8B-7DBB-878DD9EEAE0E}"/>
              </a:ext>
            </a:extLst>
          </p:cNvPr>
          <p:cNvSpPr>
            <a:spLocks noGrp="1"/>
          </p:cNvSpPr>
          <p:nvPr>
            <p:ph type="sldNum" sz="quarter" idx="12"/>
          </p:nvPr>
        </p:nvSpPr>
        <p:spPr/>
        <p:txBody>
          <a:bodyPr/>
          <a:lstStyle/>
          <a:p>
            <a:fld id="{E3A0F8C9-0536-44E3-92CA-2798A712B5A8}" type="slidenum">
              <a:rPr lang="en-US" smtClean="0"/>
              <a:t>39</a:t>
            </a:fld>
            <a:endParaRPr lang="en-US"/>
          </a:p>
        </p:txBody>
      </p:sp>
    </p:spTree>
    <p:extLst>
      <p:ext uri="{BB962C8B-B14F-4D97-AF65-F5344CB8AC3E}">
        <p14:creationId xmlns:p14="http://schemas.microsoft.com/office/powerpoint/2010/main" val="1462720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8B019-EBED-AC29-DBE4-D8154E00C21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B6BA451-631B-1CCD-4B45-45169FA4DCE0}"/>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1D2D40A4-C47F-0880-FA81-24A086EA914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226A202-719A-C967-ED67-5B11D0F9B026}"/>
              </a:ext>
            </a:extLst>
          </p:cNvPr>
          <p:cNvSpPr>
            <a:spLocks noGrp="1"/>
          </p:cNvSpPr>
          <p:nvPr>
            <p:ph type="sldNum" sz="quarter" idx="12"/>
          </p:nvPr>
        </p:nvSpPr>
        <p:spPr/>
        <p:txBody>
          <a:bodyPr/>
          <a:lstStyle/>
          <a:p>
            <a:fld id="{E3A0F8C9-0536-44E3-92CA-2798A712B5A8}" type="slidenum">
              <a:rPr lang="en-US" smtClean="0"/>
              <a:t>4</a:t>
            </a:fld>
            <a:endParaRPr lang="en-US"/>
          </a:p>
        </p:txBody>
      </p:sp>
    </p:spTree>
    <p:extLst>
      <p:ext uri="{BB962C8B-B14F-4D97-AF65-F5344CB8AC3E}">
        <p14:creationId xmlns:p14="http://schemas.microsoft.com/office/powerpoint/2010/main" val="2131119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7B6DAC0-95D9-313C-3AA1-3A0EE6DCE224}"/>
              </a:ext>
            </a:extLst>
          </p:cNvPr>
          <p:cNvSpPr>
            <a:spLocks noGrp="1"/>
          </p:cNvSpPr>
          <p:nvPr>
            <p:ph type="title"/>
          </p:nvPr>
        </p:nvSpPr>
        <p:spPr/>
        <p:txBody>
          <a:bodyPr/>
          <a:lstStyle/>
          <a:p>
            <a:r>
              <a:rPr lang="en-US"/>
              <a:t>Clarifying the Why </a:t>
            </a:r>
          </a:p>
        </p:txBody>
      </p:sp>
      <p:sp>
        <p:nvSpPr>
          <p:cNvPr id="6" name="Text Placeholder 5">
            <a:extLst>
              <a:ext uri="{FF2B5EF4-FFF2-40B4-BE49-F238E27FC236}">
                <a16:creationId xmlns:a16="http://schemas.microsoft.com/office/drawing/2014/main" id="{F68003F8-39FF-0DD6-0E5E-B2B6BC8FC090}"/>
              </a:ext>
            </a:extLst>
          </p:cNvPr>
          <p:cNvSpPr>
            <a:spLocks noGrp="1"/>
          </p:cNvSpPr>
          <p:nvPr>
            <p:ph type="body" sz="quarter" idx="13"/>
          </p:nvPr>
        </p:nvSpPr>
        <p:spPr/>
        <p:txBody>
          <a:bodyPr/>
          <a:lstStyle/>
          <a:p>
            <a:r>
              <a:rPr lang="en-US" sz="2000"/>
              <a:t>The Title II Team’s goal is to get you to YES!</a:t>
            </a:r>
            <a:endParaRPr lang="en-US"/>
          </a:p>
          <a:p>
            <a:endParaRPr lang="en-US"/>
          </a:p>
        </p:txBody>
      </p:sp>
      <p:sp>
        <p:nvSpPr>
          <p:cNvPr id="7" name="Text Placeholder 6">
            <a:extLst>
              <a:ext uri="{FF2B5EF4-FFF2-40B4-BE49-F238E27FC236}">
                <a16:creationId xmlns:a16="http://schemas.microsoft.com/office/drawing/2014/main" id="{384B0FA6-2E25-7F46-C2E8-B6F520BD0E64}"/>
              </a:ext>
            </a:extLst>
          </p:cNvPr>
          <p:cNvSpPr>
            <a:spLocks noGrp="1"/>
          </p:cNvSpPr>
          <p:nvPr>
            <p:ph type="body" sz="quarter" idx="14"/>
          </p:nvPr>
        </p:nvSpPr>
        <p:spPr>
          <a:xfrm>
            <a:off x="304800" y="1621766"/>
            <a:ext cx="11582400" cy="4169435"/>
          </a:xfrm>
        </p:spPr>
        <p:txBody>
          <a:bodyPr vert="horz" lIns="91440" tIns="45720" rIns="91440" bIns="45720" rtlCol="0" anchor="t">
            <a:noAutofit/>
          </a:bodyPr>
          <a:lstStyle/>
          <a:p>
            <a:r>
              <a:rPr lang="en-US"/>
              <a:t>Why does this matter? </a:t>
            </a:r>
          </a:p>
          <a:p>
            <a:pPr lvl="1"/>
            <a:r>
              <a:rPr lang="en-US"/>
              <a:t>Evidence Based Research </a:t>
            </a:r>
          </a:p>
          <a:p>
            <a:r>
              <a:rPr lang="en-US"/>
              <a:t>Why should they care? </a:t>
            </a:r>
          </a:p>
          <a:p>
            <a:r>
              <a:rPr lang="en-US"/>
              <a:t>Where does the information? – Recommend it is going in the document library</a:t>
            </a:r>
          </a:p>
          <a:p>
            <a:r>
              <a:rPr lang="en-US"/>
              <a:t>Monitor-</a:t>
            </a:r>
          </a:p>
          <a:p>
            <a:r>
              <a:rPr lang="en-US"/>
              <a:t>Succession Planning/ Knowledge Management </a:t>
            </a:r>
          </a:p>
        </p:txBody>
      </p:sp>
    </p:spTree>
    <p:extLst>
      <p:ext uri="{BB962C8B-B14F-4D97-AF65-F5344CB8AC3E}">
        <p14:creationId xmlns:p14="http://schemas.microsoft.com/office/powerpoint/2010/main" val="1482069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D0498-5192-D4F2-C4CC-94688EC6E651}"/>
              </a:ext>
            </a:extLst>
          </p:cNvPr>
          <p:cNvSpPr>
            <a:spLocks noGrp="1"/>
          </p:cNvSpPr>
          <p:nvPr>
            <p:ph type="title"/>
          </p:nvPr>
        </p:nvSpPr>
        <p:spPr/>
        <p:txBody>
          <a:bodyPr anchor="ctr">
            <a:normAutofit/>
          </a:bodyPr>
          <a:lstStyle/>
          <a:p>
            <a:r>
              <a:rPr lang="en-US" sz="4000" b="0" i="0" u="none" strike="noStrike">
                <a:solidFill>
                  <a:srgbClr val="1A497F"/>
                </a:solidFill>
                <a:effectLst/>
              </a:rPr>
              <a:t>Federal Funding Programs in the CRP</a:t>
            </a:r>
            <a:endParaRPr lang="en-US" sz="4000">
              <a:solidFill>
                <a:srgbClr val="1A497F"/>
              </a:solidFill>
            </a:endParaRPr>
          </a:p>
        </p:txBody>
      </p:sp>
      <p:graphicFrame>
        <p:nvGraphicFramePr>
          <p:cNvPr id="6" name="Content Placeholder 2">
            <a:extLst>
              <a:ext uri="{FF2B5EF4-FFF2-40B4-BE49-F238E27FC236}">
                <a16:creationId xmlns:a16="http://schemas.microsoft.com/office/drawing/2014/main" id="{A103EF1B-7F78-2E31-7210-E88A2102B202}"/>
              </a:ext>
            </a:extLst>
          </p:cNvPr>
          <p:cNvGraphicFramePr>
            <a:graphicFrameLocks noGrp="1"/>
          </p:cNvGraphicFramePr>
          <p:nvPr>
            <p:ph idx="1"/>
            <p:extLst>
              <p:ext uri="{D42A27DB-BD31-4B8C-83A1-F6EECF244321}">
                <p14:modId xmlns:p14="http://schemas.microsoft.com/office/powerpoint/2010/main" val="3931777338"/>
              </p:ext>
            </p:extLst>
          </p:nvPr>
        </p:nvGraphicFramePr>
        <p:xfrm>
          <a:off x="-3080951" y="1638466"/>
          <a:ext cx="11582400" cy="3705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0" name="Content Placeholder 2">
            <a:extLst>
              <a:ext uri="{FF2B5EF4-FFF2-40B4-BE49-F238E27FC236}">
                <a16:creationId xmlns:a16="http://schemas.microsoft.com/office/drawing/2014/main" id="{230FCA87-FEB4-2A84-6072-2656827FDC0A}"/>
              </a:ext>
            </a:extLst>
          </p:cNvPr>
          <p:cNvGraphicFramePr>
            <a:graphicFrameLocks/>
          </p:cNvGraphicFramePr>
          <p:nvPr>
            <p:extLst>
              <p:ext uri="{D42A27DB-BD31-4B8C-83A1-F6EECF244321}">
                <p14:modId xmlns:p14="http://schemas.microsoft.com/office/powerpoint/2010/main" val="3760555267"/>
              </p:ext>
            </p:extLst>
          </p:nvPr>
        </p:nvGraphicFramePr>
        <p:xfrm>
          <a:off x="5715966" y="1576387"/>
          <a:ext cx="5386874" cy="37052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Slide Number Placeholder 4">
            <a:extLst>
              <a:ext uri="{FF2B5EF4-FFF2-40B4-BE49-F238E27FC236}">
                <a16:creationId xmlns:a16="http://schemas.microsoft.com/office/drawing/2014/main" id="{E1DEC03F-5044-868F-93F8-DAF06CBE2375}"/>
              </a:ext>
            </a:extLst>
          </p:cNvPr>
          <p:cNvSpPr txBox="1">
            <a:spLocks/>
          </p:cNvSpPr>
          <p:nvPr/>
        </p:nvSpPr>
        <p:spPr>
          <a:xfrm>
            <a:off x="9719988" y="6170673"/>
            <a:ext cx="586986" cy="338328"/>
          </a:xfrm>
          <a:prstGeom prst="rect">
            <a:avLst/>
          </a:prstGeom>
        </p:spPr>
        <p:txBody>
          <a:bodyPr vert="horz" lIns="91440" tIns="45720" rIns="91440" bIns="45720" rtlCol="0" anchor="ctr"/>
          <a:lstStyle>
            <a:defPPr>
              <a:defRPr lang="en-US"/>
            </a:defPPr>
            <a:lvl1pPr marL="0" algn="ctr"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A0F8C9-0536-44E3-92CA-2798A712B5A8}" type="slidenum">
              <a:rPr lang="en-US" smtClean="0"/>
              <a:pPr/>
              <a:t>6</a:t>
            </a:fld>
            <a:endParaRPr lang="en-US"/>
          </a:p>
        </p:txBody>
      </p:sp>
      <p:sp>
        <p:nvSpPr>
          <p:cNvPr id="4" name="Star: 5 Points 3">
            <a:extLst>
              <a:ext uri="{FF2B5EF4-FFF2-40B4-BE49-F238E27FC236}">
                <a16:creationId xmlns:a16="http://schemas.microsoft.com/office/drawing/2014/main" id="{08BDF9E7-A6AF-2978-6A20-5414EDB02570}"/>
              </a:ext>
            </a:extLst>
          </p:cNvPr>
          <p:cNvSpPr/>
          <p:nvPr/>
        </p:nvSpPr>
        <p:spPr>
          <a:xfrm>
            <a:off x="4171184" y="2140394"/>
            <a:ext cx="1544782" cy="1475509"/>
          </a:xfrm>
          <a:prstGeom prst="star5">
            <a:avLst/>
          </a:prstGeom>
          <a:solidFill>
            <a:srgbClr val="1E497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spTree>
    <p:extLst>
      <p:ext uri="{BB962C8B-B14F-4D97-AF65-F5344CB8AC3E}">
        <p14:creationId xmlns:p14="http://schemas.microsoft.com/office/powerpoint/2010/main" val="2955194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ED130-9434-A7C0-3AFC-AED2FDF392C5}"/>
              </a:ext>
            </a:extLst>
          </p:cNvPr>
          <p:cNvSpPr>
            <a:spLocks noGrp="1"/>
          </p:cNvSpPr>
          <p:nvPr>
            <p:ph type="title"/>
          </p:nvPr>
        </p:nvSpPr>
        <p:spPr/>
        <p:txBody>
          <a:bodyPr>
            <a:normAutofit/>
          </a:bodyPr>
          <a:lstStyle/>
          <a:p>
            <a:r>
              <a:rPr lang="en-US" sz="4000"/>
              <a:t>Anatomy of a Strategic Plan</a:t>
            </a:r>
          </a:p>
        </p:txBody>
      </p:sp>
      <p:sp>
        <p:nvSpPr>
          <p:cNvPr id="5" name="Slide Number Placeholder 4">
            <a:extLst>
              <a:ext uri="{FF2B5EF4-FFF2-40B4-BE49-F238E27FC236}">
                <a16:creationId xmlns:a16="http://schemas.microsoft.com/office/drawing/2014/main" id="{DAC654DB-1689-E83C-7759-3C2F1BB28E31}"/>
              </a:ext>
            </a:extLst>
          </p:cNvPr>
          <p:cNvSpPr>
            <a:spLocks noGrp="1"/>
          </p:cNvSpPr>
          <p:nvPr>
            <p:ph type="sldNum" sz="quarter" idx="12"/>
          </p:nvPr>
        </p:nvSpPr>
        <p:spPr/>
        <p:txBody>
          <a:bodyPr/>
          <a:lstStyle/>
          <a:p>
            <a:fld id="{E3A0F8C9-0536-44E3-92CA-2798A712B5A8}" type="slidenum">
              <a:rPr lang="en-US" smtClean="0"/>
              <a:t>7</a:t>
            </a:fld>
            <a:endParaRPr lang="en-US"/>
          </a:p>
        </p:txBody>
      </p:sp>
      <p:pic>
        <p:nvPicPr>
          <p:cNvPr id="1028" name="Picture 4" descr="Diagram, timeline&#10;&#10;Description automatically generated">
            <a:extLst>
              <a:ext uri="{FF2B5EF4-FFF2-40B4-BE49-F238E27FC236}">
                <a16:creationId xmlns:a16="http://schemas.microsoft.com/office/drawing/2014/main" id="{7BE8A272-0965-CF41-43BE-FD80B6D3AEB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90"/>
          <a:stretch/>
        </p:blipFill>
        <p:spPr bwMode="auto">
          <a:xfrm>
            <a:off x="304800" y="1421841"/>
            <a:ext cx="4961374" cy="4014317"/>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91A15795-6F49-AA95-0B72-45CE3A1B7A04}"/>
              </a:ext>
            </a:extLst>
          </p:cNvPr>
          <p:cNvGrpSpPr/>
          <p:nvPr/>
        </p:nvGrpSpPr>
        <p:grpSpPr>
          <a:xfrm>
            <a:off x="6096000" y="0"/>
            <a:ext cx="5791200" cy="5926469"/>
            <a:chOff x="6096000" y="0"/>
            <a:chExt cx="5791200" cy="5926469"/>
          </a:xfrm>
        </p:grpSpPr>
        <p:pic>
          <p:nvPicPr>
            <p:cNvPr id="1026" name="Picture 2" descr="Graphical user interface&#10;&#10;Description automatically generated">
              <a:extLst>
                <a:ext uri="{FF2B5EF4-FFF2-40B4-BE49-F238E27FC236}">
                  <a16:creationId xmlns:a16="http://schemas.microsoft.com/office/drawing/2014/main" id="{E1917970-1988-2C84-AD7C-09E2090699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0"/>
              <a:ext cx="5791200" cy="5926469"/>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EF59AD38-33B0-FE66-7F70-192AB22E70F6}"/>
                </a:ext>
              </a:extLst>
            </p:cNvPr>
            <p:cNvGrpSpPr/>
            <p:nvPr/>
          </p:nvGrpSpPr>
          <p:grpSpPr>
            <a:xfrm>
              <a:off x="10858550" y="2087613"/>
              <a:ext cx="993480" cy="1143768"/>
              <a:chOff x="10858550" y="2087613"/>
              <a:chExt cx="993480" cy="1143768"/>
            </a:xfrm>
          </p:grpSpPr>
          <p:sp>
            <p:nvSpPr>
              <p:cNvPr id="9" name="Arrow: Left 8">
                <a:extLst>
                  <a:ext uri="{FF2B5EF4-FFF2-40B4-BE49-F238E27FC236}">
                    <a16:creationId xmlns:a16="http://schemas.microsoft.com/office/drawing/2014/main" id="{B65CC411-9F61-0133-ECBA-31AFE8649777}"/>
                  </a:ext>
                </a:extLst>
              </p:cNvPr>
              <p:cNvSpPr/>
              <p:nvPr/>
            </p:nvSpPr>
            <p:spPr>
              <a:xfrm>
                <a:off x="10858550" y="2949327"/>
                <a:ext cx="787489" cy="282054"/>
              </a:xfrm>
              <a:prstGeom prst="leftArrow">
                <a:avLst/>
              </a:prstGeom>
              <a:solidFill>
                <a:srgbClr val="1E497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sp>
            <p:nvSpPr>
              <p:cNvPr id="13" name="Arrow: Left 12">
                <a:extLst>
                  <a:ext uri="{FF2B5EF4-FFF2-40B4-BE49-F238E27FC236}">
                    <a16:creationId xmlns:a16="http://schemas.microsoft.com/office/drawing/2014/main" id="{E472CA57-4113-B962-815C-3B0FBC95E6CC}"/>
                  </a:ext>
                </a:extLst>
              </p:cNvPr>
              <p:cNvSpPr/>
              <p:nvPr/>
            </p:nvSpPr>
            <p:spPr>
              <a:xfrm>
                <a:off x="11440048" y="2087613"/>
                <a:ext cx="411982" cy="282054"/>
              </a:xfrm>
              <a:prstGeom prst="leftArrow">
                <a:avLst/>
              </a:prstGeom>
              <a:solidFill>
                <a:srgbClr val="1E497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grpSp>
      </p:grpSp>
      <p:sp>
        <p:nvSpPr>
          <p:cNvPr id="3" name="Star: 5 Points 2">
            <a:extLst>
              <a:ext uri="{FF2B5EF4-FFF2-40B4-BE49-F238E27FC236}">
                <a16:creationId xmlns:a16="http://schemas.microsoft.com/office/drawing/2014/main" id="{8B2D57FA-209F-34EF-01C9-62A1B0F005B0}"/>
              </a:ext>
            </a:extLst>
          </p:cNvPr>
          <p:cNvSpPr/>
          <p:nvPr/>
        </p:nvSpPr>
        <p:spPr>
          <a:xfrm>
            <a:off x="493852" y="4848878"/>
            <a:ext cx="1439333" cy="1134533"/>
          </a:xfrm>
          <a:prstGeom prst="star5">
            <a:avLst/>
          </a:prstGeom>
          <a:solidFill>
            <a:srgbClr val="1E497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spTree>
    <p:extLst>
      <p:ext uri="{BB962C8B-B14F-4D97-AF65-F5344CB8AC3E}">
        <p14:creationId xmlns:p14="http://schemas.microsoft.com/office/powerpoint/2010/main" val="3290126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678E6-BA9E-FA39-1986-BDE8B9732C6C}"/>
              </a:ext>
            </a:extLst>
          </p:cNvPr>
          <p:cNvSpPr>
            <a:spLocks noGrp="1"/>
          </p:cNvSpPr>
          <p:nvPr>
            <p:ph type="title"/>
          </p:nvPr>
        </p:nvSpPr>
        <p:spPr>
          <a:xfrm>
            <a:off x="356286" y="275100"/>
            <a:ext cx="11394990" cy="668099"/>
          </a:xfrm>
        </p:spPr>
        <p:txBody>
          <a:bodyPr>
            <a:normAutofit/>
          </a:bodyPr>
          <a:lstStyle/>
          <a:p>
            <a:r>
              <a:rPr lang="en-US" sz="4000">
                <a:solidFill>
                  <a:schemeClr val="accent3">
                    <a:lumMod val="50000"/>
                  </a:schemeClr>
                </a:solidFill>
                <a:ea typeface="+mj-lt"/>
                <a:cs typeface="+mj-lt"/>
              </a:rPr>
              <a:t>Required Uses of Funds: Equitable Access</a:t>
            </a:r>
            <a:r>
              <a:rPr lang="en-US" sz="4000" b="1">
                <a:solidFill>
                  <a:schemeClr val="accent3">
                    <a:lumMod val="50000"/>
                  </a:schemeClr>
                </a:solidFill>
                <a:ea typeface="+mj-lt"/>
                <a:cs typeface="+mj-lt"/>
              </a:rPr>
              <a:t> </a:t>
            </a:r>
            <a:r>
              <a:rPr lang="en-US" sz="4000" b="1">
                <a:solidFill>
                  <a:schemeClr val="accent2">
                    <a:lumMod val="50000"/>
                  </a:schemeClr>
                </a:solidFill>
                <a:ea typeface="+mj-lt"/>
                <a:cs typeface="+mj-lt"/>
              </a:rPr>
              <a:t>                       </a:t>
            </a:r>
            <a:endParaRPr lang="en-US" sz="4000">
              <a:solidFill>
                <a:schemeClr val="accent2">
                  <a:lumMod val="50000"/>
                </a:schemeClr>
              </a:solidFill>
              <a:cs typeface="Calibri Light"/>
            </a:endParaRPr>
          </a:p>
        </p:txBody>
      </p:sp>
      <p:sp>
        <p:nvSpPr>
          <p:cNvPr id="7" name="Content Placeholder 6">
            <a:extLst>
              <a:ext uri="{FF2B5EF4-FFF2-40B4-BE49-F238E27FC236}">
                <a16:creationId xmlns:a16="http://schemas.microsoft.com/office/drawing/2014/main" id="{7F6D7E93-42A3-A821-FC23-0DCB066E6CCD}"/>
              </a:ext>
            </a:extLst>
          </p:cNvPr>
          <p:cNvSpPr>
            <a:spLocks noGrp="1"/>
          </p:cNvSpPr>
          <p:nvPr>
            <p:ph idx="1"/>
          </p:nvPr>
        </p:nvSpPr>
        <p:spPr>
          <a:xfrm>
            <a:off x="356286" y="1044439"/>
            <a:ext cx="10515600" cy="4782658"/>
          </a:xfrm>
        </p:spPr>
        <p:txBody>
          <a:bodyPr vert="horz" lIns="91440" tIns="45720" rIns="91440" bIns="45720" rtlCol="0" anchor="t">
            <a:normAutofit lnSpcReduction="10000"/>
          </a:bodyPr>
          <a:lstStyle/>
          <a:p>
            <a:pPr marL="0" indent="0">
              <a:spcBef>
                <a:spcPts val="1200"/>
              </a:spcBef>
              <a:spcAft>
                <a:spcPts val="1200"/>
              </a:spcAft>
              <a:buNone/>
            </a:pPr>
            <a:r>
              <a:rPr lang="en-US" sz="1900" i="1">
                <a:ea typeface="+mn-lt"/>
                <a:cs typeface="+mn-lt"/>
              </a:rPr>
              <a:t>The Title II, Part A program is designed, among other things, to provide students from low-income families and minority students with greater access to </a:t>
            </a:r>
            <a:r>
              <a:rPr lang="en-US" sz="1900" i="1" u="sng">
                <a:ea typeface="+mn-lt"/>
                <a:cs typeface="+mn-lt"/>
              </a:rPr>
              <a:t>effective</a:t>
            </a:r>
            <a:r>
              <a:rPr lang="en-US" sz="1900" i="1">
                <a:ea typeface="+mn-lt"/>
                <a:cs typeface="+mn-lt"/>
              </a:rPr>
              <a:t> teachers, principals, and other school leaders.</a:t>
            </a:r>
            <a:endParaRPr lang="en-US" sz="1900">
              <a:cs typeface="Calibri"/>
            </a:endParaRPr>
          </a:p>
          <a:p>
            <a:pPr>
              <a:spcBef>
                <a:spcPts val="1200"/>
              </a:spcBef>
              <a:spcAft>
                <a:spcPts val="1200"/>
              </a:spcAft>
              <a:buNone/>
            </a:pPr>
            <a:r>
              <a:rPr lang="en-US" sz="1900">
                <a:ea typeface="+mn-lt"/>
                <a:cs typeface="+mn-lt"/>
              </a:rPr>
              <a:t>LEAs MUST: </a:t>
            </a:r>
          </a:p>
          <a:p>
            <a:pPr>
              <a:spcBef>
                <a:spcPts val="1200"/>
              </a:spcBef>
              <a:spcAft>
                <a:spcPts val="1200"/>
              </a:spcAft>
            </a:pPr>
            <a:r>
              <a:rPr lang="en-US" sz="1900">
                <a:ea typeface="+mn-lt"/>
                <a:cs typeface="+mn-lt"/>
              </a:rPr>
              <a:t>Describe the LEA plan to identifying </a:t>
            </a:r>
            <a:r>
              <a:rPr lang="en-US" sz="1900" b="1">
                <a:ea typeface="+mn-lt"/>
                <a:cs typeface="+mn-lt"/>
              </a:rPr>
              <a:t>equity gaps </a:t>
            </a:r>
            <a:endParaRPr lang="en-US" sz="1900">
              <a:cs typeface="Calibri"/>
            </a:endParaRPr>
          </a:p>
          <a:p>
            <a:pPr>
              <a:spcBef>
                <a:spcPts val="1200"/>
              </a:spcBef>
              <a:spcAft>
                <a:spcPts val="1200"/>
              </a:spcAft>
            </a:pPr>
            <a:r>
              <a:rPr lang="en-US" sz="1900">
                <a:ea typeface="+mn-lt"/>
                <a:cs typeface="+mn-lt"/>
              </a:rPr>
              <a:t>Describe how disparities will be addressed (</a:t>
            </a:r>
            <a:r>
              <a:rPr lang="en-US" sz="1600" b="0" i="0">
                <a:solidFill>
                  <a:srgbClr val="000000"/>
                </a:solidFill>
                <a:effectLst/>
                <a:latin typeface="verdana" panose="020B0604030504040204" pitchFamily="34" charset="0"/>
              </a:rPr>
              <a:t>induction for teachers, principals, or other school leaders, systematic coaching on academic instruction or leadership development)</a:t>
            </a:r>
            <a:endParaRPr lang="en-US" sz="1900">
              <a:ea typeface="+mn-lt"/>
              <a:cs typeface="+mn-lt"/>
            </a:endParaRPr>
          </a:p>
          <a:p>
            <a:pPr>
              <a:spcBef>
                <a:spcPts val="1200"/>
              </a:spcBef>
              <a:spcAft>
                <a:spcPts val="1200"/>
              </a:spcAft>
            </a:pPr>
            <a:r>
              <a:rPr lang="en-US" sz="1900">
                <a:ea typeface="+mn-lt"/>
                <a:cs typeface="+mn-lt"/>
              </a:rPr>
              <a:t>Submit annually within the CRP (LEA Part I section)</a:t>
            </a:r>
            <a:endParaRPr lang="en-US" sz="1900">
              <a:cs typeface="Calibri" panose="020F0502020204030204"/>
            </a:endParaRPr>
          </a:p>
          <a:p>
            <a:pPr>
              <a:spcBef>
                <a:spcPts val="1200"/>
              </a:spcBef>
              <a:spcAft>
                <a:spcPts val="1200"/>
              </a:spcAft>
            </a:pPr>
            <a:r>
              <a:rPr lang="en-US" sz="1900">
                <a:ea typeface="+mn-lt"/>
                <a:cs typeface="+mn-lt"/>
              </a:rPr>
              <a:t> SEA may deny Title II funding, if description is not submitted</a:t>
            </a:r>
            <a:endParaRPr lang="en-US" sz="1900">
              <a:cs typeface="Calibri" panose="020F0502020204030204"/>
            </a:endParaRPr>
          </a:p>
          <a:p>
            <a:pPr marL="0" indent="0">
              <a:spcBef>
                <a:spcPts val="1200"/>
              </a:spcBef>
              <a:spcAft>
                <a:spcPts val="1200"/>
              </a:spcAft>
              <a:buNone/>
            </a:pPr>
            <a:endParaRPr lang="en-US" sz="2000">
              <a:cs typeface="Calibri" panose="020F0502020204030204"/>
            </a:endParaRPr>
          </a:p>
        </p:txBody>
      </p:sp>
      <p:sp>
        <p:nvSpPr>
          <p:cNvPr id="4" name="Slide Number Placeholder 3">
            <a:extLst>
              <a:ext uri="{FF2B5EF4-FFF2-40B4-BE49-F238E27FC236}">
                <a16:creationId xmlns:a16="http://schemas.microsoft.com/office/drawing/2014/main" id="{2EFB576B-4ABE-B9B8-2007-9939C27166BF}"/>
              </a:ext>
            </a:extLst>
          </p:cNvPr>
          <p:cNvSpPr>
            <a:spLocks noGrp="1"/>
          </p:cNvSpPr>
          <p:nvPr>
            <p:ph type="sldNum" sz="quarter" idx="12"/>
          </p:nvPr>
        </p:nvSpPr>
        <p:spPr/>
        <p:txBody>
          <a:bodyPr/>
          <a:lstStyle/>
          <a:p>
            <a:fld id="{E3A0F8C9-0536-44E3-92CA-2798A712B5A8}" type="slidenum">
              <a:rPr lang="en-US" smtClean="0"/>
              <a:t>8</a:t>
            </a:fld>
            <a:endParaRPr lang="en-US"/>
          </a:p>
        </p:txBody>
      </p:sp>
      <p:pic>
        <p:nvPicPr>
          <p:cNvPr id="1026" name="Picture 2" descr="Management Plan Example - BrandMentions Wiki">
            <a:extLst>
              <a:ext uri="{FF2B5EF4-FFF2-40B4-BE49-F238E27FC236}">
                <a16:creationId xmlns:a16="http://schemas.microsoft.com/office/drawing/2014/main" id="{56FA0CCC-1180-D806-6C8C-3FBC77ED5F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9532" y="4312622"/>
            <a:ext cx="2678424" cy="1514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0662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977F82-9C81-6BF1-87DB-61DAF9FCCD3A}"/>
              </a:ext>
            </a:extLst>
          </p:cNvPr>
          <p:cNvSpPr>
            <a:spLocks noGrp="1"/>
          </p:cNvSpPr>
          <p:nvPr>
            <p:ph type="title"/>
          </p:nvPr>
        </p:nvSpPr>
        <p:spPr>
          <a:xfrm>
            <a:off x="380566" y="189972"/>
            <a:ext cx="10515600" cy="687496"/>
          </a:xfrm>
        </p:spPr>
        <p:txBody>
          <a:bodyPr>
            <a:normAutofit/>
          </a:bodyPr>
          <a:lstStyle/>
          <a:p>
            <a:r>
              <a:rPr lang="en-US" sz="4000">
                <a:solidFill>
                  <a:srgbClr val="1A497F"/>
                </a:solidFill>
              </a:rPr>
              <a:t>Determining the Allowability of a Title II-A</a:t>
            </a:r>
          </a:p>
        </p:txBody>
      </p:sp>
      <p:graphicFrame>
        <p:nvGraphicFramePr>
          <p:cNvPr id="5" name="Content Placeholder 4">
            <a:extLst>
              <a:ext uri="{FF2B5EF4-FFF2-40B4-BE49-F238E27FC236}">
                <a16:creationId xmlns:a16="http://schemas.microsoft.com/office/drawing/2014/main" id="{AB148C07-17AC-EDD0-A18B-D31C0F0EFF6D}"/>
              </a:ext>
            </a:extLst>
          </p:cNvPr>
          <p:cNvGraphicFramePr>
            <a:graphicFrameLocks noGrp="1"/>
          </p:cNvGraphicFramePr>
          <p:nvPr>
            <p:ph idx="1"/>
            <p:extLst>
              <p:ext uri="{D42A27DB-BD31-4B8C-83A1-F6EECF244321}">
                <p14:modId xmlns:p14="http://schemas.microsoft.com/office/powerpoint/2010/main" val="2040203263"/>
              </p:ext>
            </p:extLst>
          </p:nvPr>
        </p:nvGraphicFramePr>
        <p:xfrm>
          <a:off x="380566" y="989435"/>
          <a:ext cx="11358149" cy="51148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39788257"/>
      </p:ext>
    </p:extLst>
  </p:cSld>
  <p:clrMapOvr>
    <a:masterClrMapping/>
  </p:clrMapOvr>
</p:sld>
</file>

<file path=ppt/theme/theme1.xml><?xml version="1.0" encoding="utf-8"?>
<a:theme xmlns:a="http://schemas.openxmlformats.org/drawingml/2006/main" name="8_Policy Template 110709">
  <a:themeElements>
    <a:clrScheme name="Custom 1">
      <a:dk1>
        <a:srgbClr val="000000"/>
      </a:dk1>
      <a:lt1>
        <a:srgbClr val="FFFFFF"/>
      </a:lt1>
      <a:dk2>
        <a:srgbClr val="000000"/>
      </a:dk2>
      <a:lt2>
        <a:srgbClr val="DDDDDD"/>
      </a:lt2>
      <a:accent1>
        <a:srgbClr val="3366FF"/>
      </a:accent1>
      <a:accent2>
        <a:srgbClr val="006000"/>
      </a:accent2>
      <a:accent3>
        <a:srgbClr val="FFFFCC"/>
      </a:accent3>
      <a:accent4>
        <a:srgbClr val="FF9900"/>
      </a:accent4>
      <a:accent5>
        <a:srgbClr val="FF0000"/>
      </a:accent5>
      <a:accent6>
        <a:srgbClr val="99CC00"/>
      </a:accent6>
      <a:hlink>
        <a:srgbClr val="3366FF"/>
      </a:hlink>
      <a:folHlink>
        <a:srgbClr val="003366"/>
      </a:folHlink>
    </a:clrScheme>
    <a:fontScheme name="Profile">
      <a:majorFont>
        <a:latin typeface="Century Gothic"/>
        <a:ea typeface=""/>
        <a:cs typeface="Arial"/>
      </a:majorFont>
      <a:minorFont>
        <a:latin typeface="Book Antiqu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9050" algn="ctr">
          <a:solidFill>
            <a:schemeClr val="accent1"/>
          </a:solidFill>
          <a:round/>
          <a:headEnd/>
          <a:tailEnd type="triangle" w="med" len="med"/>
        </a:ln>
      </a:spPr>
      <a:bodyPr wrap="none"/>
      <a:lstStyle>
        <a:defPPr>
          <a:defRPr>
            <a:latin typeface="Book Antiqua"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triangl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Book Antiqua" pitchFamily="18"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Policy Template 110709">
  <a:themeElements>
    <a:clrScheme name="Custom 1">
      <a:dk1>
        <a:srgbClr val="000000"/>
      </a:dk1>
      <a:lt1>
        <a:srgbClr val="FFFFFF"/>
      </a:lt1>
      <a:dk2>
        <a:srgbClr val="000000"/>
      </a:dk2>
      <a:lt2>
        <a:srgbClr val="DDDDDD"/>
      </a:lt2>
      <a:accent1>
        <a:srgbClr val="3366FF"/>
      </a:accent1>
      <a:accent2>
        <a:srgbClr val="006000"/>
      </a:accent2>
      <a:accent3>
        <a:srgbClr val="FFFFCC"/>
      </a:accent3>
      <a:accent4>
        <a:srgbClr val="FF9900"/>
      </a:accent4>
      <a:accent5>
        <a:srgbClr val="FF0000"/>
      </a:accent5>
      <a:accent6>
        <a:srgbClr val="99CC00"/>
      </a:accent6>
      <a:hlink>
        <a:srgbClr val="3366FF"/>
      </a:hlink>
      <a:folHlink>
        <a:srgbClr val="003366"/>
      </a:folHlink>
    </a:clrScheme>
    <a:fontScheme name="Profile">
      <a:majorFont>
        <a:latin typeface="Century Gothic"/>
        <a:ea typeface=""/>
        <a:cs typeface="Arial"/>
      </a:majorFont>
      <a:minorFont>
        <a:latin typeface="Book Antiqu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9050" algn="ctr">
          <a:solidFill>
            <a:schemeClr val="accent1"/>
          </a:solidFill>
          <a:round/>
          <a:headEnd/>
          <a:tailEnd type="triangle" w="med" len="med"/>
        </a:ln>
      </a:spPr>
      <a:bodyPr wrap="none"/>
      <a:lstStyle>
        <a:defPPr>
          <a:defRPr>
            <a:latin typeface="Book Antiqua"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triangl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Book Antiqua" pitchFamily="18"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Rhode Island">
      <a:dk1>
        <a:sysClr val="windowText" lastClr="000000"/>
      </a:dk1>
      <a:lt1>
        <a:sysClr val="window" lastClr="FFFFFF"/>
      </a:lt1>
      <a:dk2>
        <a:srgbClr val="44546A"/>
      </a:dk2>
      <a:lt2>
        <a:srgbClr val="C4C4C4"/>
      </a:lt2>
      <a:accent1>
        <a:srgbClr val="EB5152"/>
      </a:accent1>
      <a:accent2>
        <a:srgbClr val="1E497F"/>
      </a:accent2>
      <a:accent3>
        <a:srgbClr val="8FBAE4"/>
      </a:accent3>
      <a:accent4>
        <a:srgbClr val="FFC709"/>
      </a:accent4>
      <a:accent5>
        <a:srgbClr val="404040"/>
      </a:accent5>
      <a:accent6>
        <a:srgbClr val="656565"/>
      </a:accent6>
      <a:hlink>
        <a:srgbClr val="0563C1"/>
      </a:hlink>
      <a:folHlink>
        <a:srgbClr val="954F72"/>
      </a:folHlink>
    </a:clrScheme>
    <a:fontScheme name="Rhode">
      <a:majorFont>
        <a:latin typeface="Franklin Gothic Demi Cond"/>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E497F"/>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123000"/>
          </a:lnSpc>
          <a:spcBef>
            <a:spcPts val="600"/>
          </a:spcBef>
          <a:spcAft>
            <a:spcPts val="600"/>
          </a:spcAft>
          <a:defRPr sz="160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ct val="123000"/>
          </a:lnSpc>
          <a:spcBef>
            <a:spcPts val="600"/>
          </a:spcBef>
          <a:spcAft>
            <a:spcPts val="600"/>
          </a:spcAft>
          <a:defRPr sz="1600">
            <a:solidFill>
              <a:srgbClr val="656666"/>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Rhode Island">
      <a:dk1>
        <a:sysClr val="windowText" lastClr="000000"/>
      </a:dk1>
      <a:lt1>
        <a:sysClr val="window" lastClr="FFFFFF"/>
      </a:lt1>
      <a:dk2>
        <a:srgbClr val="44546A"/>
      </a:dk2>
      <a:lt2>
        <a:srgbClr val="C4C4C4"/>
      </a:lt2>
      <a:accent1>
        <a:srgbClr val="EB5152"/>
      </a:accent1>
      <a:accent2>
        <a:srgbClr val="1E497F"/>
      </a:accent2>
      <a:accent3>
        <a:srgbClr val="8FBAE4"/>
      </a:accent3>
      <a:accent4>
        <a:srgbClr val="FFC709"/>
      </a:accent4>
      <a:accent5>
        <a:srgbClr val="404040"/>
      </a:accent5>
      <a:accent6>
        <a:srgbClr val="656565"/>
      </a:accent6>
      <a:hlink>
        <a:srgbClr val="0563C1"/>
      </a:hlink>
      <a:folHlink>
        <a:srgbClr val="954F72"/>
      </a:folHlink>
    </a:clrScheme>
    <a:fontScheme name="Rhode">
      <a:majorFont>
        <a:latin typeface="Franklin Gothic Demi Cond"/>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E497F"/>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123000"/>
          </a:lnSpc>
          <a:spcBef>
            <a:spcPts val="600"/>
          </a:spcBef>
          <a:spcAft>
            <a:spcPts val="600"/>
          </a:spcAft>
          <a:defRPr sz="160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ct val="123000"/>
          </a:lnSpc>
          <a:spcBef>
            <a:spcPts val="600"/>
          </a:spcBef>
          <a:spcAft>
            <a:spcPts val="600"/>
          </a:spcAft>
          <a:defRPr sz="1600">
            <a:solidFill>
              <a:srgbClr val="656666"/>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CA5AC082FB70648849E3BE961B643A0" ma:contentTypeVersion="18" ma:contentTypeDescription="Create a new document." ma:contentTypeScope="" ma:versionID="bab355f77f06e19679a0576690d374ed">
  <xsd:schema xmlns:xsd="http://www.w3.org/2001/XMLSchema" xmlns:xs="http://www.w3.org/2001/XMLSchema" xmlns:p="http://schemas.microsoft.com/office/2006/metadata/properties" xmlns:ns1="http://schemas.microsoft.com/sharepoint/v3" xmlns:ns2="6a1f635c-d292-4469-a7df-b4015b1ad9f2" xmlns:ns3="fb4ce569-0273-4228-9157-33b14876d013" targetNamespace="http://schemas.microsoft.com/office/2006/metadata/properties" ma:root="true" ma:fieldsID="1671b88c99b1a0bff2fc003545162f50" ns1:_="" ns2:_="" ns3:_="">
    <xsd:import namespace="http://schemas.microsoft.com/sharepoint/v3"/>
    <xsd:import namespace="6a1f635c-d292-4469-a7df-b4015b1ad9f2"/>
    <xsd:import namespace="fb4ce569-0273-4228-9157-33b14876d013"/>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Location" minOccurs="0"/>
                <xsd:element ref="ns2:MediaServiceOCR" minOccurs="0"/>
                <xsd:element ref="ns2:MediaServiceEventHashCode" minOccurs="0"/>
                <xsd:element ref="ns2:MediaServiceGenerationTime" minOccurs="0"/>
                <xsd:element ref="ns2:MediaServiceAutoKeyPoints" minOccurs="0"/>
                <xsd:element ref="ns2:MediaServiceKeyPoints" minOccurs="0"/>
                <xsd:element ref="ns1:_ip_UnifiedCompliancePolicyProperties" minOccurs="0"/>
                <xsd:element ref="ns1:_ip_UnifiedCompliancePolicyUIAc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a1f635c-d292-4469-a7df-b4015b1ad9f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2133fc88-55e6-4226-9516-9bd3a7d320f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b4ce569-0273-4228-9157-33b14876d013"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element name="TaxCatchAll" ma:index="25" nillable="true" ma:displayName="Taxonomy Catch All Column" ma:hidden="true" ma:list="{adb24926-93e8-4490-bc07-130724342e3d}" ma:internalName="TaxCatchAll" ma:showField="CatchAllData" ma:web="fb4ce569-0273-4228-9157-33b14876d01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fb4ce569-0273-4228-9157-33b14876d013">
      <UserInfo>
        <DisplayName>Noorbaloochi, Azadeh</DisplayName>
        <AccountId>42</AccountId>
        <AccountType/>
      </UserInfo>
      <UserInfo>
        <DisplayName>Foehr, Lisa</DisplayName>
        <AccountId>20</AccountId>
        <AccountType/>
      </UserInfo>
      <UserInfo>
        <DisplayName>Potrzeba, Hilda</DisplayName>
        <AccountId>34</AccountId>
        <AccountType/>
      </UserInfo>
      <UserInfo>
        <DisplayName>Jones, Katie</DisplayName>
        <AccountId>37</AccountId>
        <AccountType/>
      </UserInfo>
      <UserInfo>
        <DisplayName>Masiello, Gina</DisplayName>
        <AccountId>44</AccountId>
        <AccountType/>
      </UserInfo>
      <UserInfo>
        <DisplayName>Sienko, David</DisplayName>
        <AccountId>19</AccountId>
        <AccountType/>
      </UserInfo>
      <UserInfo>
        <DisplayName>Woods, Alice</DisplayName>
        <AccountId>17</AccountId>
        <AccountType/>
      </UserInfo>
      <UserInfo>
        <DisplayName>Enos, Stephanie</DisplayName>
        <AccountId>9</AccountId>
        <AccountType/>
      </UserInfo>
    </SharedWithUsers>
    <_ip_UnifiedCompliancePolicyUIAction xmlns="http://schemas.microsoft.com/sharepoint/v3" xsi:nil="true"/>
    <_ip_UnifiedCompliancePolicyProperties xmlns="http://schemas.microsoft.com/sharepoint/v3" xsi:nil="true"/>
    <lcf76f155ced4ddcb4097134ff3c332f xmlns="6a1f635c-d292-4469-a7df-b4015b1ad9f2">
      <Terms xmlns="http://schemas.microsoft.com/office/infopath/2007/PartnerControls"/>
    </lcf76f155ced4ddcb4097134ff3c332f>
    <TaxCatchAll xmlns="fb4ce569-0273-4228-9157-33b14876d013" xsi:nil="true"/>
  </documentManagement>
</p:properties>
</file>

<file path=customXml/itemProps1.xml><?xml version="1.0" encoding="utf-8"?>
<ds:datastoreItem xmlns:ds="http://schemas.openxmlformats.org/officeDocument/2006/customXml" ds:itemID="{18510658-7FFB-4DAF-9607-54470397ECCD}">
  <ds:schemaRefs>
    <ds:schemaRef ds:uri="http://schemas.microsoft.com/sharepoint/v3/contenttype/forms"/>
  </ds:schemaRefs>
</ds:datastoreItem>
</file>

<file path=customXml/itemProps2.xml><?xml version="1.0" encoding="utf-8"?>
<ds:datastoreItem xmlns:ds="http://schemas.openxmlformats.org/officeDocument/2006/customXml" ds:itemID="{2306156D-1644-41A6-B366-0EE871CA49B8}">
  <ds:schemaRefs>
    <ds:schemaRef ds:uri="6a1f635c-d292-4469-a7df-b4015b1ad9f2"/>
    <ds:schemaRef ds:uri="fb4ce569-0273-4228-9157-33b14876d01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B1FB574-95FF-4C2C-9CEF-9AF854AC395D}">
  <ds:schemaRefs>
    <ds:schemaRef ds:uri="0af3d9bf-9f26-452e-b4d2-c1536412e987"/>
    <ds:schemaRef ds:uri="6a1f635c-d292-4469-a7df-b4015b1ad9f2"/>
    <ds:schemaRef ds:uri="72c856a6-928a-4f2f-8f89-8e6e328f92c7"/>
    <ds:schemaRef ds:uri="fb4ce569-0273-4228-9157-33b14876d01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39</Slides>
  <Notes>28</Notes>
  <HiddenSlides>3</HiddenSlides>
  <ScaleCrop>false</ScaleCrop>
  <HeadingPairs>
    <vt:vector size="4" baseType="variant">
      <vt:variant>
        <vt:lpstr>Theme</vt:lpstr>
      </vt:variant>
      <vt:variant>
        <vt:i4>4</vt:i4>
      </vt:variant>
      <vt:variant>
        <vt:lpstr>Slide Titles</vt:lpstr>
      </vt:variant>
      <vt:variant>
        <vt:i4>39</vt:i4>
      </vt:variant>
    </vt:vector>
  </HeadingPairs>
  <TitlesOfParts>
    <vt:vector size="43" baseType="lpstr">
      <vt:lpstr>8_Policy Template 110709</vt:lpstr>
      <vt:lpstr>1_Policy Template 110709</vt:lpstr>
      <vt:lpstr>Office Theme</vt:lpstr>
      <vt:lpstr>Office Theme</vt:lpstr>
      <vt:lpstr>Evidence Based Research Training   Rhode Island Department of Education February, 2023</vt:lpstr>
      <vt:lpstr>Agenda</vt:lpstr>
      <vt:lpstr>Meet the Title II Team</vt:lpstr>
      <vt:lpstr>PowerPoint Presentation</vt:lpstr>
      <vt:lpstr>Clarifying the Why </vt:lpstr>
      <vt:lpstr>Federal Funding Programs in the CRP</vt:lpstr>
      <vt:lpstr>Anatomy of a Strategic Plan</vt:lpstr>
      <vt:lpstr>Required Uses of Funds: Equitable Access                        </vt:lpstr>
      <vt:lpstr>Determining the Allowability of a Title II-A</vt:lpstr>
      <vt:lpstr>LEA Grant Eligibility: Title II-A</vt:lpstr>
      <vt:lpstr>Defining Evidence Based Practices  </vt:lpstr>
      <vt:lpstr>Every Student Succeeds Act Evidence Based Practices</vt:lpstr>
      <vt:lpstr>Evidence-Based Research Tiers </vt:lpstr>
      <vt:lpstr>Evidence-Based Research Tiers </vt:lpstr>
      <vt:lpstr>Activity: Title II-A Evidence-Based Research Search  How might our LEA use Title II-A funds to support an LEA initiative?  </vt:lpstr>
      <vt:lpstr>PowerPoint Presentation</vt:lpstr>
      <vt:lpstr>Purpose: Title II-A</vt:lpstr>
      <vt:lpstr>Purpose: Title II-A</vt:lpstr>
      <vt:lpstr>Allowable Uses of Funds: Title II-A</vt:lpstr>
      <vt:lpstr>PowerPoint Presentation</vt:lpstr>
      <vt:lpstr>Supplement Not Supplant: Title II, Part A</vt:lpstr>
      <vt:lpstr>Purpose: Title III</vt:lpstr>
      <vt:lpstr>Cross Cutting Grant  Requirements</vt:lpstr>
      <vt:lpstr>Assurances</vt:lpstr>
      <vt:lpstr>Common LEA Plan Elements</vt:lpstr>
      <vt:lpstr>Transferability</vt:lpstr>
      <vt:lpstr>Well-Rounded Education in ESEA</vt:lpstr>
      <vt:lpstr>Evidence Based Practices</vt:lpstr>
      <vt:lpstr>Professional Development</vt:lpstr>
      <vt:lpstr>Parent and Family Engagement</vt:lpstr>
      <vt:lpstr>Equitable Services for Private Schools</vt:lpstr>
      <vt:lpstr>Equitable Services Ombud</vt:lpstr>
      <vt:lpstr>Allowable Costs</vt:lpstr>
      <vt:lpstr>ESEA Prohibitions</vt:lpstr>
      <vt:lpstr>Activity: Braiding Funds to Support Students     </vt:lpstr>
      <vt:lpstr>Questions?</vt:lpstr>
      <vt:lpstr>Additional Resources</vt:lpstr>
      <vt:lpstr>Grants Team Contact Information: Title II, Part A</vt:lpstr>
      <vt:lpstr>Grants Team Contact Information: Fiscal</vt:lpstr>
    </vt:vector>
  </TitlesOfParts>
  <Company>RIDE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Federal Education Programs Clinic for Private Schools</dc:title>
  <dc:creator>Alvarado, Miriam</dc:creator>
  <cp:revision>31</cp:revision>
  <cp:lastPrinted>2022-10-06T12:45:34Z</cp:lastPrinted>
  <dcterms:created xsi:type="dcterms:W3CDTF">2019-03-06T13:12:05Z</dcterms:created>
  <dcterms:modified xsi:type="dcterms:W3CDTF">2022-11-30T19:42:16Z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0x0101007CA5AC082FB70648849E3BE961B643A0</vt:lpwstr>
  </property>
  <property fmtid="{D5CDD505-2E9C-101B-9397-08002B2CF9AE}" pid="3" name="MediaServiceImageTags">
    <vt:lpwstr/>
  </property>
</Properties>
</file>