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9"/>
  </p:notesMasterIdLst>
  <p:sldIdLst>
    <p:sldId id="10586" r:id="rId3"/>
    <p:sldId id="10185" r:id="rId4"/>
    <p:sldId id="257" r:id="rId5"/>
    <p:sldId id="10579" r:id="rId6"/>
    <p:sldId id="260"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6A3F51-D268-4F55-AD3E-F59B064FF8CA}" v="1" dt="2024-04-24T15:00:12.6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7" autoAdjust="0"/>
    <p:restoredTop sz="89159" autoAdjust="0"/>
  </p:normalViewPr>
  <p:slideViewPr>
    <p:cSldViewPr snapToGrid="0">
      <p:cViewPr varScale="1">
        <p:scale>
          <a:sx n="64" d="100"/>
          <a:sy n="64" d="100"/>
        </p:scale>
        <p:origin x="140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lein, Emily" userId="192f13f7-fb69-4955-8439-463039664f54" providerId="ADAL" clId="{E26A3F51-D268-4F55-AD3E-F59B064FF8CA}"/>
    <pc:docChg chg="delSld">
      <pc:chgData name="Klein, Emily" userId="192f13f7-fb69-4955-8439-463039664f54" providerId="ADAL" clId="{E26A3F51-D268-4F55-AD3E-F59B064FF8CA}" dt="2024-04-24T15:01:16.469" v="0" actId="2696"/>
      <pc:docMkLst>
        <pc:docMk/>
      </pc:docMkLst>
      <pc:sldChg chg="del">
        <pc:chgData name="Klein, Emily" userId="192f13f7-fb69-4955-8439-463039664f54" providerId="ADAL" clId="{E26A3F51-D268-4F55-AD3E-F59B064FF8CA}" dt="2024-04-24T15:01:16.469" v="0" actId="2696"/>
        <pc:sldMkLst>
          <pc:docMk/>
          <pc:sldMk cId="794739656" sldId="258"/>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678095-7975-4994-9535-5B8B374000FA}" type="doc">
      <dgm:prSet loTypeId="urn:microsoft.com/office/officeart/2005/8/layout/pyramid1" loCatId="pyramid" qsTypeId="urn:microsoft.com/office/officeart/2005/8/quickstyle/simple1" qsCatId="simple" csTypeId="urn:microsoft.com/office/officeart/2005/8/colors/colorful2" csCatId="colorful" phldr="1"/>
      <dgm:spPr/>
      <dgm:t>
        <a:bodyPr/>
        <a:lstStyle/>
        <a:p>
          <a:endParaRPr lang="en-US"/>
        </a:p>
      </dgm:t>
    </dgm:pt>
    <dgm:pt modelId="{8A0CE909-EBF1-4858-97CF-F729B9F16AD6}" type="pres">
      <dgm:prSet presAssocID="{15678095-7975-4994-9535-5B8B374000FA}" presName="Name0" presStyleCnt="0">
        <dgm:presLayoutVars>
          <dgm:dir/>
          <dgm:animLvl val="lvl"/>
          <dgm:resizeHandles val="exact"/>
        </dgm:presLayoutVars>
      </dgm:prSet>
      <dgm:spPr/>
    </dgm:pt>
  </dgm:ptLst>
  <dgm:cxnLst>
    <dgm:cxn modelId="{99D9AE1C-ED68-4712-95A5-B9EED14E7320}" type="presOf" srcId="{15678095-7975-4994-9535-5B8B374000FA}" destId="{8A0CE909-EBF1-4858-97CF-F729B9F16AD6}" srcOrd="0"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7E9DB8F-AD6B-4EF2-909C-0D64F2634190}" type="doc">
      <dgm:prSet loTypeId="urn:microsoft.com/office/officeart/2005/8/layout/pyramid1" loCatId="pyramid" qsTypeId="urn:microsoft.com/office/officeart/2005/8/quickstyle/simple1" qsCatId="simple" csTypeId="urn:microsoft.com/office/officeart/2005/8/colors/colorful2" csCatId="colorful" phldr="1"/>
      <dgm:spPr/>
    </dgm:pt>
    <dgm:pt modelId="{47DAAC7E-1D3D-4A86-863D-CF459DCD01A9}">
      <dgm:prSet phldrT="[Text]" custT="1"/>
      <dgm:spPr/>
      <dgm:t>
        <a:bodyPr/>
        <a:lstStyle/>
        <a:p>
          <a:pPr algn="ctr">
            <a:lnSpc>
              <a:spcPct val="90000"/>
            </a:lnSpc>
            <a:spcAft>
              <a:spcPct val="35000"/>
            </a:spcAft>
          </a:pPr>
          <a:endParaRPr lang="en-US" sz="2000">
            <a:latin typeface="Calibri" panose="020F0502020204030204" pitchFamily="34" charset="0"/>
            <a:cs typeface="Calibri" panose="020F0502020204030204" pitchFamily="34" charset="0"/>
          </a:endParaRPr>
        </a:p>
        <a:p>
          <a:pPr algn="ctr">
            <a:lnSpc>
              <a:spcPct val="90000"/>
            </a:lnSpc>
            <a:spcAft>
              <a:spcPct val="35000"/>
            </a:spcAft>
          </a:pPr>
          <a:endParaRPr lang="en-US" sz="2000">
            <a:solidFill>
              <a:schemeClr val="bg1"/>
            </a:solidFill>
            <a:latin typeface="Calibri" panose="020F0502020204030204" pitchFamily="34" charset="0"/>
            <a:cs typeface="Calibri" panose="020F0502020204030204" pitchFamily="34" charset="0"/>
          </a:endParaRPr>
        </a:p>
        <a:p>
          <a:pPr algn="ctr" rtl="0">
            <a:lnSpc>
              <a:spcPct val="0"/>
            </a:lnSpc>
            <a:spcAft>
              <a:spcPts val="1800"/>
            </a:spcAft>
          </a:pPr>
          <a:r>
            <a:rPr lang="en-US" sz="2000">
              <a:solidFill>
                <a:schemeClr val="bg1"/>
              </a:solidFill>
              <a:latin typeface="Calibri"/>
              <a:cs typeface="Calibri"/>
            </a:rPr>
            <a:t>Additional </a:t>
          </a:r>
        </a:p>
        <a:p>
          <a:pPr algn="ctr" rtl="0">
            <a:lnSpc>
              <a:spcPct val="0"/>
            </a:lnSpc>
            <a:spcAft>
              <a:spcPts val="1800"/>
            </a:spcAft>
          </a:pPr>
          <a:r>
            <a:rPr lang="en-US" sz="2000">
              <a:solidFill>
                <a:schemeClr val="bg1"/>
              </a:solidFill>
              <a:latin typeface="Calibri"/>
              <a:cs typeface="Calibri"/>
            </a:rPr>
            <a:t>Funds</a:t>
          </a:r>
        </a:p>
      </dgm:t>
    </dgm:pt>
    <dgm:pt modelId="{36AD8A7E-CC61-4732-A586-2A3B8C36BAFA}" type="parTrans" cxnId="{A8F89754-15EE-4B90-99FD-6874D8F4BA79}">
      <dgm:prSet/>
      <dgm:spPr/>
      <dgm:t>
        <a:bodyPr/>
        <a:lstStyle/>
        <a:p>
          <a:endParaRPr lang="en-US"/>
        </a:p>
      </dgm:t>
    </dgm:pt>
    <dgm:pt modelId="{CF7AE63F-B0A7-4020-9563-6E0FD69CA65C}" type="sibTrans" cxnId="{A8F89754-15EE-4B90-99FD-6874D8F4BA79}">
      <dgm:prSet/>
      <dgm:spPr/>
      <dgm:t>
        <a:bodyPr/>
        <a:lstStyle/>
        <a:p>
          <a:endParaRPr lang="en-US"/>
        </a:p>
      </dgm:t>
    </dgm:pt>
    <dgm:pt modelId="{FE8C246A-E71A-4117-B8BF-6231A40F8303}">
      <dgm:prSet phldrT="[Text]" custT="1"/>
      <dgm:spPr>
        <a:scene3d>
          <a:camera prst="orthographicFront"/>
          <a:lightRig rig="threePt" dir="t"/>
        </a:scene3d>
        <a:sp3d>
          <a:bevelT w="152400" h="50800" prst="softRound"/>
        </a:sp3d>
      </dgm:spPr>
      <dgm:t>
        <a:bodyPr/>
        <a:lstStyle/>
        <a:p>
          <a:r>
            <a:rPr lang="en-US" sz="2400">
              <a:solidFill>
                <a:schemeClr val="bg1"/>
              </a:solidFill>
              <a:latin typeface="Calibri"/>
              <a:cs typeface="Calibri"/>
            </a:rPr>
            <a:t>Federal Funds</a:t>
          </a:r>
        </a:p>
      </dgm:t>
    </dgm:pt>
    <dgm:pt modelId="{ACCD2143-EA8F-4DA2-A340-DCAA49ECC00E}" type="parTrans" cxnId="{32308B17-5BA8-4B16-8AAA-E2C7642565D3}">
      <dgm:prSet/>
      <dgm:spPr/>
      <dgm:t>
        <a:bodyPr/>
        <a:lstStyle/>
        <a:p>
          <a:endParaRPr lang="en-US"/>
        </a:p>
      </dgm:t>
    </dgm:pt>
    <dgm:pt modelId="{170E5575-7E0F-4671-A1FF-78E03DCBCBF0}" type="sibTrans" cxnId="{32308B17-5BA8-4B16-8AAA-E2C7642565D3}">
      <dgm:prSet/>
      <dgm:spPr/>
      <dgm:t>
        <a:bodyPr/>
        <a:lstStyle/>
        <a:p>
          <a:endParaRPr lang="en-US"/>
        </a:p>
      </dgm:t>
    </dgm:pt>
    <dgm:pt modelId="{A7AD8470-C765-4C52-A5BB-98D0A43CB80F}">
      <dgm:prSet phldrT="[Text]" custT="1"/>
      <dgm:spPr/>
      <dgm:t>
        <a:bodyPr/>
        <a:lstStyle/>
        <a:p>
          <a:r>
            <a:rPr lang="en-US" sz="2800" baseline="0">
              <a:solidFill>
                <a:schemeClr val="bg1"/>
              </a:solidFill>
              <a:latin typeface="Calibri"/>
              <a:cs typeface="Calibri"/>
            </a:rPr>
            <a:t>State and Local Funds</a:t>
          </a:r>
        </a:p>
      </dgm:t>
    </dgm:pt>
    <dgm:pt modelId="{020760BC-08EE-4C9C-BFB3-449B2CF2A0A0}" type="parTrans" cxnId="{DBA829B1-4B70-4B4E-8E5C-1F43E7C9A235}">
      <dgm:prSet/>
      <dgm:spPr/>
      <dgm:t>
        <a:bodyPr/>
        <a:lstStyle/>
        <a:p>
          <a:endParaRPr lang="en-US"/>
        </a:p>
      </dgm:t>
    </dgm:pt>
    <dgm:pt modelId="{AB6F6169-F719-4759-80E3-FF433353D6DC}" type="sibTrans" cxnId="{DBA829B1-4B70-4B4E-8E5C-1F43E7C9A235}">
      <dgm:prSet/>
      <dgm:spPr/>
      <dgm:t>
        <a:bodyPr/>
        <a:lstStyle/>
        <a:p>
          <a:endParaRPr lang="en-US"/>
        </a:p>
      </dgm:t>
    </dgm:pt>
    <dgm:pt modelId="{D8423AE2-E460-4577-B74E-135BCB219849}" type="pres">
      <dgm:prSet presAssocID="{97E9DB8F-AD6B-4EF2-909C-0D64F2634190}" presName="Name0" presStyleCnt="0">
        <dgm:presLayoutVars>
          <dgm:dir/>
          <dgm:animLvl val="lvl"/>
          <dgm:resizeHandles val="exact"/>
        </dgm:presLayoutVars>
      </dgm:prSet>
      <dgm:spPr/>
    </dgm:pt>
    <dgm:pt modelId="{7757997F-CC90-473B-B038-32448C13AC02}" type="pres">
      <dgm:prSet presAssocID="{47DAAC7E-1D3D-4A86-863D-CF459DCD01A9}" presName="Name8" presStyleCnt="0"/>
      <dgm:spPr/>
    </dgm:pt>
    <dgm:pt modelId="{36BBCCE0-9ACD-4D79-88E2-0FE918CCAC44}" type="pres">
      <dgm:prSet presAssocID="{47DAAC7E-1D3D-4A86-863D-CF459DCD01A9}" presName="level" presStyleLbl="node1" presStyleIdx="0" presStyleCnt="3" custScaleX="100767">
        <dgm:presLayoutVars>
          <dgm:chMax val="1"/>
          <dgm:bulletEnabled val="1"/>
        </dgm:presLayoutVars>
      </dgm:prSet>
      <dgm:spPr/>
    </dgm:pt>
    <dgm:pt modelId="{E8CE9B51-BA06-475A-828C-AB17E1AC8579}" type="pres">
      <dgm:prSet presAssocID="{47DAAC7E-1D3D-4A86-863D-CF459DCD01A9}" presName="levelTx" presStyleLbl="revTx" presStyleIdx="0" presStyleCnt="0">
        <dgm:presLayoutVars>
          <dgm:chMax val="1"/>
          <dgm:bulletEnabled val="1"/>
        </dgm:presLayoutVars>
      </dgm:prSet>
      <dgm:spPr/>
    </dgm:pt>
    <dgm:pt modelId="{1DB31CE0-1F62-4509-BA43-D26C22A943B9}" type="pres">
      <dgm:prSet presAssocID="{FE8C246A-E71A-4117-B8BF-6231A40F8303}" presName="Name8" presStyleCnt="0"/>
      <dgm:spPr/>
    </dgm:pt>
    <dgm:pt modelId="{AC9B198E-1857-4B56-BEF7-A6DBE3DE227F}" type="pres">
      <dgm:prSet presAssocID="{FE8C246A-E71A-4117-B8BF-6231A40F8303}" presName="level" presStyleLbl="node1" presStyleIdx="1" presStyleCnt="3">
        <dgm:presLayoutVars>
          <dgm:chMax val="1"/>
          <dgm:bulletEnabled val="1"/>
        </dgm:presLayoutVars>
      </dgm:prSet>
      <dgm:spPr/>
    </dgm:pt>
    <dgm:pt modelId="{F6750A54-BF87-48A3-9F08-83685EAAB6DC}" type="pres">
      <dgm:prSet presAssocID="{FE8C246A-E71A-4117-B8BF-6231A40F8303}" presName="levelTx" presStyleLbl="revTx" presStyleIdx="0" presStyleCnt="0">
        <dgm:presLayoutVars>
          <dgm:chMax val="1"/>
          <dgm:bulletEnabled val="1"/>
        </dgm:presLayoutVars>
      </dgm:prSet>
      <dgm:spPr/>
    </dgm:pt>
    <dgm:pt modelId="{EA14C36B-DA27-4B71-A68F-64910931653B}" type="pres">
      <dgm:prSet presAssocID="{A7AD8470-C765-4C52-A5BB-98D0A43CB80F}" presName="Name8" presStyleCnt="0"/>
      <dgm:spPr/>
    </dgm:pt>
    <dgm:pt modelId="{0EA33A55-0196-4AB8-9811-11F94754A1CE}" type="pres">
      <dgm:prSet presAssocID="{A7AD8470-C765-4C52-A5BB-98D0A43CB80F}" presName="level" presStyleLbl="node1" presStyleIdx="2" presStyleCnt="3" custScaleY="156242">
        <dgm:presLayoutVars>
          <dgm:chMax val="1"/>
          <dgm:bulletEnabled val="1"/>
        </dgm:presLayoutVars>
      </dgm:prSet>
      <dgm:spPr/>
    </dgm:pt>
    <dgm:pt modelId="{B6186AD4-A51C-4791-A050-D336D9C54114}" type="pres">
      <dgm:prSet presAssocID="{A7AD8470-C765-4C52-A5BB-98D0A43CB80F}" presName="levelTx" presStyleLbl="revTx" presStyleIdx="0" presStyleCnt="0">
        <dgm:presLayoutVars>
          <dgm:chMax val="1"/>
          <dgm:bulletEnabled val="1"/>
        </dgm:presLayoutVars>
      </dgm:prSet>
      <dgm:spPr/>
    </dgm:pt>
  </dgm:ptLst>
  <dgm:cxnLst>
    <dgm:cxn modelId="{32308B17-5BA8-4B16-8AAA-E2C7642565D3}" srcId="{97E9DB8F-AD6B-4EF2-909C-0D64F2634190}" destId="{FE8C246A-E71A-4117-B8BF-6231A40F8303}" srcOrd="1" destOrd="0" parTransId="{ACCD2143-EA8F-4DA2-A340-DCAA49ECC00E}" sibTransId="{170E5575-7E0F-4671-A1FF-78E03DCBCBF0}"/>
    <dgm:cxn modelId="{6103F62E-F844-4E08-BAC1-2D40D93BA079}" type="presOf" srcId="{FE8C246A-E71A-4117-B8BF-6231A40F8303}" destId="{F6750A54-BF87-48A3-9F08-83685EAAB6DC}" srcOrd="1" destOrd="0" presId="urn:microsoft.com/office/officeart/2005/8/layout/pyramid1"/>
    <dgm:cxn modelId="{098E923C-F065-4795-8E3B-7417BB2A5616}" type="presOf" srcId="{A7AD8470-C765-4C52-A5BB-98D0A43CB80F}" destId="{0EA33A55-0196-4AB8-9811-11F94754A1CE}" srcOrd="0" destOrd="0" presId="urn:microsoft.com/office/officeart/2005/8/layout/pyramid1"/>
    <dgm:cxn modelId="{97009469-460D-48EE-ABA1-26B917B79BA5}" type="presOf" srcId="{A7AD8470-C765-4C52-A5BB-98D0A43CB80F}" destId="{B6186AD4-A51C-4791-A050-D336D9C54114}" srcOrd="1" destOrd="0" presId="urn:microsoft.com/office/officeart/2005/8/layout/pyramid1"/>
    <dgm:cxn modelId="{EC57A84D-8E1F-433D-A3A1-77C20015653E}" type="presOf" srcId="{47DAAC7E-1D3D-4A86-863D-CF459DCD01A9}" destId="{36BBCCE0-9ACD-4D79-88E2-0FE918CCAC44}" srcOrd="0" destOrd="0" presId="urn:microsoft.com/office/officeart/2005/8/layout/pyramid1"/>
    <dgm:cxn modelId="{A8F89754-15EE-4B90-99FD-6874D8F4BA79}" srcId="{97E9DB8F-AD6B-4EF2-909C-0D64F2634190}" destId="{47DAAC7E-1D3D-4A86-863D-CF459DCD01A9}" srcOrd="0" destOrd="0" parTransId="{36AD8A7E-CC61-4732-A586-2A3B8C36BAFA}" sibTransId="{CF7AE63F-B0A7-4020-9563-6E0FD69CA65C}"/>
    <dgm:cxn modelId="{C170138D-B275-43AD-B0F4-2231E23FDDCC}" type="presOf" srcId="{FE8C246A-E71A-4117-B8BF-6231A40F8303}" destId="{AC9B198E-1857-4B56-BEF7-A6DBE3DE227F}" srcOrd="0" destOrd="0" presId="urn:microsoft.com/office/officeart/2005/8/layout/pyramid1"/>
    <dgm:cxn modelId="{DBA829B1-4B70-4B4E-8E5C-1F43E7C9A235}" srcId="{97E9DB8F-AD6B-4EF2-909C-0D64F2634190}" destId="{A7AD8470-C765-4C52-A5BB-98D0A43CB80F}" srcOrd="2" destOrd="0" parTransId="{020760BC-08EE-4C9C-BFB3-449B2CF2A0A0}" sibTransId="{AB6F6169-F719-4759-80E3-FF433353D6DC}"/>
    <dgm:cxn modelId="{430F62B5-B0A3-44F9-9D63-6575B45037E1}" type="presOf" srcId="{97E9DB8F-AD6B-4EF2-909C-0D64F2634190}" destId="{D8423AE2-E460-4577-B74E-135BCB219849}" srcOrd="0" destOrd="0" presId="urn:microsoft.com/office/officeart/2005/8/layout/pyramid1"/>
    <dgm:cxn modelId="{362101B9-99B9-4803-A7D2-FDEF7989FF70}" type="presOf" srcId="{47DAAC7E-1D3D-4A86-863D-CF459DCD01A9}" destId="{E8CE9B51-BA06-475A-828C-AB17E1AC8579}" srcOrd="1" destOrd="0" presId="urn:microsoft.com/office/officeart/2005/8/layout/pyramid1"/>
    <dgm:cxn modelId="{18B2534F-E592-4744-95BA-1AB959E54609}" type="presParOf" srcId="{D8423AE2-E460-4577-B74E-135BCB219849}" destId="{7757997F-CC90-473B-B038-32448C13AC02}" srcOrd="0" destOrd="0" presId="urn:microsoft.com/office/officeart/2005/8/layout/pyramid1"/>
    <dgm:cxn modelId="{D4301A86-0167-4F3F-B791-CFAC505971EA}" type="presParOf" srcId="{7757997F-CC90-473B-B038-32448C13AC02}" destId="{36BBCCE0-9ACD-4D79-88E2-0FE918CCAC44}" srcOrd="0" destOrd="0" presId="urn:microsoft.com/office/officeart/2005/8/layout/pyramid1"/>
    <dgm:cxn modelId="{4004EC43-59A3-4207-868D-F7BEC44B3B06}" type="presParOf" srcId="{7757997F-CC90-473B-B038-32448C13AC02}" destId="{E8CE9B51-BA06-475A-828C-AB17E1AC8579}" srcOrd="1" destOrd="0" presId="urn:microsoft.com/office/officeart/2005/8/layout/pyramid1"/>
    <dgm:cxn modelId="{A0C81B0D-9733-4208-AE27-0375BE395D2B}" type="presParOf" srcId="{D8423AE2-E460-4577-B74E-135BCB219849}" destId="{1DB31CE0-1F62-4509-BA43-D26C22A943B9}" srcOrd="1" destOrd="0" presId="urn:microsoft.com/office/officeart/2005/8/layout/pyramid1"/>
    <dgm:cxn modelId="{A47297E0-F6D4-437C-925F-25F23F0F1068}" type="presParOf" srcId="{1DB31CE0-1F62-4509-BA43-D26C22A943B9}" destId="{AC9B198E-1857-4B56-BEF7-A6DBE3DE227F}" srcOrd="0" destOrd="0" presId="urn:microsoft.com/office/officeart/2005/8/layout/pyramid1"/>
    <dgm:cxn modelId="{FAA15408-0458-4928-BD61-BAE5DB52A6D6}" type="presParOf" srcId="{1DB31CE0-1F62-4509-BA43-D26C22A943B9}" destId="{F6750A54-BF87-48A3-9F08-83685EAAB6DC}" srcOrd="1" destOrd="0" presId="urn:microsoft.com/office/officeart/2005/8/layout/pyramid1"/>
    <dgm:cxn modelId="{962487D0-1A1A-4DF3-8586-A584978659E6}" type="presParOf" srcId="{D8423AE2-E460-4577-B74E-135BCB219849}" destId="{EA14C36B-DA27-4B71-A68F-64910931653B}" srcOrd="2" destOrd="0" presId="urn:microsoft.com/office/officeart/2005/8/layout/pyramid1"/>
    <dgm:cxn modelId="{02CE5AF7-BD9D-4813-B42A-8F3F67F00C2A}" type="presParOf" srcId="{EA14C36B-DA27-4B71-A68F-64910931653B}" destId="{0EA33A55-0196-4AB8-9811-11F94754A1CE}" srcOrd="0" destOrd="0" presId="urn:microsoft.com/office/officeart/2005/8/layout/pyramid1"/>
    <dgm:cxn modelId="{976B5A8C-FCEA-45CD-8CF5-7EDF5290F52F}" type="presParOf" srcId="{EA14C36B-DA27-4B71-A68F-64910931653B}" destId="{B6186AD4-A51C-4791-A050-D336D9C54114}" srcOrd="1" destOrd="0" presId="urn:microsoft.com/office/officeart/2005/8/layout/pyramid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667C4A4-649C-44AE-9270-8CB99B0D0814}"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n-US"/>
        </a:p>
      </dgm:t>
    </dgm:pt>
    <dgm:pt modelId="{973066DB-79DC-4E68-9C86-627EE1763225}">
      <dgm:prSet phldrT="[Text]" phldr="0" custT="1"/>
      <dgm:spPr/>
      <dgm:t>
        <a:bodyPr/>
        <a:lstStyle/>
        <a:p>
          <a:pPr rtl="0"/>
          <a:r>
            <a:rPr lang="en-US" sz="2200" b="1">
              <a:solidFill>
                <a:schemeClr val="bg1"/>
              </a:solidFill>
              <a:latin typeface="Calibri" panose="020F0502020204030204" pitchFamily="34" charset="0"/>
              <a:cs typeface="Calibri" panose="020F0502020204030204" pitchFamily="34" charset="0"/>
            </a:rPr>
            <a:t>Professional development</a:t>
          </a:r>
          <a:r>
            <a:rPr lang="en-US" sz="2200">
              <a:solidFill>
                <a:schemeClr val="bg1"/>
              </a:solidFill>
              <a:latin typeface="Calibri" panose="020F0502020204030204" pitchFamily="34" charset="0"/>
              <a:cs typeface="Calibri" panose="020F0502020204030204" pitchFamily="34" charset="0"/>
            </a:rPr>
            <a:t> for all teachers of MLLs</a:t>
          </a:r>
        </a:p>
      </dgm:t>
    </dgm:pt>
    <dgm:pt modelId="{4EC75E8E-6166-4E2B-AC7A-226745532412}" type="parTrans" cxnId="{AE238B87-76B4-4BF7-88AB-AE504605C4BC}">
      <dgm:prSet/>
      <dgm:spPr/>
      <dgm:t>
        <a:bodyPr/>
        <a:lstStyle/>
        <a:p>
          <a:endParaRPr lang="en-US"/>
        </a:p>
      </dgm:t>
    </dgm:pt>
    <dgm:pt modelId="{2AE6EB2B-067A-47CD-91AB-FAD7D91C44CB}" type="sibTrans" cxnId="{AE238B87-76B4-4BF7-88AB-AE504605C4BC}">
      <dgm:prSet/>
      <dgm:spPr/>
      <dgm:t>
        <a:bodyPr/>
        <a:lstStyle/>
        <a:p>
          <a:endParaRPr lang="en-US"/>
        </a:p>
      </dgm:t>
    </dgm:pt>
    <dgm:pt modelId="{A6A0333F-B08C-4ED8-8344-663693E1228F}">
      <dgm:prSet phldrT="[Text]" phldr="0" custT="1"/>
      <dgm:spPr/>
      <dgm:t>
        <a:bodyPr/>
        <a:lstStyle/>
        <a:p>
          <a:pPr rtl="0"/>
          <a:r>
            <a:rPr lang="en-US" sz="1600">
              <a:solidFill>
                <a:srgbClr val="000000"/>
              </a:solidFill>
              <a:latin typeface="Calibri" panose="020F0502020204030204" pitchFamily="34" charset="0"/>
              <a:cs typeface="Calibri" panose="020F0502020204030204" pitchFamily="34" charset="0"/>
            </a:rPr>
            <a:t>of sufficient intensity and duration to have a positive and lasting impact </a:t>
          </a:r>
          <a:endParaRPr lang="en-US" sz="1600">
            <a:latin typeface="Calibri" panose="020F0502020204030204" pitchFamily="34" charset="0"/>
            <a:cs typeface="Calibri" panose="020F0502020204030204" pitchFamily="34" charset="0"/>
          </a:endParaRPr>
        </a:p>
      </dgm:t>
    </dgm:pt>
    <dgm:pt modelId="{F4C8752A-9081-4AF8-9075-B06032202113}" type="parTrans" cxnId="{F817E2D5-08A4-4A61-BC82-7B3A6B9787B8}">
      <dgm:prSet/>
      <dgm:spPr/>
      <dgm:t>
        <a:bodyPr/>
        <a:lstStyle/>
        <a:p>
          <a:endParaRPr lang="en-US"/>
        </a:p>
      </dgm:t>
    </dgm:pt>
    <dgm:pt modelId="{873115F2-8175-4A3D-9AA3-0DA400FF3759}" type="sibTrans" cxnId="{F817E2D5-08A4-4A61-BC82-7B3A6B9787B8}">
      <dgm:prSet/>
      <dgm:spPr/>
      <dgm:t>
        <a:bodyPr/>
        <a:lstStyle/>
        <a:p>
          <a:endParaRPr lang="en-US"/>
        </a:p>
      </dgm:t>
    </dgm:pt>
    <dgm:pt modelId="{FECAAA80-7FA4-4E9A-A0FC-8A2197A1CA9B}">
      <dgm:prSet phldrT="[Text]" phldr="0" custT="1"/>
      <dgm:spPr/>
      <dgm:t>
        <a:bodyPr/>
        <a:lstStyle/>
        <a:p>
          <a:pPr rtl="0"/>
          <a:r>
            <a:rPr lang="en-US" sz="1600">
              <a:solidFill>
                <a:srgbClr val="000000"/>
              </a:solidFill>
              <a:latin typeface="Calibri" panose="020F0502020204030204" pitchFamily="34" charset="0"/>
              <a:ea typeface="Calibri"/>
              <a:cs typeface="Calibri" panose="020F0502020204030204" pitchFamily="34" charset="0"/>
            </a:rPr>
            <a:t>and academic outcomes </a:t>
          </a:r>
          <a:endParaRPr lang="en-US" sz="1600">
            <a:latin typeface="Calibri" panose="020F0502020204030204" pitchFamily="34" charset="0"/>
            <a:cs typeface="Calibri" panose="020F0502020204030204" pitchFamily="34" charset="0"/>
          </a:endParaRPr>
        </a:p>
      </dgm:t>
    </dgm:pt>
    <dgm:pt modelId="{FBA839D1-5C9A-465D-B727-0BF34E679FEA}" type="parTrans" cxnId="{9E5FAD62-DFA5-481E-83DD-620CC0299925}">
      <dgm:prSet/>
      <dgm:spPr/>
      <dgm:t>
        <a:bodyPr/>
        <a:lstStyle/>
        <a:p>
          <a:endParaRPr lang="en-US"/>
        </a:p>
      </dgm:t>
    </dgm:pt>
    <dgm:pt modelId="{3856EE80-9CED-46CE-8ACF-818F285E5FF6}" type="sibTrans" cxnId="{9E5FAD62-DFA5-481E-83DD-620CC0299925}">
      <dgm:prSet/>
      <dgm:spPr/>
      <dgm:t>
        <a:bodyPr/>
        <a:lstStyle/>
        <a:p>
          <a:endParaRPr lang="en-US"/>
        </a:p>
      </dgm:t>
    </dgm:pt>
    <dgm:pt modelId="{5F2C789B-931E-4F86-9D9E-8ECB0914A67F}">
      <dgm:prSet phldrT="[Text]" phldr="0" custT="1"/>
      <dgm:spPr/>
      <dgm:t>
        <a:bodyPr/>
        <a:lstStyle/>
        <a:p>
          <a:pPr rtl="0"/>
          <a:r>
            <a:rPr lang="en-US" sz="2200" b="1">
              <a:solidFill>
                <a:schemeClr val="bg1"/>
              </a:solidFill>
              <a:latin typeface="Calibri" panose="020F0502020204030204" pitchFamily="34" charset="0"/>
              <a:cs typeface="Calibri" panose="020F0502020204030204" pitchFamily="34" charset="0"/>
            </a:rPr>
            <a:t>Parent, family, and community engagement activities</a:t>
          </a:r>
          <a:endParaRPr lang="en-US" sz="2200">
            <a:solidFill>
              <a:schemeClr val="bg1"/>
            </a:solidFill>
            <a:latin typeface="Calibri" panose="020F0502020204030204" pitchFamily="34" charset="0"/>
            <a:cs typeface="Calibri" panose="020F0502020204030204" pitchFamily="34" charset="0"/>
          </a:endParaRPr>
        </a:p>
      </dgm:t>
    </dgm:pt>
    <dgm:pt modelId="{227476A8-A5F7-420D-98CB-BA4AE4E6F10C}" type="parTrans" cxnId="{286BF78D-0399-498E-85EB-A1C088A400F2}">
      <dgm:prSet/>
      <dgm:spPr/>
      <dgm:t>
        <a:bodyPr/>
        <a:lstStyle/>
        <a:p>
          <a:endParaRPr lang="en-US"/>
        </a:p>
      </dgm:t>
    </dgm:pt>
    <dgm:pt modelId="{CB6E7D86-F8C6-4B5F-97AA-0A7835F457AA}" type="sibTrans" cxnId="{286BF78D-0399-498E-85EB-A1C088A400F2}">
      <dgm:prSet/>
      <dgm:spPr/>
      <dgm:t>
        <a:bodyPr/>
        <a:lstStyle/>
        <a:p>
          <a:endParaRPr lang="en-US"/>
        </a:p>
      </dgm:t>
    </dgm:pt>
    <dgm:pt modelId="{165AB05D-FB44-4350-BA04-8F47DF44BBEB}">
      <dgm:prSet phldr="0" custT="1"/>
      <dgm:spPr/>
      <dgm:t>
        <a:bodyPr/>
        <a:lstStyle/>
        <a:p>
          <a:pPr algn="l" rtl="0">
            <a:lnSpc>
              <a:spcPct val="123000"/>
            </a:lnSpc>
          </a:pPr>
          <a:r>
            <a:rPr lang="en-US" sz="1600" b="0">
              <a:solidFill>
                <a:srgbClr val="000000"/>
              </a:solidFill>
              <a:latin typeface="Calibri" panose="020F0502020204030204" pitchFamily="34" charset="0"/>
              <a:cs typeface="Calibri" panose="020F0502020204030204" pitchFamily="34" charset="0"/>
            </a:rPr>
            <a:t>expands to include siblings, grandparents, aunts, uncles, cousins and others</a:t>
          </a:r>
        </a:p>
      </dgm:t>
    </dgm:pt>
    <dgm:pt modelId="{8BCBB858-F58C-4ADD-BD71-07A89CCFD778}" type="parTrans" cxnId="{BA3942BF-9CB9-4572-9F5E-E2705A06694F}">
      <dgm:prSet/>
      <dgm:spPr/>
      <dgm:t>
        <a:bodyPr/>
        <a:lstStyle/>
        <a:p>
          <a:endParaRPr lang="en-US"/>
        </a:p>
      </dgm:t>
    </dgm:pt>
    <dgm:pt modelId="{7CDA9EF9-AFFF-473C-B1D4-F56C57E4BBC1}" type="sibTrans" cxnId="{BA3942BF-9CB9-4572-9F5E-E2705A06694F}">
      <dgm:prSet/>
      <dgm:spPr/>
      <dgm:t>
        <a:bodyPr/>
        <a:lstStyle/>
        <a:p>
          <a:endParaRPr lang="en-US"/>
        </a:p>
      </dgm:t>
    </dgm:pt>
    <dgm:pt modelId="{3BE6628B-E9E9-44D1-AF60-D77EF1D1A8AB}">
      <dgm:prSet phldr="0" custT="1"/>
      <dgm:spPr/>
      <dgm:t>
        <a:bodyPr/>
        <a:lstStyle/>
        <a:p>
          <a:pPr rtl="0"/>
          <a:r>
            <a:rPr lang="en-US" sz="1600">
              <a:solidFill>
                <a:srgbClr val="000000"/>
              </a:solidFill>
              <a:latin typeface="Calibri" panose="020F0502020204030204" pitchFamily="34" charset="0"/>
              <a:cs typeface="Calibri" panose="020F0502020204030204" pitchFamily="34" charset="0"/>
            </a:rPr>
            <a:t>improves instruction and assessment of </a:t>
          </a:r>
          <a:r>
            <a:rPr lang="en-US" sz="1600" b="0">
              <a:solidFill>
                <a:srgbClr val="000000"/>
              </a:solidFill>
              <a:latin typeface="Calibri" panose="020F0502020204030204" pitchFamily="34" charset="0"/>
              <a:cs typeface="Calibri" panose="020F0502020204030204" pitchFamily="34" charset="0"/>
            </a:rPr>
            <a:t>MLLs</a:t>
          </a:r>
        </a:p>
      </dgm:t>
    </dgm:pt>
    <dgm:pt modelId="{69EAB396-B1A1-4ED6-9D33-6215E8F5616F}" type="parTrans" cxnId="{AFCE69EE-E169-404C-B241-788FFA78898C}">
      <dgm:prSet/>
      <dgm:spPr/>
      <dgm:t>
        <a:bodyPr/>
        <a:lstStyle/>
        <a:p>
          <a:endParaRPr lang="en-US"/>
        </a:p>
      </dgm:t>
    </dgm:pt>
    <dgm:pt modelId="{FB8A6752-6648-4595-B8AB-09FBE3D11486}" type="sibTrans" cxnId="{AFCE69EE-E169-404C-B241-788FFA78898C}">
      <dgm:prSet/>
      <dgm:spPr/>
      <dgm:t>
        <a:bodyPr/>
        <a:lstStyle/>
        <a:p>
          <a:endParaRPr lang="en-US"/>
        </a:p>
      </dgm:t>
    </dgm:pt>
    <dgm:pt modelId="{140778BE-1C42-419D-A6BD-64D4A61929B4}">
      <dgm:prSet phldr="0" custT="1"/>
      <dgm:spPr/>
      <dgm:t>
        <a:bodyPr/>
        <a:lstStyle/>
        <a:p>
          <a:r>
            <a:rPr lang="en-US" sz="2200" b="1">
              <a:solidFill>
                <a:schemeClr val="bg1"/>
              </a:solidFill>
              <a:latin typeface="Calibri" panose="020F0502020204030204" pitchFamily="34" charset="0"/>
              <a:cs typeface="Calibri" panose="020F0502020204030204" pitchFamily="34" charset="0"/>
            </a:rPr>
            <a:t>Language instruction educational programs (LIEPs)</a:t>
          </a:r>
          <a:endParaRPr lang="en-US" sz="2200">
            <a:solidFill>
              <a:schemeClr val="bg1"/>
            </a:solidFill>
            <a:latin typeface="Calibri" panose="020F0502020204030204" pitchFamily="34" charset="0"/>
            <a:cs typeface="Calibri" panose="020F0502020204030204" pitchFamily="34" charset="0"/>
          </a:endParaRPr>
        </a:p>
      </dgm:t>
    </dgm:pt>
    <dgm:pt modelId="{E940490B-A100-4F0F-B6AA-18E73C1A9312}" type="parTrans" cxnId="{98ECF7D1-8B04-4064-85AC-0CBF8B32F280}">
      <dgm:prSet/>
      <dgm:spPr/>
      <dgm:t>
        <a:bodyPr/>
        <a:lstStyle/>
        <a:p>
          <a:endParaRPr lang="en-US"/>
        </a:p>
      </dgm:t>
    </dgm:pt>
    <dgm:pt modelId="{849F4E13-8E4B-406C-B16A-C2185C9A08B9}" type="sibTrans" cxnId="{98ECF7D1-8B04-4064-85AC-0CBF8B32F280}">
      <dgm:prSet/>
      <dgm:spPr/>
      <dgm:t>
        <a:bodyPr/>
        <a:lstStyle/>
        <a:p>
          <a:endParaRPr lang="en-US"/>
        </a:p>
      </dgm:t>
    </dgm:pt>
    <dgm:pt modelId="{192C865C-95F4-459C-8519-C9F7D8AD3856}">
      <dgm:prSet phldr="0" custT="1"/>
      <dgm:spPr/>
      <dgm:t>
        <a:bodyPr/>
        <a:lstStyle/>
        <a:p>
          <a:pPr rtl="0"/>
          <a:r>
            <a:rPr lang="en-US" sz="1600">
              <a:solidFill>
                <a:srgbClr val="000000"/>
              </a:solidFill>
              <a:latin typeface="Calibri" panose="020F0502020204030204" pitchFamily="34" charset="0"/>
              <a:cs typeface="Calibri" panose="020F0502020204030204" pitchFamily="34" charset="0"/>
            </a:rPr>
            <a:t>facilitate improved English language proficiency </a:t>
          </a:r>
          <a:endParaRPr lang="en-US" sz="1600">
            <a:latin typeface="Calibri" panose="020F0502020204030204" pitchFamily="34" charset="0"/>
            <a:cs typeface="Calibri" panose="020F0502020204030204" pitchFamily="34" charset="0"/>
          </a:endParaRPr>
        </a:p>
      </dgm:t>
    </dgm:pt>
    <dgm:pt modelId="{86349495-FC13-4D28-A02F-8203A4CAA472}" type="parTrans" cxnId="{94909CF6-0640-4DE4-BF63-C21035FB15A3}">
      <dgm:prSet/>
      <dgm:spPr/>
      <dgm:t>
        <a:bodyPr/>
        <a:lstStyle/>
        <a:p>
          <a:endParaRPr lang="en-US"/>
        </a:p>
      </dgm:t>
    </dgm:pt>
    <dgm:pt modelId="{2669CF82-9448-4FD8-9F14-63238258FAC3}" type="sibTrans" cxnId="{94909CF6-0640-4DE4-BF63-C21035FB15A3}">
      <dgm:prSet/>
      <dgm:spPr/>
      <dgm:t>
        <a:bodyPr/>
        <a:lstStyle/>
        <a:p>
          <a:endParaRPr lang="en-US"/>
        </a:p>
      </dgm:t>
    </dgm:pt>
    <dgm:pt modelId="{0A3AFADE-400D-4F66-885A-1C5515DB0628}">
      <dgm:prSet phldr="0" custT="1"/>
      <dgm:spPr/>
      <dgm:t>
        <a:bodyPr/>
        <a:lstStyle/>
        <a:p>
          <a:pPr algn="l" rtl="0"/>
          <a:r>
            <a:rPr lang="en-US" sz="1600" b="0">
              <a:solidFill>
                <a:srgbClr val="000000"/>
              </a:solidFill>
              <a:latin typeface="Calibri" panose="020F0502020204030204" pitchFamily="34" charset="0"/>
              <a:cs typeface="Calibri" panose="020F0502020204030204" pitchFamily="34" charset="0"/>
            </a:rPr>
            <a:t>enhance or supplement LIEPs for MLLs</a:t>
          </a:r>
          <a:endParaRPr lang="en-US" sz="1600" b="0">
            <a:latin typeface="Calibri" panose="020F0502020204030204" pitchFamily="34" charset="0"/>
            <a:cs typeface="Calibri" panose="020F0502020204030204" pitchFamily="34" charset="0"/>
          </a:endParaRPr>
        </a:p>
      </dgm:t>
    </dgm:pt>
    <dgm:pt modelId="{C2298F49-113B-4E66-BBF3-917DB2FE6243}" type="parTrans" cxnId="{7D243A1D-5BF2-4F1B-B48F-F81F2527BBFA}">
      <dgm:prSet/>
      <dgm:spPr/>
      <dgm:t>
        <a:bodyPr/>
        <a:lstStyle/>
        <a:p>
          <a:endParaRPr lang="en-US"/>
        </a:p>
      </dgm:t>
    </dgm:pt>
    <dgm:pt modelId="{5EF86150-4C0E-424C-B22A-2115D209B710}" type="sibTrans" cxnId="{7D243A1D-5BF2-4F1B-B48F-F81F2527BBFA}">
      <dgm:prSet/>
      <dgm:spPr/>
      <dgm:t>
        <a:bodyPr/>
        <a:lstStyle/>
        <a:p>
          <a:endParaRPr lang="en-US"/>
        </a:p>
      </dgm:t>
    </dgm:pt>
    <dgm:pt modelId="{EAEA256C-492C-40AD-8DFA-264DB8765915}">
      <dgm:prSet phldr="0" custT="1"/>
      <dgm:spPr/>
      <dgm:t>
        <a:bodyPr/>
        <a:lstStyle/>
        <a:p>
          <a:pPr rtl="0"/>
          <a:endParaRPr lang="en-US" sz="1600">
            <a:latin typeface="Calibri" panose="020F0502020204030204" pitchFamily="34" charset="0"/>
            <a:cs typeface="Calibri" panose="020F0502020204030204" pitchFamily="34" charset="0"/>
          </a:endParaRPr>
        </a:p>
      </dgm:t>
    </dgm:pt>
    <dgm:pt modelId="{1878AE0D-C378-495A-AC76-4EA596DC0C67}" type="parTrans" cxnId="{2CFBDC9A-E648-489E-8CA9-073DA45F67B6}">
      <dgm:prSet/>
      <dgm:spPr/>
      <dgm:t>
        <a:bodyPr/>
        <a:lstStyle/>
        <a:p>
          <a:endParaRPr lang="en-US"/>
        </a:p>
      </dgm:t>
    </dgm:pt>
    <dgm:pt modelId="{F69EDFBC-5CB4-43E2-9179-54C5D2585C1C}" type="sibTrans" cxnId="{2CFBDC9A-E648-489E-8CA9-073DA45F67B6}">
      <dgm:prSet/>
      <dgm:spPr/>
      <dgm:t>
        <a:bodyPr/>
        <a:lstStyle/>
        <a:p>
          <a:endParaRPr lang="en-US"/>
        </a:p>
      </dgm:t>
    </dgm:pt>
    <dgm:pt modelId="{6F15A5BF-FBA7-40C7-A696-8FD6D93881CA}">
      <dgm:prSet phldrT="[Text]" phldr="0" custT="1"/>
      <dgm:spPr/>
      <dgm:t>
        <a:bodyPr/>
        <a:lstStyle/>
        <a:p>
          <a:pPr rtl="0"/>
          <a:endParaRPr lang="en-US" sz="1600">
            <a:latin typeface="Calibri" panose="020F0502020204030204" pitchFamily="34" charset="0"/>
            <a:cs typeface="Calibri" panose="020F0502020204030204" pitchFamily="34" charset="0"/>
          </a:endParaRPr>
        </a:p>
      </dgm:t>
    </dgm:pt>
    <dgm:pt modelId="{5C16F7AF-DA64-4FED-A10A-CB8ED6F6AB50}" type="parTrans" cxnId="{A121E8EB-6D3B-4E28-BB4D-8153E7803512}">
      <dgm:prSet/>
      <dgm:spPr/>
      <dgm:t>
        <a:bodyPr/>
        <a:lstStyle/>
        <a:p>
          <a:endParaRPr lang="en-US"/>
        </a:p>
      </dgm:t>
    </dgm:pt>
    <dgm:pt modelId="{DBB93088-DD91-455C-9A3E-EBF1107179E4}" type="sibTrans" cxnId="{A121E8EB-6D3B-4E28-BB4D-8153E7803512}">
      <dgm:prSet/>
      <dgm:spPr/>
      <dgm:t>
        <a:bodyPr/>
        <a:lstStyle/>
        <a:p>
          <a:endParaRPr lang="en-US"/>
        </a:p>
      </dgm:t>
    </dgm:pt>
    <dgm:pt modelId="{B1603434-9F25-4134-8DDF-99AE378484C4}" type="pres">
      <dgm:prSet presAssocID="{3667C4A4-649C-44AE-9270-8CB99B0D0814}" presName="Name0" presStyleCnt="0">
        <dgm:presLayoutVars>
          <dgm:dir/>
          <dgm:animLvl val="lvl"/>
          <dgm:resizeHandles/>
        </dgm:presLayoutVars>
      </dgm:prSet>
      <dgm:spPr/>
    </dgm:pt>
    <dgm:pt modelId="{4E41C14B-C06F-44CB-A876-2E0605ED28A4}" type="pres">
      <dgm:prSet presAssocID="{973066DB-79DC-4E68-9C86-627EE1763225}" presName="linNode" presStyleCnt="0"/>
      <dgm:spPr/>
    </dgm:pt>
    <dgm:pt modelId="{894830F2-9BF6-4934-915B-8D42E89E4EB8}" type="pres">
      <dgm:prSet presAssocID="{973066DB-79DC-4E68-9C86-627EE1763225}" presName="parentShp" presStyleLbl="node1" presStyleIdx="0" presStyleCnt="3">
        <dgm:presLayoutVars>
          <dgm:bulletEnabled val="1"/>
        </dgm:presLayoutVars>
      </dgm:prSet>
      <dgm:spPr/>
    </dgm:pt>
    <dgm:pt modelId="{B557B1B6-266B-449C-8760-12B7176BF1F9}" type="pres">
      <dgm:prSet presAssocID="{973066DB-79DC-4E68-9C86-627EE1763225}" presName="childShp" presStyleLbl="bgAccFollowNode1" presStyleIdx="0" presStyleCnt="3">
        <dgm:presLayoutVars>
          <dgm:bulletEnabled val="1"/>
        </dgm:presLayoutVars>
      </dgm:prSet>
      <dgm:spPr/>
    </dgm:pt>
    <dgm:pt modelId="{9C69C36A-B142-4DA3-9EE0-3E63923200E8}" type="pres">
      <dgm:prSet presAssocID="{2AE6EB2B-067A-47CD-91AB-FAD7D91C44CB}" presName="spacing" presStyleCnt="0"/>
      <dgm:spPr/>
    </dgm:pt>
    <dgm:pt modelId="{95488C74-BAA3-4D70-8566-FD68EA32596D}" type="pres">
      <dgm:prSet presAssocID="{140778BE-1C42-419D-A6BD-64D4A61929B4}" presName="linNode" presStyleCnt="0"/>
      <dgm:spPr/>
    </dgm:pt>
    <dgm:pt modelId="{97E50DF5-30D7-4BFF-B669-2F6C10432BB5}" type="pres">
      <dgm:prSet presAssocID="{140778BE-1C42-419D-A6BD-64D4A61929B4}" presName="parentShp" presStyleLbl="node1" presStyleIdx="1" presStyleCnt="3">
        <dgm:presLayoutVars>
          <dgm:bulletEnabled val="1"/>
        </dgm:presLayoutVars>
      </dgm:prSet>
      <dgm:spPr/>
    </dgm:pt>
    <dgm:pt modelId="{9395FE78-3039-4D3F-BCC0-4CEE31A470B2}" type="pres">
      <dgm:prSet presAssocID="{140778BE-1C42-419D-A6BD-64D4A61929B4}" presName="childShp" presStyleLbl="bgAccFollowNode1" presStyleIdx="1" presStyleCnt="3">
        <dgm:presLayoutVars>
          <dgm:bulletEnabled val="1"/>
        </dgm:presLayoutVars>
      </dgm:prSet>
      <dgm:spPr/>
    </dgm:pt>
    <dgm:pt modelId="{B9CA24C0-8623-4F66-9DD9-D4DC70316C02}" type="pres">
      <dgm:prSet presAssocID="{849F4E13-8E4B-406C-B16A-C2185C9A08B9}" presName="spacing" presStyleCnt="0"/>
      <dgm:spPr/>
    </dgm:pt>
    <dgm:pt modelId="{D9DD6384-A0E3-41B9-A192-4DF4B8A3684B}" type="pres">
      <dgm:prSet presAssocID="{5F2C789B-931E-4F86-9D9E-8ECB0914A67F}" presName="linNode" presStyleCnt="0"/>
      <dgm:spPr/>
    </dgm:pt>
    <dgm:pt modelId="{0453A2C7-8E5A-43B7-A85C-C4B148803534}" type="pres">
      <dgm:prSet presAssocID="{5F2C789B-931E-4F86-9D9E-8ECB0914A67F}" presName="parentShp" presStyleLbl="node1" presStyleIdx="2" presStyleCnt="3">
        <dgm:presLayoutVars>
          <dgm:bulletEnabled val="1"/>
        </dgm:presLayoutVars>
      </dgm:prSet>
      <dgm:spPr/>
    </dgm:pt>
    <dgm:pt modelId="{FDFC7CB9-9836-4BA8-A185-6C2C6C43E3F6}" type="pres">
      <dgm:prSet presAssocID="{5F2C789B-931E-4F86-9D9E-8ECB0914A67F}" presName="childShp" presStyleLbl="bgAccFollowNode1" presStyleIdx="2" presStyleCnt="3" custScaleY="78505" custLinFactNeighborY="0">
        <dgm:presLayoutVars>
          <dgm:bulletEnabled val="1"/>
        </dgm:presLayoutVars>
      </dgm:prSet>
      <dgm:spPr/>
    </dgm:pt>
  </dgm:ptLst>
  <dgm:cxnLst>
    <dgm:cxn modelId="{6CF92A10-9BF3-44C1-9CFE-3D7CCDB4B200}" type="presOf" srcId="{192C865C-95F4-459C-8519-C9F7D8AD3856}" destId="{9395FE78-3039-4D3F-BCC0-4CEE31A470B2}" srcOrd="0" destOrd="1" presId="urn:microsoft.com/office/officeart/2005/8/layout/vList6"/>
    <dgm:cxn modelId="{7B0E9410-6CCB-4B64-BBAE-02AFB2ABBCD6}" type="presOf" srcId="{3BE6628B-E9E9-44D1-AF60-D77EF1D1A8AB}" destId="{B557B1B6-266B-449C-8760-12B7176BF1F9}" srcOrd="0" destOrd="2" presId="urn:microsoft.com/office/officeart/2005/8/layout/vList6"/>
    <dgm:cxn modelId="{59FCDB1A-D4DB-4F35-8C7B-B155B34EC672}" type="presOf" srcId="{140778BE-1C42-419D-A6BD-64D4A61929B4}" destId="{97E50DF5-30D7-4BFF-B669-2F6C10432BB5}" srcOrd="0" destOrd="0" presId="urn:microsoft.com/office/officeart/2005/8/layout/vList6"/>
    <dgm:cxn modelId="{7D243A1D-5BF2-4F1B-B48F-F81F2527BBFA}" srcId="{5F2C789B-931E-4F86-9D9E-8ECB0914A67F}" destId="{0A3AFADE-400D-4F66-885A-1C5515DB0628}" srcOrd="0" destOrd="0" parTransId="{C2298F49-113B-4E66-BBF3-917DB2FE6243}" sibTransId="{5EF86150-4C0E-424C-B22A-2115D209B710}"/>
    <dgm:cxn modelId="{9E5FAD62-DFA5-481E-83DD-620CC0299925}" srcId="{140778BE-1C42-419D-A6BD-64D4A61929B4}" destId="{FECAAA80-7FA4-4E9A-A0FC-8A2197A1CA9B}" srcOrd="2" destOrd="0" parTransId="{FBA839D1-5C9A-465D-B727-0BF34E679FEA}" sibTransId="{3856EE80-9CED-46CE-8ACF-818F285E5FF6}"/>
    <dgm:cxn modelId="{A2775B64-3AA5-4DD3-BDBD-DA68270507CB}" type="presOf" srcId="{FECAAA80-7FA4-4E9A-A0FC-8A2197A1CA9B}" destId="{9395FE78-3039-4D3F-BCC0-4CEE31A470B2}" srcOrd="0" destOrd="2" presId="urn:microsoft.com/office/officeart/2005/8/layout/vList6"/>
    <dgm:cxn modelId="{6D561147-3168-4497-B5E2-051FC864FD17}" type="presOf" srcId="{6F15A5BF-FBA7-40C7-A696-8FD6D93881CA}" destId="{B557B1B6-266B-449C-8760-12B7176BF1F9}" srcOrd="0" destOrd="0" presId="urn:microsoft.com/office/officeart/2005/8/layout/vList6"/>
    <dgm:cxn modelId="{33C38354-1EAC-43E6-8376-532E92CFA73E}" type="presOf" srcId="{165AB05D-FB44-4350-BA04-8F47DF44BBEB}" destId="{FDFC7CB9-9836-4BA8-A185-6C2C6C43E3F6}" srcOrd="0" destOrd="1" presId="urn:microsoft.com/office/officeart/2005/8/layout/vList6"/>
    <dgm:cxn modelId="{0853D056-745D-48D5-9C58-21243E3AF250}" type="presOf" srcId="{0A3AFADE-400D-4F66-885A-1C5515DB0628}" destId="{FDFC7CB9-9836-4BA8-A185-6C2C6C43E3F6}" srcOrd="0" destOrd="0" presId="urn:microsoft.com/office/officeart/2005/8/layout/vList6"/>
    <dgm:cxn modelId="{99DDFA79-33A8-4EA3-A37D-D7EADDD5E63D}" type="presOf" srcId="{5F2C789B-931E-4F86-9D9E-8ECB0914A67F}" destId="{0453A2C7-8E5A-43B7-A85C-C4B148803534}" srcOrd="0" destOrd="0" presId="urn:microsoft.com/office/officeart/2005/8/layout/vList6"/>
    <dgm:cxn modelId="{AE238B87-76B4-4BF7-88AB-AE504605C4BC}" srcId="{3667C4A4-649C-44AE-9270-8CB99B0D0814}" destId="{973066DB-79DC-4E68-9C86-627EE1763225}" srcOrd="0" destOrd="0" parTransId="{4EC75E8E-6166-4E2B-AC7A-226745532412}" sibTransId="{2AE6EB2B-067A-47CD-91AB-FAD7D91C44CB}"/>
    <dgm:cxn modelId="{286BF78D-0399-498E-85EB-A1C088A400F2}" srcId="{3667C4A4-649C-44AE-9270-8CB99B0D0814}" destId="{5F2C789B-931E-4F86-9D9E-8ECB0914A67F}" srcOrd="2" destOrd="0" parTransId="{227476A8-A5F7-420D-98CB-BA4AE4E6F10C}" sibTransId="{CB6E7D86-F8C6-4B5F-97AA-0A7835F457AA}"/>
    <dgm:cxn modelId="{53C52B91-193A-4A69-8EBD-5A0DFD4F4EB6}" type="presOf" srcId="{3667C4A4-649C-44AE-9270-8CB99B0D0814}" destId="{B1603434-9F25-4134-8DDF-99AE378484C4}" srcOrd="0" destOrd="0" presId="urn:microsoft.com/office/officeart/2005/8/layout/vList6"/>
    <dgm:cxn modelId="{2CFBDC9A-E648-489E-8CA9-073DA45F67B6}" srcId="{140778BE-1C42-419D-A6BD-64D4A61929B4}" destId="{EAEA256C-492C-40AD-8DFA-264DB8765915}" srcOrd="0" destOrd="0" parTransId="{1878AE0D-C378-495A-AC76-4EA596DC0C67}" sibTransId="{F69EDFBC-5CB4-43E2-9179-54C5D2585C1C}"/>
    <dgm:cxn modelId="{1DCF2BAF-261F-4698-B6FF-4E82790F0211}" type="presOf" srcId="{EAEA256C-492C-40AD-8DFA-264DB8765915}" destId="{9395FE78-3039-4D3F-BCC0-4CEE31A470B2}" srcOrd="0" destOrd="0" presId="urn:microsoft.com/office/officeart/2005/8/layout/vList6"/>
    <dgm:cxn modelId="{BA3942BF-9CB9-4572-9F5E-E2705A06694F}" srcId="{5F2C789B-931E-4F86-9D9E-8ECB0914A67F}" destId="{165AB05D-FB44-4350-BA04-8F47DF44BBEB}" srcOrd="1" destOrd="0" parTransId="{8BCBB858-F58C-4ADD-BD71-07A89CCFD778}" sibTransId="{7CDA9EF9-AFFF-473C-B1D4-F56C57E4BBC1}"/>
    <dgm:cxn modelId="{98ECF7D1-8B04-4064-85AC-0CBF8B32F280}" srcId="{3667C4A4-649C-44AE-9270-8CB99B0D0814}" destId="{140778BE-1C42-419D-A6BD-64D4A61929B4}" srcOrd="1" destOrd="0" parTransId="{E940490B-A100-4F0F-B6AA-18E73C1A9312}" sibTransId="{849F4E13-8E4B-406C-B16A-C2185C9A08B9}"/>
    <dgm:cxn modelId="{F817E2D5-08A4-4A61-BC82-7B3A6B9787B8}" srcId="{973066DB-79DC-4E68-9C86-627EE1763225}" destId="{A6A0333F-B08C-4ED8-8344-663693E1228F}" srcOrd="1" destOrd="0" parTransId="{F4C8752A-9081-4AF8-9075-B06032202113}" sibTransId="{873115F2-8175-4A3D-9AA3-0DA400FF3759}"/>
    <dgm:cxn modelId="{25BE04DA-F5B2-4698-882C-C4DF6AF1A823}" type="presOf" srcId="{A6A0333F-B08C-4ED8-8344-663693E1228F}" destId="{B557B1B6-266B-449C-8760-12B7176BF1F9}" srcOrd="0" destOrd="1" presId="urn:microsoft.com/office/officeart/2005/8/layout/vList6"/>
    <dgm:cxn modelId="{A121E8EB-6D3B-4E28-BB4D-8153E7803512}" srcId="{973066DB-79DC-4E68-9C86-627EE1763225}" destId="{6F15A5BF-FBA7-40C7-A696-8FD6D93881CA}" srcOrd="0" destOrd="0" parTransId="{5C16F7AF-DA64-4FED-A10A-CB8ED6F6AB50}" sibTransId="{DBB93088-DD91-455C-9A3E-EBF1107179E4}"/>
    <dgm:cxn modelId="{AFCE69EE-E169-404C-B241-788FFA78898C}" srcId="{973066DB-79DC-4E68-9C86-627EE1763225}" destId="{3BE6628B-E9E9-44D1-AF60-D77EF1D1A8AB}" srcOrd="2" destOrd="0" parTransId="{69EAB396-B1A1-4ED6-9D33-6215E8F5616F}" sibTransId="{FB8A6752-6648-4595-B8AB-09FBE3D11486}"/>
    <dgm:cxn modelId="{94909CF6-0640-4DE4-BF63-C21035FB15A3}" srcId="{140778BE-1C42-419D-A6BD-64D4A61929B4}" destId="{192C865C-95F4-459C-8519-C9F7D8AD3856}" srcOrd="1" destOrd="0" parTransId="{86349495-FC13-4D28-A02F-8203A4CAA472}" sibTransId="{2669CF82-9448-4FD8-9F14-63238258FAC3}"/>
    <dgm:cxn modelId="{B052F5F9-3D6E-4695-9F31-696C5B08D8E1}" type="presOf" srcId="{973066DB-79DC-4E68-9C86-627EE1763225}" destId="{894830F2-9BF6-4934-915B-8D42E89E4EB8}" srcOrd="0" destOrd="0" presId="urn:microsoft.com/office/officeart/2005/8/layout/vList6"/>
    <dgm:cxn modelId="{BEF59663-713E-4CBC-93B8-43F62D1A7C6B}" type="presParOf" srcId="{B1603434-9F25-4134-8DDF-99AE378484C4}" destId="{4E41C14B-C06F-44CB-A876-2E0605ED28A4}" srcOrd="0" destOrd="0" presId="urn:microsoft.com/office/officeart/2005/8/layout/vList6"/>
    <dgm:cxn modelId="{58D6F44A-6799-478E-B883-7228C3AC9E61}" type="presParOf" srcId="{4E41C14B-C06F-44CB-A876-2E0605ED28A4}" destId="{894830F2-9BF6-4934-915B-8D42E89E4EB8}" srcOrd="0" destOrd="0" presId="urn:microsoft.com/office/officeart/2005/8/layout/vList6"/>
    <dgm:cxn modelId="{C6B74212-B1EA-41AD-9C5A-4B0930C7A250}" type="presParOf" srcId="{4E41C14B-C06F-44CB-A876-2E0605ED28A4}" destId="{B557B1B6-266B-449C-8760-12B7176BF1F9}" srcOrd="1" destOrd="0" presId="urn:microsoft.com/office/officeart/2005/8/layout/vList6"/>
    <dgm:cxn modelId="{50E9C025-A191-4C8E-985C-A8B5A87E08EB}" type="presParOf" srcId="{B1603434-9F25-4134-8DDF-99AE378484C4}" destId="{9C69C36A-B142-4DA3-9EE0-3E63923200E8}" srcOrd="1" destOrd="0" presId="urn:microsoft.com/office/officeart/2005/8/layout/vList6"/>
    <dgm:cxn modelId="{587EC668-2964-4C3F-92BC-0AC141AA7E0D}" type="presParOf" srcId="{B1603434-9F25-4134-8DDF-99AE378484C4}" destId="{95488C74-BAA3-4D70-8566-FD68EA32596D}" srcOrd="2" destOrd="0" presId="urn:microsoft.com/office/officeart/2005/8/layout/vList6"/>
    <dgm:cxn modelId="{9E74AEC0-5384-4321-AE72-BCB084A05226}" type="presParOf" srcId="{95488C74-BAA3-4D70-8566-FD68EA32596D}" destId="{97E50DF5-30D7-4BFF-B669-2F6C10432BB5}" srcOrd="0" destOrd="0" presId="urn:microsoft.com/office/officeart/2005/8/layout/vList6"/>
    <dgm:cxn modelId="{AD782E77-F94F-47AE-BF87-9AAF3047C807}" type="presParOf" srcId="{95488C74-BAA3-4D70-8566-FD68EA32596D}" destId="{9395FE78-3039-4D3F-BCC0-4CEE31A470B2}" srcOrd="1" destOrd="0" presId="urn:microsoft.com/office/officeart/2005/8/layout/vList6"/>
    <dgm:cxn modelId="{F069B0AE-3B61-4E94-9516-20C8063251E9}" type="presParOf" srcId="{B1603434-9F25-4134-8DDF-99AE378484C4}" destId="{B9CA24C0-8623-4F66-9DD9-D4DC70316C02}" srcOrd="3" destOrd="0" presId="urn:microsoft.com/office/officeart/2005/8/layout/vList6"/>
    <dgm:cxn modelId="{CA5C9742-0A2C-422E-AEBB-5691D552C05F}" type="presParOf" srcId="{B1603434-9F25-4134-8DDF-99AE378484C4}" destId="{D9DD6384-A0E3-41B9-A192-4DF4B8A3684B}" srcOrd="4" destOrd="0" presId="urn:microsoft.com/office/officeart/2005/8/layout/vList6"/>
    <dgm:cxn modelId="{0A9F5972-32C4-4BE0-B7EE-E853CAE3B315}" type="presParOf" srcId="{D9DD6384-A0E3-41B9-A192-4DF4B8A3684B}" destId="{0453A2C7-8E5A-43B7-A85C-C4B148803534}" srcOrd="0" destOrd="0" presId="urn:microsoft.com/office/officeart/2005/8/layout/vList6"/>
    <dgm:cxn modelId="{F47072E8-5A00-4F75-B5BA-C6093ADFCD23}" type="presParOf" srcId="{D9DD6384-A0E3-41B9-A192-4DF4B8A3684B}" destId="{FDFC7CB9-9836-4BA8-A185-6C2C6C43E3F6}" srcOrd="1" destOrd="0" presId="urn:microsoft.com/office/officeart/2005/8/layout/vList6"/>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BBCCE0-9ACD-4D79-88E2-0FE918CCAC44}">
      <dsp:nvSpPr>
        <dsp:cNvPr id="0" name=""/>
        <dsp:cNvSpPr/>
      </dsp:nvSpPr>
      <dsp:spPr>
        <a:xfrm>
          <a:off x="2280411" y="0"/>
          <a:ext cx="1798925" cy="1432846"/>
        </a:xfrm>
        <a:prstGeom prst="trapezoid">
          <a:avLst>
            <a:gd name="adj" fmla="val 62297"/>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en-US" sz="2000" kern="1200">
            <a:latin typeface="Calibri" panose="020F0502020204030204" pitchFamily="34" charset="0"/>
            <a:cs typeface="Calibri" panose="020F0502020204030204" pitchFamily="34" charset="0"/>
          </a:endParaRPr>
        </a:p>
        <a:p>
          <a:pPr marL="0" lvl="0" indent="0" algn="ctr" defTabSz="889000">
            <a:lnSpc>
              <a:spcPct val="90000"/>
            </a:lnSpc>
            <a:spcBef>
              <a:spcPct val="0"/>
            </a:spcBef>
            <a:spcAft>
              <a:spcPct val="35000"/>
            </a:spcAft>
            <a:buNone/>
          </a:pPr>
          <a:endParaRPr lang="en-US" sz="2000" kern="1200">
            <a:solidFill>
              <a:schemeClr val="bg1"/>
            </a:solidFill>
            <a:latin typeface="Calibri" panose="020F0502020204030204" pitchFamily="34" charset="0"/>
            <a:cs typeface="Calibri" panose="020F0502020204030204" pitchFamily="34" charset="0"/>
          </a:endParaRPr>
        </a:p>
        <a:p>
          <a:pPr marL="0" lvl="0" indent="0" algn="ctr" defTabSz="889000" rtl="0">
            <a:lnSpc>
              <a:spcPct val="0"/>
            </a:lnSpc>
            <a:spcBef>
              <a:spcPct val="0"/>
            </a:spcBef>
            <a:spcAft>
              <a:spcPts val="1800"/>
            </a:spcAft>
            <a:buNone/>
          </a:pPr>
          <a:r>
            <a:rPr lang="en-US" sz="2000" kern="1200">
              <a:solidFill>
                <a:schemeClr val="bg1"/>
              </a:solidFill>
              <a:latin typeface="Calibri"/>
              <a:cs typeface="Calibri"/>
            </a:rPr>
            <a:t>Additional </a:t>
          </a:r>
        </a:p>
        <a:p>
          <a:pPr marL="0" lvl="0" indent="0" algn="ctr" defTabSz="889000" rtl="0">
            <a:lnSpc>
              <a:spcPct val="0"/>
            </a:lnSpc>
            <a:spcBef>
              <a:spcPct val="0"/>
            </a:spcBef>
            <a:spcAft>
              <a:spcPts val="1800"/>
            </a:spcAft>
            <a:buNone/>
          </a:pPr>
          <a:r>
            <a:rPr lang="en-US" sz="2000" kern="1200">
              <a:solidFill>
                <a:schemeClr val="bg1"/>
              </a:solidFill>
              <a:latin typeface="Calibri"/>
              <a:cs typeface="Calibri"/>
            </a:rPr>
            <a:t>Funds</a:t>
          </a:r>
        </a:p>
      </dsp:txBody>
      <dsp:txXfrm>
        <a:off x="2280411" y="0"/>
        <a:ext cx="1798925" cy="1432846"/>
      </dsp:txXfrm>
    </dsp:sp>
    <dsp:sp modelId="{AC9B198E-1857-4B56-BEF7-A6DBE3DE227F}">
      <dsp:nvSpPr>
        <dsp:cNvPr id="0" name=""/>
        <dsp:cNvSpPr/>
      </dsp:nvSpPr>
      <dsp:spPr>
        <a:xfrm>
          <a:off x="1394641" y="1432846"/>
          <a:ext cx="3570465" cy="1432846"/>
        </a:xfrm>
        <a:prstGeom prst="trapezoid">
          <a:avLst>
            <a:gd name="adj" fmla="val 62297"/>
          </a:avLst>
        </a:prstGeom>
        <a:solidFill>
          <a:schemeClr val="accent2">
            <a:hueOff val="3221807"/>
            <a:satOff val="-9246"/>
            <a:lumOff val="-14805"/>
            <a:alphaOff val="0"/>
          </a:schemeClr>
        </a:solidFill>
        <a:ln w="19050" cap="flat" cmpd="sng" algn="ctr">
          <a:solidFill>
            <a:schemeClr val="lt1">
              <a:hueOff val="0"/>
              <a:satOff val="0"/>
              <a:lumOff val="0"/>
              <a:alphaOff val="0"/>
            </a:schemeClr>
          </a:solidFill>
          <a:prstDash val="solid"/>
          <a:miter lim="800000"/>
        </a:ln>
        <a:effectLst/>
        <a:scene3d>
          <a:camera prst="orthographicFront"/>
          <a:lightRig rig="threePt" dir="t"/>
        </a:scene3d>
        <a:sp3d>
          <a:bevelT w="152400" h="508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a:solidFill>
                <a:schemeClr val="bg1"/>
              </a:solidFill>
              <a:latin typeface="Calibri"/>
              <a:cs typeface="Calibri"/>
            </a:rPr>
            <a:t>Federal Funds</a:t>
          </a:r>
        </a:p>
      </dsp:txBody>
      <dsp:txXfrm>
        <a:off x="2019473" y="1432846"/>
        <a:ext cx="2320802" cy="1432846"/>
      </dsp:txXfrm>
    </dsp:sp>
    <dsp:sp modelId="{0EA33A55-0196-4AB8-9811-11F94754A1CE}">
      <dsp:nvSpPr>
        <dsp:cNvPr id="0" name=""/>
        <dsp:cNvSpPr/>
      </dsp:nvSpPr>
      <dsp:spPr>
        <a:xfrm>
          <a:off x="0" y="2865693"/>
          <a:ext cx="6359749" cy="2238708"/>
        </a:xfrm>
        <a:prstGeom prst="trapezoid">
          <a:avLst>
            <a:gd name="adj" fmla="val 62297"/>
          </a:avLst>
        </a:prstGeom>
        <a:solidFill>
          <a:schemeClr val="accent2">
            <a:hueOff val="6443614"/>
            <a:satOff val="-18493"/>
            <a:lumOff val="-29609"/>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baseline="0">
              <a:solidFill>
                <a:schemeClr val="bg1"/>
              </a:solidFill>
              <a:latin typeface="Calibri"/>
              <a:cs typeface="Calibri"/>
            </a:rPr>
            <a:t>State and Local Funds</a:t>
          </a:r>
        </a:p>
      </dsp:txBody>
      <dsp:txXfrm>
        <a:off x="1112956" y="2865693"/>
        <a:ext cx="4133836" cy="22387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57B1B6-266B-449C-8760-12B7176BF1F9}">
      <dsp:nvSpPr>
        <dsp:cNvPr id="0" name=""/>
        <dsp:cNvSpPr/>
      </dsp:nvSpPr>
      <dsp:spPr>
        <a:xfrm>
          <a:off x="2909995" y="0"/>
          <a:ext cx="4364994" cy="1659947"/>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rtl="0">
            <a:lnSpc>
              <a:spcPct val="90000"/>
            </a:lnSpc>
            <a:spcBef>
              <a:spcPct val="0"/>
            </a:spcBef>
            <a:spcAft>
              <a:spcPct val="15000"/>
            </a:spcAft>
            <a:buChar char="•"/>
          </a:pPr>
          <a:endParaRPr lang="en-US" sz="1600" kern="1200">
            <a:latin typeface="Calibri" panose="020F0502020204030204" pitchFamily="34" charset="0"/>
            <a:cs typeface="Calibri" panose="020F0502020204030204" pitchFamily="34" charset="0"/>
          </a:endParaRPr>
        </a:p>
        <a:p>
          <a:pPr marL="171450" lvl="1" indent="-171450" algn="l" defTabSz="711200" rtl="0">
            <a:lnSpc>
              <a:spcPct val="90000"/>
            </a:lnSpc>
            <a:spcBef>
              <a:spcPct val="0"/>
            </a:spcBef>
            <a:spcAft>
              <a:spcPct val="15000"/>
            </a:spcAft>
            <a:buChar char="•"/>
          </a:pPr>
          <a:r>
            <a:rPr lang="en-US" sz="1600" kern="1200">
              <a:solidFill>
                <a:srgbClr val="000000"/>
              </a:solidFill>
              <a:latin typeface="Calibri" panose="020F0502020204030204" pitchFamily="34" charset="0"/>
              <a:cs typeface="Calibri" panose="020F0502020204030204" pitchFamily="34" charset="0"/>
            </a:rPr>
            <a:t>of sufficient intensity and duration to have a positive and lasting impact </a:t>
          </a:r>
          <a:endParaRPr lang="en-US" sz="1600" kern="1200">
            <a:latin typeface="Calibri" panose="020F0502020204030204" pitchFamily="34" charset="0"/>
            <a:cs typeface="Calibri" panose="020F0502020204030204" pitchFamily="34" charset="0"/>
          </a:endParaRPr>
        </a:p>
        <a:p>
          <a:pPr marL="171450" lvl="1" indent="-171450" algn="l" defTabSz="711200" rtl="0">
            <a:lnSpc>
              <a:spcPct val="90000"/>
            </a:lnSpc>
            <a:spcBef>
              <a:spcPct val="0"/>
            </a:spcBef>
            <a:spcAft>
              <a:spcPct val="15000"/>
            </a:spcAft>
            <a:buChar char="•"/>
          </a:pPr>
          <a:r>
            <a:rPr lang="en-US" sz="1600" kern="1200">
              <a:solidFill>
                <a:srgbClr val="000000"/>
              </a:solidFill>
              <a:latin typeface="Calibri" panose="020F0502020204030204" pitchFamily="34" charset="0"/>
              <a:cs typeface="Calibri" panose="020F0502020204030204" pitchFamily="34" charset="0"/>
            </a:rPr>
            <a:t>improves instruction and assessment of </a:t>
          </a:r>
          <a:r>
            <a:rPr lang="en-US" sz="1600" b="0" kern="1200">
              <a:solidFill>
                <a:srgbClr val="000000"/>
              </a:solidFill>
              <a:latin typeface="Calibri" panose="020F0502020204030204" pitchFamily="34" charset="0"/>
              <a:cs typeface="Calibri" panose="020F0502020204030204" pitchFamily="34" charset="0"/>
            </a:rPr>
            <a:t>MLLs</a:t>
          </a:r>
        </a:p>
      </dsp:txBody>
      <dsp:txXfrm>
        <a:off x="2909995" y="207493"/>
        <a:ext cx="3742514" cy="1244961"/>
      </dsp:txXfrm>
    </dsp:sp>
    <dsp:sp modelId="{894830F2-9BF6-4934-915B-8D42E89E4EB8}">
      <dsp:nvSpPr>
        <dsp:cNvPr id="0" name=""/>
        <dsp:cNvSpPr/>
      </dsp:nvSpPr>
      <dsp:spPr>
        <a:xfrm>
          <a:off x="0" y="0"/>
          <a:ext cx="2909996" cy="165994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rtl="0">
            <a:lnSpc>
              <a:spcPct val="90000"/>
            </a:lnSpc>
            <a:spcBef>
              <a:spcPct val="0"/>
            </a:spcBef>
            <a:spcAft>
              <a:spcPct val="35000"/>
            </a:spcAft>
            <a:buNone/>
          </a:pPr>
          <a:r>
            <a:rPr lang="en-US" sz="2200" b="1" kern="1200">
              <a:solidFill>
                <a:schemeClr val="bg1"/>
              </a:solidFill>
              <a:latin typeface="Calibri" panose="020F0502020204030204" pitchFamily="34" charset="0"/>
              <a:cs typeface="Calibri" panose="020F0502020204030204" pitchFamily="34" charset="0"/>
            </a:rPr>
            <a:t>Professional development</a:t>
          </a:r>
          <a:r>
            <a:rPr lang="en-US" sz="2200" kern="1200">
              <a:solidFill>
                <a:schemeClr val="bg1"/>
              </a:solidFill>
              <a:latin typeface="Calibri" panose="020F0502020204030204" pitchFamily="34" charset="0"/>
              <a:cs typeface="Calibri" panose="020F0502020204030204" pitchFamily="34" charset="0"/>
            </a:rPr>
            <a:t> for all teachers of MLLs</a:t>
          </a:r>
        </a:p>
      </dsp:txBody>
      <dsp:txXfrm>
        <a:off x="81032" y="81032"/>
        <a:ext cx="2747932" cy="1497883"/>
      </dsp:txXfrm>
    </dsp:sp>
    <dsp:sp modelId="{9395FE78-3039-4D3F-BCC0-4CEE31A470B2}">
      <dsp:nvSpPr>
        <dsp:cNvPr id="0" name=""/>
        <dsp:cNvSpPr/>
      </dsp:nvSpPr>
      <dsp:spPr>
        <a:xfrm>
          <a:off x="2909995" y="1825941"/>
          <a:ext cx="4364994" cy="1659947"/>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rtl="0">
            <a:lnSpc>
              <a:spcPct val="90000"/>
            </a:lnSpc>
            <a:spcBef>
              <a:spcPct val="0"/>
            </a:spcBef>
            <a:spcAft>
              <a:spcPct val="15000"/>
            </a:spcAft>
            <a:buChar char="•"/>
          </a:pPr>
          <a:endParaRPr lang="en-US" sz="1600" kern="1200">
            <a:latin typeface="Calibri" panose="020F0502020204030204" pitchFamily="34" charset="0"/>
            <a:cs typeface="Calibri" panose="020F0502020204030204" pitchFamily="34" charset="0"/>
          </a:endParaRPr>
        </a:p>
        <a:p>
          <a:pPr marL="171450" lvl="1" indent="-171450" algn="l" defTabSz="711200" rtl="0">
            <a:lnSpc>
              <a:spcPct val="90000"/>
            </a:lnSpc>
            <a:spcBef>
              <a:spcPct val="0"/>
            </a:spcBef>
            <a:spcAft>
              <a:spcPct val="15000"/>
            </a:spcAft>
            <a:buChar char="•"/>
          </a:pPr>
          <a:r>
            <a:rPr lang="en-US" sz="1600" kern="1200">
              <a:solidFill>
                <a:srgbClr val="000000"/>
              </a:solidFill>
              <a:latin typeface="Calibri" panose="020F0502020204030204" pitchFamily="34" charset="0"/>
              <a:cs typeface="Calibri" panose="020F0502020204030204" pitchFamily="34" charset="0"/>
            </a:rPr>
            <a:t>facilitate improved English language proficiency </a:t>
          </a:r>
          <a:endParaRPr lang="en-US" sz="1600" kern="1200">
            <a:latin typeface="Calibri" panose="020F0502020204030204" pitchFamily="34" charset="0"/>
            <a:cs typeface="Calibri" panose="020F0502020204030204" pitchFamily="34" charset="0"/>
          </a:endParaRPr>
        </a:p>
        <a:p>
          <a:pPr marL="171450" lvl="1" indent="-171450" algn="l" defTabSz="711200" rtl="0">
            <a:lnSpc>
              <a:spcPct val="90000"/>
            </a:lnSpc>
            <a:spcBef>
              <a:spcPct val="0"/>
            </a:spcBef>
            <a:spcAft>
              <a:spcPct val="15000"/>
            </a:spcAft>
            <a:buChar char="•"/>
          </a:pPr>
          <a:r>
            <a:rPr lang="en-US" sz="1600" kern="1200">
              <a:solidFill>
                <a:srgbClr val="000000"/>
              </a:solidFill>
              <a:latin typeface="Calibri" panose="020F0502020204030204" pitchFamily="34" charset="0"/>
              <a:ea typeface="Calibri"/>
              <a:cs typeface="Calibri" panose="020F0502020204030204" pitchFamily="34" charset="0"/>
            </a:rPr>
            <a:t>and academic outcomes </a:t>
          </a:r>
          <a:endParaRPr lang="en-US" sz="1600" kern="1200">
            <a:latin typeface="Calibri" panose="020F0502020204030204" pitchFamily="34" charset="0"/>
            <a:cs typeface="Calibri" panose="020F0502020204030204" pitchFamily="34" charset="0"/>
          </a:endParaRPr>
        </a:p>
      </dsp:txBody>
      <dsp:txXfrm>
        <a:off x="2909995" y="2033434"/>
        <a:ext cx="3742514" cy="1244961"/>
      </dsp:txXfrm>
    </dsp:sp>
    <dsp:sp modelId="{97E50DF5-30D7-4BFF-B669-2F6C10432BB5}">
      <dsp:nvSpPr>
        <dsp:cNvPr id="0" name=""/>
        <dsp:cNvSpPr/>
      </dsp:nvSpPr>
      <dsp:spPr>
        <a:xfrm>
          <a:off x="0" y="1825941"/>
          <a:ext cx="2909996" cy="165994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b="1" kern="1200">
              <a:solidFill>
                <a:schemeClr val="bg1"/>
              </a:solidFill>
              <a:latin typeface="Calibri" panose="020F0502020204030204" pitchFamily="34" charset="0"/>
              <a:cs typeface="Calibri" panose="020F0502020204030204" pitchFamily="34" charset="0"/>
            </a:rPr>
            <a:t>Language instruction educational programs (LIEPs)</a:t>
          </a:r>
          <a:endParaRPr lang="en-US" sz="2200" kern="1200">
            <a:solidFill>
              <a:schemeClr val="bg1"/>
            </a:solidFill>
            <a:latin typeface="Calibri" panose="020F0502020204030204" pitchFamily="34" charset="0"/>
            <a:cs typeface="Calibri" panose="020F0502020204030204" pitchFamily="34" charset="0"/>
          </a:endParaRPr>
        </a:p>
      </dsp:txBody>
      <dsp:txXfrm>
        <a:off x="81032" y="1906973"/>
        <a:ext cx="2747932" cy="1497883"/>
      </dsp:txXfrm>
    </dsp:sp>
    <dsp:sp modelId="{FDFC7CB9-9836-4BA8-A185-6C2C6C43E3F6}">
      <dsp:nvSpPr>
        <dsp:cNvPr id="0" name=""/>
        <dsp:cNvSpPr/>
      </dsp:nvSpPr>
      <dsp:spPr>
        <a:xfrm>
          <a:off x="2909995" y="3830286"/>
          <a:ext cx="4364994" cy="1303141"/>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rtl="0">
            <a:lnSpc>
              <a:spcPct val="90000"/>
            </a:lnSpc>
            <a:spcBef>
              <a:spcPct val="0"/>
            </a:spcBef>
            <a:spcAft>
              <a:spcPct val="15000"/>
            </a:spcAft>
            <a:buChar char="•"/>
          </a:pPr>
          <a:r>
            <a:rPr lang="en-US" sz="1600" b="0" kern="1200">
              <a:solidFill>
                <a:srgbClr val="000000"/>
              </a:solidFill>
              <a:latin typeface="Calibri" panose="020F0502020204030204" pitchFamily="34" charset="0"/>
              <a:cs typeface="Calibri" panose="020F0502020204030204" pitchFamily="34" charset="0"/>
            </a:rPr>
            <a:t>enhance or supplement LIEPs for MLLs</a:t>
          </a:r>
          <a:endParaRPr lang="en-US" sz="1600" b="0" kern="1200">
            <a:latin typeface="Calibri" panose="020F0502020204030204" pitchFamily="34" charset="0"/>
            <a:cs typeface="Calibri" panose="020F0502020204030204" pitchFamily="34" charset="0"/>
          </a:endParaRPr>
        </a:p>
        <a:p>
          <a:pPr marL="171450" lvl="1" indent="-171450" algn="l" defTabSz="711200" rtl="0">
            <a:lnSpc>
              <a:spcPct val="123000"/>
            </a:lnSpc>
            <a:spcBef>
              <a:spcPct val="0"/>
            </a:spcBef>
            <a:spcAft>
              <a:spcPct val="15000"/>
            </a:spcAft>
            <a:buChar char="•"/>
          </a:pPr>
          <a:r>
            <a:rPr lang="en-US" sz="1600" b="0" kern="1200">
              <a:solidFill>
                <a:srgbClr val="000000"/>
              </a:solidFill>
              <a:latin typeface="Calibri" panose="020F0502020204030204" pitchFamily="34" charset="0"/>
              <a:cs typeface="Calibri" panose="020F0502020204030204" pitchFamily="34" charset="0"/>
            </a:rPr>
            <a:t>expands to include siblings, grandparents, aunts, uncles, cousins and others</a:t>
          </a:r>
        </a:p>
      </dsp:txBody>
      <dsp:txXfrm>
        <a:off x="2909995" y="3993179"/>
        <a:ext cx="3876316" cy="977355"/>
      </dsp:txXfrm>
    </dsp:sp>
    <dsp:sp modelId="{0453A2C7-8E5A-43B7-A85C-C4B148803534}">
      <dsp:nvSpPr>
        <dsp:cNvPr id="0" name=""/>
        <dsp:cNvSpPr/>
      </dsp:nvSpPr>
      <dsp:spPr>
        <a:xfrm>
          <a:off x="0" y="3651883"/>
          <a:ext cx="2909996" cy="165994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rtl="0">
            <a:lnSpc>
              <a:spcPct val="90000"/>
            </a:lnSpc>
            <a:spcBef>
              <a:spcPct val="0"/>
            </a:spcBef>
            <a:spcAft>
              <a:spcPct val="35000"/>
            </a:spcAft>
            <a:buNone/>
          </a:pPr>
          <a:r>
            <a:rPr lang="en-US" sz="2200" b="1" kern="1200">
              <a:solidFill>
                <a:schemeClr val="bg1"/>
              </a:solidFill>
              <a:latin typeface="Calibri" panose="020F0502020204030204" pitchFamily="34" charset="0"/>
              <a:cs typeface="Calibri" panose="020F0502020204030204" pitchFamily="34" charset="0"/>
            </a:rPr>
            <a:t>Parent, family, and community engagement activities</a:t>
          </a:r>
          <a:endParaRPr lang="en-US" sz="2200" kern="1200">
            <a:solidFill>
              <a:schemeClr val="bg1"/>
            </a:solidFill>
            <a:latin typeface="Calibri" panose="020F0502020204030204" pitchFamily="34" charset="0"/>
            <a:cs typeface="Calibri" panose="020F0502020204030204" pitchFamily="34" charset="0"/>
          </a:endParaRPr>
        </a:p>
      </dsp:txBody>
      <dsp:txXfrm>
        <a:off x="81032" y="3732915"/>
        <a:ext cx="2747932" cy="1497883"/>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64F844-2C1A-4EB9-BD41-E45C1A688695}" type="datetimeFigureOut">
              <a:rPr lang="en-US" smtClean="0"/>
              <a:t>4/24/2024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8E9EF3-9754-49E2-9709-32FFC37F7297}" type="slidenum">
              <a:rPr lang="en-US" smtClean="0"/>
              <a:t>‹#›</a:t>
            </a:fld>
            <a:endParaRPr lang="en-US"/>
          </a:p>
        </p:txBody>
      </p:sp>
    </p:spTree>
    <p:extLst>
      <p:ext uri="{BB962C8B-B14F-4D97-AF65-F5344CB8AC3E}">
        <p14:creationId xmlns:p14="http://schemas.microsoft.com/office/powerpoint/2010/main" val="3696921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103A7AC-32B6-48A9-A6CA-5398B410172F}" type="slidenum">
              <a:rPr lang="en-US" smtClean="0"/>
              <a:t>1</a:t>
            </a:fld>
            <a:endParaRPr lang="en-US"/>
          </a:p>
        </p:txBody>
      </p:sp>
    </p:spTree>
    <p:extLst>
      <p:ext uri="{BB962C8B-B14F-4D97-AF65-F5344CB8AC3E}">
        <p14:creationId xmlns:p14="http://schemas.microsoft.com/office/powerpoint/2010/main" val="2071054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8AE964-43B0-4E86-A614-4D4FDBDA39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5369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69125" y="4887913"/>
            <a:ext cx="23447375" cy="13190537"/>
          </a:xfrm>
        </p:spPr>
      </p:sp>
      <p:sp>
        <p:nvSpPr>
          <p:cNvPr id="3" name="Notes Placeholder 2"/>
          <p:cNvSpPr>
            <a:spLocks noGrp="1"/>
          </p:cNvSpPr>
          <p:nvPr>
            <p:ph type="body" idx="1"/>
          </p:nvPr>
        </p:nvSpPr>
        <p:spPr/>
        <p:txBody>
          <a:bodyPr/>
          <a:lstStyle/>
          <a:p>
            <a:pPr defTabSz="1782297">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4EDB0E-DE54-428A-AFBB-B19D5E9D46B3}" type="slidenum">
              <a:rPr kumimoji="0" lang="en-US" sz="2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2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47855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EB06E-D06F-D527-6D5B-3A218CE5357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610FC79-E7B8-2952-0ACE-41686F27DB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D30D2E4-B860-161A-43EB-05696B448E0E}"/>
              </a:ext>
            </a:extLst>
          </p:cNvPr>
          <p:cNvSpPr>
            <a:spLocks noGrp="1"/>
          </p:cNvSpPr>
          <p:nvPr>
            <p:ph type="dt" sz="half" idx="10"/>
          </p:nvPr>
        </p:nvSpPr>
        <p:spPr/>
        <p:txBody>
          <a:bodyPr/>
          <a:lstStyle/>
          <a:p>
            <a:fld id="{2D2C3792-64AB-468C-A01F-24C487E0B096}" type="datetimeFigureOut">
              <a:rPr lang="en-US" smtClean="0"/>
              <a:t>4/24/2024</a:t>
            </a:fld>
            <a:endParaRPr lang="en-US"/>
          </a:p>
        </p:txBody>
      </p:sp>
      <p:sp>
        <p:nvSpPr>
          <p:cNvPr id="5" name="Footer Placeholder 4">
            <a:extLst>
              <a:ext uri="{FF2B5EF4-FFF2-40B4-BE49-F238E27FC236}">
                <a16:creationId xmlns:a16="http://schemas.microsoft.com/office/drawing/2014/main" id="{4A4B9C2A-096E-57AC-3D2F-DB01D31882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308773-F9E5-1AD2-30FC-96D410C27ED3}"/>
              </a:ext>
            </a:extLst>
          </p:cNvPr>
          <p:cNvSpPr>
            <a:spLocks noGrp="1"/>
          </p:cNvSpPr>
          <p:nvPr>
            <p:ph type="sldNum" sz="quarter" idx="12"/>
          </p:nvPr>
        </p:nvSpPr>
        <p:spPr/>
        <p:txBody>
          <a:bodyPr/>
          <a:lstStyle/>
          <a:p>
            <a:fld id="{C7486046-EAAE-43D1-9DBD-BE2B764E3373}" type="slidenum">
              <a:rPr lang="en-US" smtClean="0"/>
              <a:t>‹#›</a:t>
            </a:fld>
            <a:endParaRPr lang="en-US"/>
          </a:p>
        </p:txBody>
      </p:sp>
    </p:spTree>
    <p:extLst>
      <p:ext uri="{BB962C8B-B14F-4D97-AF65-F5344CB8AC3E}">
        <p14:creationId xmlns:p14="http://schemas.microsoft.com/office/powerpoint/2010/main" val="1506080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C7288-7B3D-7F88-601C-B687FEA46C5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5610544-35A0-0235-A69F-57674CBE651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732454-DC79-7981-B661-6C968C84EB72}"/>
              </a:ext>
            </a:extLst>
          </p:cNvPr>
          <p:cNvSpPr>
            <a:spLocks noGrp="1"/>
          </p:cNvSpPr>
          <p:nvPr>
            <p:ph type="dt" sz="half" idx="10"/>
          </p:nvPr>
        </p:nvSpPr>
        <p:spPr/>
        <p:txBody>
          <a:bodyPr/>
          <a:lstStyle/>
          <a:p>
            <a:fld id="{2D2C3792-64AB-468C-A01F-24C487E0B096}" type="datetimeFigureOut">
              <a:rPr lang="en-US" smtClean="0"/>
              <a:t>4/24/2024</a:t>
            </a:fld>
            <a:endParaRPr lang="en-US"/>
          </a:p>
        </p:txBody>
      </p:sp>
      <p:sp>
        <p:nvSpPr>
          <p:cNvPr id="5" name="Footer Placeholder 4">
            <a:extLst>
              <a:ext uri="{FF2B5EF4-FFF2-40B4-BE49-F238E27FC236}">
                <a16:creationId xmlns:a16="http://schemas.microsoft.com/office/drawing/2014/main" id="{528A9C78-F60B-5628-5CDD-AE9B9EE476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828FA6-116C-05BF-6F25-DD560728DA5E}"/>
              </a:ext>
            </a:extLst>
          </p:cNvPr>
          <p:cNvSpPr>
            <a:spLocks noGrp="1"/>
          </p:cNvSpPr>
          <p:nvPr>
            <p:ph type="sldNum" sz="quarter" idx="12"/>
          </p:nvPr>
        </p:nvSpPr>
        <p:spPr/>
        <p:txBody>
          <a:bodyPr/>
          <a:lstStyle/>
          <a:p>
            <a:fld id="{C7486046-EAAE-43D1-9DBD-BE2B764E3373}" type="slidenum">
              <a:rPr lang="en-US" smtClean="0"/>
              <a:t>‹#›</a:t>
            </a:fld>
            <a:endParaRPr lang="en-US"/>
          </a:p>
        </p:txBody>
      </p:sp>
    </p:spTree>
    <p:extLst>
      <p:ext uri="{BB962C8B-B14F-4D97-AF65-F5344CB8AC3E}">
        <p14:creationId xmlns:p14="http://schemas.microsoft.com/office/powerpoint/2010/main" val="991667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8B85C1-14B2-523B-F4DD-3CBDEAC320D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D32398B-89A6-D5F7-B45A-DC8AC2A6175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7F4DA7-F0FB-2199-214A-8C4BF6ABF92E}"/>
              </a:ext>
            </a:extLst>
          </p:cNvPr>
          <p:cNvSpPr>
            <a:spLocks noGrp="1"/>
          </p:cNvSpPr>
          <p:nvPr>
            <p:ph type="dt" sz="half" idx="10"/>
          </p:nvPr>
        </p:nvSpPr>
        <p:spPr/>
        <p:txBody>
          <a:bodyPr/>
          <a:lstStyle/>
          <a:p>
            <a:fld id="{2D2C3792-64AB-468C-A01F-24C487E0B096}" type="datetimeFigureOut">
              <a:rPr lang="en-US" smtClean="0"/>
              <a:t>4/24/2024</a:t>
            </a:fld>
            <a:endParaRPr lang="en-US"/>
          </a:p>
        </p:txBody>
      </p:sp>
      <p:sp>
        <p:nvSpPr>
          <p:cNvPr id="5" name="Footer Placeholder 4">
            <a:extLst>
              <a:ext uri="{FF2B5EF4-FFF2-40B4-BE49-F238E27FC236}">
                <a16:creationId xmlns:a16="http://schemas.microsoft.com/office/drawing/2014/main" id="{E27BEA64-0EDB-4248-7E7F-91A0BCE7B7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8B2EED-6E16-B9F5-B9C0-FD16391EF861}"/>
              </a:ext>
            </a:extLst>
          </p:cNvPr>
          <p:cNvSpPr>
            <a:spLocks noGrp="1"/>
          </p:cNvSpPr>
          <p:nvPr>
            <p:ph type="sldNum" sz="quarter" idx="12"/>
          </p:nvPr>
        </p:nvSpPr>
        <p:spPr/>
        <p:txBody>
          <a:bodyPr/>
          <a:lstStyle/>
          <a:p>
            <a:fld id="{C7486046-EAAE-43D1-9DBD-BE2B764E3373}" type="slidenum">
              <a:rPr lang="en-US" smtClean="0"/>
              <a:t>‹#›</a:t>
            </a:fld>
            <a:endParaRPr lang="en-US"/>
          </a:p>
        </p:txBody>
      </p:sp>
    </p:spTree>
    <p:extLst>
      <p:ext uri="{BB962C8B-B14F-4D97-AF65-F5344CB8AC3E}">
        <p14:creationId xmlns:p14="http://schemas.microsoft.com/office/powerpoint/2010/main" val="33596693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secHead" preserve="1">
  <p:cSld name="Transition 1">
    <p:spTree>
      <p:nvGrpSpPr>
        <p:cNvPr id="1" name=""/>
        <p:cNvGrpSpPr/>
        <p:nvPr/>
      </p:nvGrpSpPr>
      <p:grpSpPr>
        <a:xfrm>
          <a:off x="0" y="0"/>
          <a:ext cx="0" cy="0"/>
          <a:chOff x="0" y="0"/>
          <a:chExt cx="0" cy="0"/>
        </a:xfrm>
      </p:grpSpPr>
      <p:sp>
        <p:nvSpPr>
          <p:cNvPr id="8" name="Прямоугольник 28">
            <a:extLst>
              <a:ext uri="{FF2B5EF4-FFF2-40B4-BE49-F238E27FC236}">
                <a16:creationId xmlns:a16="http://schemas.microsoft.com/office/drawing/2014/main" id="{00F98947-48BE-4678-805E-54C7D3A5418A}"/>
              </a:ext>
            </a:extLst>
          </p:cNvPr>
          <p:cNvSpPr/>
          <p:nvPr/>
        </p:nvSpPr>
        <p:spPr>
          <a:xfrm>
            <a:off x="304800" y="304800"/>
            <a:ext cx="11582400" cy="6248400"/>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3737DD"/>
              </a:solidFill>
              <a:effectLst/>
              <a:uLnTx/>
              <a:uFillTx/>
              <a:latin typeface="Calibri" panose="020F0502020204030204"/>
              <a:ea typeface="+mn-ea"/>
              <a:cs typeface="+mn-cs"/>
            </a:endParaRPr>
          </a:p>
        </p:txBody>
      </p:sp>
      <p:cxnSp>
        <p:nvCxnSpPr>
          <p:cNvPr id="9" name="Straight Connector 8">
            <a:extLst>
              <a:ext uri="{FF2B5EF4-FFF2-40B4-BE49-F238E27FC236}">
                <a16:creationId xmlns:a16="http://schemas.microsoft.com/office/drawing/2014/main" id="{1A7458D1-E74D-4D21-9BE4-97F658C9ED21}"/>
              </a:ext>
            </a:extLst>
          </p:cNvPr>
          <p:cNvCxnSpPr/>
          <p:nvPr/>
        </p:nvCxnSpPr>
        <p:spPr>
          <a:xfrm>
            <a:off x="5797019" y="3429000"/>
            <a:ext cx="597962" cy="0"/>
          </a:xfrm>
          <a:prstGeom prst="line">
            <a:avLst/>
          </a:prstGeom>
          <a:ln w="76200">
            <a:solidFill>
              <a:srgbClr val="EC5153"/>
            </a:solidFill>
          </a:ln>
        </p:spPr>
        <p:style>
          <a:lnRef idx="1">
            <a:schemeClr val="accent1"/>
          </a:lnRef>
          <a:fillRef idx="0">
            <a:schemeClr val="accent1"/>
          </a:fillRef>
          <a:effectRef idx="0">
            <a:schemeClr val="accent1"/>
          </a:effectRef>
          <a:fontRef idx="minor">
            <a:schemeClr val="tx1"/>
          </a:fontRef>
        </p:style>
      </p:cxnSp>
      <p:sp>
        <p:nvSpPr>
          <p:cNvPr id="12" name="Прямоугольник 11">
            <a:extLst>
              <a:ext uri="{FF2B5EF4-FFF2-40B4-BE49-F238E27FC236}">
                <a16:creationId xmlns:a16="http://schemas.microsoft.com/office/drawing/2014/main" id="{B37699F4-DD53-46D4-8DD3-A8170FF960AE}"/>
              </a:ext>
            </a:extLst>
          </p:cNvPr>
          <p:cNvSpPr/>
          <p:nvPr/>
        </p:nvSpPr>
        <p:spPr>
          <a:xfrm>
            <a:off x="5639445" y="5895975"/>
            <a:ext cx="913111" cy="413727"/>
          </a:xfrm>
          <a:prstGeom prst="rect">
            <a:avLst/>
          </a:prstGeom>
          <a:solidFill>
            <a:srgbClr val="EC51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Graphic 12">
            <a:extLst>
              <a:ext uri="{FF2B5EF4-FFF2-40B4-BE49-F238E27FC236}">
                <a16:creationId xmlns:a16="http://schemas.microsoft.com/office/drawing/2014/main" id="{71123FAC-05A1-4CB3-B8EA-CF7C5BFA7DD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723994" y="5944798"/>
            <a:ext cx="744012" cy="316080"/>
          </a:xfrm>
          <a:prstGeom prst="rect">
            <a:avLst/>
          </a:prstGeom>
        </p:spPr>
      </p:pic>
      <p:sp>
        <p:nvSpPr>
          <p:cNvPr id="2" name="Title 1">
            <a:extLst>
              <a:ext uri="{FF2B5EF4-FFF2-40B4-BE49-F238E27FC236}">
                <a16:creationId xmlns:a16="http://schemas.microsoft.com/office/drawing/2014/main" id="{9D8BD7FE-5910-4840-9838-A66DCA5ABA9A}"/>
              </a:ext>
            </a:extLst>
          </p:cNvPr>
          <p:cNvSpPr>
            <a:spLocks noGrp="1"/>
          </p:cNvSpPr>
          <p:nvPr userDrawn="1">
            <p:ph type="title" hasCustomPrompt="1"/>
          </p:nvPr>
        </p:nvSpPr>
        <p:spPr>
          <a:xfrm>
            <a:off x="3561397" y="1822430"/>
            <a:ext cx="5074920" cy="1311128"/>
          </a:xfrm>
        </p:spPr>
        <p:txBody>
          <a:bodyPr anchor="t"/>
          <a:lstStyle>
            <a:lvl1pPr algn="ctr">
              <a:defRPr sz="4400">
                <a:solidFill>
                  <a:schemeClr val="bg1"/>
                </a:solidFill>
              </a:defRPr>
            </a:lvl1pPr>
          </a:lstStyle>
          <a:p>
            <a:r>
              <a:rPr lang="en-US"/>
              <a:t>YOUR TRANSITION’S TITLE GOES HERE</a:t>
            </a:r>
          </a:p>
        </p:txBody>
      </p:sp>
      <p:sp>
        <p:nvSpPr>
          <p:cNvPr id="3" name="Text Placeholder 2">
            <a:extLst>
              <a:ext uri="{FF2B5EF4-FFF2-40B4-BE49-F238E27FC236}">
                <a16:creationId xmlns:a16="http://schemas.microsoft.com/office/drawing/2014/main" id="{FB0323D5-16CF-4643-8ED4-144A2183D006}"/>
              </a:ext>
            </a:extLst>
          </p:cNvPr>
          <p:cNvSpPr>
            <a:spLocks noGrp="1"/>
          </p:cNvSpPr>
          <p:nvPr userDrawn="1">
            <p:ph type="body" idx="1" hasCustomPrompt="1"/>
          </p:nvPr>
        </p:nvSpPr>
        <p:spPr>
          <a:xfrm>
            <a:off x="3556635" y="3589021"/>
            <a:ext cx="5074920" cy="1581912"/>
          </a:xfrm>
        </p:spPr>
        <p:txBody>
          <a:bodyPr>
            <a:noAutofit/>
          </a:bodyPr>
          <a:lstStyle>
            <a:lvl1pPr marL="0" indent="0" algn="ctr">
              <a:buNone/>
              <a:defRPr sz="27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And your transition’s sub-title can go here. This one can go up to three lines!</a:t>
            </a:r>
          </a:p>
        </p:txBody>
      </p:sp>
      <p:sp>
        <p:nvSpPr>
          <p:cNvPr id="14" name="Freeform: Shape 13">
            <a:extLst>
              <a:ext uri="{FF2B5EF4-FFF2-40B4-BE49-F238E27FC236}">
                <a16:creationId xmlns:a16="http://schemas.microsoft.com/office/drawing/2014/main" id="{502E6161-959F-4D97-A425-DEBED66A1D2A}"/>
              </a:ext>
            </a:extLst>
          </p:cNvPr>
          <p:cNvSpPr/>
          <p:nvPr userDrawn="1"/>
        </p:nvSpPr>
        <p:spPr>
          <a:xfrm>
            <a:off x="9851151" y="773578"/>
            <a:ext cx="2036049" cy="5310352"/>
          </a:xfrm>
          <a:custGeom>
            <a:avLst/>
            <a:gdLst>
              <a:gd name="connsiteX0" fmla="*/ 2032192 w 2036049"/>
              <a:gd name="connsiteY0" fmla="*/ 0 h 5310352"/>
              <a:gd name="connsiteX1" fmla="*/ 2036049 w 2036049"/>
              <a:gd name="connsiteY1" fmla="*/ 329 h 5310352"/>
              <a:gd name="connsiteX2" fmla="*/ 2036049 w 2036049"/>
              <a:gd name="connsiteY2" fmla="*/ 292973 h 5310352"/>
              <a:gd name="connsiteX3" fmla="*/ 2032192 w 2036049"/>
              <a:gd name="connsiteY3" fmla="*/ 292584 h 5310352"/>
              <a:gd name="connsiteX4" fmla="*/ 1821826 w 2036049"/>
              <a:gd name="connsiteY4" fmla="*/ 502948 h 5310352"/>
              <a:gd name="connsiteX5" fmla="*/ 2032192 w 2036049"/>
              <a:gd name="connsiteY5" fmla="*/ 713313 h 5310352"/>
              <a:gd name="connsiteX6" fmla="*/ 2036049 w 2036049"/>
              <a:gd name="connsiteY6" fmla="*/ 712924 h 5310352"/>
              <a:gd name="connsiteX7" fmla="*/ 2036049 w 2036049"/>
              <a:gd name="connsiteY7" fmla="*/ 5301227 h 5310352"/>
              <a:gd name="connsiteX8" fmla="*/ 2030823 w 2036049"/>
              <a:gd name="connsiteY8" fmla="*/ 5310352 h 5310352"/>
              <a:gd name="connsiteX9" fmla="*/ 373375 w 2036049"/>
              <a:gd name="connsiteY9" fmla="*/ 3909180 h 5310352"/>
              <a:gd name="connsiteX10" fmla="*/ 223441 w 2036049"/>
              <a:gd name="connsiteY10" fmla="*/ 4056375 h 5310352"/>
              <a:gd name="connsiteX11" fmla="*/ 40774 w 2036049"/>
              <a:gd name="connsiteY11" fmla="*/ 2889626 h 5310352"/>
              <a:gd name="connsiteX12" fmla="*/ 1019445 w 2036049"/>
              <a:gd name="connsiteY12" fmla="*/ 3606579 h 5310352"/>
              <a:gd name="connsiteX13" fmla="*/ 675157 w 2036049"/>
              <a:gd name="connsiteY13" fmla="*/ 3666546 h 5310352"/>
              <a:gd name="connsiteX14" fmla="*/ 1071257 w 2036049"/>
              <a:gd name="connsiteY14" fmla="*/ 4048191 h 5310352"/>
              <a:gd name="connsiteX15" fmla="*/ 1669566 w 2036049"/>
              <a:gd name="connsiteY15" fmla="*/ 3523594 h 5310352"/>
              <a:gd name="connsiteX16" fmla="*/ 1721159 w 2036049"/>
              <a:gd name="connsiteY16" fmla="*/ 2294770 h 5310352"/>
              <a:gd name="connsiteX17" fmla="*/ 1730492 w 2036049"/>
              <a:gd name="connsiteY17" fmla="*/ 1758294 h 5310352"/>
              <a:gd name="connsiteX18" fmla="*/ 506968 w 2036049"/>
              <a:gd name="connsiteY18" fmla="*/ 1758294 h 5310352"/>
              <a:gd name="connsiteX19" fmla="*/ 506968 w 2036049"/>
              <a:gd name="connsiteY19" fmla="*/ 1292158 h 5310352"/>
              <a:gd name="connsiteX20" fmla="*/ 1738347 w 2036049"/>
              <a:gd name="connsiteY20" fmla="*/ 1292158 h 5310352"/>
              <a:gd name="connsiteX21" fmla="*/ 1744204 w 2036049"/>
              <a:gd name="connsiteY21" fmla="*/ 915330 h 5310352"/>
              <a:gd name="connsiteX22" fmla="*/ 1744724 w 2036049"/>
              <a:gd name="connsiteY22" fmla="*/ 915330 h 5310352"/>
              <a:gd name="connsiteX23" fmla="*/ 1529212 w 2036049"/>
              <a:gd name="connsiteY23" fmla="*/ 502948 h 5310352"/>
              <a:gd name="connsiteX24" fmla="*/ 2032192 w 2036049"/>
              <a:gd name="connsiteY24" fmla="*/ 0 h 5310352"/>
              <a:gd name="connsiteX25" fmla="*/ 1714727 w 2036049"/>
              <a:gd name="connsiteY25" fmla="*/ 2652767 h 5310352"/>
              <a:gd name="connsiteX26" fmla="*/ 1706406 w 2036049"/>
              <a:gd name="connsiteY26" fmla="*/ 3086224 h 5310352"/>
              <a:gd name="connsiteX27" fmla="*/ 1714727 w 2036049"/>
              <a:gd name="connsiteY27" fmla="*/ 2652767 h 5310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036049" h="5310352">
                <a:moveTo>
                  <a:pt x="2032192" y="0"/>
                </a:moveTo>
                <a:lnTo>
                  <a:pt x="2036049" y="329"/>
                </a:lnTo>
                <a:lnTo>
                  <a:pt x="2036049" y="292973"/>
                </a:lnTo>
                <a:lnTo>
                  <a:pt x="2032192" y="292584"/>
                </a:lnTo>
                <a:cubicBezTo>
                  <a:pt x="1916006" y="292584"/>
                  <a:pt x="1821826" y="386791"/>
                  <a:pt x="1821826" y="502948"/>
                </a:cubicBezTo>
                <a:cubicBezTo>
                  <a:pt x="1821826" y="619133"/>
                  <a:pt x="1916006" y="713313"/>
                  <a:pt x="2032192" y="713313"/>
                </a:cubicBezTo>
                <a:lnTo>
                  <a:pt x="2036049" y="712924"/>
                </a:lnTo>
                <a:lnTo>
                  <a:pt x="2036049" y="5301227"/>
                </a:lnTo>
                <a:lnTo>
                  <a:pt x="2030823" y="5310352"/>
                </a:lnTo>
                <a:cubicBezTo>
                  <a:pt x="1962672" y="5127713"/>
                  <a:pt x="746839" y="4726991"/>
                  <a:pt x="373375" y="3909180"/>
                </a:cubicBezTo>
                <a:cubicBezTo>
                  <a:pt x="357008" y="3928257"/>
                  <a:pt x="288856" y="3993671"/>
                  <a:pt x="223441" y="4056375"/>
                </a:cubicBezTo>
                <a:cubicBezTo>
                  <a:pt x="2620" y="3846476"/>
                  <a:pt x="-46455" y="3173123"/>
                  <a:pt x="40774" y="2889626"/>
                </a:cubicBezTo>
                <a:cubicBezTo>
                  <a:pt x="112812" y="2943517"/>
                  <a:pt x="749576" y="3383022"/>
                  <a:pt x="1019445" y="3606579"/>
                </a:cubicBezTo>
                <a:cubicBezTo>
                  <a:pt x="984001" y="3609316"/>
                  <a:pt x="738656" y="3658363"/>
                  <a:pt x="675157" y="3666546"/>
                </a:cubicBezTo>
                <a:cubicBezTo>
                  <a:pt x="698887" y="3688360"/>
                  <a:pt x="943028" y="3986773"/>
                  <a:pt x="1071257" y="4048191"/>
                </a:cubicBezTo>
                <a:cubicBezTo>
                  <a:pt x="1409058" y="4210057"/>
                  <a:pt x="1585266" y="4121105"/>
                  <a:pt x="1669566" y="3523594"/>
                </a:cubicBezTo>
                <a:cubicBezTo>
                  <a:pt x="812445" y="3324040"/>
                  <a:pt x="725709" y="2551992"/>
                  <a:pt x="1721159" y="2294770"/>
                </a:cubicBezTo>
                <a:cubicBezTo>
                  <a:pt x="1724279" y="2118015"/>
                  <a:pt x="1727481" y="1933214"/>
                  <a:pt x="1730492" y="1758294"/>
                </a:cubicBezTo>
                <a:lnTo>
                  <a:pt x="506968" y="1758294"/>
                </a:lnTo>
                <a:lnTo>
                  <a:pt x="506968" y="1292158"/>
                </a:lnTo>
                <a:lnTo>
                  <a:pt x="1738347" y="1292158"/>
                </a:lnTo>
                <a:cubicBezTo>
                  <a:pt x="1741905" y="1078919"/>
                  <a:pt x="1744204" y="931177"/>
                  <a:pt x="1744204" y="915330"/>
                </a:cubicBezTo>
                <a:lnTo>
                  <a:pt x="1744724" y="915330"/>
                </a:lnTo>
                <a:cubicBezTo>
                  <a:pt x="1614552" y="824434"/>
                  <a:pt x="1529212" y="673763"/>
                  <a:pt x="1529212" y="502948"/>
                </a:cubicBezTo>
                <a:cubicBezTo>
                  <a:pt x="1529212" y="225172"/>
                  <a:pt x="1754413" y="0"/>
                  <a:pt x="2032192" y="0"/>
                </a:cubicBezTo>
                <a:close/>
                <a:moveTo>
                  <a:pt x="1714727" y="2652767"/>
                </a:moveTo>
                <a:cubicBezTo>
                  <a:pt x="1372519" y="2767392"/>
                  <a:pt x="1373586" y="2979016"/>
                  <a:pt x="1706406" y="3086224"/>
                </a:cubicBezTo>
                <a:cubicBezTo>
                  <a:pt x="1708431" y="2990019"/>
                  <a:pt x="1711360" y="2835872"/>
                  <a:pt x="1714727" y="2652767"/>
                </a:cubicBezTo>
                <a:close/>
              </a:path>
            </a:pathLst>
          </a:custGeom>
          <a:solidFill>
            <a:srgbClr val="FFFFFF">
              <a:alpha val="40000"/>
            </a:srgbClr>
          </a:solidFill>
          <a:ln w="2471" cap="flat">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23000"/>
              </a:lnSpc>
              <a:spcBef>
                <a:spcPts val="600"/>
              </a:spcBef>
              <a:spcAft>
                <a:spcPts val="600"/>
              </a:spcAft>
            </a:pPr>
            <a:endParaRPr lang="en-US" sz="1600"/>
          </a:p>
        </p:txBody>
      </p:sp>
      <p:sp>
        <p:nvSpPr>
          <p:cNvPr id="15" name="Freeform: Shape 14">
            <a:extLst>
              <a:ext uri="{FF2B5EF4-FFF2-40B4-BE49-F238E27FC236}">
                <a16:creationId xmlns:a16="http://schemas.microsoft.com/office/drawing/2014/main" id="{D510F7FB-D9D5-4C19-B7C0-F200AACFA448}"/>
              </a:ext>
            </a:extLst>
          </p:cNvPr>
          <p:cNvSpPr/>
          <p:nvPr userDrawn="1"/>
        </p:nvSpPr>
        <p:spPr>
          <a:xfrm>
            <a:off x="304800" y="773907"/>
            <a:ext cx="2025597" cy="5300898"/>
          </a:xfrm>
          <a:custGeom>
            <a:avLst/>
            <a:gdLst>
              <a:gd name="connsiteX0" fmla="*/ 0 w 2025597"/>
              <a:gd name="connsiteY0" fmla="*/ 0 h 5300898"/>
              <a:gd name="connsiteX1" fmla="*/ 82086 w 2025597"/>
              <a:gd name="connsiteY1" fmla="*/ 6998 h 5300898"/>
              <a:gd name="connsiteX2" fmla="*/ 482728 w 2025597"/>
              <a:gd name="connsiteY2" fmla="*/ 377402 h 5300898"/>
              <a:gd name="connsiteX3" fmla="*/ 1197880 w 2025597"/>
              <a:gd name="connsiteY3" fmla="*/ 1291829 h 5300898"/>
              <a:gd name="connsiteX4" fmla="*/ 1521394 w 2025597"/>
              <a:gd name="connsiteY4" fmla="*/ 1291829 h 5300898"/>
              <a:gd name="connsiteX5" fmla="*/ 1521394 w 2025597"/>
              <a:gd name="connsiteY5" fmla="*/ 1757965 h 5300898"/>
              <a:gd name="connsiteX6" fmla="*/ 1184222 w 2025597"/>
              <a:gd name="connsiteY6" fmla="*/ 1757965 h 5300898"/>
              <a:gd name="connsiteX7" fmla="*/ 308736 w 2025597"/>
              <a:gd name="connsiteY7" fmla="*/ 2534502 h 5300898"/>
              <a:gd name="connsiteX8" fmla="*/ 321929 w 2025597"/>
              <a:gd name="connsiteY8" fmla="*/ 3191898 h 5300898"/>
              <a:gd name="connsiteX9" fmla="*/ 324502 w 2025597"/>
              <a:gd name="connsiteY9" fmla="*/ 3224687 h 5300898"/>
              <a:gd name="connsiteX10" fmla="*/ 1084212 w 2025597"/>
              <a:gd name="connsiteY10" fmla="*/ 3949687 h 5300898"/>
              <a:gd name="connsiteX11" fmla="*/ 1350441 w 2025597"/>
              <a:gd name="connsiteY11" fmla="*/ 3666217 h 5300898"/>
              <a:gd name="connsiteX12" fmla="*/ 1006180 w 2025597"/>
              <a:gd name="connsiteY12" fmla="*/ 3606250 h 5300898"/>
              <a:gd name="connsiteX13" fmla="*/ 1984824 w 2025597"/>
              <a:gd name="connsiteY13" fmla="*/ 2889297 h 5300898"/>
              <a:gd name="connsiteX14" fmla="*/ 1802184 w 2025597"/>
              <a:gd name="connsiteY14" fmla="*/ 4056046 h 5300898"/>
              <a:gd name="connsiteX15" fmla="*/ 1652223 w 2025597"/>
              <a:gd name="connsiteY15" fmla="*/ 3908851 h 5300898"/>
              <a:gd name="connsiteX16" fmla="*/ 1191831 w 2025597"/>
              <a:gd name="connsiteY16" fmla="*/ 4495223 h 5300898"/>
              <a:gd name="connsiteX17" fmla="*/ 809882 w 2025597"/>
              <a:gd name="connsiteY17" fmla="*/ 5131489 h 5300898"/>
              <a:gd name="connsiteX18" fmla="*/ 893771 w 2025597"/>
              <a:gd name="connsiteY18" fmla="*/ 4726033 h 5300898"/>
              <a:gd name="connsiteX19" fmla="*/ 6748 w 2025597"/>
              <a:gd name="connsiteY19" fmla="*/ 5289114 h 5300898"/>
              <a:gd name="connsiteX20" fmla="*/ 0 w 2025597"/>
              <a:gd name="connsiteY20" fmla="*/ 5300898 h 5300898"/>
              <a:gd name="connsiteX21" fmla="*/ 0 w 2025597"/>
              <a:gd name="connsiteY21" fmla="*/ 712595 h 5300898"/>
              <a:gd name="connsiteX22" fmla="*/ 38541 w 2025597"/>
              <a:gd name="connsiteY22" fmla="*/ 708710 h 5300898"/>
              <a:gd name="connsiteX23" fmla="*/ 206537 w 2025597"/>
              <a:gd name="connsiteY23" fmla="*/ 502619 h 5300898"/>
              <a:gd name="connsiteX24" fmla="*/ 38541 w 2025597"/>
              <a:gd name="connsiteY24" fmla="*/ 296530 h 5300898"/>
              <a:gd name="connsiteX25" fmla="*/ 0 w 2025597"/>
              <a:gd name="connsiteY25" fmla="*/ 292644 h 5300898"/>
              <a:gd name="connsiteX26" fmla="*/ 0 w 2025597"/>
              <a:gd name="connsiteY26" fmla="*/ 0 h 5300898"/>
              <a:gd name="connsiteX27" fmla="*/ 419394 w 2025597"/>
              <a:gd name="connsiteY27" fmla="*/ 773635 h 5300898"/>
              <a:gd name="connsiteX28" fmla="*/ 281421 w 2025597"/>
              <a:gd name="connsiteY28" fmla="*/ 916643 h 5300898"/>
              <a:gd name="connsiteX29" fmla="*/ 287251 w 2025597"/>
              <a:gd name="connsiteY29" fmla="*/ 1291829 h 5300898"/>
              <a:gd name="connsiteX30" fmla="*/ 809554 w 2025597"/>
              <a:gd name="connsiteY30" fmla="*/ 1291829 h 5300898"/>
              <a:gd name="connsiteX31" fmla="*/ 419394 w 2025597"/>
              <a:gd name="connsiteY31" fmla="*/ 773635 h 5300898"/>
              <a:gd name="connsiteX32" fmla="*/ 295106 w 2025597"/>
              <a:gd name="connsiteY32" fmla="*/ 1757965 h 5300898"/>
              <a:gd name="connsiteX33" fmla="*/ 302250 w 2025597"/>
              <a:gd name="connsiteY33" fmla="*/ 2169060 h 5300898"/>
              <a:gd name="connsiteX34" fmla="*/ 777120 w 2025597"/>
              <a:gd name="connsiteY34" fmla="*/ 1757965 h 5300898"/>
              <a:gd name="connsiteX35" fmla="*/ 295106 w 2025597"/>
              <a:gd name="connsiteY35" fmla="*/ 1757965 h 5300898"/>
              <a:gd name="connsiteX36" fmla="*/ 384086 w 2025597"/>
              <a:gd name="connsiteY36" fmla="*/ 3687456 h 5300898"/>
              <a:gd name="connsiteX37" fmla="*/ 749340 w 2025597"/>
              <a:gd name="connsiteY37" fmla="*/ 4116041 h 5300898"/>
              <a:gd name="connsiteX38" fmla="*/ 384086 w 2025597"/>
              <a:gd name="connsiteY38" fmla="*/ 3687456 h 5300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025597" h="5300898">
                <a:moveTo>
                  <a:pt x="0" y="0"/>
                </a:moveTo>
                <a:lnTo>
                  <a:pt x="82086" y="6998"/>
                </a:lnTo>
                <a:cubicBezTo>
                  <a:pt x="277519" y="40718"/>
                  <a:pt x="433968" y="187466"/>
                  <a:pt x="482728" y="377402"/>
                </a:cubicBezTo>
                <a:cubicBezTo>
                  <a:pt x="724351" y="483105"/>
                  <a:pt x="1113334" y="798104"/>
                  <a:pt x="1197880" y="1291829"/>
                </a:cubicBezTo>
                <a:lnTo>
                  <a:pt x="1521394" y="1291829"/>
                </a:lnTo>
                <a:lnTo>
                  <a:pt x="1521394" y="1757965"/>
                </a:lnTo>
                <a:lnTo>
                  <a:pt x="1184222" y="1757965"/>
                </a:lnTo>
                <a:cubicBezTo>
                  <a:pt x="1097432" y="2124228"/>
                  <a:pt x="820310" y="2408847"/>
                  <a:pt x="308736" y="2534502"/>
                </a:cubicBezTo>
                <a:cubicBezTo>
                  <a:pt x="315223" y="2893567"/>
                  <a:pt x="320642" y="3174628"/>
                  <a:pt x="321929" y="3191898"/>
                </a:cubicBezTo>
                <a:cubicBezTo>
                  <a:pt x="322750" y="3203120"/>
                  <a:pt x="323653" y="3213684"/>
                  <a:pt x="324502" y="3224687"/>
                </a:cubicBezTo>
                <a:cubicBezTo>
                  <a:pt x="657787" y="3357923"/>
                  <a:pt x="937427" y="3635070"/>
                  <a:pt x="1084212" y="3949687"/>
                </a:cubicBezTo>
                <a:cubicBezTo>
                  <a:pt x="1203655" y="3839003"/>
                  <a:pt x="1333471" y="3681818"/>
                  <a:pt x="1350441" y="3666217"/>
                </a:cubicBezTo>
                <a:cubicBezTo>
                  <a:pt x="1286942" y="3658034"/>
                  <a:pt x="1041597" y="3608987"/>
                  <a:pt x="1006180" y="3606250"/>
                </a:cubicBezTo>
                <a:cubicBezTo>
                  <a:pt x="1276049" y="3382693"/>
                  <a:pt x="1912813" y="2943188"/>
                  <a:pt x="1984824" y="2889297"/>
                </a:cubicBezTo>
                <a:cubicBezTo>
                  <a:pt x="2072052" y="3172794"/>
                  <a:pt x="2022978" y="3846147"/>
                  <a:pt x="1802184" y="4056046"/>
                </a:cubicBezTo>
                <a:cubicBezTo>
                  <a:pt x="1736742" y="3993342"/>
                  <a:pt x="1668618" y="3927928"/>
                  <a:pt x="1652223" y="3908851"/>
                </a:cubicBezTo>
                <a:cubicBezTo>
                  <a:pt x="1549065" y="4134734"/>
                  <a:pt x="1381588" y="4328787"/>
                  <a:pt x="1191831" y="4495223"/>
                </a:cubicBezTo>
                <a:cubicBezTo>
                  <a:pt x="1171714" y="4733641"/>
                  <a:pt x="1055063" y="4959963"/>
                  <a:pt x="809882" y="5131489"/>
                </a:cubicBezTo>
                <a:cubicBezTo>
                  <a:pt x="867715" y="5032055"/>
                  <a:pt x="896043" y="4887542"/>
                  <a:pt x="893771" y="4726033"/>
                </a:cubicBezTo>
                <a:cubicBezTo>
                  <a:pt x="493612" y="5003306"/>
                  <a:pt x="88642" y="5180100"/>
                  <a:pt x="6748" y="5289114"/>
                </a:cubicBezTo>
                <a:lnTo>
                  <a:pt x="0" y="5300898"/>
                </a:lnTo>
                <a:lnTo>
                  <a:pt x="0" y="712595"/>
                </a:lnTo>
                <a:lnTo>
                  <a:pt x="38541" y="708710"/>
                </a:lnTo>
                <a:cubicBezTo>
                  <a:pt x="134409" y="689095"/>
                  <a:pt x="206537" y="604281"/>
                  <a:pt x="206537" y="502619"/>
                </a:cubicBezTo>
                <a:cubicBezTo>
                  <a:pt x="206537" y="400982"/>
                  <a:pt x="134409" y="316150"/>
                  <a:pt x="38541" y="296530"/>
                </a:cubicBezTo>
                <a:lnTo>
                  <a:pt x="0" y="292644"/>
                </a:lnTo>
                <a:lnTo>
                  <a:pt x="0" y="0"/>
                </a:lnTo>
                <a:close/>
                <a:moveTo>
                  <a:pt x="419394" y="773635"/>
                </a:moveTo>
                <a:cubicBezTo>
                  <a:pt x="383265" y="829963"/>
                  <a:pt x="336435" y="878681"/>
                  <a:pt x="281421" y="916643"/>
                </a:cubicBezTo>
                <a:cubicBezTo>
                  <a:pt x="281531" y="937991"/>
                  <a:pt x="283802" y="1083407"/>
                  <a:pt x="287251" y="1291829"/>
                </a:cubicBezTo>
                <a:lnTo>
                  <a:pt x="809554" y="1291829"/>
                </a:lnTo>
                <a:cubicBezTo>
                  <a:pt x="773343" y="1102648"/>
                  <a:pt x="664876" y="921542"/>
                  <a:pt x="419394" y="773635"/>
                </a:cubicBezTo>
                <a:close/>
                <a:moveTo>
                  <a:pt x="295106" y="1757965"/>
                </a:moveTo>
                <a:cubicBezTo>
                  <a:pt x="297405" y="1891885"/>
                  <a:pt x="299841" y="2031581"/>
                  <a:pt x="302250" y="2169060"/>
                </a:cubicBezTo>
                <a:cubicBezTo>
                  <a:pt x="595246" y="2071076"/>
                  <a:pt x="721586" y="1905680"/>
                  <a:pt x="777120" y="1757965"/>
                </a:cubicBezTo>
                <a:lnTo>
                  <a:pt x="295106" y="1757965"/>
                </a:lnTo>
                <a:close/>
                <a:moveTo>
                  <a:pt x="384086" y="3687456"/>
                </a:moveTo>
                <a:cubicBezTo>
                  <a:pt x="453770" y="4023449"/>
                  <a:pt x="568451" y="4139962"/>
                  <a:pt x="749340" y="4116041"/>
                </a:cubicBezTo>
                <a:cubicBezTo>
                  <a:pt x="665286" y="3942023"/>
                  <a:pt x="544037" y="3787520"/>
                  <a:pt x="384086" y="3687456"/>
                </a:cubicBezTo>
                <a:close/>
              </a:path>
            </a:pathLst>
          </a:custGeom>
          <a:solidFill>
            <a:srgbClr val="FFFFFF">
              <a:alpha val="40000"/>
            </a:srgbClr>
          </a:solidFill>
          <a:ln w="2471" cap="flat">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lnSpc>
                <a:spcPct val="123000"/>
              </a:lnSpc>
              <a:spcBef>
                <a:spcPts val="600"/>
              </a:spcBef>
              <a:spcAft>
                <a:spcPts val="600"/>
              </a:spcAft>
            </a:pPr>
            <a:endParaRPr lang="en-US" sz="1600"/>
          </a:p>
        </p:txBody>
      </p:sp>
    </p:spTree>
    <p:extLst>
      <p:ext uri="{BB962C8B-B14F-4D97-AF65-F5344CB8AC3E}">
        <p14:creationId xmlns:p14="http://schemas.microsoft.com/office/powerpoint/2010/main" val="35581504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354DEC-7776-4422-9FBD-AE5E5416D1EF}" type="datetime1">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13889423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lvl1pPr>
              <a:defRPr/>
            </a:lvl1pPr>
          </a:lstStyle>
          <a:p>
            <a:r>
              <a:rPr lang="en-US"/>
              <a:t>YOUR SLIDE’S TITLE GOES HERE</a:t>
            </a:r>
          </a:p>
        </p:txBody>
      </p:sp>
      <p:sp>
        <p:nvSpPr>
          <p:cNvPr id="3" name="Content Placeholder 2">
            <a:extLst>
              <a:ext uri="{FF2B5EF4-FFF2-40B4-BE49-F238E27FC236}">
                <a16:creationId xmlns:a16="http://schemas.microsoft.com/office/drawing/2014/main" id="{A753EC81-5AD8-430D-8FD1-2100649684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412F0C55-41F6-4CC8-A0D4-B49EDC20E14F}" type="datetime1">
              <a:rPr lang="en-US" smtClean="0"/>
              <a:t>4/24/2024</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Tree>
    <p:extLst>
      <p:ext uri="{BB962C8B-B14F-4D97-AF65-F5344CB8AC3E}">
        <p14:creationId xmlns:p14="http://schemas.microsoft.com/office/powerpoint/2010/main" val="436398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Bullet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9"/>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5B62455C-6D74-4308-BED6-00D4E319FCFF}" type="datetime1">
              <a:rPr lang="en-US" smtClean="0"/>
              <a:t>4/24/2024</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1575">
                <a:solidFill>
                  <a:schemeClr val="accent6"/>
                </a:solidFill>
                <a:latin typeface="+mj-lt"/>
              </a:defRPr>
            </a:lvl1pPr>
            <a:lvl2pPr marL="342900" indent="0">
              <a:buNone/>
              <a:defRPr sz="1575">
                <a:latin typeface="+mj-lt"/>
              </a:defRPr>
            </a:lvl2pPr>
            <a:lvl3pPr marL="685800" indent="0">
              <a:buNone/>
              <a:defRPr sz="1575">
                <a:latin typeface="+mj-lt"/>
              </a:defRPr>
            </a:lvl3pPr>
            <a:lvl4pPr marL="1028700" indent="0">
              <a:buNone/>
              <a:defRPr sz="1575">
                <a:latin typeface="+mj-lt"/>
              </a:defRPr>
            </a:lvl4pPr>
            <a:lvl5pPr marL="1371600" indent="0">
              <a:buNone/>
              <a:defRPr sz="1575">
                <a:latin typeface="+mj-lt"/>
              </a:defRPr>
            </a:lvl5pPr>
          </a:lstStyle>
          <a:p>
            <a:pPr lvl="0"/>
            <a:r>
              <a:rPr lang="en-US"/>
              <a:t>You can put your slide’s sub-title (or strap line) over here. Make sure it’s concise and to the point. Also, do your best to not exceed two lines.</a:t>
            </a:r>
          </a:p>
        </p:txBody>
      </p:sp>
      <p:sp>
        <p:nvSpPr>
          <p:cNvPr id="8" name="Text Placeholder 7">
            <a:extLst>
              <a:ext uri="{FF2B5EF4-FFF2-40B4-BE49-F238E27FC236}">
                <a16:creationId xmlns:a16="http://schemas.microsoft.com/office/drawing/2014/main" id="{B6A3415C-D4D1-40DF-AB43-2D88A58773C9}"/>
              </a:ext>
            </a:extLst>
          </p:cNvPr>
          <p:cNvSpPr>
            <a:spLocks noGrp="1"/>
          </p:cNvSpPr>
          <p:nvPr>
            <p:ph type="body" sz="quarter" idx="14"/>
          </p:nvPr>
        </p:nvSpPr>
        <p:spPr>
          <a:xfrm>
            <a:off x="304800" y="2085975"/>
            <a:ext cx="11582400" cy="370522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199677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objTx">
  <p:cSld name="Content with Caption">
    <p:spTree>
      <p:nvGrpSpPr>
        <p:cNvPr id="1" name=""/>
        <p:cNvGrpSpPr/>
        <p:nvPr/>
      </p:nvGrpSpPr>
      <p:grpSpPr>
        <a:xfrm>
          <a:off x="0" y="0"/>
          <a:ext cx="0" cy="0"/>
          <a:chOff x="0" y="0"/>
          <a:chExt cx="0" cy="0"/>
        </a:xfrm>
      </p:grpSpPr>
      <p:sp>
        <p:nvSpPr>
          <p:cNvPr id="8" name="Rectangle 7"/>
          <p:cNvSpPr/>
          <p:nvPr/>
        </p:nvSpPr>
        <p:spPr>
          <a:xfrm>
            <a:off x="19"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27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a:xfrm>
            <a:off x="465514" y="6459789"/>
            <a:ext cx="2618511" cy="365125"/>
          </a:xfrm>
        </p:spPr>
        <p:txBody>
          <a:bodyPr/>
          <a:lstStyle>
            <a:lvl1pPr algn="l">
              <a:defRPr/>
            </a:lvl1pPr>
          </a:lstStyle>
          <a:p>
            <a:fld id="{9B017486-60A3-413F-B5A2-8AFD4F15E224}" type="datetime1">
              <a:rPr lang="en-US" smtClean="0"/>
              <a:t>4/24/2024</a:t>
            </a:fld>
            <a:endParaRPr lang="en-US"/>
          </a:p>
        </p:txBody>
      </p:sp>
      <p:sp>
        <p:nvSpPr>
          <p:cNvPr id="6" name="Footer Placeholder 5"/>
          <p:cNvSpPr>
            <a:spLocks noGrp="1"/>
          </p:cNvSpPr>
          <p:nvPr>
            <p:ph type="ftr" sz="quarter" idx="11"/>
          </p:nvPr>
        </p:nvSpPr>
        <p:spPr>
          <a:xfrm>
            <a:off x="4800600" y="6459789"/>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pPr/>
              <a:t>‹#›</a:t>
            </a:fld>
            <a:endParaRPr lang="en-US"/>
          </a:p>
        </p:txBody>
      </p:sp>
    </p:spTree>
    <p:extLst>
      <p:ext uri="{BB962C8B-B14F-4D97-AF65-F5344CB8AC3E}">
        <p14:creationId xmlns:p14="http://schemas.microsoft.com/office/powerpoint/2010/main" val="31911972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5" name="Rectangle 4"/>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fld id="{99F86EB9-5BCD-475F-BCDB-D7474CE89AF3}" type="datetime1">
              <a:rPr lang="en-US" smtClean="0"/>
              <a:t>4/24/2024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p>
        </p:txBody>
      </p:sp>
      <p:sp>
        <p:nvSpPr>
          <p:cNvPr id="9" name="Slide Number Placeholder 8"/>
          <p:cNvSpPr>
            <a:spLocks noGrp="1"/>
          </p:cNvSpPr>
          <p:nvPr>
            <p:ph type="sldNum" sz="quarter" idx="12"/>
          </p:nvPr>
        </p:nvSpPr>
        <p:spPr/>
        <p:txBody>
          <a:bodyPr/>
          <a:lstStyle/>
          <a:p>
            <a:pPr>
              <a:defRPr/>
            </a:pPr>
            <a:fld id="{2D161D33-E6CC-46BF-B289-E0B8AC278E13}" type="slidenum">
              <a:rPr lang="en-US" smtClean="0"/>
              <a:pPr>
                <a:defRPr/>
              </a:pPr>
              <a:t>‹#›</a:t>
            </a:fld>
            <a:endParaRPr lang="en-US"/>
          </a:p>
        </p:txBody>
      </p:sp>
    </p:spTree>
    <p:extLst>
      <p:ext uri="{BB962C8B-B14F-4D97-AF65-F5344CB8AC3E}">
        <p14:creationId xmlns:p14="http://schemas.microsoft.com/office/powerpoint/2010/main" val="3068450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fontAlgn="base">
              <a:spcBef>
                <a:spcPct val="0"/>
              </a:spcBef>
              <a:spcAft>
                <a:spcPct val="0"/>
              </a:spcAft>
              <a:defRPr/>
            </a:pPr>
            <a:fld id="{63147115-93C3-45FA-86CC-2F3266100EFC}" type="datetime1">
              <a:rPr lang="en-US" smtClean="0">
                <a:solidFill>
                  <a:srgbClr val="000000"/>
                </a:solidFill>
                <a:latin typeface="Arial" pitchFamily="34" charset="0"/>
              </a:rPr>
              <a:t>4/24/2024</a:t>
            </a:fld>
            <a:endParaRPr lang="en-US">
              <a:solidFill>
                <a:srgbClr val="000000"/>
              </a:solidFill>
              <a:latin typeface="Arial" pitchFamily="34" charset="0"/>
            </a:endParaRPr>
          </a:p>
        </p:txBody>
      </p:sp>
      <p:sp>
        <p:nvSpPr>
          <p:cNvPr id="4" name="Footer Placeholder 3"/>
          <p:cNvSpPr>
            <a:spLocks noGrp="1"/>
          </p:cNvSpPr>
          <p:nvPr>
            <p:ph type="ftr" sz="quarter" idx="11"/>
          </p:nvPr>
        </p:nvSpPr>
        <p:spPr/>
        <p:txBody>
          <a:bodyPr/>
          <a:lstStyle/>
          <a:p>
            <a:pPr fontAlgn="base">
              <a:spcBef>
                <a:spcPct val="0"/>
              </a:spcBef>
              <a:spcAft>
                <a:spcPct val="0"/>
              </a:spcAft>
              <a:defRPr/>
            </a:pPr>
            <a:endParaRPr lang="en-US">
              <a:solidFill>
                <a:srgbClr val="000000"/>
              </a:solidFill>
              <a:latin typeface="Arial" pitchFamily="34" charset="0"/>
            </a:endParaRPr>
          </a:p>
        </p:txBody>
      </p:sp>
      <p:sp>
        <p:nvSpPr>
          <p:cNvPr id="5" name="Slide Number Placeholder 4"/>
          <p:cNvSpPr>
            <a:spLocks noGrp="1"/>
          </p:cNvSpPr>
          <p:nvPr>
            <p:ph type="sldNum" sz="quarter" idx="12"/>
          </p:nvPr>
        </p:nvSpPr>
        <p:spPr/>
        <p:txBody>
          <a:bodyPr/>
          <a:lstStyle/>
          <a:p>
            <a:pPr fontAlgn="base">
              <a:spcBef>
                <a:spcPct val="0"/>
              </a:spcBef>
              <a:spcAft>
                <a:spcPct val="0"/>
              </a:spcAft>
              <a:defRPr/>
            </a:pPr>
            <a:fld id="{AC0E15E4-EBF7-4690-9192-C1403855DB0A}" type="slidenum">
              <a:rPr lang="en-US" smtClean="0">
                <a:solidFill>
                  <a:srgbClr val="000000"/>
                </a:solidFill>
                <a:latin typeface="Arial" pitchFamily="34" charset="0"/>
              </a:rPr>
              <a:pPr fontAlgn="base">
                <a:spcBef>
                  <a:spcPct val="0"/>
                </a:spcBef>
                <a:spcAft>
                  <a:spcPct val="0"/>
                </a:spcAft>
                <a:defRPr/>
              </a:pPr>
              <a:t>‹#›</a:t>
            </a:fld>
            <a:endParaRPr lang="en-US">
              <a:solidFill>
                <a:srgbClr val="000000"/>
              </a:solidFill>
              <a:latin typeface="Arial" pitchFamily="34" charset="0"/>
            </a:endParaRPr>
          </a:p>
        </p:txBody>
      </p:sp>
    </p:spTree>
    <p:extLst>
      <p:ext uri="{BB962C8B-B14F-4D97-AF65-F5344CB8AC3E}">
        <p14:creationId xmlns:p14="http://schemas.microsoft.com/office/powerpoint/2010/main" val="8967129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hree Columns Paragraphs">
  <p:cSld name="Three Columns Paragraphs">
    <p:spTree>
      <p:nvGrpSpPr>
        <p:cNvPr id="1" name="Shape 221"/>
        <p:cNvGrpSpPr/>
        <p:nvPr/>
      </p:nvGrpSpPr>
      <p:grpSpPr>
        <a:xfrm>
          <a:off x="0" y="0"/>
          <a:ext cx="0" cy="0"/>
          <a:chOff x="0" y="0"/>
          <a:chExt cx="0" cy="0"/>
        </a:xfrm>
      </p:grpSpPr>
      <p:sp>
        <p:nvSpPr>
          <p:cNvPr id="222" name="Google Shape;222;p28"/>
          <p:cNvSpPr txBox="1">
            <a:spLocks noGrp="1"/>
          </p:cNvSpPr>
          <p:nvPr>
            <p:ph type="title"/>
          </p:nvPr>
        </p:nvSpPr>
        <p:spPr>
          <a:xfrm>
            <a:off x="304800" y="172857"/>
            <a:ext cx="11582400" cy="7017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accent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3" name="Google Shape;223;p28"/>
          <p:cNvSpPr txBox="1">
            <a:spLocks noGrp="1"/>
          </p:cNvSpPr>
          <p:nvPr>
            <p:ph type="dt" idx="10"/>
          </p:nvPr>
        </p:nvSpPr>
        <p:spPr>
          <a:xfrm>
            <a:off x="8382000" y="6157275"/>
            <a:ext cx="977100" cy="36510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fld id="{7497B267-0A31-4AFD-9EC2-7978C43135AD}" type="datetime1">
              <a:rPr lang="en-US" smtClean="0"/>
              <a:t>4/24/2024</a:t>
            </a:fld>
            <a:endParaRPr/>
          </a:p>
        </p:txBody>
      </p:sp>
      <p:sp>
        <p:nvSpPr>
          <p:cNvPr id="224" name="Google Shape;224;p28"/>
          <p:cNvSpPr txBox="1">
            <a:spLocks noGrp="1"/>
          </p:cNvSpPr>
          <p:nvPr>
            <p:ph type="ftr" idx="11"/>
          </p:nvPr>
        </p:nvSpPr>
        <p:spPr>
          <a:xfrm>
            <a:off x="476320" y="6157275"/>
            <a:ext cx="77418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5" name="Google Shape;225;p28"/>
          <p:cNvSpPr txBox="1">
            <a:spLocks noGrp="1"/>
          </p:cNvSpPr>
          <p:nvPr>
            <p:ph type="sldNum" idx="12"/>
          </p:nvPr>
        </p:nvSpPr>
        <p:spPr>
          <a:xfrm>
            <a:off x="9719988" y="6170673"/>
            <a:ext cx="587100" cy="338400"/>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600"/>
              <a:buFont typeface="Arial"/>
              <a:buNone/>
              <a:defRPr sz="1600" b="0" i="0" u="none" strike="noStrike" cap="none">
                <a:solidFill>
                  <a:schemeClr val="lt1"/>
                </a:solidFill>
                <a:latin typeface="Libre Franklin"/>
                <a:ea typeface="Libre Franklin"/>
                <a:cs typeface="Libre Franklin"/>
                <a:sym typeface="Libre Franklin"/>
              </a:defRPr>
            </a:lvl1pPr>
            <a:lvl2pPr marL="0" marR="0" lvl="1" indent="0" algn="ctr">
              <a:lnSpc>
                <a:spcPct val="100000"/>
              </a:lnSpc>
              <a:spcBef>
                <a:spcPts val="0"/>
              </a:spcBef>
              <a:spcAft>
                <a:spcPts val="0"/>
              </a:spcAft>
              <a:buClr>
                <a:srgbClr val="000000"/>
              </a:buClr>
              <a:buSzPts val="1600"/>
              <a:buFont typeface="Arial"/>
              <a:buNone/>
              <a:defRPr sz="1600" b="0" i="0" u="none" strike="noStrike" cap="none">
                <a:solidFill>
                  <a:schemeClr val="lt1"/>
                </a:solidFill>
                <a:latin typeface="Libre Franklin"/>
                <a:ea typeface="Libre Franklin"/>
                <a:cs typeface="Libre Franklin"/>
                <a:sym typeface="Libre Franklin"/>
              </a:defRPr>
            </a:lvl2pPr>
            <a:lvl3pPr marL="0" marR="0" lvl="2" indent="0" algn="ctr">
              <a:lnSpc>
                <a:spcPct val="100000"/>
              </a:lnSpc>
              <a:spcBef>
                <a:spcPts val="0"/>
              </a:spcBef>
              <a:spcAft>
                <a:spcPts val="0"/>
              </a:spcAft>
              <a:buClr>
                <a:srgbClr val="000000"/>
              </a:buClr>
              <a:buSzPts val="1600"/>
              <a:buFont typeface="Arial"/>
              <a:buNone/>
              <a:defRPr sz="1600" b="0" i="0" u="none" strike="noStrike" cap="none">
                <a:solidFill>
                  <a:schemeClr val="lt1"/>
                </a:solidFill>
                <a:latin typeface="Libre Franklin"/>
                <a:ea typeface="Libre Franklin"/>
                <a:cs typeface="Libre Franklin"/>
                <a:sym typeface="Libre Franklin"/>
              </a:defRPr>
            </a:lvl3pPr>
            <a:lvl4pPr marL="0" marR="0" lvl="3" indent="0" algn="ctr">
              <a:lnSpc>
                <a:spcPct val="100000"/>
              </a:lnSpc>
              <a:spcBef>
                <a:spcPts val="0"/>
              </a:spcBef>
              <a:spcAft>
                <a:spcPts val="0"/>
              </a:spcAft>
              <a:buClr>
                <a:srgbClr val="000000"/>
              </a:buClr>
              <a:buSzPts val="1600"/>
              <a:buFont typeface="Arial"/>
              <a:buNone/>
              <a:defRPr sz="1600" b="0" i="0" u="none" strike="noStrike" cap="none">
                <a:solidFill>
                  <a:schemeClr val="lt1"/>
                </a:solidFill>
                <a:latin typeface="Libre Franklin"/>
                <a:ea typeface="Libre Franklin"/>
                <a:cs typeface="Libre Franklin"/>
                <a:sym typeface="Libre Franklin"/>
              </a:defRPr>
            </a:lvl4pPr>
            <a:lvl5pPr marL="0" marR="0" lvl="4" indent="0" algn="ctr">
              <a:lnSpc>
                <a:spcPct val="100000"/>
              </a:lnSpc>
              <a:spcBef>
                <a:spcPts val="0"/>
              </a:spcBef>
              <a:spcAft>
                <a:spcPts val="0"/>
              </a:spcAft>
              <a:buClr>
                <a:srgbClr val="000000"/>
              </a:buClr>
              <a:buSzPts val="1600"/>
              <a:buFont typeface="Arial"/>
              <a:buNone/>
              <a:defRPr sz="1600" b="0" i="0" u="none" strike="noStrike" cap="none">
                <a:solidFill>
                  <a:schemeClr val="lt1"/>
                </a:solidFill>
                <a:latin typeface="Libre Franklin"/>
                <a:ea typeface="Libre Franklin"/>
                <a:cs typeface="Libre Franklin"/>
                <a:sym typeface="Libre Franklin"/>
              </a:defRPr>
            </a:lvl5pPr>
            <a:lvl6pPr marL="0" marR="0" lvl="5" indent="0" algn="ctr">
              <a:lnSpc>
                <a:spcPct val="100000"/>
              </a:lnSpc>
              <a:spcBef>
                <a:spcPts val="0"/>
              </a:spcBef>
              <a:spcAft>
                <a:spcPts val="0"/>
              </a:spcAft>
              <a:buClr>
                <a:srgbClr val="000000"/>
              </a:buClr>
              <a:buSzPts val="1600"/>
              <a:buFont typeface="Arial"/>
              <a:buNone/>
              <a:defRPr sz="1600" b="0" i="0" u="none" strike="noStrike" cap="none">
                <a:solidFill>
                  <a:schemeClr val="lt1"/>
                </a:solidFill>
                <a:latin typeface="Libre Franklin"/>
                <a:ea typeface="Libre Franklin"/>
                <a:cs typeface="Libre Franklin"/>
                <a:sym typeface="Libre Franklin"/>
              </a:defRPr>
            </a:lvl6pPr>
            <a:lvl7pPr marL="0" marR="0" lvl="6" indent="0" algn="ctr">
              <a:lnSpc>
                <a:spcPct val="100000"/>
              </a:lnSpc>
              <a:spcBef>
                <a:spcPts val="0"/>
              </a:spcBef>
              <a:spcAft>
                <a:spcPts val="0"/>
              </a:spcAft>
              <a:buClr>
                <a:srgbClr val="000000"/>
              </a:buClr>
              <a:buSzPts val="1600"/>
              <a:buFont typeface="Arial"/>
              <a:buNone/>
              <a:defRPr sz="1600" b="0" i="0" u="none" strike="noStrike" cap="none">
                <a:solidFill>
                  <a:schemeClr val="lt1"/>
                </a:solidFill>
                <a:latin typeface="Libre Franklin"/>
                <a:ea typeface="Libre Franklin"/>
                <a:cs typeface="Libre Franklin"/>
                <a:sym typeface="Libre Franklin"/>
              </a:defRPr>
            </a:lvl7pPr>
            <a:lvl8pPr marL="0" marR="0" lvl="7" indent="0" algn="ctr">
              <a:lnSpc>
                <a:spcPct val="100000"/>
              </a:lnSpc>
              <a:spcBef>
                <a:spcPts val="0"/>
              </a:spcBef>
              <a:spcAft>
                <a:spcPts val="0"/>
              </a:spcAft>
              <a:buClr>
                <a:srgbClr val="000000"/>
              </a:buClr>
              <a:buSzPts val="1600"/>
              <a:buFont typeface="Arial"/>
              <a:buNone/>
              <a:defRPr sz="1600" b="0" i="0" u="none" strike="noStrike" cap="none">
                <a:solidFill>
                  <a:schemeClr val="lt1"/>
                </a:solidFill>
                <a:latin typeface="Libre Franklin"/>
                <a:ea typeface="Libre Franklin"/>
                <a:cs typeface="Libre Franklin"/>
                <a:sym typeface="Libre Franklin"/>
              </a:defRPr>
            </a:lvl8pPr>
            <a:lvl9pPr marL="0" marR="0" lvl="8" indent="0" algn="ctr">
              <a:lnSpc>
                <a:spcPct val="100000"/>
              </a:lnSpc>
              <a:spcBef>
                <a:spcPts val="0"/>
              </a:spcBef>
              <a:spcAft>
                <a:spcPts val="0"/>
              </a:spcAft>
              <a:buClr>
                <a:srgbClr val="000000"/>
              </a:buClr>
              <a:buSzPts val="1600"/>
              <a:buFont typeface="Arial"/>
              <a:buNone/>
              <a:defRPr sz="1600" b="0" i="0" u="none" strike="noStrike" cap="none">
                <a:solidFill>
                  <a:schemeClr val="lt1"/>
                </a:solidFill>
                <a:latin typeface="Libre Franklin"/>
                <a:ea typeface="Libre Franklin"/>
                <a:cs typeface="Libre Franklin"/>
                <a:sym typeface="Libre Franklin"/>
              </a:defRPr>
            </a:lvl9pPr>
          </a:lstStyle>
          <a:p>
            <a:pPr marL="0" lvl="0" indent="0" algn="ctr" rtl="0">
              <a:spcBef>
                <a:spcPts val="0"/>
              </a:spcBef>
              <a:spcAft>
                <a:spcPts val="0"/>
              </a:spcAft>
              <a:buNone/>
            </a:pPr>
            <a:fld id="{00000000-1234-1234-1234-123412341234}" type="slidenum">
              <a:rPr lang="en-US"/>
              <a:t>‹#›</a:t>
            </a:fld>
            <a:endParaRPr/>
          </a:p>
        </p:txBody>
      </p:sp>
      <p:sp>
        <p:nvSpPr>
          <p:cNvPr id="226" name="Google Shape;226;p28"/>
          <p:cNvSpPr txBox="1">
            <a:spLocks noGrp="1"/>
          </p:cNvSpPr>
          <p:nvPr>
            <p:ph type="body" idx="1"/>
          </p:nvPr>
        </p:nvSpPr>
        <p:spPr>
          <a:xfrm>
            <a:off x="304800" y="1031273"/>
            <a:ext cx="11582400" cy="850500"/>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27" name="Google Shape;227;p28"/>
          <p:cNvSpPr txBox="1">
            <a:spLocks noGrp="1"/>
          </p:cNvSpPr>
          <p:nvPr>
            <p:ph type="body" idx="2"/>
          </p:nvPr>
        </p:nvSpPr>
        <p:spPr>
          <a:xfrm>
            <a:off x="304800" y="2087878"/>
            <a:ext cx="11582400" cy="3703200"/>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1600"/>
              <a:buNone/>
              <a:defRPr/>
            </a:lvl1pPr>
            <a:lvl2pPr marL="914400" lvl="1" indent="-228600" algn="l">
              <a:lnSpc>
                <a:spcPct val="123000"/>
              </a:lnSpc>
              <a:spcBef>
                <a:spcPts val="600"/>
              </a:spcBef>
              <a:spcAft>
                <a:spcPts val="0"/>
              </a:spcAft>
              <a:buSzPts val="1600"/>
              <a:buNone/>
              <a:defRPr/>
            </a:lvl2pPr>
            <a:lvl3pPr marL="1371600" lvl="2" indent="-228600" algn="l">
              <a:lnSpc>
                <a:spcPct val="123000"/>
              </a:lnSpc>
              <a:spcBef>
                <a:spcPts val="600"/>
              </a:spcBef>
              <a:spcAft>
                <a:spcPts val="0"/>
              </a:spcAft>
              <a:buSzPts val="1600"/>
              <a:buNone/>
              <a:defRPr/>
            </a:lvl3pPr>
            <a:lvl4pPr marL="1828800" lvl="3" indent="-228600" algn="l">
              <a:lnSpc>
                <a:spcPct val="123000"/>
              </a:lnSpc>
              <a:spcBef>
                <a:spcPts val="600"/>
              </a:spcBef>
              <a:spcAft>
                <a:spcPts val="0"/>
              </a:spcAft>
              <a:buSzPts val="1600"/>
              <a:buNone/>
              <a:defRPr/>
            </a:lvl4pPr>
            <a:lvl5pPr marL="2286000" lvl="4" indent="-228600" algn="l">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1171258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910A9-9353-8C04-FF1B-8CF293E8A8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57B5D3-4F8C-7E10-26A1-FDCC8DA3F7D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9F5845-3A03-649A-5F78-C86A37F22935}"/>
              </a:ext>
            </a:extLst>
          </p:cNvPr>
          <p:cNvSpPr>
            <a:spLocks noGrp="1"/>
          </p:cNvSpPr>
          <p:nvPr>
            <p:ph type="dt" sz="half" idx="10"/>
          </p:nvPr>
        </p:nvSpPr>
        <p:spPr/>
        <p:txBody>
          <a:bodyPr/>
          <a:lstStyle/>
          <a:p>
            <a:fld id="{2D2C3792-64AB-468C-A01F-24C487E0B096}" type="datetimeFigureOut">
              <a:rPr lang="en-US" smtClean="0"/>
              <a:t>4/24/2024</a:t>
            </a:fld>
            <a:endParaRPr lang="en-US"/>
          </a:p>
        </p:txBody>
      </p:sp>
      <p:sp>
        <p:nvSpPr>
          <p:cNvPr id="5" name="Footer Placeholder 4">
            <a:extLst>
              <a:ext uri="{FF2B5EF4-FFF2-40B4-BE49-F238E27FC236}">
                <a16:creationId xmlns:a16="http://schemas.microsoft.com/office/drawing/2014/main" id="{0BACA1EC-EA31-2FA2-BA87-6C61CBDAED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F1A047-C23D-299E-3F0A-BF39285C8D19}"/>
              </a:ext>
            </a:extLst>
          </p:cNvPr>
          <p:cNvSpPr>
            <a:spLocks noGrp="1"/>
          </p:cNvSpPr>
          <p:nvPr>
            <p:ph type="sldNum" sz="quarter" idx="12"/>
          </p:nvPr>
        </p:nvSpPr>
        <p:spPr/>
        <p:txBody>
          <a:bodyPr/>
          <a:lstStyle/>
          <a:p>
            <a:fld id="{C7486046-EAAE-43D1-9DBD-BE2B764E3373}" type="slidenum">
              <a:rPr lang="en-US" smtClean="0"/>
              <a:t>‹#›</a:t>
            </a:fld>
            <a:endParaRPr lang="en-US"/>
          </a:p>
        </p:txBody>
      </p:sp>
    </p:spTree>
    <p:extLst>
      <p:ext uri="{BB962C8B-B14F-4D97-AF65-F5344CB8AC3E}">
        <p14:creationId xmlns:p14="http://schemas.microsoft.com/office/powerpoint/2010/main" val="24487683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lvl1pPr>
              <a:defRPr/>
            </a:lvl1pPr>
          </a:lstStyle>
          <a:p>
            <a:r>
              <a:rPr lang="en-US"/>
              <a:t>YOUR SLIDE’S TITLE GOES HERE</a:t>
            </a:r>
          </a:p>
        </p:txBody>
      </p:sp>
      <p:sp>
        <p:nvSpPr>
          <p:cNvPr id="3" name="Content Placeholder 2">
            <a:extLst>
              <a:ext uri="{FF2B5EF4-FFF2-40B4-BE49-F238E27FC236}">
                <a16:creationId xmlns:a16="http://schemas.microsoft.com/office/drawing/2014/main" id="{A753EC81-5AD8-430D-8FD1-2100649684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23345A38-EBAD-44F5-BD3A-2AF0D887CE6C}" type="datetime1">
              <a:rPr lang="en-US" smtClean="0"/>
              <a:t>4/24/2024</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Tree>
    <p:extLst>
      <p:ext uri="{BB962C8B-B14F-4D97-AF65-F5344CB8AC3E}">
        <p14:creationId xmlns:p14="http://schemas.microsoft.com/office/powerpoint/2010/main" val="3841944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A8597-66F9-8E8E-86AF-781A3F5C61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8731CBC-2EF6-999F-CEE7-C5EF1AFF302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DCDF63-51A6-CD18-A273-6DEB1AB1826E}"/>
              </a:ext>
            </a:extLst>
          </p:cNvPr>
          <p:cNvSpPr>
            <a:spLocks noGrp="1"/>
          </p:cNvSpPr>
          <p:nvPr>
            <p:ph type="dt" sz="half" idx="10"/>
          </p:nvPr>
        </p:nvSpPr>
        <p:spPr/>
        <p:txBody>
          <a:bodyPr/>
          <a:lstStyle/>
          <a:p>
            <a:fld id="{2D2C3792-64AB-468C-A01F-24C487E0B096}" type="datetimeFigureOut">
              <a:rPr lang="en-US" smtClean="0"/>
              <a:t>4/24/2024</a:t>
            </a:fld>
            <a:endParaRPr lang="en-US"/>
          </a:p>
        </p:txBody>
      </p:sp>
      <p:sp>
        <p:nvSpPr>
          <p:cNvPr id="5" name="Footer Placeholder 4">
            <a:extLst>
              <a:ext uri="{FF2B5EF4-FFF2-40B4-BE49-F238E27FC236}">
                <a16:creationId xmlns:a16="http://schemas.microsoft.com/office/drawing/2014/main" id="{3207132B-75E1-BB1C-0EBA-85D71FC3F6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317EF0-353A-9A48-D716-635039C4CB4D}"/>
              </a:ext>
            </a:extLst>
          </p:cNvPr>
          <p:cNvSpPr>
            <a:spLocks noGrp="1"/>
          </p:cNvSpPr>
          <p:nvPr>
            <p:ph type="sldNum" sz="quarter" idx="12"/>
          </p:nvPr>
        </p:nvSpPr>
        <p:spPr/>
        <p:txBody>
          <a:bodyPr/>
          <a:lstStyle/>
          <a:p>
            <a:fld id="{C7486046-EAAE-43D1-9DBD-BE2B764E3373}" type="slidenum">
              <a:rPr lang="en-US" smtClean="0"/>
              <a:t>‹#›</a:t>
            </a:fld>
            <a:endParaRPr lang="en-US"/>
          </a:p>
        </p:txBody>
      </p:sp>
    </p:spTree>
    <p:extLst>
      <p:ext uri="{BB962C8B-B14F-4D97-AF65-F5344CB8AC3E}">
        <p14:creationId xmlns:p14="http://schemas.microsoft.com/office/powerpoint/2010/main" val="2272839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18149-126B-B9FA-9626-9E42587902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A6D75C-2B56-757F-11D8-D65F42E26C6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F502FE-08B2-8391-3091-1ABB5905629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5BCFEE4-4710-4503-DF05-FAF192A6B4DB}"/>
              </a:ext>
            </a:extLst>
          </p:cNvPr>
          <p:cNvSpPr>
            <a:spLocks noGrp="1"/>
          </p:cNvSpPr>
          <p:nvPr>
            <p:ph type="dt" sz="half" idx="10"/>
          </p:nvPr>
        </p:nvSpPr>
        <p:spPr/>
        <p:txBody>
          <a:bodyPr/>
          <a:lstStyle/>
          <a:p>
            <a:fld id="{2D2C3792-64AB-468C-A01F-24C487E0B096}" type="datetimeFigureOut">
              <a:rPr lang="en-US" smtClean="0"/>
              <a:t>4/24/2024</a:t>
            </a:fld>
            <a:endParaRPr lang="en-US"/>
          </a:p>
        </p:txBody>
      </p:sp>
      <p:sp>
        <p:nvSpPr>
          <p:cNvPr id="6" name="Footer Placeholder 5">
            <a:extLst>
              <a:ext uri="{FF2B5EF4-FFF2-40B4-BE49-F238E27FC236}">
                <a16:creationId xmlns:a16="http://schemas.microsoft.com/office/drawing/2014/main" id="{F8AA023A-7DA8-3D08-647C-05A69D92A2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DAE306-5DC2-DBCE-CBDC-F6B86449986F}"/>
              </a:ext>
            </a:extLst>
          </p:cNvPr>
          <p:cNvSpPr>
            <a:spLocks noGrp="1"/>
          </p:cNvSpPr>
          <p:nvPr>
            <p:ph type="sldNum" sz="quarter" idx="12"/>
          </p:nvPr>
        </p:nvSpPr>
        <p:spPr/>
        <p:txBody>
          <a:bodyPr/>
          <a:lstStyle/>
          <a:p>
            <a:fld id="{C7486046-EAAE-43D1-9DBD-BE2B764E3373}" type="slidenum">
              <a:rPr lang="en-US" smtClean="0"/>
              <a:t>‹#›</a:t>
            </a:fld>
            <a:endParaRPr lang="en-US"/>
          </a:p>
        </p:txBody>
      </p:sp>
    </p:spTree>
    <p:extLst>
      <p:ext uri="{BB962C8B-B14F-4D97-AF65-F5344CB8AC3E}">
        <p14:creationId xmlns:p14="http://schemas.microsoft.com/office/powerpoint/2010/main" val="204485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95602-2A93-C31E-BB84-81490C9F7DA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B947C0C-C6BE-875E-4BE9-030997A475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761DB7-DB19-D466-B726-6A597572BE0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54E8CDE-BC8F-E397-CF33-79B1394237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49F47CB-916E-01A0-2E94-F4BC3A84561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EBD866F-D03B-86A7-95FC-E8171D2F51F6}"/>
              </a:ext>
            </a:extLst>
          </p:cNvPr>
          <p:cNvSpPr>
            <a:spLocks noGrp="1"/>
          </p:cNvSpPr>
          <p:nvPr>
            <p:ph type="dt" sz="half" idx="10"/>
          </p:nvPr>
        </p:nvSpPr>
        <p:spPr/>
        <p:txBody>
          <a:bodyPr/>
          <a:lstStyle/>
          <a:p>
            <a:fld id="{2D2C3792-64AB-468C-A01F-24C487E0B096}" type="datetimeFigureOut">
              <a:rPr lang="en-US" smtClean="0"/>
              <a:t>4/24/2024</a:t>
            </a:fld>
            <a:endParaRPr lang="en-US"/>
          </a:p>
        </p:txBody>
      </p:sp>
      <p:sp>
        <p:nvSpPr>
          <p:cNvPr id="8" name="Footer Placeholder 7">
            <a:extLst>
              <a:ext uri="{FF2B5EF4-FFF2-40B4-BE49-F238E27FC236}">
                <a16:creationId xmlns:a16="http://schemas.microsoft.com/office/drawing/2014/main" id="{22229433-B36E-8EBF-4370-FB2B183BCC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6E20204-B9DC-7240-47BF-15BD000670A9}"/>
              </a:ext>
            </a:extLst>
          </p:cNvPr>
          <p:cNvSpPr>
            <a:spLocks noGrp="1"/>
          </p:cNvSpPr>
          <p:nvPr>
            <p:ph type="sldNum" sz="quarter" idx="12"/>
          </p:nvPr>
        </p:nvSpPr>
        <p:spPr/>
        <p:txBody>
          <a:bodyPr/>
          <a:lstStyle/>
          <a:p>
            <a:fld id="{C7486046-EAAE-43D1-9DBD-BE2B764E3373}" type="slidenum">
              <a:rPr lang="en-US" smtClean="0"/>
              <a:t>‹#›</a:t>
            </a:fld>
            <a:endParaRPr lang="en-US"/>
          </a:p>
        </p:txBody>
      </p:sp>
    </p:spTree>
    <p:extLst>
      <p:ext uri="{BB962C8B-B14F-4D97-AF65-F5344CB8AC3E}">
        <p14:creationId xmlns:p14="http://schemas.microsoft.com/office/powerpoint/2010/main" val="382028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274F1-8B09-8924-1ED4-B8E28A24B23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3A3310D-F4AE-AB97-A50E-E400609B5848}"/>
              </a:ext>
            </a:extLst>
          </p:cNvPr>
          <p:cNvSpPr>
            <a:spLocks noGrp="1"/>
          </p:cNvSpPr>
          <p:nvPr>
            <p:ph type="dt" sz="half" idx="10"/>
          </p:nvPr>
        </p:nvSpPr>
        <p:spPr/>
        <p:txBody>
          <a:bodyPr/>
          <a:lstStyle/>
          <a:p>
            <a:fld id="{2D2C3792-64AB-468C-A01F-24C487E0B096}" type="datetimeFigureOut">
              <a:rPr lang="en-US" smtClean="0"/>
              <a:t>4/24/2024</a:t>
            </a:fld>
            <a:endParaRPr lang="en-US"/>
          </a:p>
        </p:txBody>
      </p:sp>
      <p:sp>
        <p:nvSpPr>
          <p:cNvPr id="4" name="Footer Placeholder 3">
            <a:extLst>
              <a:ext uri="{FF2B5EF4-FFF2-40B4-BE49-F238E27FC236}">
                <a16:creationId xmlns:a16="http://schemas.microsoft.com/office/drawing/2014/main" id="{034BD4E4-442C-9AFA-4FF5-5ED1493193A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E2956D2-24C2-4AE8-2D82-60A66D7EAB23}"/>
              </a:ext>
            </a:extLst>
          </p:cNvPr>
          <p:cNvSpPr>
            <a:spLocks noGrp="1"/>
          </p:cNvSpPr>
          <p:nvPr>
            <p:ph type="sldNum" sz="quarter" idx="12"/>
          </p:nvPr>
        </p:nvSpPr>
        <p:spPr/>
        <p:txBody>
          <a:bodyPr/>
          <a:lstStyle/>
          <a:p>
            <a:fld id="{C7486046-EAAE-43D1-9DBD-BE2B764E3373}" type="slidenum">
              <a:rPr lang="en-US" smtClean="0"/>
              <a:t>‹#›</a:t>
            </a:fld>
            <a:endParaRPr lang="en-US"/>
          </a:p>
        </p:txBody>
      </p:sp>
    </p:spTree>
    <p:extLst>
      <p:ext uri="{BB962C8B-B14F-4D97-AF65-F5344CB8AC3E}">
        <p14:creationId xmlns:p14="http://schemas.microsoft.com/office/powerpoint/2010/main" val="4255684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F4F8E2-FB13-AABF-2FA7-8EC8558D766B}"/>
              </a:ext>
            </a:extLst>
          </p:cNvPr>
          <p:cNvSpPr>
            <a:spLocks noGrp="1"/>
          </p:cNvSpPr>
          <p:nvPr>
            <p:ph type="dt" sz="half" idx="10"/>
          </p:nvPr>
        </p:nvSpPr>
        <p:spPr/>
        <p:txBody>
          <a:bodyPr/>
          <a:lstStyle/>
          <a:p>
            <a:fld id="{2D2C3792-64AB-468C-A01F-24C487E0B096}" type="datetimeFigureOut">
              <a:rPr lang="en-US" smtClean="0"/>
              <a:t>4/24/2024</a:t>
            </a:fld>
            <a:endParaRPr lang="en-US"/>
          </a:p>
        </p:txBody>
      </p:sp>
      <p:sp>
        <p:nvSpPr>
          <p:cNvPr id="3" name="Footer Placeholder 2">
            <a:extLst>
              <a:ext uri="{FF2B5EF4-FFF2-40B4-BE49-F238E27FC236}">
                <a16:creationId xmlns:a16="http://schemas.microsoft.com/office/drawing/2014/main" id="{AC7BAF0A-5004-D1E3-48FF-F13EFA62DED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D642879-56AF-D1A3-8201-8B2149C43222}"/>
              </a:ext>
            </a:extLst>
          </p:cNvPr>
          <p:cNvSpPr>
            <a:spLocks noGrp="1"/>
          </p:cNvSpPr>
          <p:nvPr>
            <p:ph type="sldNum" sz="quarter" idx="12"/>
          </p:nvPr>
        </p:nvSpPr>
        <p:spPr/>
        <p:txBody>
          <a:bodyPr/>
          <a:lstStyle/>
          <a:p>
            <a:fld id="{C7486046-EAAE-43D1-9DBD-BE2B764E3373}" type="slidenum">
              <a:rPr lang="en-US" smtClean="0"/>
              <a:t>‹#›</a:t>
            </a:fld>
            <a:endParaRPr lang="en-US"/>
          </a:p>
        </p:txBody>
      </p:sp>
    </p:spTree>
    <p:extLst>
      <p:ext uri="{BB962C8B-B14F-4D97-AF65-F5344CB8AC3E}">
        <p14:creationId xmlns:p14="http://schemas.microsoft.com/office/powerpoint/2010/main" val="2120576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9AB0D-C204-C5C2-5961-57EE0D6583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5EBCA7-D931-0BEC-EE43-51063039B0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3F0AD77-F5BF-87E5-F932-549E82836C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CE6385-1B00-32E2-41E1-307E13303FC4}"/>
              </a:ext>
            </a:extLst>
          </p:cNvPr>
          <p:cNvSpPr>
            <a:spLocks noGrp="1"/>
          </p:cNvSpPr>
          <p:nvPr>
            <p:ph type="dt" sz="half" idx="10"/>
          </p:nvPr>
        </p:nvSpPr>
        <p:spPr/>
        <p:txBody>
          <a:bodyPr/>
          <a:lstStyle/>
          <a:p>
            <a:fld id="{2D2C3792-64AB-468C-A01F-24C487E0B096}" type="datetimeFigureOut">
              <a:rPr lang="en-US" smtClean="0"/>
              <a:t>4/24/2024</a:t>
            </a:fld>
            <a:endParaRPr lang="en-US"/>
          </a:p>
        </p:txBody>
      </p:sp>
      <p:sp>
        <p:nvSpPr>
          <p:cNvPr id="6" name="Footer Placeholder 5">
            <a:extLst>
              <a:ext uri="{FF2B5EF4-FFF2-40B4-BE49-F238E27FC236}">
                <a16:creationId xmlns:a16="http://schemas.microsoft.com/office/drawing/2014/main" id="{369DC7FD-E735-8B76-F80B-3CF20C5ACC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A53634-2EF2-69A8-40EB-43E5F5DB446A}"/>
              </a:ext>
            </a:extLst>
          </p:cNvPr>
          <p:cNvSpPr>
            <a:spLocks noGrp="1"/>
          </p:cNvSpPr>
          <p:nvPr>
            <p:ph type="sldNum" sz="quarter" idx="12"/>
          </p:nvPr>
        </p:nvSpPr>
        <p:spPr/>
        <p:txBody>
          <a:bodyPr/>
          <a:lstStyle/>
          <a:p>
            <a:fld id="{C7486046-EAAE-43D1-9DBD-BE2B764E3373}" type="slidenum">
              <a:rPr lang="en-US" smtClean="0"/>
              <a:t>‹#›</a:t>
            </a:fld>
            <a:endParaRPr lang="en-US"/>
          </a:p>
        </p:txBody>
      </p:sp>
    </p:spTree>
    <p:extLst>
      <p:ext uri="{BB962C8B-B14F-4D97-AF65-F5344CB8AC3E}">
        <p14:creationId xmlns:p14="http://schemas.microsoft.com/office/powerpoint/2010/main" val="331849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3FB20-C578-6735-CB7A-C43C38F839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510711-0BAB-D05E-A64A-D2119036C2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7652310-B498-A47D-9645-852EDF6F85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791A06-5B17-21A5-2945-05FF724F8C5B}"/>
              </a:ext>
            </a:extLst>
          </p:cNvPr>
          <p:cNvSpPr>
            <a:spLocks noGrp="1"/>
          </p:cNvSpPr>
          <p:nvPr>
            <p:ph type="dt" sz="half" idx="10"/>
          </p:nvPr>
        </p:nvSpPr>
        <p:spPr/>
        <p:txBody>
          <a:bodyPr/>
          <a:lstStyle/>
          <a:p>
            <a:fld id="{2D2C3792-64AB-468C-A01F-24C487E0B096}" type="datetimeFigureOut">
              <a:rPr lang="en-US" smtClean="0"/>
              <a:t>4/24/2024</a:t>
            </a:fld>
            <a:endParaRPr lang="en-US"/>
          </a:p>
        </p:txBody>
      </p:sp>
      <p:sp>
        <p:nvSpPr>
          <p:cNvPr id="6" name="Footer Placeholder 5">
            <a:extLst>
              <a:ext uri="{FF2B5EF4-FFF2-40B4-BE49-F238E27FC236}">
                <a16:creationId xmlns:a16="http://schemas.microsoft.com/office/drawing/2014/main" id="{7D6BEEB7-BAC7-2DF6-456B-B6DFF39F45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33916A-CDF8-B60A-81ED-482BF5B522E9}"/>
              </a:ext>
            </a:extLst>
          </p:cNvPr>
          <p:cNvSpPr>
            <a:spLocks noGrp="1"/>
          </p:cNvSpPr>
          <p:nvPr>
            <p:ph type="sldNum" sz="quarter" idx="12"/>
          </p:nvPr>
        </p:nvSpPr>
        <p:spPr/>
        <p:txBody>
          <a:bodyPr/>
          <a:lstStyle/>
          <a:p>
            <a:fld id="{C7486046-EAAE-43D1-9DBD-BE2B764E3373}" type="slidenum">
              <a:rPr lang="en-US" smtClean="0"/>
              <a:t>‹#›</a:t>
            </a:fld>
            <a:endParaRPr lang="en-US"/>
          </a:p>
        </p:txBody>
      </p:sp>
    </p:spTree>
    <p:extLst>
      <p:ext uri="{BB962C8B-B14F-4D97-AF65-F5344CB8AC3E}">
        <p14:creationId xmlns:p14="http://schemas.microsoft.com/office/powerpoint/2010/main" val="3529497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2.sv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1.pn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D2FBDD-06B1-5889-0A97-CA340029E6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0AD223D-8885-C68E-740E-54F96302A4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14A6D2-C581-249F-FAE5-0AFD5CC200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D2C3792-64AB-468C-A01F-24C487E0B096}" type="datetimeFigureOut">
              <a:rPr lang="en-US" smtClean="0"/>
              <a:t>4/24/2024</a:t>
            </a:fld>
            <a:endParaRPr lang="en-US"/>
          </a:p>
        </p:txBody>
      </p:sp>
      <p:sp>
        <p:nvSpPr>
          <p:cNvPr id="5" name="Footer Placeholder 4">
            <a:extLst>
              <a:ext uri="{FF2B5EF4-FFF2-40B4-BE49-F238E27FC236}">
                <a16:creationId xmlns:a16="http://schemas.microsoft.com/office/drawing/2014/main" id="{EE35A577-92BF-055C-E7EF-4C191BE5E2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CBF005AD-F972-60A2-73AD-96082E72C6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7486046-EAAE-43D1-9DBD-BE2B764E3373}" type="slidenum">
              <a:rPr lang="en-US" smtClean="0"/>
              <a:t>‹#›</a:t>
            </a:fld>
            <a:endParaRPr lang="en-US"/>
          </a:p>
        </p:txBody>
      </p:sp>
    </p:spTree>
    <p:extLst>
      <p:ext uri="{BB962C8B-B14F-4D97-AF65-F5344CB8AC3E}">
        <p14:creationId xmlns:p14="http://schemas.microsoft.com/office/powerpoint/2010/main" val="509905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B2E97E-15DE-483A-BC27-7919C8F1AE1E}"/>
              </a:ext>
            </a:extLst>
          </p:cNvPr>
          <p:cNvSpPr>
            <a:spLocks noGrp="1"/>
          </p:cNvSpPr>
          <p:nvPr>
            <p:ph type="title"/>
          </p:nvPr>
        </p:nvSpPr>
        <p:spPr>
          <a:xfrm>
            <a:off x="304800" y="172857"/>
            <a:ext cx="11582400" cy="701731"/>
          </a:xfrm>
          <a:prstGeom prst="rect">
            <a:avLst/>
          </a:prstGeom>
        </p:spPr>
        <p:txBody>
          <a:bodyPr vert="horz" wrap="square" lIns="91440" tIns="45720" rIns="91440" bIns="45720" rtlCol="0" anchor="t">
            <a:normAutofit/>
          </a:bodyPr>
          <a:lstStyle/>
          <a:p>
            <a:r>
              <a:rPr lang="en-US"/>
              <a:t>CLICK TO EDIT MASTER TITLE STYLE</a:t>
            </a:r>
          </a:p>
        </p:txBody>
      </p:sp>
      <p:sp>
        <p:nvSpPr>
          <p:cNvPr id="3" name="Text Placeholder 2">
            <a:extLst>
              <a:ext uri="{FF2B5EF4-FFF2-40B4-BE49-F238E27FC236}">
                <a16:creationId xmlns:a16="http://schemas.microsoft.com/office/drawing/2014/main" id="{916DC98E-7479-4F84-A93B-DC74ECFC08FF}"/>
              </a:ext>
            </a:extLst>
          </p:cNvPr>
          <p:cNvSpPr>
            <a:spLocks noGrp="1"/>
          </p:cNvSpPr>
          <p:nvPr>
            <p:ph type="body" idx="1"/>
          </p:nvPr>
        </p:nvSpPr>
        <p:spPr>
          <a:xfrm>
            <a:off x="304799" y="2085975"/>
            <a:ext cx="11582399" cy="3705223"/>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27" name="Straight Connector 26">
            <a:extLst>
              <a:ext uri="{FF2B5EF4-FFF2-40B4-BE49-F238E27FC236}">
                <a16:creationId xmlns:a16="http://schemas.microsoft.com/office/drawing/2014/main" id="{43BF3AD1-F051-48A5-AB7D-BDA84812B4BB}"/>
              </a:ext>
            </a:extLst>
          </p:cNvPr>
          <p:cNvCxnSpPr/>
          <p:nvPr userDrawn="1"/>
        </p:nvCxnSpPr>
        <p:spPr>
          <a:xfrm>
            <a:off x="396691" y="957194"/>
            <a:ext cx="597962" cy="0"/>
          </a:xfrm>
          <a:prstGeom prst="line">
            <a:avLst/>
          </a:prstGeom>
          <a:ln w="76200">
            <a:solidFill>
              <a:srgbClr val="EC5153"/>
            </a:solidFill>
          </a:ln>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9799997D-9151-4456-8CAB-50AC1F60D7A4}"/>
              </a:ext>
            </a:extLst>
          </p:cNvPr>
          <p:cNvGrpSpPr/>
          <p:nvPr userDrawn="1"/>
        </p:nvGrpSpPr>
        <p:grpSpPr>
          <a:xfrm>
            <a:off x="304801" y="6126480"/>
            <a:ext cx="11582400" cy="426715"/>
            <a:chOff x="304801" y="6126480"/>
            <a:chExt cx="11582400" cy="426715"/>
          </a:xfrm>
        </p:grpSpPr>
        <p:sp>
          <p:nvSpPr>
            <p:cNvPr id="28" name="Rectangle 27">
              <a:extLst>
                <a:ext uri="{FF2B5EF4-FFF2-40B4-BE49-F238E27FC236}">
                  <a16:creationId xmlns:a16="http://schemas.microsoft.com/office/drawing/2014/main" id="{953E2499-F978-4E01-86C9-1D087E586B53}"/>
                </a:ext>
              </a:extLst>
            </p:cNvPr>
            <p:cNvSpPr/>
            <p:nvPr userDrawn="1"/>
          </p:nvSpPr>
          <p:spPr>
            <a:xfrm>
              <a:off x="304801" y="6126480"/>
              <a:ext cx="11582400" cy="426715"/>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9" name="Graphic 28">
              <a:extLst>
                <a:ext uri="{FF2B5EF4-FFF2-40B4-BE49-F238E27FC236}">
                  <a16:creationId xmlns:a16="http://schemas.microsoft.com/office/drawing/2014/main" id="{F24C7791-83CB-425B-A392-60C4676C8977}"/>
                </a:ext>
              </a:extLst>
            </p:cNvPr>
            <p:cNvPicPr>
              <a:picLocks noChangeAspect="1"/>
            </p:cNvPicPr>
            <p:nvPr userDrawn="1"/>
          </p:nvPicPr>
          <p:blipFill>
            <a:blip r:embed="rId11">
              <a:extLst>
                <a:ext uri="{96DAC541-7B7A-43D3-8B79-37D633B846F1}">
                  <asvg:svgBlip xmlns:asvg="http://schemas.microsoft.com/office/drawing/2016/SVG/main" r:embed="rId12"/>
                </a:ext>
              </a:extLst>
            </a:blip>
            <a:stretch>
              <a:fillRect/>
            </a:stretch>
          </p:blipFill>
          <p:spPr>
            <a:xfrm>
              <a:off x="10818536" y="6181797"/>
              <a:ext cx="744012" cy="316080"/>
            </a:xfrm>
            <a:prstGeom prst="rect">
              <a:avLst/>
            </a:prstGeom>
          </p:spPr>
        </p:pic>
        <p:cxnSp>
          <p:nvCxnSpPr>
            <p:cNvPr id="31" name="Straight Connector 30">
              <a:extLst>
                <a:ext uri="{FF2B5EF4-FFF2-40B4-BE49-F238E27FC236}">
                  <a16:creationId xmlns:a16="http://schemas.microsoft.com/office/drawing/2014/main" id="{174664AB-B457-4A4B-8D7F-46B20E66F28D}"/>
                </a:ext>
              </a:extLst>
            </p:cNvPr>
            <p:cNvCxnSpPr>
              <a:cxnSpLocks/>
            </p:cNvCxnSpPr>
            <p:nvPr userDrawn="1"/>
          </p:nvCxnSpPr>
          <p:spPr>
            <a:xfrm>
              <a:off x="10490857"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B490B93-C18D-4D67-8A52-86F2EF210033}"/>
                </a:ext>
              </a:extLst>
            </p:cNvPr>
            <p:cNvCxnSpPr>
              <a:cxnSpLocks/>
            </p:cNvCxnSpPr>
            <p:nvPr userDrawn="1"/>
          </p:nvCxnSpPr>
          <p:spPr>
            <a:xfrm>
              <a:off x="9523015"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grpSp>
      <p:sp>
        <p:nvSpPr>
          <p:cNvPr id="4" name="Date Placeholder 3">
            <a:extLst>
              <a:ext uri="{FF2B5EF4-FFF2-40B4-BE49-F238E27FC236}">
                <a16:creationId xmlns:a16="http://schemas.microsoft.com/office/drawing/2014/main" id="{3FAEE57A-77BE-438D-9286-6127CD6E56F9}"/>
              </a:ext>
            </a:extLst>
          </p:cNvPr>
          <p:cNvSpPr>
            <a:spLocks noGrp="1"/>
          </p:cNvSpPr>
          <p:nvPr>
            <p:ph type="dt" sz="half" idx="2"/>
          </p:nvPr>
        </p:nvSpPr>
        <p:spPr>
          <a:xfrm>
            <a:off x="8382000" y="6157275"/>
            <a:ext cx="977175" cy="365125"/>
          </a:xfrm>
          <a:prstGeom prst="rect">
            <a:avLst/>
          </a:prstGeom>
        </p:spPr>
        <p:txBody>
          <a:bodyPr vert="horz" lIns="91440" tIns="45720" rIns="91440" bIns="45720" rtlCol="0" anchor="ctr"/>
          <a:lstStyle>
            <a:lvl1pPr algn="r">
              <a:defRPr sz="1200">
                <a:solidFill>
                  <a:schemeClr val="bg1"/>
                </a:solidFill>
              </a:defRPr>
            </a:lvl1pPr>
          </a:lstStyle>
          <a:p>
            <a:fld id="{4D5F3056-7179-4EDC-86E2-13CBE9D631B2}" type="datetime1">
              <a:rPr lang="en-US" smtClean="0"/>
              <a:t>4/24/2024</a:t>
            </a:fld>
            <a:endParaRPr lang="en-US"/>
          </a:p>
        </p:txBody>
      </p:sp>
      <p:sp>
        <p:nvSpPr>
          <p:cNvPr id="5" name="Footer Placeholder 4">
            <a:extLst>
              <a:ext uri="{FF2B5EF4-FFF2-40B4-BE49-F238E27FC236}">
                <a16:creationId xmlns:a16="http://schemas.microsoft.com/office/drawing/2014/main" id="{777BCE5C-2F54-4920-9F7A-D0ABAFE3C9E2}"/>
              </a:ext>
            </a:extLst>
          </p:cNvPr>
          <p:cNvSpPr>
            <a:spLocks noGrp="1"/>
          </p:cNvSpPr>
          <p:nvPr>
            <p:ph type="ftr" sz="quarter" idx="3"/>
          </p:nvPr>
        </p:nvSpPr>
        <p:spPr>
          <a:xfrm>
            <a:off x="476320" y="6157275"/>
            <a:ext cx="7741840"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a:extLst>
              <a:ext uri="{FF2B5EF4-FFF2-40B4-BE49-F238E27FC236}">
                <a16:creationId xmlns:a16="http://schemas.microsoft.com/office/drawing/2014/main" id="{5914C59B-F619-47F9-85E1-B0EA8C4B58B4}"/>
              </a:ext>
            </a:extLst>
          </p:cNvPr>
          <p:cNvSpPr>
            <a:spLocks noGrp="1"/>
          </p:cNvSpPr>
          <p:nvPr>
            <p:ph type="sldNum" sz="quarter" idx="4"/>
          </p:nvPr>
        </p:nvSpPr>
        <p:spPr>
          <a:xfrm>
            <a:off x="9719988" y="6170673"/>
            <a:ext cx="586986" cy="338328"/>
          </a:xfrm>
          <a:prstGeom prst="rect">
            <a:avLst/>
          </a:prstGeom>
        </p:spPr>
        <p:txBody>
          <a:bodyPr vert="horz" lIns="91440" tIns="45720" rIns="91440" bIns="45720" rtlCol="0" anchor="ctr"/>
          <a:lstStyle>
            <a:lvl1pPr algn="ctr">
              <a:defRPr sz="1600">
                <a:solidFill>
                  <a:schemeClr val="bg1"/>
                </a:solidFill>
              </a:defRPr>
            </a:lvl1pPr>
          </a:lstStyle>
          <a:p>
            <a:fld id="{F477D24C-55BC-4150-BC77-7526DE4131D6}" type="slidenum">
              <a:rPr lang="en-US" smtClean="0"/>
              <a:pPr/>
              <a:t>‹#›</a:t>
            </a:fld>
            <a:endParaRPr lang="en-US"/>
          </a:p>
        </p:txBody>
      </p:sp>
    </p:spTree>
    <p:extLst>
      <p:ext uri="{BB962C8B-B14F-4D97-AF65-F5344CB8AC3E}">
        <p14:creationId xmlns:p14="http://schemas.microsoft.com/office/powerpoint/2010/main" val="17700644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dt="0"/>
  <p:txStyles>
    <p:titleStyle>
      <a:lvl1pPr algn="l" defTabSz="914400" rtl="0" eaLnBrk="1" latinLnBrk="0" hangingPunct="1">
        <a:lnSpc>
          <a:spcPct val="90000"/>
        </a:lnSpc>
        <a:spcBef>
          <a:spcPct val="0"/>
        </a:spcBef>
        <a:buNone/>
        <a:defRPr sz="4400" kern="1200">
          <a:solidFill>
            <a:schemeClr val="accent2"/>
          </a:solidFill>
          <a:latin typeface="+mj-lt"/>
          <a:ea typeface="+mj-ea"/>
          <a:cs typeface="+mj-cs"/>
        </a:defRPr>
      </a:lvl1pPr>
    </p:titleStyle>
    <p:bodyStyle>
      <a:lvl1pPr marL="228600" indent="-228600" algn="l" defTabSz="914400" rtl="0" eaLnBrk="1" latinLnBrk="0" hangingPunct="1">
        <a:lnSpc>
          <a:spcPct val="123000"/>
        </a:lnSpc>
        <a:spcBef>
          <a:spcPts val="600"/>
        </a:spcBef>
        <a:spcAft>
          <a:spcPts val="600"/>
        </a:spcAft>
        <a:buClr>
          <a:schemeClr val="accent1"/>
        </a:buClr>
        <a:buFont typeface="Arial" panose="020B0604020202020204" pitchFamily="34" charset="0"/>
        <a:buChar char="•"/>
        <a:defRPr sz="1600" kern="1200">
          <a:solidFill>
            <a:schemeClr val="accent6"/>
          </a:solidFill>
          <a:latin typeface="+mn-lt"/>
          <a:ea typeface="+mn-ea"/>
          <a:cs typeface="+mn-cs"/>
        </a:defRPr>
      </a:lvl1pPr>
      <a:lvl2pPr marL="685800" indent="-228600" algn="l" defTabSz="914400" rtl="0" eaLnBrk="1" latinLnBrk="0" hangingPunct="1">
        <a:lnSpc>
          <a:spcPct val="123000"/>
        </a:lnSpc>
        <a:spcBef>
          <a:spcPts val="600"/>
        </a:spcBef>
        <a:spcAft>
          <a:spcPts val="600"/>
        </a:spcAft>
        <a:buClr>
          <a:schemeClr val="accent1"/>
        </a:buClr>
        <a:buFont typeface="Arial" panose="020B0604020202020204" pitchFamily="34" charset="0"/>
        <a:buChar char="•"/>
        <a:defRPr sz="1600" kern="1200">
          <a:solidFill>
            <a:schemeClr val="accent6"/>
          </a:solidFill>
          <a:latin typeface="+mn-lt"/>
          <a:ea typeface="+mn-ea"/>
          <a:cs typeface="+mn-cs"/>
        </a:defRPr>
      </a:lvl2pPr>
      <a:lvl3pPr marL="1143000" indent="-228600" algn="l" defTabSz="914400" rtl="0" eaLnBrk="1" latinLnBrk="0" hangingPunct="1">
        <a:lnSpc>
          <a:spcPct val="123000"/>
        </a:lnSpc>
        <a:spcBef>
          <a:spcPts val="600"/>
        </a:spcBef>
        <a:spcAft>
          <a:spcPts val="600"/>
        </a:spcAft>
        <a:buClr>
          <a:schemeClr val="accent1"/>
        </a:buClr>
        <a:buFont typeface="Arial" panose="020B0604020202020204" pitchFamily="34" charset="0"/>
        <a:buChar char="•"/>
        <a:defRPr sz="1600" kern="1200">
          <a:solidFill>
            <a:schemeClr val="accent6"/>
          </a:solidFill>
          <a:latin typeface="+mn-lt"/>
          <a:ea typeface="+mn-ea"/>
          <a:cs typeface="+mn-cs"/>
        </a:defRPr>
      </a:lvl3pPr>
      <a:lvl4pPr marL="1600200" indent="-228600" algn="l" defTabSz="914400" rtl="0" eaLnBrk="1" latinLnBrk="0" hangingPunct="1">
        <a:lnSpc>
          <a:spcPct val="123000"/>
        </a:lnSpc>
        <a:spcBef>
          <a:spcPts val="600"/>
        </a:spcBef>
        <a:spcAft>
          <a:spcPts val="600"/>
        </a:spcAft>
        <a:buClr>
          <a:schemeClr val="accent1"/>
        </a:buClr>
        <a:buFont typeface="Arial" panose="020B0604020202020204" pitchFamily="34" charset="0"/>
        <a:buChar char="•"/>
        <a:defRPr sz="1600" kern="1200">
          <a:solidFill>
            <a:schemeClr val="accent6"/>
          </a:solidFill>
          <a:latin typeface="+mn-lt"/>
          <a:ea typeface="+mn-ea"/>
          <a:cs typeface="+mn-cs"/>
        </a:defRPr>
      </a:lvl4pPr>
      <a:lvl5pPr marL="2057400" indent="-228600" algn="l" defTabSz="914400" rtl="0" eaLnBrk="1" latinLnBrk="0" hangingPunct="1">
        <a:lnSpc>
          <a:spcPct val="123000"/>
        </a:lnSpc>
        <a:spcBef>
          <a:spcPts val="600"/>
        </a:spcBef>
        <a:spcAft>
          <a:spcPts val="600"/>
        </a:spcAft>
        <a:buClr>
          <a:schemeClr val="accent1"/>
        </a:buClr>
        <a:buFont typeface="Arial" panose="020B0604020202020204" pitchFamily="34" charset="0"/>
        <a:buChar char="•"/>
        <a:defRPr sz="16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92">
          <p15:clr>
            <a:srgbClr val="F26B43"/>
          </p15:clr>
        </p15:guide>
        <p15:guide id="2" pos="7488">
          <p15:clr>
            <a:srgbClr val="F26B43"/>
          </p15:clr>
        </p15:guide>
        <p15:guide id="3" orient="horz" pos="4128">
          <p15:clr>
            <a:srgbClr val="F26B43"/>
          </p15:clr>
        </p15:guide>
        <p15:guide id="4" orient="horz" pos="192">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4.png"/><Relationship Id="rId7" Type="http://schemas.openxmlformats.org/officeDocument/2006/relationships/diagramQuickStyle" Target="../diagrams/quickStyle3.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5.svg"/><Relationship Id="rId9" Type="http://schemas.microsoft.com/office/2007/relationships/diagramDrawing" Target="../diagrams/drawing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Rounded Corners 12">
            <a:extLst>
              <a:ext uri="{FF2B5EF4-FFF2-40B4-BE49-F238E27FC236}">
                <a16:creationId xmlns:a16="http://schemas.microsoft.com/office/drawing/2014/main" id="{E1CCFB81-DE22-6C23-5B78-2E76C1AAC306}"/>
              </a:ext>
            </a:extLst>
          </p:cNvPr>
          <p:cNvSpPr/>
          <p:nvPr/>
        </p:nvSpPr>
        <p:spPr>
          <a:xfrm>
            <a:off x="10214414" y="1003043"/>
            <a:ext cx="1607043" cy="4171450"/>
          </a:xfrm>
          <a:prstGeom prst="roundRect">
            <a:avLst/>
          </a:prstGeom>
          <a:solidFill>
            <a:srgbClr val="FFDD6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b="1" dirty="0">
                <a:solidFill>
                  <a:sysClr val="windowText" lastClr="000000"/>
                </a:solidFill>
                <a:latin typeface="Calibri" panose="020F0502020204030204" pitchFamily="34" charset="0"/>
                <a:cs typeface="Calibri" panose="020F0502020204030204" pitchFamily="34" charset="0"/>
              </a:rPr>
              <a:t>Title III</a:t>
            </a:r>
          </a:p>
          <a:p>
            <a:pPr algn="ctr"/>
            <a:endParaRPr lang="en-US" dirty="0">
              <a:solidFill>
                <a:sysClr val="windowText" lastClr="000000"/>
              </a:solidFill>
              <a:latin typeface="Calibri" panose="020F0502020204030204" pitchFamily="34" charset="0"/>
              <a:cs typeface="Calibri" panose="020F0502020204030204" pitchFamily="34" charset="0"/>
            </a:endParaRPr>
          </a:p>
          <a:p>
            <a:pPr algn="ctr"/>
            <a:r>
              <a:rPr lang="en-US" sz="1700" i="1" u="sng" dirty="0">
                <a:solidFill>
                  <a:sysClr val="windowText" lastClr="000000"/>
                </a:solidFill>
                <a:latin typeface="Calibri" panose="020F0502020204030204" pitchFamily="34" charset="0"/>
                <a:cs typeface="Calibri" panose="020F0502020204030204" pitchFamily="34" charset="0"/>
              </a:rPr>
              <a:t>Supplemental</a:t>
            </a:r>
            <a:r>
              <a:rPr lang="en-US" sz="1700" dirty="0">
                <a:solidFill>
                  <a:sysClr val="windowText" lastClr="000000"/>
                </a:solidFill>
                <a:latin typeface="Calibri" panose="020F0502020204030204" pitchFamily="34" charset="0"/>
                <a:cs typeface="Calibri" panose="020F0502020204030204" pitchFamily="34" charset="0"/>
              </a:rPr>
              <a:t>:</a:t>
            </a:r>
            <a:r>
              <a:rPr lang="en-US" dirty="0">
                <a:solidFill>
                  <a:sysClr val="windowText" lastClr="000000"/>
                </a:solidFill>
                <a:latin typeface="Calibri" panose="020F0502020204030204" pitchFamily="34" charset="0"/>
                <a:cs typeface="Calibri" panose="020F0502020204030204" pitchFamily="34" charset="0"/>
              </a:rPr>
              <a:t> PD, parent outreach, language development</a:t>
            </a:r>
          </a:p>
          <a:p>
            <a:pPr algn="ctr"/>
            <a:endParaRPr lang="en-US" dirty="0">
              <a:solidFill>
                <a:srgbClr val="1E497F"/>
              </a:solidFill>
              <a:latin typeface="Calibri" panose="020F0502020204030204" pitchFamily="34" charset="0"/>
              <a:cs typeface="Calibri" panose="020F0502020204030204" pitchFamily="34" charset="0"/>
            </a:endParaRPr>
          </a:p>
          <a:p>
            <a:pPr algn="ctr"/>
            <a:r>
              <a:rPr lang="en-US" b="1" dirty="0">
                <a:solidFill>
                  <a:schemeClr val="accent1">
                    <a:lumMod val="75000"/>
                  </a:schemeClr>
                </a:solidFill>
                <a:latin typeface="Calibri" panose="020F0502020204030204" pitchFamily="34" charset="0"/>
                <a:cs typeface="Calibri" panose="020F0502020204030204" pitchFamily="34" charset="0"/>
              </a:rPr>
              <a:t>May not fund anything listed to the left</a:t>
            </a:r>
          </a:p>
        </p:txBody>
      </p:sp>
      <p:sp>
        <p:nvSpPr>
          <p:cNvPr id="11" name="Rectangle: Rounded Corners 10">
            <a:extLst>
              <a:ext uri="{FF2B5EF4-FFF2-40B4-BE49-F238E27FC236}">
                <a16:creationId xmlns:a16="http://schemas.microsoft.com/office/drawing/2014/main" id="{1E54F172-CD8C-8EC1-BF28-669E5886C0BA}"/>
              </a:ext>
            </a:extLst>
          </p:cNvPr>
          <p:cNvSpPr/>
          <p:nvPr/>
        </p:nvSpPr>
        <p:spPr>
          <a:xfrm>
            <a:off x="4510355" y="982371"/>
            <a:ext cx="3076559" cy="4046178"/>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b="1" dirty="0">
                <a:solidFill>
                  <a:sysClr val="windowText" lastClr="000000"/>
                </a:solidFill>
                <a:latin typeface="Calibri" panose="020F0502020204030204" pitchFamily="34" charset="0"/>
                <a:cs typeface="Calibri" panose="020F0502020204030204" pitchFamily="34" charset="0"/>
              </a:rPr>
              <a:t>State Categorical</a:t>
            </a:r>
          </a:p>
          <a:p>
            <a:pPr algn="ctr"/>
            <a:endParaRPr lang="en-US" dirty="0">
              <a:solidFill>
                <a:sysClr val="windowText" lastClr="000000"/>
              </a:solidFill>
              <a:latin typeface="Calibri" panose="020F0502020204030204" pitchFamily="34" charset="0"/>
              <a:cs typeface="Calibri" panose="020F0502020204030204" pitchFamily="34" charset="0"/>
            </a:endParaRPr>
          </a:p>
          <a:p>
            <a:pPr algn="ctr"/>
            <a:r>
              <a:rPr lang="en-US" dirty="0">
                <a:solidFill>
                  <a:sysClr val="windowText" lastClr="000000"/>
                </a:solidFill>
                <a:latin typeface="Calibri" panose="020F0502020204030204" pitchFamily="34" charset="0"/>
                <a:cs typeface="Calibri" panose="020F0502020204030204" pitchFamily="34" charset="0"/>
              </a:rPr>
              <a:t>Training,</a:t>
            </a:r>
          </a:p>
          <a:p>
            <a:pPr algn="ctr"/>
            <a:r>
              <a:rPr lang="en-US" dirty="0">
                <a:solidFill>
                  <a:sysClr val="windowText" lastClr="000000"/>
                </a:solidFill>
                <a:latin typeface="Calibri" panose="020F0502020204030204" pitchFamily="34" charset="0"/>
                <a:cs typeface="Calibri" panose="020F0502020204030204" pitchFamily="34" charset="0"/>
              </a:rPr>
              <a:t>coaching,</a:t>
            </a:r>
          </a:p>
          <a:p>
            <a:pPr algn="ctr"/>
            <a:r>
              <a:rPr lang="en-US" dirty="0">
                <a:solidFill>
                  <a:sysClr val="windowText" lastClr="000000"/>
                </a:solidFill>
                <a:latin typeface="Calibri" panose="020F0502020204030204" pitchFamily="34" charset="0"/>
                <a:cs typeface="Calibri" panose="020F0502020204030204" pitchFamily="34" charset="0"/>
              </a:rPr>
              <a:t>certification to support staff capacity</a:t>
            </a:r>
          </a:p>
          <a:p>
            <a:pPr algn="ctr"/>
            <a:endParaRPr lang="en-US" dirty="0">
              <a:solidFill>
                <a:sysClr val="windowText" lastClr="000000"/>
              </a:solidFill>
              <a:latin typeface="Calibri" panose="020F0502020204030204" pitchFamily="34" charset="0"/>
              <a:cs typeface="Calibri" panose="020F0502020204030204" pitchFamily="34" charset="0"/>
            </a:endParaRPr>
          </a:p>
          <a:p>
            <a:pPr algn="ctr"/>
            <a:r>
              <a:rPr lang="en-US" dirty="0">
                <a:solidFill>
                  <a:sysClr val="windowText" lastClr="000000"/>
                </a:solidFill>
                <a:latin typeface="Calibri" panose="020F0502020204030204" pitchFamily="34" charset="0"/>
                <a:cs typeface="Calibri" panose="020F0502020204030204" pitchFamily="34" charset="0"/>
              </a:rPr>
              <a:t>Bilingual program expansion</a:t>
            </a:r>
          </a:p>
          <a:p>
            <a:pPr algn="ctr"/>
            <a:endParaRPr lang="en-US" dirty="0">
              <a:solidFill>
                <a:sysClr val="windowText" lastClr="000000"/>
              </a:solidFill>
              <a:latin typeface="Calibri" panose="020F0502020204030204" pitchFamily="34" charset="0"/>
              <a:cs typeface="Calibri" panose="020F0502020204030204" pitchFamily="34" charset="0"/>
            </a:endParaRPr>
          </a:p>
          <a:p>
            <a:pPr algn="ctr"/>
            <a:r>
              <a:rPr lang="en-US" dirty="0">
                <a:solidFill>
                  <a:sysClr val="windowText" lastClr="000000"/>
                </a:solidFill>
                <a:latin typeface="Calibri" panose="020F0502020204030204" pitchFamily="34" charset="0"/>
                <a:cs typeface="Calibri" panose="020F0502020204030204" pitchFamily="34" charset="0"/>
              </a:rPr>
              <a:t>May very with annual legislative decisions</a:t>
            </a:r>
          </a:p>
        </p:txBody>
      </p:sp>
      <p:sp>
        <p:nvSpPr>
          <p:cNvPr id="4" name="Rectangle: Rounded Corners 3">
            <a:extLst>
              <a:ext uri="{FF2B5EF4-FFF2-40B4-BE49-F238E27FC236}">
                <a16:creationId xmlns:a16="http://schemas.microsoft.com/office/drawing/2014/main" id="{E5EA0A58-D91E-6E4C-A426-EA39DDE9B227}"/>
              </a:ext>
            </a:extLst>
          </p:cNvPr>
          <p:cNvSpPr/>
          <p:nvPr/>
        </p:nvSpPr>
        <p:spPr>
          <a:xfrm>
            <a:off x="304800" y="845713"/>
            <a:ext cx="850232" cy="225195"/>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23000"/>
              </a:lnSpc>
              <a:spcBef>
                <a:spcPts val="600"/>
              </a:spcBef>
              <a:spcAft>
                <a:spcPts val="600"/>
              </a:spcAft>
            </a:pPr>
            <a:endParaRPr lang="en-US" sz="1600"/>
          </a:p>
        </p:txBody>
      </p:sp>
      <p:sp>
        <p:nvSpPr>
          <p:cNvPr id="3" name="Slide Number Placeholder 2">
            <a:extLst>
              <a:ext uri="{FF2B5EF4-FFF2-40B4-BE49-F238E27FC236}">
                <a16:creationId xmlns:a16="http://schemas.microsoft.com/office/drawing/2014/main" id="{20908DBB-F5C0-1A29-8AA2-C302B9851970}"/>
              </a:ext>
            </a:extLst>
          </p:cNvPr>
          <p:cNvSpPr>
            <a:spLocks noGrp="1"/>
          </p:cNvSpPr>
          <p:nvPr>
            <p:ph type="sldNum" sz="quarter" idx="12"/>
          </p:nvPr>
        </p:nvSpPr>
        <p:spPr/>
        <p:txBody>
          <a:bodyPr/>
          <a:lstStyle/>
          <a:p>
            <a:pPr fontAlgn="base">
              <a:spcBef>
                <a:spcPct val="0"/>
              </a:spcBef>
              <a:spcAft>
                <a:spcPct val="0"/>
              </a:spcAft>
              <a:defRPr/>
            </a:pPr>
            <a:fld id="{AC0E15E4-EBF7-4690-9192-C1403855DB0A}" type="slidenum">
              <a:rPr lang="en-US" smtClean="0">
                <a:latin typeface="Arial" pitchFamily="34" charset="0"/>
              </a:rPr>
              <a:pPr fontAlgn="base">
                <a:spcBef>
                  <a:spcPct val="0"/>
                </a:spcBef>
                <a:spcAft>
                  <a:spcPct val="0"/>
                </a:spcAft>
                <a:defRPr/>
              </a:pPr>
              <a:t>1</a:t>
            </a:fld>
            <a:endParaRPr lang="en-US" dirty="0">
              <a:latin typeface="Arial" pitchFamily="34" charset="0"/>
            </a:endParaRPr>
          </a:p>
        </p:txBody>
      </p:sp>
      <p:sp>
        <p:nvSpPr>
          <p:cNvPr id="5" name="Flowchart: Delay 4">
            <a:extLst>
              <a:ext uri="{FF2B5EF4-FFF2-40B4-BE49-F238E27FC236}">
                <a16:creationId xmlns:a16="http://schemas.microsoft.com/office/drawing/2014/main" id="{EB18F68A-F48E-0985-D29F-63587BA8AFA9}"/>
              </a:ext>
            </a:extLst>
          </p:cNvPr>
          <p:cNvSpPr/>
          <p:nvPr/>
        </p:nvSpPr>
        <p:spPr>
          <a:xfrm rot="5400000">
            <a:off x="7628424" y="3512833"/>
            <a:ext cx="856463" cy="4315518"/>
          </a:xfrm>
          <a:prstGeom prst="flowChartDelay">
            <a:avLst/>
          </a:prstGeom>
        </p:spPr>
        <p:style>
          <a:lnRef idx="1">
            <a:schemeClr val="accent4"/>
          </a:lnRef>
          <a:fillRef idx="2">
            <a:schemeClr val="accent4"/>
          </a:fillRef>
          <a:effectRef idx="1">
            <a:schemeClr val="accent4"/>
          </a:effectRef>
          <a:fontRef idx="minor">
            <a:schemeClr val="dk1"/>
          </a:fontRef>
        </p:style>
        <p:txBody>
          <a:bodyPr vert="vert270" rtlCol="0" anchor="ctr"/>
          <a:lstStyle/>
          <a:p>
            <a:pPr algn="ctr"/>
            <a:r>
              <a:rPr lang="en-US" sz="2000" b="1">
                <a:solidFill>
                  <a:srgbClr val="002060"/>
                </a:solidFill>
                <a:latin typeface="Calibri" panose="020F0502020204030204" pitchFamily="34" charset="0"/>
                <a:cs typeface="Calibri" panose="020F0502020204030204" pitchFamily="34" charset="0"/>
              </a:rPr>
              <a:t>Review of categorical $ informs review of Title III $</a:t>
            </a:r>
          </a:p>
        </p:txBody>
      </p:sp>
      <p:sp>
        <p:nvSpPr>
          <p:cNvPr id="6" name="Arrow: Curved Up 5">
            <a:extLst>
              <a:ext uri="{FF2B5EF4-FFF2-40B4-BE49-F238E27FC236}">
                <a16:creationId xmlns:a16="http://schemas.microsoft.com/office/drawing/2014/main" id="{B7F0B01F-B9DA-4B61-541C-7FDE42B975ED}"/>
              </a:ext>
            </a:extLst>
          </p:cNvPr>
          <p:cNvSpPr/>
          <p:nvPr/>
        </p:nvSpPr>
        <p:spPr>
          <a:xfrm>
            <a:off x="5524502" y="5131219"/>
            <a:ext cx="5226089" cy="1070276"/>
          </a:xfrm>
          <a:prstGeom prst="curvedUpArrow">
            <a:avLst/>
          </a:prstGeom>
          <a:solidFill>
            <a:schemeClr val="accent1">
              <a:lumMod val="75000"/>
            </a:schemeClr>
          </a:solidFill>
          <a:ln w="57150">
            <a:solidFill>
              <a:schemeClr val="accent1">
                <a:lumMod val="75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solidFill>
                <a:schemeClr val="tx1"/>
              </a:solidFill>
            </a:endParaRPr>
          </a:p>
        </p:txBody>
      </p:sp>
      <p:sp>
        <p:nvSpPr>
          <p:cNvPr id="8" name="Title 1">
            <a:extLst>
              <a:ext uri="{FF2B5EF4-FFF2-40B4-BE49-F238E27FC236}">
                <a16:creationId xmlns:a16="http://schemas.microsoft.com/office/drawing/2014/main" id="{F98A3D65-3CAC-C81F-6639-208EEE274E19}"/>
              </a:ext>
            </a:extLst>
          </p:cNvPr>
          <p:cNvSpPr>
            <a:spLocks noGrp="1"/>
          </p:cNvSpPr>
          <p:nvPr>
            <p:ph type="title"/>
          </p:nvPr>
        </p:nvSpPr>
        <p:spPr>
          <a:xfrm>
            <a:off x="2374858" y="5401911"/>
            <a:ext cx="2788171" cy="1393826"/>
          </a:xfrm>
        </p:spPr>
        <p:txBody>
          <a:bodyPr/>
          <a:lstStyle/>
          <a:p>
            <a:r>
              <a:rPr lang="en-US" b="1" i="1">
                <a:solidFill>
                  <a:srgbClr val="0070C0"/>
                </a:solidFill>
              </a:rPr>
              <a:t>Important!</a:t>
            </a:r>
          </a:p>
        </p:txBody>
      </p:sp>
      <p:cxnSp>
        <p:nvCxnSpPr>
          <p:cNvPr id="9" name="Straight Arrow Connector 8">
            <a:extLst>
              <a:ext uri="{FF2B5EF4-FFF2-40B4-BE49-F238E27FC236}">
                <a16:creationId xmlns:a16="http://schemas.microsoft.com/office/drawing/2014/main" id="{A0346000-7A58-4F82-B1D4-A88DC836362F}"/>
              </a:ext>
            </a:extLst>
          </p:cNvPr>
          <p:cNvCxnSpPr>
            <a:cxnSpLocks/>
          </p:cNvCxnSpPr>
          <p:nvPr/>
        </p:nvCxnSpPr>
        <p:spPr>
          <a:xfrm>
            <a:off x="1914615" y="6334761"/>
            <a:ext cx="3377784" cy="0"/>
          </a:xfrm>
          <a:prstGeom prst="straightConnector1">
            <a:avLst/>
          </a:prstGeom>
          <a:ln w="76200">
            <a:tailEnd type="triangle"/>
          </a:ln>
        </p:spPr>
        <p:style>
          <a:lnRef idx="2">
            <a:schemeClr val="accent1"/>
          </a:lnRef>
          <a:fillRef idx="0">
            <a:schemeClr val="accent1"/>
          </a:fillRef>
          <a:effectRef idx="1">
            <a:schemeClr val="accent1"/>
          </a:effectRef>
          <a:fontRef idx="minor">
            <a:schemeClr val="tx1"/>
          </a:fontRef>
        </p:style>
      </p:cxnSp>
      <p:sp>
        <p:nvSpPr>
          <p:cNvPr id="10" name="Rectangle: Rounded Corners 9">
            <a:extLst>
              <a:ext uri="{FF2B5EF4-FFF2-40B4-BE49-F238E27FC236}">
                <a16:creationId xmlns:a16="http://schemas.microsoft.com/office/drawing/2014/main" id="{A979D0CA-4879-EFE0-4BA6-9DC42C6CA94D}"/>
              </a:ext>
            </a:extLst>
          </p:cNvPr>
          <p:cNvSpPr/>
          <p:nvPr/>
        </p:nvSpPr>
        <p:spPr>
          <a:xfrm>
            <a:off x="248080" y="958310"/>
            <a:ext cx="4205555" cy="4243302"/>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23000"/>
              </a:lnSpc>
              <a:spcBef>
                <a:spcPts val="600"/>
              </a:spcBef>
              <a:spcAft>
                <a:spcPts val="600"/>
              </a:spcAft>
            </a:pPr>
            <a:r>
              <a:rPr lang="en-US" sz="3200" b="1">
                <a:latin typeface="Calibri" panose="020F0502020204030204" pitchFamily="34" charset="0"/>
                <a:cs typeface="Calibri" panose="020F0502020204030204" pitchFamily="34" charset="0"/>
              </a:rPr>
              <a:t>Local Funds</a:t>
            </a:r>
          </a:p>
          <a:p>
            <a:pPr algn="ctr"/>
            <a:r>
              <a:rPr lang="en-US" sz="1900" b="1">
                <a:latin typeface="Calibri" panose="020F0502020204030204" pitchFamily="34" charset="0"/>
                <a:cs typeface="Calibri" panose="020F0502020204030204" pitchFamily="34" charset="0"/>
              </a:rPr>
              <a:t>Core instruction </a:t>
            </a:r>
          </a:p>
          <a:p>
            <a:pPr algn="ctr"/>
            <a:r>
              <a:rPr lang="en-US" sz="1900">
                <a:latin typeface="Calibri" panose="020F0502020204030204" pitchFamily="34" charset="0"/>
                <a:cs typeface="Calibri" panose="020F0502020204030204" pitchFamily="34" charset="0"/>
              </a:rPr>
              <a:t>AND </a:t>
            </a:r>
          </a:p>
          <a:p>
            <a:pPr algn="ctr"/>
            <a:r>
              <a:rPr lang="en-US" sz="1900" b="1">
                <a:latin typeface="Calibri" panose="020F0502020204030204" pitchFamily="34" charset="0"/>
                <a:cs typeface="Calibri" panose="020F0502020204030204" pitchFamily="34" charset="0"/>
              </a:rPr>
              <a:t>ELD/Bilingual Ed programs </a:t>
            </a:r>
            <a:r>
              <a:rPr lang="en-US" sz="1900">
                <a:latin typeface="Calibri" panose="020F0502020204030204" pitchFamily="34" charset="0"/>
                <a:cs typeface="Calibri" panose="020F0502020204030204" pitchFamily="34" charset="0"/>
              </a:rPr>
              <a:t>which fulfill expectations outlined in several state and federal rules: </a:t>
            </a:r>
          </a:p>
          <a:p>
            <a:pPr algn="ctr"/>
            <a:r>
              <a:rPr lang="en-US" sz="1900">
                <a:latin typeface="Calibri" panose="020F0502020204030204" pitchFamily="34" charset="0"/>
                <a:cs typeface="Calibri" panose="020F0502020204030204" pitchFamily="34" charset="0"/>
              </a:rPr>
              <a:t>BEP, </a:t>
            </a:r>
          </a:p>
          <a:p>
            <a:pPr algn="ctr"/>
            <a:r>
              <a:rPr lang="en-US" sz="1900">
                <a:latin typeface="Calibri" panose="020F0502020204030204" pitchFamily="34" charset="0"/>
                <a:cs typeface="Calibri" panose="020F0502020204030204" pitchFamily="34" charset="0"/>
              </a:rPr>
              <a:t>Secondary Regs, </a:t>
            </a:r>
          </a:p>
          <a:p>
            <a:pPr algn="ctr"/>
            <a:r>
              <a:rPr lang="en-US" sz="1900">
                <a:latin typeface="Calibri" panose="020F0502020204030204" pitchFamily="34" charset="0"/>
                <a:cs typeface="Calibri" panose="020F0502020204030204" pitchFamily="34" charset="0"/>
              </a:rPr>
              <a:t>Ch. 16-54 + other sections of Ch. 16, </a:t>
            </a:r>
          </a:p>
          <a:p>
            <a:pPr algn="ctr"/>
            <a:r>
              <a:rPr lang="en-US" sz="1900">
                <a:latin typeface="Calibri" panose="020F0502020204030204" pitchFamily="34" charset="0"/>
                <a:cs typeface="Calibri" panose="020F0502020204030204" pitchFamily="34" charset="0"/>
              </a:rPr>
              <a:t>EEOA and </a:t>
            </a:r>
          </a:p>
          <a:p>
            <a:pPr algn="ctr"/>
            <a:r>
              <a:rPr lang="en-US" sz="1900">
                <a:latin typeface="Calibri" panose="020F0502020204030204" pitchFamily="34" charset="0"/>
                <a:cs typeface="Calibri" panose="020F0502020204030204" pitchFamily="34" charset="0"/>
              </a:rPr>
              <a:t>Title VI of the Civil Rights Act</a:t>
            </a:r>
          </a:p>
        </p:txBody>
      </p:sp>
      <p:sp>
        <p:nvSpPr>
          <p:cNvPr id="12" name="Rectangle: Rounded Corners 11">
            <a:extLst>
              <a:ext uri="{FF2B5EF4-FFF2-40B4-BE49-F238E27FC236}">
                <a16:creationId xmlns:a16="http://schemas.microsoft.com/office/drawing/2014/main" id="{CFC67708-774A-2744-842C-5203DE3F1E90}"/>
              </a:ext>
            </a:extLst>
          </p:cNvPr>
          <p:cNvSpPr/>
          <p:nvPr/>
        </p:nvSpPr>
        <p:spPr>
          <a:xfrm>
            <a:off x="7586915" y="988220"/>
            <a:ext cx="2406835" cy="4198569"/>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b="1" dirty="0">
                <a:solidFill>
                  <a:schemeClr val="bg1"/>
                </a:solidFill>
                <a:latin typeface="Calibri" panose="020F0502020204030204" pitchFamily="34" charset="0"/>
                <a:cs typeface="Calibri" panose="020F0502020204030204" pitchFamily="34" charset="0"/>
              </a:rPr>
              <a:t>ESSA Titles I, II &amp; IV</a:t>
            </a:r>
          </a:p>
          <a:p>
            <a:pPr algn="ctr"/>
            <a:endParaRPr lang="en-US" dirty="0">
              <a:solidFill>
                <a:schemeClr val="bg1"/>
              </a:solidFill>
              <a:latin typeface="Calibri" panose="020F0502020204030204" pitchFamily="34" charset="0"/>
              <a:cs typeface="Calibri" panose="020F0502020204030204" pitchFamily="34" charset="0"/>
            </a:endParaRPr>
          </a:p>
          <a:p>
            <a:pPr algn="ctr"/>
            <a:r>
              <a:rPr lang="en-US" dirty="0">
                <a:solidFill>
                  <a:schemeClr val="bg1"/>
                </a:solidFill>
                <a:latin typeface="Calibri" panose="020F0502020204030204" pitchFamily="34" charset="0"/>
                <a:cs typeface="Calibri" panose="020F0502020204030204" pitchFamily="34" charset="0"/>
              </a:rPr>
              <a:t>Supplemental programs inclusive of MLLs. Does not include funding of OCR or Ch. 16-54 requirements</a:t>
            </a:r>
          </a:p>
          <a:p>
            <a:pPr algn="ctr"/>
            <a:endParaRPr lang="en-US" dirty="0">
              <a:solidFill>
                <a:schemeClr val="bg1"/>
              </a:solidFill>
              <a:latin typeface="Calibri" panose="020F0502020204030204" pitchFamily="34" charset="0"/>
              <a:cs typeface="Calibri" panose="020F0502020204030204" pitchFamily="34" charset="0"/>
            </a:endParaRPr>
          </a:p>
          <a:p>
            <a:pPr algn="ctr"/>
            <a:r>
              <a:rPr lang="en-US" sz="2400" b="1" dirty="0">
                <a:solidFill>
                  <a:schemeClr val="bg1"/>
                </a:solidFill>
                <a:latin typeface="Calibri" panose="020F0502020204030204" pitchFamily="34" charset="0"/>
                <a:cs typeface="Calibri" panose="020F0502020204030204" pitchFamily="34" charset="0"/>
              </a:rPr>
              <a:t>IDEA</a:t>
            </a:r>
          </a:p>
          <a:p>
            <a:pPr algn="ctr"/>
            <a:r>
              <a:rPr lang="en-US" dirty="0">
                <a:solidFill>
                  <a:schemeClr val="bg1"/>
                </a:solidFill>
                <a:latin typeface="Calibri" panose="020F0502020204030204" pitchFamily="34" charset="0"/>
                <a:cs typeface="Calibri" panose="020F0502020204030204" pitchFamily="34" charset="0"/>
              </a:rPr>
              <a:t>Excess cost of special education includes MLLs with disabilities</a:t>
            </a:r>
          </a:p>
        </p:txBody>
      </p:sp>
      <p:sp>
        <p:nvSpPr>
          <p:cNvPr id="14" name="Title 1">
            <a:extLst>
              <a:ext uri="{FF2B5EF4-FFF2-40B4-BE49-F238E27FC236}">
                <a16:creationId xmlns:a16="http://schemas.microsoft.com/office/drawing/2014/main" id="{7D6D1117-4E8C-E9F4-8935-EE613E340BB3}"/>
              </a:ext>
            </a:extLst>
          </p:cNvPr>
          <p:cNvSpPr txBox="1">
            <a:spLocks/>
          </p:cNvSpPr>
          <p:nvPr/>
        </p:nvSpPr>
        <p:spPr>
          <a:xfrm>
            <a:off x="1752600" y="92136"/>
            <a:ext cx="8686800" cy="579366"/>
          </a:xfrm>
          <a:prstGeom prst="rect">
            <a:avLst/>
          </a:prstGeom>
          <a:solidFill>
            <a:srgbClr val="002060"/>
          </a:solidFill>
        </p:spPr>
        <p:txBody>
          <a:bodyPr vert="horz" wrap="square" lIns="91440" tIns="45720" rIns="91440" bIns="45720" rtlCol="0" anchor="t">
            <a:normAutofit/>
          </a:bodyPr>
          <a:lstStyle>
            <a:lvl1pPr algn="l" defTabSz="685800" rtl="0" eaLnBrk="1" latinLnBrk="0" hangingPunct="1">
              <a:lnSpc>
                <a:spcPct val="90000"/>
              </a:lnSpc>
              <a:spcBef>
                <a:spcPct val="0"/>
              </a:spcBef>
              <a:buNone/>
              <a:defRPr sz="3300" kern="1200">
                <a:solidFill>
                  <a:schemeClr val="accent2"/>
                </a:solidFill>
                <a:latin typeface="+mj-lt"/>
                <a:ea typeface="+mj-ea"/>
                <a:cs typeface="+mj-cs"/>
              </a:defRPr>
            </a:lvl1pPr>
          </a:lstStyle>
          <a:p>
            <a:pPr algn="ctr"/>
            <a:r>
              <a:rPr lang="en-US" b="1">
                <a:solidFill>
                  <a:schemeClr val="bg1"/>
                </a:solidFill>
                <a:latin typeface="Calibri"/>
                <a:ea typeface="Calibri"/>
                <a:cs typeface="Calibri"/>
              </a:rPr>
              <a:t>Funding Layers for MLLs</a:t>
            </a:r>
          </a:p>
        </p:txBody>
      </p:sp>
    </p:spTree>
    <p:extLst>
      <p:ext uri="{BB962C8B-B14F-4D97-AF65-F5344CB8AC3E}">
        <p14:creationId xmlns:p14="http://schemas.microsoft.com/office/powerpoint/2010/main" val="2102138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2D3FEE-3648-42CD-AD46-486258A98990}"/>
              </a:ext>
            </a:extLst>
          </p:cNvPr>
          <p:cNvSpPr>
            <a:spLocks noGrp="1"/>
          </p:cNvSpPr>
          <p:nvPr>
            <p:ph idx="1"/>
          </p:nvPr>
        </p:nvSpPr>
        <p:spPr>
          <a:xfrm>
            <a:off x="1333502" y="1785381"/>
            <a:ext cx="9267158" cy="3880773"/>
          </a:xfrm>
        </p:spPr>
        <p:txBody>
          <a:bodyPr>
            <a:normAutofit/>
          </a:bodyPr>
          <a:lstStyle/>
          <a:p>
            <a:pPr marL="0" indent="0">
              <a:buNone/>
            </a:pPr>
            <a:endParaRPr lang="en-US" i="1">
              <a:latin typeface="Calibri" panose="020F0502020204030204" pitchFamily="34" charset="0"/>
              <a:cs typeface="Calibri" panose="020F0502020204030204" pitchFamily="34" charset="0"/>
            </a:endParaRPr>
          </a:p>
          <a:p>
            <a:pPr marL="342900" lvl="0" indent="-342900">
              <a:spcBef>
                <a:spcPts val="1200"/>
              </a:spcBef>
              <a:buFont typeface="+mj-lt"/>
              <a:buAutoNum type="arabicPeriod"/>
            </a:pPr>
            <a:endParaRPr lang="en-US"/>
          </a:p>
        </p:txBody>
      </p:sp>
      <p:graphicFrame>
        <p:nvGraphicFramePr>
          <p:cNvPr id="6" name="Diagram 5">
            <a:extLst>
              <a:ext uri="{FF2B5EF4-FFF2-40B4-BE49-F238E27FC236}">
                <a16:creationId xmlns:a16="http://schemas.microsoft.com/office/drawing/2014/main" id="{BB86886F-0675-58A2-7780-9526FD03217A}"/>
              </a:ext>
            </a:extLst>
          </p:cNvPr>
          <p:cNvGraphicFramePr/>
          <p:nvPr/>
        </p:nvGraphicFramePr>
        <p:xfrm>
          <a:off x="842597" y="1016433"/>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 name="Diagram 1">
            <a:extLst>
              <a:ext uri="{FF2B5EF4-FFF2-40B4-BE49-F238E27FC236}">
                <a16:creationId xmlns:a16="http://schemas.microsoft.com/office/drawing/2014/main" id="{DD80AAED-D111-5E6B-F8EC-22C3C27BFE85}"/>
              </a:ext>
            </a:extLst>
          </p:cNvPr>
          <p:cNvGraphicFramePr/>
          <p:nvPr/>
        </p:nvGraphicFramePr>
        <p:xfrm>
          <a:off x="338702" y="907885"/>
          <a:ext cx="6359749" cy="510440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4" name="TextBox 3">
            <a:extLst>
              <a:ext uri="{FF2B5EF4-FFF2-40B4-BE49-F238E27FC236}">
                <a16:creationId xmlns:a16="http://schemas.microsoft.com/office/drawing/2014/main" id="{46B2217A-A732-1047-F17F-746653A23037}"/>
              </a:ext>
            </a:extLst>
          </p:cNvPr>
          <p:cNvSpPr txBox="1"/>
          <p:nvPr/>
        </p:nvSpPr>
        <p:spPr>
          <a:xfrm>
            <a:off x="6846483" y="1070908"/>
            <a:ext cx="4997620" cy="4909036"/>
          </a:xfrm>
          <a:prstGeom prst="rect">
            <a:avLst/>
          </a:prstGeom>
          <a:noFill/>
        </p:spPr>
        <p:txBody>
          <a:bodyPr wrap="square" lIns="91440" tIns="45720" rIns="91440" bIns="45720" rtlCol="0" anchor="t">
            <a:spAutoFit/>
          </a:bodyPr>
          <a:lstStyle/>
          <a:p>
            <a:pPr fontAlgn="base">
              <a:spcBef>
                <a:spcPts val="1800"/>
              </a:spcBef>
              <a:spcAft>
                <a:spcPts val="600"/>
              </a:spcAft>
            </a:pPr>
            <a:r>
              <a:rPr lang="en-US" sz="2400">
                <a:latin typeface="Calibri"/>
                <a:cs typeface="Calibri"/>
              </a:rPr>
              <a:t>Federal funds are supplemental. </a:t>
            </a:r>
          </a:p>
          <a:p>
            <a:pPr fontAlgn="base">
              <a:spcBef>
                <a:spcPts val="1800"/>
              </a:spcBef>
              <a:spcAft>
                <a:spcPts val="600"/>
              </a:spcAft>
            </a:pPr>
            <a:r>
              <a:rPr lang="en-US" sz="2400">
                <a:latin typeface="Calibri"/>
                <a:cs typeface="Calibri"/>
              </a:rPr>
              <a:t>For Titles II, III and IV-A - </a:t>
            </a:r>
            <a:r>
              <a:rPr lang="en-US" sz="2400" b="1">
                <a:latin typeface="Calibri"/>
                <a:cs typeface="Calibri"/>
              </a:rPr>
              <a:t>Ask yourself??​</a:t>
            </a:r>
            <a:endParaRPr lang="en-US" sz="2400" b="1">
              <a:latin typeface="Calibri"/>
              <a:ea typeface="Calibri"/>
              <a:cs typeface="Calibri"/>
            </a:endParaRPr>
          </a:p>
          <a:p>
            <a:pPr marL="346075" indent="-346075" fontAlgn="base">
              <a:spcBef>
                <a:spcPts val="600"/>
              </a:spcBef>
              <a:spcAft>
                <a:spcPts val="600"/>
              </a:spcAft>
              <a:buClr>
                <a:srgbClr val="0070C0"/>
              </a:buClr>
              <a:buSzPct val="80000"/>
              <a:buFont typeface="Wingdings 2" panose="05020102010507070707" pitchFamily="18" charset="2"/>
              <a:buChar char="©"/>
            </a:pPr>
            <a:r>
              <a:rPr lang="en-US" sz="2400">
                <a:latin typeface="Calibri"/>
                <a:cs typeface="Calibri"/>
              </a:rPr>
              <a:t>Is the activity required by Federal, State, or local law?​ </a:t>
            </a:r>
            <a:endParaRPr lang="en-US" sz="2400">
              <a:latin typeface="Calibri"/>
              <a:ea typeface="Calibri"/>
              <a:cs typeface="Calibri"/>
            </a:endParaRPr>
          </a:p>
          <a:p>
            <a:pPr marL="346075" indent="-346075" fontAlgn="base">
              <a:spcBef>
                <a:spcPts val="600"/>
              </a:spcBef>
              <a:spcAft>
                <a:spcPts val="600"/>
              </a:spcAft>
              <a:buClr>
                <a:srgbClr val="0070C0"/>
              </a:buClr>
              <a:buSzPct val="80000"/>
              <a:buFont typeface="Wingdings 2" panose="05020102010507070707" pitchFamily="18" charset="2"/>
              <a:buChar char="©"/>
            </a:pPr>
            <a:r>
              <a:rPr lang="en-US" sz="2400">
                <a:latin typeface="Calibri"/>
                <a:cs typeface="Calibri"/>
              </a:rPr>
              <a:t>Was the activity paid for with State or local funds in the previous year?</a:t>
            </a:r>
            <a:endParaRPr lang="en-US" sz="2400">
              <a:latin typeface="Calibri"/>
              <a:ea typeface="Calibri"/>
              <a:cs typeface="Calibri"/>
            </a:endParaRPr>
          </a:p>
          <a:p>
            <a:pPr fontAlgn="base">
              <a:buClr>
                <a:srgbClr val="0070C0"/>
              </a:buClr>
              <a:buFont typeface="Wingdings 2" panose="05020102010507070707" pitchFamily="18" charset="2"/>
              <a:buChar char="©"/>
            </a:pPr>
            <a:endParaRPr lang="en-US" sz="2400">
              <a:latin typeface="Calibri"/>
              <a:ea typeface="Calibri"/>
              <a:cs typeface="Calibri"/>
            </a:endParaRPr>
          </a:p>
          <a:p>
            <a:pPr fontAlgn="base">
              <a:spcAft>
                <a:spcPts val="1200"/>
              </a:spcAft>
            </a:pPr>
            <a:r>
              <a:rPr lang="en-US" sz="2400" i="1">
                <a:latin typeface="Calibri"/>
                <a:cs typeface="Calibri"/>
              </a:rPr>
              <a:t>If the answer is </a:t>
            </a:r>
            <a:r>
              <a:rPr lang="en-US" sz="2400" i="1" u="sng">
                <a:latin typeface="Calibri"/>
                <a:cs typeface="Calibri"/>
              </a:rPr>
              <a:t>no</a:t>
            </a:r>
            <a:r>
              <a:rPr lang="en-US" sz="2400" i="1">
                <a:latin typeface="Calibri"/>
                <a:cs typeface="Calibri"/>
              </a:rPr>
              <a:t>, then funds are most likely supplemental.</a:t>
            </a:r>
            <a:r>
              <a:rPr lang="en-US" sz="2400">
                <a:latin typeface="Calibri"/>
                <a:cs typeface="Calibri"/>
              </a:rPr>
              <a:t>​​</a:t>
            </a:r>
            <a:endParaRPr lang="en-US" sz="2400">
              <a:latin typeface="Calibri"/>
              <a:ea typeface="Calibri"/>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rebuchet MS" panose="020B0603020202020204"/>
              <a:ea typeface="+mn-ea"/>
              <a:cs typeface="+mn-cs"/>
            </a:endParaRPr>
          </a:p>
        </p:txBody>
      </p:sp>
      <p:sp>
        <p:nvSpPr>
          <p:cNvPr id="9" name="TextBox 8">
            <a:extLst>
              <a:ext uri="{FF2B5EF4-FFF2-40B4-BE49-F238E27FC236}">
                <a16:creationId xmlns:a16="http://schemas.microsoft.com/office/drawing/2014/main" id="{F78663CB-9AF8-F413-EA47-346503E4085B}"/>
              </a:ext>
            </a:extLst>
          </p:cNvPr>
          <p:cNvSpPr txBox="1"/>
          <p:nvPr/>
        </p:nvSpPr>
        <p:spPr>
          <a:xfrm>
            <a:off x="338702" y="6095256"/>
            <a:ext cx="9650872" cy="868251"/>
          </a:xfrm>
          <a:prstGeom prst="rect">
            <a:avLst/>
          </a:prstGeom>
          <a:noFill/>
        </p:spPr>
        <p:txBody>
          <a:bodyPr wrap="square" lIns="91440" tIns="45720" rIns="91440" bIns="45720" rtlCol="0" anchor="t">
            <a:spAutoFit/>
          </a:bodyPr>
          <a:lstStyle/>
          <a:p>
            <a:pPr>
              <a:lnSpc>
                <a:spcPct val="123000"/>
              </a:lnSpc>
              <a:spcBef>
                <a:spcPts val="600"/>
              </a:spcBef>
              <a:spcAft>
                <a:spcPts val="600"/>
              </a:spcAft>
            </a:pPr>
            <a:r>
              <a:rPr lang="en-US" b="1" dirty="0">
                <a:solidFill>
                  <a:schemeClr val="bg1"/>
                </a:solidFill>
                <a:latin typeface="Calibri"/>
                <a:cs typeface="Calibri"/>
              </a:rPr>
              <a:t>Title III and IDEA can't supplant other federal funds. Title I-A uses different methodology. </a:t>
            </a:r>
          </a:p>
          <a:p>
            <a:pPr>
              <a:lnSpc>
                <a:spcPct val="123000"/>
              </a:lnSpc>
              <a:spcBef>
                <a:spcPts val="600"/>
              </a:spcBef>
              <a:spcAft>
                <a:spcPts val="600"/>
              </a:spcAft>
            </a:pPr>
            <a:endParaRPr lang="en-US" sz="1600" b="1" dirty="0">
              <a:solidFill>
                <a:schemeClr val="bg1"/>
              </a:solidFill>
              <a:latin typeface="Calibri"/>
              <a:cs typeface="Calibri"/>
            </a:endParaRPr>
          </a:p>
        </p:txBody>
      </p:sp>
      <p:sp>
        <p:nvSpPr>
          <p:cNvPr id="7" name="Rectangle: Rounded Corners 6">
            <a:extLst>
              <a:ext uri="{FF2B5EF4-FFF2-40B4-BE49-F238E27FC236}">
                <a16:creationId xmlns:a16="http://schemas.microsoft.com/office/drawing/2014/main" id="{2B748711-3A21-C2C1-3840-4AEE505DB291}"/>
              </a:ext>
            </a:extLst>
          </p:cNvPr>
          <p:cNvSpPr/>
          <p:nvPr/>
        </p:nvSpPr>
        <p:spPr>
          <a:xfrm>
            <a:off x="304800" y="845713"/>
            <a:ext cx="850232" cy="225195"/>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23000"/>
              </a:lnSpc>
              <a:spcBef>
                <a:spcPts val="600"/>
              </a:spcBef>
              <a:spcAft>
                <a:spcPts val="600"/>
              </a:spcAft>
            </a:pPr>
            <a:endParaRPr lang="en-US" sz="1600"/>
          </a:p>
        </p:txBody>
      </p:sp>
      <p:sp>
        <p:nvSpPr>
          <p:cNvPr id="8" name="Slide Number Placeholder 7">
            <a:extLst>
              <a:ext uri="{FF2B5EF4-FFF2-40B4-BE49-F238E27FC236}">
                <a16:creationId xmlns:a16="http://schemas.microsoft.com/office/drawing/2014/main" id="{2AD4BD3D-2E03-9639-BEA9-ECC26986593F}"/>
              </a:ext>
            </a:extLst>
          </p:cNvPr>
          <p:cNvSpPr>
            <a:spLocks noGrp="1"/>
          </p:cNvSpPr>
          <p:nvPr>
            <p:ph type="sldNum" sz="quarter" idx="12"/>
          </p:nvPr>
        </p:nvSpPr>
        <p:spPr/>
        <p:txBody>
          <a:bodyPr/>
          <a:lstStyle/>
          <a:p>
            <a:fld id="{E3A0F8C9-0536-44E3-92CA-2798A712B5A8}" type="slidenum">
              <a:rPr lang="en-US" smtClean="0"/>
              <a:t>2</a:t>
            </a:fld>
            <a:endParaRPr lang="en-US"/>
          </a:p>
        </p:txBody>
      </p:sp>
      <p:sp>
        <p:nvSpPr>
          <p:cNvPr id="10" name="Arrow: Right 9">
            <a:extLst>
              <a:ext uri="{FF2B5EF4-FFF2-40B4-BE49-F238E27FC236}">
                <a16:creationId xmlns:a16="http://schemas.microsoft.com/office/drawing/2014/main" id="{261E388E-B26C-DBF8-3981-19441D692EDA}"/>
              </a:ext>
            </a:extLst>
          </p:cNvPr>
          <p:cNvSpPr/>
          <p:nvPr/>
        </p:nvSpPr>
        <p:spPr>
          <a:xfrm>
            <a:off x="381417" y="2234153"/>
            <a:ext cx="1767505" cy="1260835"/>
          </a:xfrm>
          <a:prstGeom prst="rightArrow">
            <a:avLst/>
          </a:prstGeom>
          <a:solidFill>
            <a:schemeClr val="accent1">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23000"/>
              </a:lnSpc>
              <a:spcBef>
                <a:spcPts val="600"/>
              </a:spcBef>
              <a:spcAft>
                <a:spcPts val="600"/>
              </a:spcAft>
            </a:pPr>
            <a:endParaRPr lang="en-US" sz="1600"/>
          </a:p>
        </p:txBody>
      </p:sp>
      <p:sp>
        <p:nvSpPr>
          <p:cNvPr id="11" name="Title 1">
            <a:extLst>
              <a:ext uri="{FF2B5EF4-FFF2-40B4-BE49-F238E27FC236}">
                <a16:creationId xmlns:a16="http://schemas.microsoft.com/office/drawing/2014/main" id="{07969949-5001-F7C2-79BE-A30FFC27CF37}"/>
              </a:ext>
            </a:extLst>
          </p:cNvPr>
          <p:cNvSpPr txBox="1">
            <a:spLocks/>
          </p:cNvSpPr>
          <p:nvPr/>
        </p:nvSpPr>
        <p:spPr>
          <a:xfrm>
            <a:off x="1752600" y="127690"/>
            <a:ext cx="8686800" cy="579366"/>
          </a:xfrm>
          <a:prstGeom prst="rect">
            <a:avLst/>
          </a:prstGeom>
          <a:solidFill>
            <a:srgbClr val="002060"/>
          </a:solidFill>
        </p:spPr>
        <p:txBody>
          <a:bodyPr vert="horz" wrap="square" lIns="91440" tIns="45720" rIns="91440" bIns="45720" rtlCol="0" anchor="t">
            <a:normAutofit/>
          </a:bodyPr>
          <a:lstStyle>
            <a:lvl1pPr algn="l" defTabSz="685800" rtl="0" eaLnBrk="1" latinLnBrk="0" hangingPunct="1">
              <a:lnSpc>
                <a:spcPct val="90000"/>
              </a:lnSpc>
              <a:spcBef>
                <a:spcPct val="0"/>
              </a:spcBef>
              <a:buNone/>
              <a:defRPr sz="3300" kern="1200">
                <a:solidFill>
                  <a:schemeClr val="accent2"/>
                </a:solidFill>
                <a:latin typeface="+mj-lt"/>
                <a:ea typeface="+mj-ea"/>
                <a:cs typeface="+mj-cs"/>
              </a:defRPr>
            </a:lvl1pPr>
          </a:lstStyle>
          <a:p>
            <a:pPr algn="ctr"/>
            <a:r>
              <a:rPr lang="en-US" b="1">
                <a:solidFill>
                  <a:schemeClr val="bg1"/>
                </a:solidFill>
                <a:latin typeface="Calibri" panose="020F0502020204030204" pitchFamily="34" charset="0"/>
                <a:cs typeface="Calibri" panose="020F0502020204030204" pitchFamily="34" charset="0"/>
              </a:rPr>
              <a:t>Avoid Supplanting</a:t>
            </a:r>
          </a:p>
        </p:txBody>
      </p:sp>
    </p:spTree>
    <p:extLst>
      <p:ext uri="{BB962C8B-B14F-4D97-AF65-F5344CB8AC3E}">
        <p14:creationId xmlns:p14="http://schemas.microsoft.com/office/powerpoint/2010/main" val="3247354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25440-0663-13CE-3266-F4EE60287A36}"/>
              </a:ext>
            </a:extLst>
          </p:cNvPr>
          <p:cNvSpPr>
            <a:spLocks noGrp="1"/>
          </p:cNvSpPr>
          <p:nvPr>
            <p:ph type="title"/>
          </p:nvPr>
        </p:nvSpPr>
        <p:spPr/>
        <p:txBody>
          <a:bodyPr>
            <a:normAutofit/>
          </a:bodyPr>
          <a:lstStyle/>
          <a:p>
            <a:r>
              <a:rPr lang="en-US" sz="4400" b="1" dirty="0">
                <a:effectLst/>
                <a:latin typeface="Corbel" panose="020B0503020204020204" pitchFamily="34" charset="0"/>
                <a:ea typeface="Times New Roman" panose="02020603050405020304" pitchFamily="18" charset="0"/>
                <a:cs typeface="Arial" panose="020B0604020202020204" pitchFamily="34" charset="0"/>
              </a:rPr>
              <a:t>What are the district’s responsibilities under the Title III program?</a:t>
            </a:r>
            <a:endParaRPr lang="en-US" dirty="0"/>
          </a:p>
        </p:txBody>
      </p:sp>
      <p:sp>
        <p:nvSpPr>
          <p:cNvPr id="4" name="Rectangle: Rounded Corners 3">
            <a:extLst>
              <a:ext uri="{FF2B5EF4-FFF2-40B4-BE49-F238E27FC236}">
                <a16:creationId xmlns:a16="http://schemas.microsoft.com/office/drawing/2014/main" id="{3C5984DD-2A90-91D9-2188-92ADF2470334}"/>
              </a:ext>
            </a:extLst>
          </p:cNvPr>
          <p:cNvSpPr/>
          <p:nvPr/>
        </p:nvSpPr>
        <p:spPr>
          <a:xfrm>
            <a:off x="1057275" y="3228974"/>
            <a:ext cx="9915525" cy="238601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b="1" dirty="0">
                <a:effectLst/>
                <a:latin typeface="Corbel" panose="020B0503020204020204" pitchFamily="34" charset="0"/>
                <a:ea typeface="Times New Roman" panose="02020603050405020304" pitchFamily="18" charset="0"/>
                <a:cs typeface="Arial" panose="020B0604020202020204" pitchFamily="34" charset="0"/>
              </a:rPr>
              <a:t>select and implement activities in a manner that best  provides programs and services </a:t>
            </a:r>
            <a:r>
              <a:rPr lang="en-US" sz="2800" dirty="0">
                <a:effectLst/>
                <a:latin typeface="Corbel" panose="020B0503020204020204" pitchFamily="34" charset="0"/>
                <a:ea typeface="Times New Roman" panose="02020603050405020304" pitchFamily="18" charset="0"/>
                <a:cs typeface="Arial" panose="020B0604020202020204" pitchFamily="34" charset="0"/>
              </a:rPr>
              <a:t>of sufficient scope and quality to carry out </a:t>
            </a:r>
            <a:r>
              <a:rPr lang="en-US" sz="2800" b="1" dirty="0">
                <a:effectLst/>
                <a:latin typeface="Corbel" panose="020B0503020204020204" pitchFamily="34" charset="0"/>
                <a:ea typeface="Times New Roman" panose="02020603050405020304" pitchFamily="18" charset="0"/>
                <a:cs typeface="Arial" panose="020B0604020202020204" pitchFamily="34" charset="0"/>
              </a:rPr>
              <a:t>effective</a:t>
            </a:r>
            <a:r>
              <a:rPr lang="en-US" sz="2800" dirty="0">
                <a:effectLst/>
                <a:latin typeface="Corbel" panose="020B0503020204020204" pitchFamily="34" charset="0"/>
                <a:ea typeface="Times New Roman" panose="02020603050405020304" pitchFamily="18" charset="0"/>
                <a:cs typeface="Arial" panose="020B0604020202020204" pitchFamily="34" charset="0"/>
              </a:rPr>
              <a:t> language instruction programs that assist English learners to increase English language proficiency and meet challenging  state academic standards.</a:t>
            </a:r>
            <a:endParaRPr lang="en-US" sz="2800" b="1" dirty="0"/>
          </a:p>
        </p:txBody>
      </p:sp>
      <p:sp>
        <p:nvSpPr>
          <p:cNvPr id="5" name="Rectangle: Rounded Corners 4">
            <a:extLst>
              <a:ext uri="{FF2B5EF4-FFF2-40B4-BE49-F238E27FC236}">
                <a16:creationId xmlns:a16="http://schemas.microsoft.com/office/drawing/2014/main" id="{96B2404C-CEFE-8F46-26D9-F76835B57766}"/>
              </a:ext>
            </a:extLst>
          </p:cNvPr>
          <p:cNvSpPr/>
          <p:nvPr/>
        </p:nvSpPr>
        <p:spPr>
          <a:xfrm>
            <a:off x="1514475" y="1916113"/>
            <a:ext cx="4314825" cy="97155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dirty="0">
                <a:effectLst/>
                <a:latin typeface="Corbel" panose="020B0503020204020204" pitchFamily="34" charset="0"/>
                <a:ea typeface="Times New Roman" panose="02020603050405020304" pitchFamily="18" charset="0"/>
                <a:cs typeface="Arial" panose="020B0604020202020204" pitchFamily="34" charset="0"/>
              </a:rPr>
              <a:t>local needs and circumstances</a:t>
            </a:r>
            <a:endParaRPr lang="en-US" sz="2400" dirty="0"/>
          </a:p>
        </p:txBody>
      </p:sp>
      <p:sp>
        <p:nvSpPr>
          <p:cNvPr id="6" name="Rectangle: Rounded Corners 5">
            <a:extLst>
              <a:ext uri="{FF2B5EF4-FFF2-40B4-BE49-F238E27FC236}">
                <a16:creationId xmlns:a16="http://schemas.microsoft.com/office/drawing/2014/main" id="{A4FD0257-2EF5-78CC-3479-E7E439FDE044}"/>
              </a:ext>
            </a:extLst>
          </p:cNvPr>
          <p:cNvSpPr/>
          <p:nvPr/>
        </p:nvSpPr>
        <p:spPr>
          <a:xfrm>
            <a:off x="6362702" y="1874838"/>
            <a:ext cx="4314825" cy="9715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000" b="1" dirty="0">
                <a:effectLst/>
                <a:latin typeface="Corbel" panose="020B0503020204020204" pitchFamily="34" charset="0"/>
                <a:ea typeface="Times New Roman" panose="02020603050405020304" pitchFamily="18" charset="0"/>
                <a:cs typeface="Arial" panose="020B0604020202020204" pitchFamily="34" charset="0"/>
              </a:rPr>
              <a:t>scientifically based research regarding the education of MLLs</a:t>
            </a:r>
            <a:endParaRPr lang="en-US" sz="2000" b="1" dirty="0"/>
          </a:p>
        </p:txBody>
      </p:sp>
      <p:sp>
        <p:nvSpPr>
          <p:cNvPr id="7" name="Arrow: Down 6">
            <a:extLst>
              <a:ext uri="{FF2B5EF4-FFF2-40B4-BE49-F238E27FC236}">
                <a16:creationId xmlns:a16="http://schemas.microsoft.com/office/drawing/2014/main" id="{0AA4A278-185E-1CFA-8449-BF1138AA47C7}"/>
              </a:ext>
            </a:extLst>
          </p:cNvPr>
          <p:cNvSpPr/>
          <p:nvPr/>
        </p:nvSpPr>
        <p:spPr>
          <a:xfrm>
            <a:off x="3228975" y="2887663"/>
            <a:ext cx="357188" cy="341312"/>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Down 7">
            <a:extLst>
              <a:ext uri="{FF2B5EF4-FFF2-40B4-BE49-F238E27FC236}">
                <a16:creationId xmlns:a16="http://schemas.microsoft.com/office/drawing/2014/main" id="{350D1815-648C-0A03-E1D1-C8DB098021B4}"/>
              </a:ext>
            </a:extLst>
          </p:cNvPr>
          <p:cNvSpPr/>
          <p:nvPr/>
        </p:nvSpPr>
        <p:spPr>
          <a:xfrm>
            <a:off x="8341520" y="2836863"/>
            <a:ext cx="357188" cy="341312"/>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54486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13">
            <a:extLst>
              <a:ext uri="{FF2B5EF4-FFF2-40B4-BE49-F238E27FC236}">
                <a16:creationId xmlns:a16="http://schemas.microsoft.com/office/drawing/2014/main" id="{14F0EF23-2284-1337-CCA7-255A052C8BCF}"/>
              </a:ext>
            </a:extLst>
          </p:cNvPr>
          <p:cNvPicPr>
            <a:picLocks noGrp="1" noChangeAspect="1"/>
          </p:cNvPicPr>
          <p:nvPr>
            <p:ph idx="1"/>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5638800" y="3040063"/>
            <a:ext cx="914400" cy="914400"/>
          </a:xfrm>
        </p:spPr>
      </p:pic>
      <p:sp>
        <p:nvSpPr>
          <p:cNvPr id="2" name="Rectangle: Rounded Corners 1">
            <a:extLst>
              <a:ext uri="{FF2B5EF4-FFF2-40B4-BE49-F238E27FC236}">
                <a16:creationId xmlns:a16="http://schemas.microsoft.com/office/drawing/2014/main" id="{97E0A50A-3740-A00D-7739-B08A90BB7503}"/>
              </a:ext>
            </a:extLst>
          </p:cNvPr>
          <p:cNvSpPr/>
          <p:nvPr/>
        </p:nvSpPr>
        <p:spPr>
          <a:xfrm>
            <a:off x="304800" y="845713"/>
            <a:ext cx="850232" cy="225195"/>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23000"/>
              </a:lnSpc>
              <a:spcBef>
                <a:spcPts val="600"/>
              </a:spcBef>
              <a:spcAft>
                <a:spcPts val="60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5" name="Title 1">
            <a:extLst>
              <a:ext uri="{FF2B5EF4-FFF2-40B4-BE49-F238E27FC236}">
                <a16:creationId xmlns:a16="http://schemas.microsoft.com/office/drawing/2014/main" id="{2D6CF949-C0DE-3934-6216-E608E0D6CDF4}"/>
              </a:ext>
            </a:extLst>
          </p:cNvPr>
          <p:cNvSpPr txBox="1">
            <a:spLocks/>
          </p:cNvSpPr>
          <p:nvPr/>
        </p:nvSpPr>
        <p:spPr>
          <a:xfrm>
            <a:off x="1654277" y="223635"/>
            <a:ext cx="8883445" cy="554786"/>
          </a:xfrm>
          <a:prstGeom prst="rect">
            <a:avLst/>
          </a:prstGeom>
          <a:solidFill>
            <a:srgbClr val="002060"/>
          </a:solidFill>
        </p:spPr>
        <p:txBody>
          <a:bodyPr vert="horz" wrap="square" lIns="91440" tIns="45720" rIns="91440" bIns="45720" rtlCol="0" anchor="t">
            <a:normAutofit/>
          </a:bodyPr>
          <a:lstStyle>
            <a:lvl1pPr algn="l" defTabSz="685800" rtl="0" eaLnBrk="1" latinLnBrk="0" hangingPunct="1">
              <a:lnSpc>
                <a:spcPct val="90000"/>
              </a:lnSpc>
              <a:spcBef>
                <a:spcPct val="0"/>
              </a:spcBef>
              <a:buNone/>
              <a:defRPr sz="3300" kern="1200">
                <a:solidFill>
                  <a:schemeClr val="accent2"/>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3300" b="1" i="0" u="none" strike="noStrike" kern="1200" cap="none" spc="0" normalizeH="0" baseline="0" noProof="0">
                <a:ln>
                  <a:noFill/>
                </a:ln>
                <a:solidFill>
                  <a:prstClr val="white"/>
                </a:solidFill>
                <a:effectLst/>
                <a:uLnTx/>
                <a:uFillTx/>
                <a:latin typeface="Calibri"/>
                <a:ea typeface="+mj-ea"/>
                <a:cs typeface="Calibri"/>
              </a:rPr>
              <a:t>Purpose of Title III</a:t>
            </a:r>
          </a:p>
          <a:p>
            <a:pPr marL="0" marR="0" lvl="0" indent="0" algn="ctr" defTabSz="685800" rtl="0" eaLnBrk="1" fontAlgn="auto" latinLnBrk="0" hangingPunct="1">
              <a:lnSpc>
                <a:spcPct val="90000"/>
              </a:lnSpc>
              <a:spcBef>
                <a:spcPct val="0"/>
              </a:spcBef>
              <a:spcAft>
                <a:spcPts val="0"/>
              </a:spcAft>
              <a:buClrTx/>
              <a:buSzTx/>
              <a:buFontTx/>
              <a:buNone/>
              <a:tabLst/>
              <a:defRPr/>
            </a:pPr>
            <a:endParaRPr kumimoji="0" lang="en-US" sz="3300" b="1" i="0" u="none" strike="noStrike" kern="1200" cap="none" spc="0" normalizeH="0" baseline="0" noProof="0">
              <a:ln>
                <a:noFill/>
              </a:ln>
              <a:solidFill>
                <a:prstClr val="white"/>
              </a:solidFill>
              <a:effectLst/>
              <a:uLnTx/>
              <a:uFillTx/>
              <a:latin typeface="Calibri" panose="020F0502020204030204" pitchFamily="34" charset="0"/>
              <a:ea typeface="+mj-ea"/>
              <a:cs typeface="Calibri" panose="020F0502020204030204" pitchFamily="34" charset="0"/>
            </a:endParaRPr>
          </a:p>
        </p:txBody>
      </p:sp>
      <p:sp>
        <p:nvSpPr>
          <p:cNvPr id="3" name="TextBox 2">
            <a:extLst>
              <a:ext uri="{FF2B5EF4-FFF2-40B4-BE49-F238E27FC236}">
                <a16:creationId xmlns:a16="http://schemas.microsoft.com/office/drawing/2014/main" id="{26368C5D-DCB4-C049-35F3-FA2B3E4F82C1}"/>
              </a:ext>
            </a:extLst>
          </p:cNvPr>
          <p:cNvSpPr txBox="1"/>
          <p:nvPr/>
        </p:nvSpPr>
        <p:spPr>
          <a:xfrm>
            <a:off x="8438498" y="112146"/>
            <a:ext cx="2152689" cy="923330"/>
          </a:xfrm>
          <a:prstGeom prst="rect">
            <a:avLst/>
          </a:prstGeom>
          <a:solidFill>
            <a:srgbClr val="FFFFCC"/>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orbel"/>
                <a:ea typeface="+mn-ea"/>
                <a:cs typeface="+mn-cs"/>
              </a:rPr>
              <a:t> </a:t>
            </a:r>
            <a:r>
              <a:rPr kumimoji="0" lang="en-US" sz="1800" b="1" i="0" u="none" strike="noStrike" kern="1200" cap="none" spc="0" normalizeH="0" baseline="0" noProof="0">
                <a:ln>
                  <a:noFill/>
                </a:ln>
                <a:solidFill>
                  <a:prstClr val="black"/>
                </a:solidFill>
                <a:effectLst/>
                <a:uLnTx/>
                <a:uFillTx/>
                <a:latin typeface="Franklin Gothic Book"/>
                <a:ea typeface="+mn-ea"/>
                <a:cs typeface="+mn-cs"/>
              </a:rPr>
              <a:t>Three (3) </a:t>
            </a:r>
            <a:r>
              <a:rPr kumimoji="0" lang="en-US" sz="1800" b="1" i="0" u="sng" strike="noStrike" kern="1200" cap="none" spc="0" normalizeH="0" baseline="0" noProof="0">
                <a:ln>
                  <a:noFill/>
                </a:ln>
                <a:solidFill>
                  <a:prstClr val="black"/>
                </a:solidFill>
                <a:effectLst/>
                <a:uLnTx/>
                <a:uFillTx/>
                <a:latin typeface="Franklin Gothic Book"/>
                <a:ea typeface="+mn-ea"/>
                <a:cs typeface="+mn-cs"/>
              </a:rPr>
              <a:t>required</a:t>
            </a:r>
            <a:r>
              <a:rPr kumimoji="0" lang="en-US" sz="1800" b="1" i="0" u="none" strike="noStrike" kern="1200" cap="none" spc="0" normalizeH="0" baseline="0" noProof="0">
                <a:ln>
                  <a:noFill/>
                </a:ln>
                <a:solidFill>
                  <a:prstClr val="black"/>
                </a:solidFill>
                <a:effectLst/>
                <a:uLnTx/>
                <a:uFillTx/>
                <a:latin typeface="Franklin Gothic Book"/>
                <a:ea typeface="+mn-ea"/>
                <a:cs typeface="+mn-cs"/>
              </a:rPr>
              <a:t> supplemental expenditures</a:t>
            </a:r>
            <a:endParaRPr kumimoji="0" lang="en-US" sz="1800" b="0" i="0" u="none" strike="noStrike" kern="1200" cap="none" spc="0" normalizeH="0" baseline="0" noProof="0">
              <a:ln>
                <a:noFill/>
              </a:ln>
              <a:solidFill>
                <a:prstClr val="black"/>
              </a:solidFill>
              <a:effectLst/>
              <a:uLnTx/>
              <a:uFillTx/>
              <a:latin typeface="Franklin Gothic Book"/>
              <a:ea typeface="+mn-ea"/>
              <a:cs typeface="+mn-cs"/>
            </a:endParaRPr>
          </a:p>
        </p:txBody>
      </p:sp>
      <p:graphicFrame>
        <p:nvGraphicFramePr>
          <p:cNvPr id="6" name="Diagram 5">
            <a:extLst>
              <a:ext uri="{FF2B5EF4-FFF2-40B4-BE49-F238E27FC236}">
                <a16:creationId xmlns:a16="http://schemas.microsoft.com/office/drawing/2014/main" id="{5BC55471-EDC4-019B-AC45-685DD1650F47}"/>
              </a:ext>
            </a:extLst>
          </p:cNvPr>
          <p:cNvGraphicFramePr/>
          <p:nvPr/>
        </p:nvGraphicFramePr>
        <p:xfrm>
          <a:off x="4804012" y="778421"/>
          <a:ext cx="7274990" cy="531183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244" name="Oval 243">
            <a:extLst>
              <a:ext uri="{FF2B5EF4-FFF2-40B4-BE49-F238E27FC236}">
                <a16:creationId xmlns:a16="http://schemas.microsoft.com/office/drawing/2014/main" id="{46890B44-4F45-5288-750A-21D51D27441D}"/>
              </a:ext>
            </a:extLst>
          </p:cNvPr>
          <p:cNvSpPr/>
          <p:nvPr/>
        </p:nvSpPr>
        <p:spPr>
          <a:xfrm>
            <a:off x="112998" y="845713"/>
            <a:ext cx="4499946" cy="5166574"/>
          </a:xfrm>
          <a:prstGeom prst="ellipse">
            <a:avLst/>
          </a:prstGeom>
          <a:solidFill>
            <a:srgbClr val="1E497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23000"/>
              </a:lnSpc>
              <a:spcBef>
                <a:spcPts val="600"/>
              </a:spcBef>
              <a:spcAft>
                <a:spcPts val="0"/>
              </a:spcAft>
              <a:buClrTx/>
              <a:buSzTx/>
              <a:buFontTx/>
              <a:buNone/>
              <a:tabLst/>
              <a:defRPr/>
            </a:pPr>
            <a:r>
              <a:rPr kumimoji="0" lang="en-US" sz="2200" b="0"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t>To ensure that MLLs are prepared to meet the English language proficiency         standards as well as the same challenging state academic content and grade level performance standards expected of all other students </a:t>
            </a:r>
          </a:p>
        </p:txBody>
      </p:sp>
      <p:cxnSp>
        <p:nvCxnSpPr>
          <p:cNvPr id="397" name="Straight Arrow Connector 396">
            <a:extLst>
              <a:ext uri="{FF2B5EF4-FFF2-40B4-BE49-F238E27FC236}">
                <a16:creationId xmlns:a16="http://schemas.microsoft.com/office/drawing/2014/main" id="{E3B2A32D-23E6-E849-54D1-A61DF86F1B29}"/>
              </a:ext>
            </a:extLst>
          </p:cNvPr>
          <p:cNvCxnSpPr>
            <a:cxnSpLocks/>
          </p:cNvCxnSpPr>
          <p:nvPr/>
        </p:nvCxnSpPr>
        <p:spPr>
          <a:xfrm flipH="1">
            <a:off x="3793390" y="564064"/>
            <a:ext cx="610059" cy="627862"/>
          </a:xfrm>
          <a:prstGeom prst="straightConnector1">
            <a:avLst/>
          </a:prstGeom>
          <a:ln w="76200">
            <a:tailEnd type="triangle"/>
          </a:ln>
        </p:spPr>
        <p:style>
          <a:lnRef idx="2">
            <a:schemeClr val="accent1"/>
          </a:lnRef>
          <a:fillRef idx="0">
            <a:schemeClr val="accent1"/>
          </a:fillRef>
          <a:effectRef idx="1">
            <a:schemeClr val="accent1"/>
          </a:effectRef>
          <a:fontRef idx="minor">
            <a:schemeClr val="tx1"/>
          </a:fontRef>
        </p:style>
      </p:cxnSp>
      <p:cxnSp>
        <p:nvCxnSpPr>
          <p:cNvPr id="413" name="Straight Arrow Connector 412">
            <a:extLst>
              <a:ext uri="{FF2B5EF4-FFF2-40B4-BE49-F238E27FC236}">
                <a16:creationId xmlns:a16="http://schemas.microsoft.com/office/drawing/2014/main" id="{2990D888-F407-064D-51C4-F0DB1AC0023E}"/>
              </a:ext>
            </a:extLst>
          </p:cNvPr>
          <p:cNvCxnSpPr>
            <a:cxnSpLocks/>
          </p:cNvCxnSpPr>
          <p:nvPr/>
        </p:nvCxnSpPr>
        <p:spPr>
          <a:xfrm>
            <a:off x="7859409" y="483441"/>
            <a:ext cx="779623" cy="0"/>
          </a:xfrm>
          <a:prstGeom prst="straightConnector1">
            <a:avLst/>
          </a:prstGeom>
          <a:ln w="76200">
            <a:tailEnd type="triangle"/>
          </a:ln>
        </p:spPr>
        <p:style>
          <a:lnRef idx="2">
            <a:schemeClr val="accent1"/>
          </a:lnRef>
          <a:fillRef idx="0">
            <a:schemeClr val="accent1"/>
          </a:fillRef>
          <a:effectRef idx="1">
            <a:schemeClr val="accent1"/>
          </a:effectRef>
          <a:fontRef idx="minor">
            <a:schemeClr val="tx1"/>
          </a:fontRef>
        </p:style>
      </p:cxnSp>
      <p:sp>
        <p:nvSpPr>
          <p:cNvPr id="8" name="Slide Number Placeholder 4">
            <a:extLst>
              <a:ext uri="{FF2B5EF4-FFF2-40B4-BE49-F238E27FC236}">
                <a16:creationId xmlns:a16="http://schemas.microsoft.com/office/drawing/2014/main" id="{3D75A56A-84CA-5046-9BAF-98CF1AE58734}"/>
              </a:ext>
            </a:extLst>
          </p:cNvPr>
          <p:cNvSpPr txBox="1">
            <a:spLocks/>
          </p:cNvSpPr>
          <p:nvPr/>
        </p:nvSpPr>
        <p:spPr>
          <a:xfrm>
            <a:off x="9743079" y="6175292"/>
            <a:ext cx="586986" cy="338328"/>
          </a:xfrm>
          <a:prstGeom prst="rect">
            <a:avLst/>
          </a:prstGeom>
        </p:spPr>
        <p:txBody>
          <a:bodyPr vert="horz" lIns="91440" tIns="45720" rIns="91440" bIns="45720" rtlCol="0" anchor="ctr"/>
          <a:lstStyle>
            <a:defPPr>
              <a:defRPr lang="en-US"/>
            </a:defPPr>
            <a:lvl1pPr marL="0" algn="ctr" defTabSz="914400" rtl="0" eaLnBrk="1" latinLnBrk="0" hangingPunct="1">
              <a:defRPr sz="16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E3A0F8C9-0536-44E3-92CA-2798A712B5A8}"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Tree>
    <p:extLst>
      <p:ext uri="{BB962C8B-B14F-4D97-AF65-F5344CB8AC3E}">
        <p14:creationId xmlns:p14="http://schemas.microsoft.com/office/powerpoint/2010/main" val="1462042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54462-C39F-C9FC-9E3B-B215A89D261A}"/>
              </a:ext>
            </a:extLst>
          </p:cNvPr>
          <p:cNvSpPr>
            <a:spLocks noGrp="1"/>
          </p:cNvSpPr>
          <p:nvPr>
            <p:ph type="title"/>
          </p:nvPr>
        </p:nvSpPr>
        <p:spPr>
          <a:xfrm>
            <a:off x="871530" y="407752"/>
            <a:ext cx="10796587" cy="237802"/>
          </a:xfrm>
        </p:spPr>
        <p:txBody>
          <a:bodyPr>
            <a:normAutofit fontScale="90000"/>
          </a:bodyPr>
          <a:lstStyle/>
          <a:p>
            <a:r>
              <a:rPr lang="en-US" b="1" dirty="0"/>
              <a:t>In Title III, </a:t>
            </a:r>
            <a:r>
              <a:rPr lang="en-US" b="1" dirty="0">
                <a:solidFill>
                  <a:srgbClr val="00B050"/>
                </a:solidFill>
                <a:latin typeface="Corbel" panose="020B0503020204020204" pitchFamily="34" charset="0"/>
                <a:cs typeface="Arial" panose="020B0604020202020204" pitchFamily="34" charset="0"/>
              </a:rPr>
              <a:t>e</a:t>
            </a:r>
            <a:r>
              <a:rPr lang="en-US" sz="4400" b="1" dirty="0">
                <a:solidFill>
                  <a:srgbClr val="00B050"/>
                </a:solidFill>
                <a:effectLst/>
                <a:latin typeface="Corbel" panose="020B0503020204020204" pitchFamily="34" charset="0"/>
                <a:ea typeface="Times New Roman" panose="02020603050405020304" pitchFamily="18" charset="0"/>
                <a:cs typeface="Arial" panose="020B0604020202020204" pitchFamily="34" charset="0"/>
              </a:rPr>
              <a:t>ffective</a:t>
            </a:r>
            <a:r>
              <a:rPr lang="en-US" sz="4400" b="1" dirty="0">
                <a:effectLst/>
                <a:latin typeface="Corbel" panose="020B0503020204020204" pitchFamily="34" charset="0"/>
                <a:ea typeface="Times New Roman" panose="02020603050405020304" pitchFamily="18" charset="0"/>
                <a:cs typeface="Arial" panose="020B0604020202020204" pitchFamily="34" charset="0"/>
              </a:rPr>
              <a:t> is defined as driven by </a:t>
            </a:r>
            <a:endParaRPr lang="en-US" b="1" dirty="0"/>
          </a:p>
        </p:txBody>
      </p:sp>
      <p:sp>
        <p:nvSpPr>
          <p:cNvPr id="7" name="Oval 6">
            <a:extLst>
              <a:ext uri="{FF2B5EF4-FFF2-40B4-BE49-F238E27FC236}">
                <a16:creationId xmlns:a16="http://schemas.microsoft.com/office/drawing/2014/main" id="{300F3EF1-E00F-E20C-5D28-D637D6CE1EFF}"/>
              </a:ext>
            </a:extLst>
          </p:cNvPr>
          <p:cNvSpPr/>
          <p:nvPr/>
        </p:nvSpPr>
        <p:spPr>
          <a:xfrm>
            <a:off x="189006" y="3144389"/>
            <a:ext cx="2174078" cy="1965236"/>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tabLst>
                <a:tab pos="914400" algn="l"/>
              </a:tabLst>
            </a:pPr>
            <a:r>
              <a:rPr lang="en-US" dirty="0">
                <a:effectLst/>
                <a:latin typeface="Corbel" panose="020B0503020204020204" pitchFamily="34" charset="0"/>
                <a:ea typeface="Times New Roman" panose="02020603050405020304" pitchFamily="18" charset="0"/>
                <a:cs typeface="Arial" panose="020B0604020202020204" pitchFamily="34" charset="0"/>
              </a:rPr>
              <a:t>unique </a:t>
            </a:r>
          </a:p>
          <a:p>
            <a:pPr algn="ctr">
              <a:tabLst>
                <a:tab pos="914400" algn="l"/>
              </a:tabLst>
            </a:pPr>
            <a:r>
              <a:rPr lang="en-US" dirty="0">
                <a:effectLst/>
                <a:latin typeface="Corbel" panose="020B0503020204020204" pitchFamily="34" charset="0"/>
                <a:ea typeface="Times New Roman" panose="02020603050405020304" pitchFamily="18" charset="0"/>
                <a:cs typeface="Arial" panose="020B0604020202020204" pitchFamily="34" charset="0"/>
              </a:rPr>
              <a:t>local needs of MLLs/ district subgroups of MLLs</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1" name="Oval 10">
            <a:extLst>
              <a:ext uri="{FF2B5EF4-FFF2-40B4-BE49-F238E27FC236}">
                <a16:creationId xmlns:a16="http://schemas.microsoft.com/office/drawing/2014/main" id="{792A2152-01D7-FF70-4469-BDA12CC57E3D}"/>
              </a:ext>
            </a:extLst>
          </p:cNvPr>
          <p:cNvSpPr/>
          <p:nvPr/>
        </p:nvSpPr>
        <p:spPr>
          <a:xfrm>
            <a:off x="2176285" y="3138955"/>
            <a:ext cx="2174078" cy="1976103"/>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tabLst>
                <a:tab pos="914400" algn="l"/>
              </a:tabLst>
            </a:pPr>
            <a:r>
              <a:rPr lang="en-US" dirty="0">
                <a:effectLst/>
                <a:latin typeface="Corbel" panose="020B0503020204020204" pitchFamily="34" charset="0"/>
                <a:ea typeface="Times New Roman" panose="02020603050405020304" pitchFamily="18" charset="0"/>
                <a:cs typeface="Arial" panose="020B0604020202020204" pitchFamily="34" charset="0"/>
              </a:rPr>
              <a:t>Based on rigorous, relevant research</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2" name="Rectangle 11">
            <a:extLst>
              <a:ext uri="{FF2B5EF4-FFF2-40B4-BE49-F238E27FC236}">
                <a16:creationId xmlns:a16="http://schemas.microsoft.com/office/drawing/2014/main" id="{323F49F4-6187-058B-1ED8-7E1EFC4F296A}"/>
              </a:ext>
            </a:extLst>
          </p:cNvPr>
          <p:cNvSpPr/>
          <p:nvPr/>
        </p:nvSpPr>
        <p:spPr>
          <a:xfrm>
            <a:off x="6112395" y="2358874"/>
            <a:ext cx="2035623" cy="335813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tabLst>
                <a:tab pos="914400" algn="l"/>
              </a:tabLst>
            </a:pPr>
            <a:r>
              <a:rPr lang="en-US" b="1" dirty="0">
                <a:effectLst/>
                <a:latin typeface="Corbel" panose="020B0503020204020204" pitchFamily="34" charset="0"/>
                <a:ea typeface="Times New Roman" panose="02020603050405020304" pitchFamily="18" charset="0"/>
                <a:cs typeface="Arial" panose="020B0604020202020204" pitchFamily="34" charset="0"/>
              </a:rPr>
              <a:t>Accompanied by a robust plan for implementation</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3" name="Rectangle 12">
            <a:extLst>
              <a:ext uri="{FF2B5EF4-FFF2-40B4-BE49-F238E27FC236}">
                <a16:creationId xmlns:a16="http://schemas.microsoft.com/office/drawing/2014/main" id="{ADEBF744-A1EA-C776-E6D1-598DBF685473}"/>
              </a:ext>
            </a:extLst>
          </p:cNvPr>
          <p:cNvSpPr/>
          <p:nvPr/>
        </p:nvSpPr>
        <p:spPr>
          <a:xfrm>
            <a:off x="8184192" y="4551580"/>
            <a:ext cx="1792905" cy="116543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tabLst>
                <a:tab pos="914400" algn="l"/>
              </a:tabLst>
            </a:pPr>
            <a:r>
              <a:rPr lang="en-US" b="1" dirty="0">
                <a:effectLst/>
                <a:latin typeface="Corbel" panose="020B0503020204020204" pitchFamily="34" charset="0"/>
                <a:ea typeface="Times New Roman" panose="02020603050405020304" pitchFamily="18" charset="0"/>
                <a:cs typeface="Arial" panose="020B0604020202020204" pitchFamily="34" charset="0"/>
              </a:rPr>
              <a:t> well-defined measurable goals</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4" name="Rectangle 13">
            <a:extLst>
              <a:ext uri="{FF2B5EF4-FFF2-40B4-BE49-F238E27FC236}">
                <a16:creationId xmlns:a16="http://schemas.microsoft.com/office/drawing/2014/main" id="{3192C9F6-638F-2BE5-F939-78AB4108F7B2}"/>
              </a:ext>
            </a:extLst>
          </p:cNvPr>
          <p:cNvSpPr/>
          <p:nvPr/>
        </p:nvSpPr>
        <p:spPr>
          <a:xfrm>
            <a:off x="8148814" y="3362345"/>
            <a:ext cx="1866901" cy="11350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tabLst>
                <a:tab pos="914400" algn="l"/>
              </a:tabLst>
            </a:pPr>
            <a:r>
              <a:rPr lang="en-US" b="1" dirty="0">
                <a:effectLst/>
                <a:latin typeface="Corbel" panose="020B0503020204020204" pitchFamily="34" charset="0"/>
                <a:ea typeface="Times New Roman" panose="02020603050405020304" pitchFamily="18" charset="0"/>
                <a:cs typeface="Arial" panose="020B0604020202020204" pitchFamily="34" charset="0"/>
              </a:rPr>
              <a:t>clearly outlined roles and responsibilities</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5" name="Rectangle 14">
            <a:extLst>
              <a:ext uri="{FF2B5EF4-FFF2-40B4-BE49-F238E27FC236}">
                <a16:creationId xmlns:a16="http://schemas.microsoft.com/office/drawing/2014/main" id="{EB7DDE6A-0289-049F-B53F-3C47A6C56BB6}"/>
              </a:ext>
            </a:extLst>
          </p:cNvPr>
          <p:cNvSpPr/>
          <p:nvPr/>
        </p:nvSpPr>
        <p:spPr>
          <a:xfrm>
            <a:off x="8167658" y="2358874"/>
            <a:ext cx="1848057" cy="919069"/>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tabLst>
                <a:tab pos="914400" algn="l"/>
              </a:tabLst>
            </a:pPr>
            <a:r>
              <a:rPr lang="en-US" b="1" dirty="0">
                <a:effectLst/>
                <a:latin typeface="Corbel" panose="020B0503020204020204" pitchFamily="34" charset="0"/>
                <a:ea typeface="Times New Roman" panose="02020603050405020304" pitchFamily="18" charset="0"/>
                <a:cs typeface="Arial" panose="020B0604020202020204" pitchFamily="34" charset="0"/>
              </a:rPr>
              <a:t>implementation timelines</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6" name="Rectangle 15">
            <a:extLst>
              <a:ext uri="{FF2B5EF4-FFF2-40B4-BE49-F238E27FC236}">
                <a16:creationId xmlns:a16="http://schemas.microsoft.com/office/drawing/2014/main" id="{3890EE42-226A-603E-60E5-6CDD96E007A5}"/>
              </a:ext>
            </a:extLst>
          </p:cNvPr>
          <p:cNvSpPr/>
          <p:nvPr/>
        </p:nvSpPr>
        <p:spPr>
          <a:xfrm>
            <a:off x="6112395" y="1906840"/>
            <a:ext cx="5471763" cy="409833"/>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tabLst>
                <a:tab pos="914400" algn="l"/>
              </a:tabLst>
            </a:pPr>
            <a:r>
              <a:rPr lang="en-US" dirty="0">
                <a:effectLst/>
                <a:latin typeface="Corbel" panose="020B0503020204020204" pitchFamily="34" charset="0"/>
                <a:ea typeface="Times New Roman" panose="02020603050405020304" pitchFamily="18" charset="0"/>
                <a:cs typeface="Arial" panose="020B0604020202020204" pitchFamily="34" charset="0"/>
              </a:rPr>
              <a:t>systemic approach </a:t>
            </a:r>
          </a:p>
        </p:txBody>
      </p:sp>
      <p:sp>
        <p:nvSpPr>
          <p:cNvPr id="17" name="Rectangle 16">
            <a:extLst>
              <a:ext uri="{FF2B5EF4-FFF2-40B4-BE49-F238E27FC236}">
                <a16:creationId xmlns:a16="http://schemas.microsoft.com/office/drawing/2014/main" id="{2E616E9E-EC4A-E401-5D8C-3735CDCFB415}"/>
              </a:ext>
            </a:extLst>
          </p:cNvPr>
          <p:cNvSpPr/>
          <p:nvPr/>
        </p:nvSpPr>
        <p:spPr>
          <a:xfrm>
            <a:off x="4125116" y="3429000"/>
            <a:ext cx="1967639" cy="1517754"/>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tabLst>
                <a:tab pos="914400" algn="l"/>
              </a:tabLst>
            </a:pPr>
            <a:r>
              <a:rPr lang="en-US" dirty="0">
                <a:effectLst/>
                <a:latin typeface="Corbel" panose="020B0503020204020204" pitchFamily="34" charset="0"/>
                <a:ea typeface="Times New Roman" panose="02020603050405020304" pitchFamily="18" charset="0"/>
                <a:cs typeface="Arial" panose="020B0604020202020204" pitchFamily="34" charset="0"/>
              </a:rPr>
              <a:t>ELP standards + academic content standards</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8" name="Rectangle 17">
            <a:extLst>
              <a:ext uri="{FF2B5EF4-FFF2-40B4-BE49-F238E27FC236}">
                <a16:creationId xmlns:a16="http://schemas.microsoft.com/office/drawing/2014/main" id="{D56A8B8C-99BA-925A-B18D-F2C14683C2B5}"/>
              </a:ext>
            </a:extLst>
          </p:cNvPr>
          <p:cNvSpPr/>
          <p:nvPr/>
        </p:nvSpPr>
        <p:spPr>
          <a:xfrm>
            <a:off x="10051889" y="2358874"/>
            <a:ext cx="1532269" cy="3358139"/>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tabLst>
                <a:tab pos="914400" algn="l"/>
              </a:tabLst>
            </a:pPr>
            <a:r>
              <a:rPr lang="en-US" dirty="0">
                <a:effectLst/>
                <a:latin typeface="Corbel" panose="020B0503020204020204" pitchFamily="34" charset="0"/>
                <a:ea typeface="Times New Roman" panose="02020603050405020304" pitchFamily="18" charset="0"/>
                <a:cs typeface="Arial" panose="020B0604020202020204" pitchFamily="34" charset="0"/>
              </a:rPr>
              <a:t>performance monitoring and evaluation </a:t>
            </a:r>
          </a:p>
        </p:txBody>
      </p:sp>
      <p:sp>
        <p:nvSpPr>
          <p:cNvPr id="19" name="Arrow: Right 18">
            <a:extLst>
              <a:ext uri="{FF2B5EF4-FFF2-40B4-BE49-F238E27FC236}">
                <a16:creationId xmlns:a16="http://schemas.microsoft.com/office/drawing/2014/main" id="{F34A0A21-10C1-DD54-6054-BE55927050B9}"/>
              </a:ext>
            </a:extLst>
          </p:cNvPr>
          <p:cNvSpPr/>
          <p:nvPr/>
        </p:nvSpPr>
        <p:spPr>
          <a:xfrm>
            <a:off x="752467" y="5578302"/>
            <a:ext cx="10229850" cy="1123240"/>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tabLst>
                <a:tab pos="914400" algn="l"/>
              </a:tabLst>
            </a:pPr>
            <a:r>
              <a:rPr lang="en-US" sz="2800" dirty="0">
                <a:effectLst/>
                <a:latin typeface="Corbel" panose="020B0503020204020204" pitchFamily="34" charset="0"/>
                <a:ea typeface="Times New Roman" panose="02020603050405020304" pitchFamily="18" charset="0"/>
                <a:cs typeface="Arial" panose="020B0604020202020204" pitchFamily="34" charset="0"/>
              </a:rPr>
              <a:t>longitudinal data in order to make changes</a:t>
            </a:r>
            <a:endParaRPr lang="en-US" sz="6600" dirty="0">
              <a:effectLst/>
            </a:endParaRPr>
          </a:p>
        </p:txBody>
      </p:sp>
      <p:sp>
        <p:nvSpPr>
          <p:cNvPr id="8" name="Oval 7">
            <a:extLst>
              <a:ext uri="{FF2B5EF4-FFF2-40B4-BE49-F238E27FC236}">
                <a16:creationId xmlns:a16="http://schemas.microsoft.com/office/drawing/2014/main" id="{54EC5EE5-45FE-6255-5CDA-DBECA704DD1F}"/>
              </a:ext>
            </a:extLst>
          </p:cNvPr>
          <p:cNvSpPr/>
          <p:nvPr/>
        </p:nvSpPr>
        <p:spPr>
          <a:xfrm>
            <a:off x="1182646" y="1693122"/>
            <a:ext cx="2174078" cy="1976103"/>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tabLst>
                <a:tab pos="914400" algn="l"/>
              </a:tabLst>
            </a:pPr>
            <a:r>
              <a:rPr lang="en-US" sz="1600" dirty="0">
                <a:effectLst/>
                <a:latin typeface="Corbel" panose="020B0503020204020204" pitchFamily="34" charset="0"/>
                <a:ea typeface="Times New Roman" panose="02020603050405020304" pitchFamily="18" charset="0"/>
                <a:cs typeface="Arial" panose="020B0604020202020204" pitchFamily="34" charset="0"/>
              </a:rPr>
              <a:t>timely and meaningful consultation with a broad range of stakeholders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0947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54462-C39F-C9FC-9E3B-B215A89D261A}"/>
              </a:ext>
            </a:extLst>
          </p:cNvPr>
          <p:cNvSpPr>
            <a:spLocks noGrp="1"/>
          </p:cNvSpPr>
          <p:nvPr>
            <p:ph type="title"/>
          </p:nvPr>
        </p:nvSpPr>
        <p:spPr>
          <a:xfrm>
            <a:off x="871530" y="407752"/>
            <a:ext cx="10796587" cy="237802"/>
          </a:xfrm>
        </p:spPr>
        <p:txBody>
          <a:bodyPr>
            <a:normAutofit fontScale="90000"/>
          </a:bodyPr>
          <a:lstStyle/>
          <a:p>
            <a:r>
              <a:rPr lang="en-US" b="1" dirty="0"/>
              <a:t>In Title III, </a:t>
            </a:r>
            <a:r>
              <a:rPr lang="en-US" b="1" dirty="0">
                <a:solidFill>
                  <a:srgbClr val="00B050"/>
                </a:solidFill>
                <a:latin typeface="Corbel" panose="020B0503020204020204" pitchFamily="34" charset="0"/>
                <a:cs typeface="Arial" panose="020B0604020202020204" pitchFamily="34" charset="0"/>
              </a:rPr>
              <a:t>e</a:t>
            </a:r>
            <a:r>
              <a:rPr lang="en-US" sz="4400" b="1" dirty="0">
                <a:solidFill>
                  <a:srgbClr val="00B050"/>
                </a:solidFill>
                <a:effectLst/>
                <a:latin typeface="Corbel" panose="020B0503020204020204" pitchFamily="34" charset="0"/>
                <a:ea typeface="Times New Roman" panose="02020603050405020304" pitchFamily="18" charset="0"/>
                <a:cs typeface="Arial" panose="020B0604020202020204" pitchFamily="34" charset="0"/>
              </a:rPr>
              <a:t>ffective</a:t>
            </a:r>
            <a:r>
              <a:rPr lang="en-US" sz="4400" b="1" dirty="0">
                <a:effectLst/>
                <a:latin typeface="Corbel" panose="020B0503020204020204" pitchFamily="34" charset="0"/>
                <a:ea typeface="Times New Roman" panose="02020603050405020304" pitchFamily="18" charset="0"/>
                <a:cs typeface="Arial" panose="020B0604020202020204" pitchFamily="34" charset="0"/>
              </a:rPr>
              <a:t> is defined as driven by </a:t>
            </a:r>
            <a:endParaRPr lang="en-US" b="1" dirty="0"/>
          </a:p>
        </p:txBody>
      </p:sp>
      <p:pic>
        <p:nvPicPr>
          <p:cNvPr id="6" name="Graphic 5" descr="Truck outline">
            <a:extLst>
              <a:ext uri="{FF2B5EF4-FFF2-40B4-BE49-F238E27FC236}">
                <a16:creationId xmlns:a16="http://schemas.microsoft.com/office/drawing/2014/main" id="{72D2FB9C-3D32-225D-C55C-940E52C3055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07051" y="526653"/>
            <a:ext cx="12308803" cy="5966221"/>
          </a:xfrm>
          <a:prstGeom prst="rect">
            <a:avLst/>
          </a:prstGeom>
        </p:spPr>
      </p:pic>
      <p:sp>
        <p:nvSpPr>
          <p:cNvPr id="7" name="Oval 6">
            <a:extLst>
              <a:ext uri="{FF2B5EF4-FFF2-40B4-BE49-F238E27FC236}">
                <a16:creationId xmlns:a16="http://schemas.microsoft.com/office/drawing/2014/main" id="{300F3EF1-E00F-E20C-5D28-D637D6CE1EFF}"/>
              </a:ext>
            </a:extLst>
          </p:cNvPr>
          <p:cNvSpPr/>
          <p:nvPr/>
        </p:nvSpPr>
        <p:spPr>
          <a:xfrm>
            <a:off x="1977436" y="3705180"/>
            <a:ext cx="2174078" cy="1965236"/>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tabLst>
                <a:tab pos="914400" algn="l"/>
              </a:tabLst>
            </a:pPr>
            <a:r>
              <a:rPr lang="en-US" dirty="0">
                <a:effectLst/>
                <a:latin typeface="Corbel" panose="020B0503020204020204" pitchFamily="34" charset="0"/>
                <a:ea typeface="Times New Roman" panose="02020603050405020304" pitchFamily="18" charset="0"/>
                <a:cs typeface="Arial" panose="020B0604020202020204" pitchFamily="34" charset="0"/>
              </a:rPr>
              <a:t>unique </a:t>
            </a:r>
          </a:p>
          <a:p>
            <a:pPr algn="ctr">
              <a:tabLst>
                <a:tab pos="914400" algn="l"/>
              </a:tabLst>
            </a:pPr>
            <a:r>
              <a:rPr lang="en-US" dirty="0">
                <a:effectLst/>
                <a:latin typeface="Corbel" panose="020B0503020204020204" pitchFamily="34" charset="0"/>
                <a:ea typeface="Times New Roman" panose="02020603050405020304" pitchFamily="18" charset="0"/>
                <a:cs typeface="Arial" panose="020B0604020202020204" pitchFamily="34" charset="0"/>
              </a:rPr>
              <a:t>local needs of MLLs/ district subgroups of MLLs</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8" name="Oval 7">
            <a:extLst>
              <a:ext uri="{FF2B5EF4-FFF2-40B4-BE49-F238E27FC236}">
                <a16:creationId xmlns:a16="http://schemas.microsoft.com/office/drawing/2014/main" id="{54EC5EE5-45FE-6255-5CDA-DBECA704DD1F}"/>
              </a:ext>
            </a:extLst>
          </p:cNvPr>
          <p:cNvSpPr/>
          <p:nvPr/>
        </p:nvSpPr>
        <p:spPr>
          <a:xfrm>
            <a:off x="8808239" y="3694312"/>
            <a:ext cx="2174078" cy="1976103"/>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tabLst>
                <a:tab pos="914400" algn="l"/>
              </a:tabLst>
            </a:pPr>
            <a:r>
              <a:rPr lang="en-US" sz="1600" dirty="0">
                <a:effectLst/>
                <a:latin typeface="Corbel" panose="020B0503020204020204" pitchFamily="34" charset="0"/>
                <a:ea typeface="Times New Roman" panose="02020603050405020304" pitchFamily="18" charset="0"/>
                <a:cs typeface="Arial" panose="020B0604020202020204" pitchFamily="34" charset="0"/>
              </a:rPr>
              <a:t>timely and meaningful consultation with a broad range of stakeholders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1" name="Oval 10">
            <a:extLst>
              <a:ext uri="{FF2B5EF4-FFF2-40B4-BE49-F238E27FC236}">
                <a16:creationId xmlns:a16="http://schemas.microsoft.com/office/drawing/2014/main" id="{792A2152-01D7-FF70-4469-BDA12CC57E3D}"/>
              </a:ext>
            </a:extLst>
          </p:cNvPr>
          <p:cNvSpPr/>
          <p:nvPr/>
        </p:nvSpPr>
        <p:spPr>
          <a:xfrm>
            <a:off x="5080664" y="3694311"/>
            <a:ext cx="2174078" cy="1976103"/>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tabLst>
                <a:tab pos="914400" algn="l"/>
              </a:tabLst>
            </a:pPr>
            <a:r>
              <a:rPr lang="en-US" dirty="0">
                <a:effectLst/>
                <a:latin typeface="Corbel" panose="020B0503020204020204" pitchFamily="34" charset="0"/>
                <a:ea typeface="Times New Roman" panose="02020603050405020304" pitchFamily="18" charset="0"/>
                <a:cs typeface="Arial" panose="020B0604020202020204" pitchFamily="34" charset="0"/>
              </a:rPr>
              <a:t>Based on rigorous, relevant research</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2" name="Rectangle 11">
            <a:extLst>
              <a:ext uri="{FF2B5EF4-FFF2-40B4-BE49-F238E27FC236}">
                <a16:creationId xmlns:a16="http://schemas.microsoft.com/office/drawing/2014/main" id="{323F49F4-6187-058B-1ED8-7E1EFC4F296A}"/>
              </a:ext>
            </a:extLst>
          </p:cNvPr>
          <p:cNvSpPr/>
          <p:nvPr/>
        </p:nvSpPr>
        <p:spPr>
          <a:xfrm>
            <a:off x="1028352" y="880392"/>
            <a:ext cx="2549691" cy="162878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tabLst>
                <a:tab pos="914400" algn="l"/>
              </a:tabLst>
            </a:pPr>
            <a:r>
              <a:rPr lang="en-US" b="1" dirty="0">
                <a:effectLst/>
                <a:latin typeface="Corbel" panose="020B0503020204020204" pitchFamily="34" charset="0"/>
                <a:ea typeface="Times New Roman" panose="02020603050405020304" pitchFamily="18" charset="0"/>
                <a:cs typeface="Arial" panose="020B0604020202020204" pitchFamily="34" charset="0"/>
              </a:rPr>
              <a:t>Accompanied by a robust plan for implementation</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3" name="Rectangle 12">
            <a:extLst>
              <a:ext uri="{FF2B5EF4-FFF2-40B4-BE49-F238E27FC236}">
                <a16:creationId xmlns:a16="http://schemas.microsoft.com/office/drawing/2014/main" id="{ADEBF744-A1EA-C776-E6D1-598DBF685473}"/>
              </a:ext>
            </a:extLst>
          </p:cNvPr>
          <p:cNvSpPr/>
          <p:nvPr/>
        </p:nvSpPr>
        <p:spPr>
          <a:xfrm>
            <a:off x="471671" y="2412837"/>
            <a:ext cx="1632027" cy="116543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tabLst>
                <a:tab pos="914400" algn="l"/>
              </a:tabLst>
            </a:pPr>
            <a:r>
              <a:rPr lang="en-US" b="1" dirty="0">
                <a:effectLst/>
                <a:latin typeface="Corbel" panose="020B0503020204020204" pitchFamily="34" charset="0"/>
                <a:ea typeface="Times New Roman" panose="02020603050405020304" pitchFamily="18" charset="0"/>
                <a:cs typeface="Arial" panose="020B0604020202020204" pitchFamily="34" charset="0"/>
              </a:rPr>
              <a:t> well-defined measurable goals</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4" name="Rectangle 13">
            <a:extLst>
              <a:ext uri="{FF2B5EF4-FFF2-40B4-BE49-F238E27FC236}">
                <a16:creationId xmlns:a16="http://schemas.microsoft.com/office/drawing/2014/main" id="{3192C9F6-638F-2BE5-F939-78AB4108F7B2}"/>
              </a:ext>
            </a:extLst>
          </p:cNvPr>
          <p:cNvSpPr/>
          <p:nvPr/>
        </p:nvSpPr>
        <p:spPr>
          <a:xfrm>
            <a:off x="2038157" y="2412837"/>
            <a:ext cx="1866901" cy="11350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tabLst>
                <a:tab pos="914400" algn="l"/>
              </a:tabLst>
            </a:pPr>
            <a:r>
              <a:rPr lang="en-US" b="1" dirty="0">
                <a:effectLst/>
                <a:latin typeface="Corbel" panose="020B0503020204020204" pitchFamily="34" charset="0"/>
                <a:ea typeface="Times New Roman" panose="02020603050405020304" pitchFamily="18" charset="0"/>
                <a:cs typeface="Arial" panose="020B0604020202020204" pitchFamily="34" charset="0"/>
              </a:rPr>
              <a:t>clearly outlined roles and responsibilities</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5" name="Rectangle 14">
            <a:extLst>
              <a:ext uri="{FF2B5EF4-FFF2-40B4-BE49-F238E27FC236}">
                <a16:creationId xmlns:a16="http://schemas.microsoft.com/office/drawing/2014/main" id="{EB7DDE6A-0289-049F-B53F-3C47A6C56BB6}"/>
              </a:ext>
            </a:extLst>
          </p:cNvPr>
          <p:cNvSpPr/>
          <p:nvPr/>
        </p:nvSpPr>
        <p:spPr>
          <a:xfrm>
            <a:off x="3387171" y="880392"/>
            <a:ext cx="1848057" cy="153282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tabLst>
                <a:tab pos="914400" algn="l"/>
              </a:tabLst>
            </a:pPr>
            <a:r>
              <a:rPr lang="en-US" b="1" dirty="0">
                <a:effectLst/>
                <a:latin typeface="Corbel" panose="020B0503020204020204" pitchFamily="34" charset="0"/>
                <a:ea typeface="Times New Roman" panose="02020603050405020304" pitchFamily="18" charset="0"/>
                <a:cs typeface="Arial" panose="020B0604020202020204" pitchFamily="34" charset="0"/>
              </a:rPr>
              <a:t>implementation timelines</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6" name="Rectangle 15">
            <a:extLst>
              <a:ext uri="{FF2B5EF4-FFF2-40B4-BE49-F238E27FC236}">
                <a16:creationId xmlns:a16="http://schemas.microsoft.com/office/drawing/2014/main" id="{3890EE42-226A-603E-60E5-6CDD96E007A5}"/>
              </a:ext>
            </a:extLst>
          </p:cNvPr>
          <p:cNvSpPr/>
          <p:nvPr/>
        </p:nvSpPr>
        <p:spPr>
          <a:xfrm>
            <a:off x="3823874" y="2412837"/>
            <a:ext cx="1430198" cy="1165433"/>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tabLst>
                <a:tab pos="914400" algn="l"/>
              </a:tabLst>
            </a:pPr>
            <a:r>
              <a:rPr lang="en-US" dirty="0">
                <a:effectLst/>
                <a:latin typeface="Corbel" panose="020B0503020204020204" pitchFamily="34" charset="0"/>
                <a:ea typeface="Times New Roman" panose="02020603050405020304" pitchFamily="18" charset="0"/>
                <a:cs typeface="Arial" panose="020B0604020202020204" pitchFamily="34" charset="0"/>
              </a:rPr>
              <a:t>systemic approach </a:t>
            </a:r>
          </a:p>
        </p:txBody>
      </p:sp>
      <p:sp>
        <p:nvSpPr>
          <p:cNvPr id="17" name="Rectangle 16">
            <a:extLst>
              <a:ext uri="{FF2B5EF4-FFF2-40B4-BE49-F238E27FC236}">
                <a16:creationId xmlns:a16="http://schemas.microsoft.com/office/drawing/2014/main" id="{2E616E9E-EC4A-E401-5D8C-3735CDCFB415}"/>
              </a:ext>
            </a:extLst>
          </p:cNvPr>
          <p:cNvSpPr/>
          <p:nvPr/>
        </p:nvSpPr>
        <p:spPr>
          <a:xfrm>
            <a:off x="5254072" y="1921480"/>
            <a:ext cx="1586856" cy="1689203"/>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tabLst>
                <a:tab pos="914400" algn="l"/>
              </a:tabLst>
            </a:pPr>
            <a:r>
              <a:rPr lang="en-US" dirty="0">
                <a:effectLst/>
                <a:latin typeface="Corbel" panose="020B0503020204020204" pitchFamily="34" charset="0"/>
                <a:ea typeface="Times New Roman" panose="02020603050405020304" pitchFamily="18" charset="0"/>
                <a:cs typeface="Arial" panose="020B0604020202020204" pitchFamily="34" charset="0"/>
              </a:rPr>
              <a:t>ELP standards + academic content standards</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8" name="Rectangle 17">
            <a:extLst>
              <a:ext uri="{FF2B5EF4-FFF2-40B4-BE49-F238E27FC236}">
                <a16:creationId xmlns:a16="http://schemas.microsoft.com/office/drawing/2014/main" id="{D56A8B8C-99BA-925A-B18D-F2C14683C2B5}"/>
              </a:ext>
            </a:extLst>
          </p:cNvPr>
          <p:cNvSpPr/>
          <p:nvPr/>
        </p:nvSpPr>
        <p:spPr>
          <a:xfrm>
            <a:off x="6859771" y="1921480"/>
            <a:ext cx="1728063" cy="1689203"/>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tabLst>
                <a:tab pos="914400" algn="l"/>
              </a:tabLst>
            </a:pPr>
            <a:r>
              <a:rPr lang="en-US" dirty="0">
                <a:effectLst/>
                <a:latin typeface="Corbel" panose="020B0503020204020204" pitchFamily="34" charset="0"/>
                <a:ea typeface="Times New Roman" panose="02020603050405020304" pitchFamily="18" charset="0"/>
                <a:cs typeface="Arial" panose="020B0604020202020204" pitchFamily="34" charset="0"/>
              </a:rPr>
              <a:t>performance monitoring and evaluation </a:t>
            </a:r>
          </a:p>
        </p:txBody>
      </p:sp>
      <p:sp>
        <p:nvSpPr>
          <p:cNvPr id="19" name="Arrow: Right 18">
            <a:extLst>
              <a:ext uri="{FF2B5EF4-FFF2-40B4-BE49-F238E27FC236}">
                <a16:creationId xmlns:a16="http://schemas.microsoft.com/office/drawing/2014/main" id="{F34A0A21-10C1-DD54-6054-BE55927050B9}"/>
              </a:ext>
            </a:extLst>
          </p:cNvPr>
          <p:cNvSpPr/>
          <p:nvPr/>
        </p:nvSpPr>
        <p:spPr>
          <a:xfrm>
            <a:off x="752467" y="5578302"/>
            <a:ext cx="10229850" cy="1123240"/>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tabLst>
                <a:tab pos="914400" algn="l"/>
              </a:tabLst>
            </a:pPr>
            <a:r>
              <a:rPr lang="en-US" sz="2800" dirty="0">
                <a:effectLst/>
                <a:latin typeface="Corbel" panose="020B0503020204020204" pitchFamily="34" charset="0"/>
                <a:ea typeface="Times New Roman" panose="02020603050405020304" pitchFamily="18" charset="0"/>
                <a:cs typeface="Arial" panose="020B0604020202020204" pitchFamily="34" charset="0"/>
              </a:rPr>
              <a:t>longitudinal data in order to make changes</a:t>
            </a:r>
            <a:endParaRPr lang="en-US" sz="6600" dirty="0">
              <a:effectLst/>
            </a:endParaRPr>
          </a:p>
        </p:txBody>
      </p:sp>
    </p:spTree>
    <p:extLst>
      <p:ext uri="{BB962C8B-B14F-4D97-AF65-F5344CB8AC3E}">
        <p14:creationId xmlns:p14="http://schemas.microsoft.com/office/powerpoint/2010/main" val="2388084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1_Office Theme">
  <a:themeElements>
    <a:clrScheme name="Rhode Island">
      <a:dk1>
        <a:sysClr val="windowText" lastClr="000000"/>
      </a:dk1>
      <a:lt1>
        <a:sysClr val="window" lastClr="FFFFFF"/>
      </a:lt1>
      <a:dk2>
        <a:srgbClr val="44546A"/>
      </a:dk2>
      <a:lt2>
        <a:srgbClr val="C4C4C4"/>
      </a:lt2>
      <a:accent1>
        <a:srgbClr val="EB5152"/>
      </a:accent1>
      <a:accent2>
        <a:srgbClr val="1E497F"/>
      </a:accent2>
      <a:accent3>
        <a:srgbClr val="8FBAE4"/>
      </a:accent3>
      <a:accent4>
        <a:srgbClr val="FFC709"/>
      </a:accent4>
      <a:accent5>
        <a:srgbClr val="404040"/>
      </a:accent5>
      <a:accent6>
        <a:srgbClr val="656565"/>
      </a:accent6>
      <a:hlink>
        <a:srgbClr val="0563C1"/>
      </a:hlink>
      <a:folHlink>
        <a:srgbClr val="954F72"/>
      </a:folHlink>
    </a:clrScheme>
    <a:fontScheme name="Rhode">
      <a:majorFont>
        <a:latin typeface="Franklin Gothic Demi Cond"/>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1E497F"/>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lnSpc>
            <a:spcPct val="123000"/>
          </a:lnSpc>
          <a:spcBef>
            <a:spcPts val="600"/>
          </a:spcBef>
          <a:spcAft>
            <a:spcPts val="600"/>
          </a:spcAft>
          <a:defRPr sz="160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lnSpc>
            <a:spcPct val="123000"/>
          </a:lnSpc>
          <a:spcBef>
            <a:spcPts val="600"/>
          </a:spcBef>
          <a:spcAft>
            <a:spcPts val="600"/>
          </a:spcAft>
          <a:defRPr sz="1600">
            <a:solidFill>
              <a:srgbClr val="656666"/>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194</TotalTime>
  <Words>549</Words>
  <Application>Microsoft Office PowerPoint</Application>
  <PresentationFormat>Widescreen</PresentationFormat>
  <Paragraphs>94</Paragraphs>
  <Slides>6</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6</vt:i4>
      </vt:variant>
    </vt:vector>
  </HeadingPairs>
  <TitlesOfParts>
    <vt:vector size="19" baseType="lpstr">
      <vt:lpstr>Aptos</vt:lpstr>
      <vt:lpstr>Aptos Display</vt:lpstr>
      <vt:lpstr>Arial</vt:lpstr>
      <vt:lpstr>Calibri</vt:lpstr>
      <vt:lpstr>Corbel</vt:lpstr>
      <vt:lpstr>Franklin Gothic Book</vt:lpstr>
      <vt:lpstr>Franklin Gothic Demi Cond</vt:lpstr>
      <vt:lpstr>Libre Franklin</vt:lpstr>
      <vt:lpstr>Times New Roman</vt:lpstr>
      <vt:lpstr>Trebuchet MS</vt:lpstr>
      <vt:lpstr>Wingdings 2</vt:lpstr>
      <vt:lpstr>Office Theme</vt:lpstr>
      <vt:lpstr>1_Office Theme</vt:lpstr>
      <vt:lpstr>Important!</vt:lpstr>
      <vt:lpstr>PowerPoint Presentation</vt:lpstr>
      <vt:lpstr>What are the district’s responsibilities under the Title III program?</vt:lpstr>
      <vt:lpstr>PowerPoint Presentation</vt:lpstr>
      <vt:lpstr>In Title III, effective is defined as driven by </vt:lpstr>
      <vt:lpstr>In Title III, effective is defined as driven by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Timeline nuances for Title III approval</dc:title>
  <dc:creator>Klein, Emily</dc:creator>
  <cp:lastModifiedBy>Klein, Emily</cp:lastModifiedBy>
  <cp:revision>2</cp:revision>
  <dcterms:created xsi:type="dcterms:W3CDTF">2024-04-10T15:39:13Z</dcterms:created>
  <dcterms:modified xsi:type="dcterms:W3CDTF">2024-04-24T15:01:25Z</dcterms:modified>
</cp:coreProperties>
</file>