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2.xml" ContentType="application/vnd.openxmlformats-officedocument.theme+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718" r:id="rId5"/>
    <p:sldMasterId id="2147483770" r:id="rId6"/>
  </p:sldMasterIdLst>
  <p:notesMasterIdLst>
    <p:notesMasterId r:id="rId48"/>
  </p:notesMasterIdLst>
  <p:sldIdLst>
    <p:sldId id="392" r:id="rId7"/>
    <p:sldId id="257" r:id="rId8"/>
    <p:sldId id="389" r:id="rId9"/>
    <p:sldId id="259" r:id="rId10"/>
    <p:sldId id="285" r:id="rId11"/>
    <p:sldId id="286" r:id="rId12"/>
    <p:sldId id="258" r:id="rId13"/>
    <p:sldId id="398" r:id="rId14"/>
    <p:sldId id="400" r:id="rId15"/>
    <p:sldId id="289" r:id="rId16"/>
    <p:sldId id="401" r:id="rId17"/>
    <p:sldId id="290" r:id="rId18"/>
    <p:sldId id="396" r:id="rId19"/>
    <p:sldId id="420" r:id="rId20"/>
    <p:sldId id="2135" r:id="rId21"/>
    <p:sldId id="2141" r:id="rId22"/>
    <p:sldId id="402" r:id="rId23"/>
    <p:sldId id="419" r:id="rId24"/>
    <p:sldId id="276" r:id="rId25"/>
    <p:sldId id="277" r:id="rId26"/>
    <p:sldId id="278" r:id="rId27"/>
    <p:sldId id="2137" r:id="rId28"/>
    <p:sldId id="2147" r:id="rId29"/>
    <p:sldId id="2148" r:id="rId30"/>
    <p:sldId id="2146" r:id="rId31"/>
    <p:sldId id="2142" r:id="rId32"/>
    <p:sldId id="2143" r:id="rId33"/>
    <p:sldId id="2145" r:id="rId34"/>
    <p:sldId id="2144" r:id="rId35"/>
    <p:sldId id="279" r:id="rId36"/>
    <p:sldId id="2138" r:id="rId37"/>
    <p:sldId id="2149" r:id="rId38"/>
    <p:sldId id="280" r:id="rId39"/>
    <p:sldId id="2139" r:id="rId40"/>
    <p:sldId id="283" r:id="rId41"/>
    <p:sldId id="281" r:id="rId42"/>
    <p:sldId id="2136" r:id="rId43"/>
    <p:sldId id="282" r:id="rId44"/>
    <p:sldId id="284" r:id="rId45"/>
    <p:sldId id="397" r:id="rId46"/>
    <p:sldId id="288" r:id="rId4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DCE1C05-790C-0E75-6847-98FC9DE39AD2}" name="Enos, Stephanie" initials="SE" userId="S::Stephanie.Enos@ride.ri.gov::a218e923-5f83-455b-9096-196e41733104" providerId="AD"/>
  <p188:author id="{E6268E10-CFD7-1842-DF3E-240AA69F2211}" name="Savastano, Linda" initials="SL" userId="S::Linda.Savastano@ride.ri.gov::3c3e2a97-942b-4df1-b601-b35cf127011a" providerId="AD"/>
  <p188:author id="{F6DC4D35-1A5E-D51F-1413-2712AD5906BB}" name="Mancieri, Michael" initials="MM" userId="S::michael.mancieri@ride.ri.gov::3327687a-e6a4-41a9-b3cf-936e2b0f244c" providerId="AD"/>
  <p188:author id="{7A90D041-6BF6-B59C-7EE4-37C3415471E8}" name="Milligan, Drew" initials="MD" userId="S::andrew.milligan@ride.ri.gov::49268200-56a5-4d2c-9378-0a77208d26b8" providerId="AD"/>
  <p188:author id="{D0045ACB-E1F0-9AC4-542B-AE3AC5B5B478}" name="Savastano, Linda" initials="SL" userId="S::linda.savastano@ride.ri.gov::3c3e2a97-942b-4df1-b601-b35cf127011a" providerId="AD"/>
  <p188:author id="{140F7EF4-6314-61DC-23C9-9512E3546125}" name="Danusis, Kristen" initials="DK" userId="S::kristen.danusis@ride.ri.gov::b23fe0e4-c946-4ad3-a93a-c927f599a05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CC"/>
    <a:srgbClr val="CCFFCC"/>
    <a:srgbClr val="0000FF"/>
    <a:srgbClr val="FF0000"/>
    <a:srgbClr val="EB5152"/>
    <a:srgbClr val="FFFFC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90F0260-60A1-4B92-ACFB-83CEBD37E594}" v="122" dt="2024-04-22T20:18:30.90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33"/>
  </p:normalViewPr>
  <p:slideViewPr>
    <p:cSldViewPr snapToGrid="0">
      <p:cViewPr varScale="1">
        <p:scale>
          <a:sx n="104" d="100"/>
          <a:sy n="104" d="100"/>
        </p:scale>
        <p:origin x="75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viewProps" Target="viewProp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microsoft.com/office/2015/10/relationships/revisionInfo" Target="revisionInfo.xml"/><Relationship Id="rId5" Type="http://schemas.openxmlformats.org/officeDocument/2006/relationships/slideMaster" Target="slideMasters/slideMaster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notesMaster" Target="notesMasters/notesMaster1.xml"/><Relationship Id="rId8" Type="http://schemas.openxmlformats.org/officeDocument/2006/relationships/slide" Target="slides/slide2.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0" Type="http://schemas.openxmlformats.org/officeDocument/2006/relationships/slide" Target="slides/slide14.xml"/><Relationship Id="rId41" Type="http://schemas.openxmlformats.org/officeDocument/2006/relationships/slide" Target="slides/slide35.xml"/><Relationship Id="rId54"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B42BFD0-EF57-411B-91CE-52A1031C2E61}"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DBC11F74-DEE2-41E5-8AF3-AD3B00583067}">
      <dgm:prSet phldrT="[Text]" phldr="0"/>
      <dgm:spPr>
        <a:solidFill>
          <a:schemeClr val="accent1"/>
        </a:solidFill>
      </dgm:spPr>
      <dgm:t>
        <a:bodyPr/>
        <a:lstStyle/>
        <a:p>
          <a:pPr rtl="0"/>
          <a:r>
            <a:rPr lang="en-US">
              <a:latin typeface="Franklin Gothic Demi Cond"/>
            </a:rPr>
            <a:t>Does Not Meet</a:t>
          </a:r>
        </a:p>
      </dgm:t>
    </dgm:pt>
    <dgm:pt modelId="{CA564A70-177D-443A-A100-8B4161ED20DC}" type="parTrans" cxnId="{B7B1B8CB-392A-4A2B-9F8D-DE11B40E7E32}">
      <dgm:prSet/>
      <dgm:spPr/>
      <dgm:t>
        <a:bodyPr/>
        <a:lstStyle/>
        <a:p>
          <a:endParaRPr lang="en-US"/>
        </a:p>
      </dgm:t>
    </dgm:pt>
    <dgm:pt modelId="{DC1E0BAB-0044-400F-82F6-742BD384E355}" type="sibTrans" cxnId="{B7B1B8CB-392A-4A2B-9F8D-DE11B40E7E32}">
      <dgm:prSet/>
      <dgm:spPr/>
      <dgm:t>
        <a:bodyPr/>
        <a:lstStyle/>
        <a:p>
          <a:endParaRPr lang="en-US"/>
        </a:p>
      </dgm:t>
    </dgm:pt>
    <dgm:pt modelId="{9105A1E8-3556-466F-95D5-CB2D8F2F8777}">
      <dgm:prSet phldr="0"/>
      <dgm:spPr>
        <a:solidFill>
          <a:srgbClr val="00B050"/>
        </a:solidFill>
      </dgm:spPr>
      <dgm:t>
        <a:bodyPr/>
        <a:lstStyle/>
        <a:p>
          <a:pPr rtl="0"/>
          <a:r>
            <a:rPr lang="en-US">
              <a:latin typeface="Franklin Gothic Demi Cond"/>
            </a:rPr>
            <a:t>Meets</a:t>
          </a:r>
          <a:endParaRPr lang="en-US"/>
        </a:p>
      </dgm:t>
    </dgm:pt>
    <dgm:pt modelId="{C784B7E3-3C3B-4541-9599-4F4FBFFA445B}" type="parTrans" cxnId="{5CD16E1B-65FF-4B43-91AD-966DA5379926}">
      <dgm:prSet/>
      <dgm:spPr/>
      <dgm:t>
        <a:bodyPr/>
        <a:lstStyle/>
        <a:p>
          <a:endParaRPr lang="en-US"/>
        </a:p>
      </dgm:t>
    </dgm:pt>
    <dgm:pt modelId="{51E7AAD7-A36A-4ABA-A153-5E986D290858}" type="sibTrans" cxnId="{5CD16E1B-65FF-4B43-91AD-966DA5379926}">
      <dgm:prSet/>
      <dgm:spPr/>
      <dgm:t>
        <a:bodyPr/>
        <a:lstStyle/>
        <a:p>
          <a:endParaRPr lang="en-US"/>
        </a:p>
      </dgm:t>
    </dgm:pt>
    <dgm:pt modelId="{833A1CD8-CED7-491B-9BED-F3CAD31CFE47}">
      <dgm:prSet phldr="0"/>
      <dgm:spPr>
        <a:solidFill>
          <a:schemeClr val="tx1"/>
        </a:solidFill>
      </dgm:spPr>
      <dgm:t>
        <a:bodyPr/>
        <a:lstStyle/>
        <a:p>
          <a:pPr rtl="0"/>
          <a:r>
            <a:rPr lang="en-US">
              <a:latin typeface="Franklin Gothic Demi Cond"/>
            </a:rPr>
            <a:t>N/A</a:t>
          </a:r>
        </a:p>
      </dgm:t>
    </dgm:pt>
    <dgm:pt modelId="{F602ED3D-0593-44FE-BE5A-D2AA6FAD6B13}" type="parTrans" cxnId="{C2DE183E-B361-44EE-83AA-9D547A71D62B}">
      <dgm:prSet/>
      <dgm:spPr/>
      <dgm:t>
        <a:bodyPr/>
        <a:lstStyle/>
        <a:p>
          <a:endParaRPr lang="en-US"/>
        </a:p>
      </dgm:t>
    </dgm:pt>
    <dgm:pt modelId="{8DFA6B38-CC3F-4925-A4E5-85D4EBF1498D}" type="sibTrans" cxnId="{C2DE183E-B361-44EE-83AA-9D547A71D62B}">
      <dgm:prSet/>
      <dgm:spPr/>
      <dgm:t>
        <a:bodyPr/>
        <a:lstStyle/>
        <a:p>
          <a:endParaRPr lang="en-US"/>
        </a:p>
      </dgm:t>
    </dgm:pt>
    <dgm:pt modelId="{7EE0C6F1-4C7F-4175-8897-27EAFBA27614}" type="pres">
      <dgm:prSet presAssocID="{FB42BFD0-EF57-411B-91CE-52A1031C2E61}" presName="diagram" presStyleCnt="0">
        <dgm:presLayoutVars>
          <dgm:dir/>
          <dgm:resizeHandles val="exact"/>
        </dgm:presLayoutVars>
      </dgm:prSet>
      <dgm:spPr/>
    </dgm:pt>
    <dgm:pt modelId="{75A4B003-CE83-413E-AFB0-832E3370808D}" type="pres">
      <dgm:prSet presAssocID="{DBC11F74-DEE2-41E5-8AF3-AD3B00583067}" presName="node" presStyleLbl="node1" presStyleIdx="0" presStyleCnt="3">
        <dgm:presLayoutVars>
          <dgm:bulletEnabled val="1"/>
        </dgm:presLayoutVars>
      </dgm:prSet>
      <dgm:spPr/>
    </dgm:pt>
    <dgm:pt modelId="{DAFFCED9-9B33-4489-B92F-ADC247986FB3}" type="pres">
      <dgm:prSet presAssocID="{DC1E0BAB-0044-400F-82F6-742BD384E355}" presName="sibTrans" presStyleCnt="0"/>
      <dgm:spPr/>
    </dgm:pt>
    <dgm:pt modelId="{2AEEDEB0-DDBF-4911-ADB5-D9BC54EC6E36}" type="pres">
      <dgm:prSet presAssocID="{9105A1E8-3556-466F-95D5-CB2D8F2F8777}" presName="node" presStyleLbl="node1" presStyleIdx="1" presStyleCnt="3">
        <dgm:presLayoutVars>
          <dgm:bulletEnabled val="1"/>
        </dgm:presLayoutVars>
      </dgm:prSet>
      <dgm:spPr/>
    </dgm:pt>
    <dgm:pt modelId="{19D09EB4-CC5C-4E5A-9774-DEE2CDE12B0E}" type="pres">
      <dgm:prSet presAssocID="{51E7AAD7-A36A-4ABA-A153-5E986D290858}" presName="sibTrans" presStyleCnt="0"/>
      <dgm:spPr/>
    </dgm:pt>
    <dgm:pt modelId="{D1AB919D-2EE7-494B-9D7B-B965779F35C5}" type="pres">
      <dgm:prSet presAssocID="{833A1CD8-CED7-491B-9BED-F3CAD31CFE47}" presName="node" presStyleLbl="node1" presStyleIdx="2" presStyleCnt="3">
        <dgm:presLayoutVars>
          <dgm:bulletEnabled val="1"/>
        </dgm:presLayoutVars>
      </dgm:prSet>
      <dgm:spPr/>
    </dgm:pt>
  </dgm:ptLst>
  <dgm:cxnLst>
    <dgm:cxn modelId="{A72D610F-2DA6-456D-A7CC-BACBDEE1A726}" type="presOf" srcId="{FB42BFD0-EF57-411B-91CE-52A1031C2E61}" destId="{7EE0C6F1-4C7F-4175-8897-27EAFBA27614}" srcOrd="0" destOrd="0" presId="urn:microsoft.com/office/officeart/2005/8/layout/default"/>
    <dgm:cxn modelId="{5CD16E1B-65FF-4B43-91AD-966DA5379926}" srcId="{FB42BFD0-EF57-411B-91CE-52A1031C2E61}" destId="{9105A1E8-3556-466F-95D5-CB2D8F2F8777}" srcOrd="1" destOrd="0" parTransId="{C784B7E3-3C3B-4541-9599-4F4FBFFA445B}" sibTransId="{51E7AAD7-A36A-4ABA-A153-5E986D290858}"/>
    <dgm:cxn modelId="{C2DE183E-B361-44EE-83AA-9D547A71D62B}" srcId="{FB42BFD0-EF57-411B-91CE-52A1031C2E61}" destId="{833A1CD8-CED7-491B-9BED-F3CAD31CFE47}" srcOrd="2" destOrd="0" parTransId="{F602ED3D-0593-44FE-BE5A-D2AA6FAD6B13}" sibTransId="{8DFA6B38-CC3F-4925-A4E5-85D4EBF1498D}"/>
    <dgm:cxn modelId="{28406B98-4F74-4AAC-A335-BFB031CAE611}" type="presOf" srcId="{9105A1E8-3556-466F-95D5-CB2D8F2F8777}" destId="{2AEEDEB0-DDBF-4911-ADB5-D9BC54EC6E36}" srcOrd="0" destOrd="0" presId="urn:microsoft.com/office/officeart/2005/8/layout/default"/>
    <dgm:cxn modelId="{392BD3A1-E00B-4792-808D-93BB00FF9D8B}" type="presOf" srcId="{833A1CD8-CED7-491B-9BED-F3CAD31CFE47}" destId="{D1AB919D-2EE7-494B-9D7B-B965779F35C5}" srcOrd="0" destOrd="0" presId="urn:microsoft.com/office/officeart/2005/8/layout/default"/>
    <dgm:cxn modelId="{B7B1B8CB-392A-4A2B-9F8D-DE11B40E7E32}" srcId="{FB42BFD0-EF57-411B-91CE-52A1031C2E61}" destId="{DBC11F74-DEE2-41E5-8AF3-AD3B00583067}" srcOrd="0" destOrd="0" parTransId="{CA564A70-177D-443A-A100-8B4161ED20DC}" sibTransId="{DC1E0BAB-0044-400F-82F6-742BD384E355}"/>
    <dgm:cxn modelId="{C188D9D0-D31D-45D7-8000-26E3F758B25A}" type="presOf" srcId="{DBC11F74-DEE2-41E5-8AF3-AD3B00583067}" destId="{75A4B003-CE83-413E-AFB0-832E3370808D}" srcOrd="0" destOrd="0" presId="urn:microsoft.com/office/officeart/2005/8/layout/default"/>
    <dgm:cxn modelId="{8975B18D-F008-4C62-AA8D-7428997B6E2D}" type="presParOf" srcId="{7EE0C6F1-4C7F-4175-8897-27EAFBA27614}" destId="{75A4B003-CE83-413E-AFB0-832E3370808D}" srcOrd="0" destOrd="0" presId="urn:microsoft.com/office/officeart/2005/8/layout/default"/>
    <dgm:cxn modelId="{1228A2DB-38E7-4FDC-ADFA-E3C9291ABCBD}" type="presParOf" srcId="{7EE0C6F1-4C7F-4175-8897-27EAFBA27614}" destId="{DAFFCED9-9B33-4489-B92F-ADC247986FB3}" srcOrd="1" destOrd="0" presId="urn:microsoft.com/office/officeart/2005/8/layout/default"/>
    <dgm:cxn modelId="{BF651BC6-FDA5-4D06-BF45-B24FACE927DF}" type="presParOf" srcId="{7EE0C6F1-4C7F-4175-8897-27EAFBA27614}" destId="{2AEEDEB0-DDBF-4911-ADB5-D9BC54EC6E36}" srcOrd="2" destOrd="0" presId="urn:microsoft.com/office/officeart/2005/8/layout/default"/>
    <dgm:cxn modelId="{FEB8CAB3-54A6-474B-A466-08F2CC9CEB15}" type="presParOf" srcId="{7EE0C6F1-4C7F-4175-8897-27EAFBA27614}" destId="{19D09EB4-CC5C-4E5A-9774-DEE2CDE12B0E}" srcOrd="3" destOrd="0" presId="urn:microsoft.com/office/officeart/2005/8/layout/default"/>
    <dgm:cxn modelId="{3DCD5EDC-099E-4687-B756-86F8F40439E1}" type="presParOf" srcId="{7EE0C6F1-4C7F-4175-8897-27EAFBA27614}" destId="{D1AB919D-2EE7-494B-9D7B-B965779F35C5}"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B42BFD0-EF57-411B-91CE-52A1031C2E61}"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DBC11F74-DEE2-41E5-8AF3-AD3B00583067}">
      <dgm:prSet phldrT="[Text]" phldr="0"/>
      <dgm:spPr>
        <a:solidFill>
          <a:schemeClr val="accent4">
            <a:lumMod val="40000"/>
            <a:lumOff val="60000"/>
          </a:schemeClr>
        </a:solidFill>
      </dgm:spPr>
      <dgm:t>
        <a:bodyPr/>
        <a:lstStyle/>
        <a:p>
          <a:pPr rtl="0"/>
          <a:r>
            <a:rPr lang="en-US">
              <a:solidFill>
                <a:srgbClr val="002060"/>
              </a:solidFill>
              <a:latin typeface="Franklin Gothic Demi Cond"/>
            </a:rPr>
            <a:t>1) General Guidance</a:t>
          </a:r>
        </a:p>
      </dgm:t>
    </dgm:pt>
    <dgm:pt modelId="{CA564A70-177D-443A-A100-8B4161ED20DC}" type="parTrans" cxnId="{B7B1B8CB-392A-4A2B-9F8D-DE11B40E7E32}">
      <dgm:prSet/>
      <dgm:spPr/>
      <dgm:t>
        <a:bodyPr/>
        <a:lstStyle/>
        <a:p>
          <a:endParaRPr lang="en-US"/>
        </a:p>
      </dgm:t>
    </dgm:pt>
    <dgm:pt modelId="{DC1E0BAB-0044-400F-82F6-742BD384E355}" type="sibTrans" cxnId="{B7B1B8CB-392A-4A2B-9F8D-DE11B40E7E32}">
      <dgm:prSet/>
      <dgm:spPr/>
      <dgm:t>
        <a:bodyPr/>
        <a:lstStyle/>
        <a:p>
          <a:endParaRPr lang="en-US"/>
        </a:p>
      </dgm:t>
    </dgm:pt>
    <dgm:pt modelId="{FE633509-9CF2-49C7-BD00-AC1FBC346A1F}">
      <dgm:prSet phldrT="[Text]" phldr="0"/>
      <dgm:spPr>
        <a:solidFill>
          <a:schemeClr val="accent3">
            <a:lumMod val="40000"/>
            <a:lumOff val="60000"/>
          </a:schemeClr>
        </a:solidFill>
      </dgm:spPr>
      <dgm:t>
        <a:bodyPr/>
        <a:lstStyle/>
        <a:p>
          <a:pPr rtl="0"/>
          <a:r>
            <a:rPr lang="en-US">
              <a:solidFill>
                <a:srgbClr val="002060"/>
              </a:solidFill>
              <a:latin typeface="Franklin Gothic Demi Cond"/>
            </a:rPr>
            <a:t>8) Summary of Needs Assessment</a:t>
          </a:r>
          <a:endParaRPr lang="en-US">
            <a:solidFill>
              <a:srgbClr val="002060"/>
            </a:solidFill>
          </a:endParaRPr>
        </a:p>
      </dgm:t>
    </dgm:pt>
    <dgm:pt modelId="{647E7D7F-E6DF-487A-96DA-EE5A3CA00B77}" type="parTrans" cxnId="{07D47509-DF7F-43F8-8263-3B15FF74FDAB}">
      <dgm:prSet/>
      <dgm:spPr/>
      <dgm:t>
        <a:bodyPr/>
        <a:lstStyle/>
        <a:p>
          <a:endParaRPr lang="en-US"/>
        </a:p>
      </dgm:t>
    </dgm:pt>
    <dgm:pt modelId="{6BA5F1F5-D049-48CB-9F2B-ED6B186D0AA0}" type="sibTrans" cxnId="{07D47509-DF7F-43F8-8263-3B15FF74FDAB}">
      <dgm:prSet/>
      <dgm:spPr/>
      <dgm:t>
        <a:bodyPr/>
        <a:lstStyle/>
        <a:p>
          <a:endParaRPr lang="en-US"/>
        </a:p>
      </dgm:t>
    </dgm:pt>
    <dgm:pt modelId="{1AFBAEBD-0A94-46DA-B071-9E086B6F316B}">
      <dgm:prSet phldrT="[Text]" phldr="0"/>
      <dgm:spPr>
        <a:solidFill>
          <a:schemeClr val="accent3">
            <a:lumMod val="40000"/>
            <a:lumOff val="60000"/>
          </a:schemeClr>
        </a:solidFill>
      </dgm:spPr>
      <dgm:t>
        <a:bodyPr/>
        <a:lstStyle/>
        <a:p>
          <a:r>
            <a:rPr lang="en-US">
              <a:solidFill>
                <a:srgbClr val="002060"/>
              </a:solidFill>
              <a:latin typeface="Franklin Gothic Demi Cond"/>
            </a:rPr>
            <a:t>9) Priorities</a:t>
          </a:r>
          <a:endParaRPr lang="en-US">
            <a:solidFill>
              <a:srgbClr val="002060"/>
            </a:solidFill>
          </a:endParaRPr>
        </a:p>
      </dgm:t>
    </dgm:pt>
    <dgm:pt modelId="{27BC08C1-C8C1-4A69-ABF2-FE1522BDF4E9}" type="parTrans" cxnId="{156A5A71-174D-4232-A543-0A005198F3D7}">
      <dgm:prSet/>
      <dgm:spPr/>
      <dgm:t>
        <a:bodyPr/>
        <a:lstStyle/>
        <a:p>
          <a:endParaRPr lang="en-US"/>
        </a:p>
      </dgm:t>
    </dgm:pt>
    <dgm:pt modelId="{F3E08F31-C83C-43CF-AC53-23EBBB160517}" type="sibTrans" cxnId="{156A5A71-174D-4232-A543-0A005198F3D7}">
      <dgm:prSet/>
      <dgm:spPr/>
      <dgm:t>
        <a:bodyPr/>
        <a:lstStyle/>
        <a:p>
          <a:endParaRPr lang="en-US"/>
        </a:p>
      </dgm:t>
    </dgm:pt>
    <dgm:pt modelId="{FB3ADAFA-81AF-4990-832C-BF8314CCA9EC}">
      <dgm:prSet phldrT="[Text]" phldr="0"/>
      <dgm:spPr>
        <a:solidFill>
          <a:schemeClr val="accent3">
            <a:lumMod val="40000"/>
            <a:lumOff val="60000"/>
          </a:schemeClr>
        </a:solidFill>
      </dgm:spPr>
      <dgm:t>
        <a:bodyPr/>
        <a:lstStyle/>
        <a:p>
          <a:pPr rtl="0"/>
          <a:r>
            <a:rPr lang="en-US">
              <a:solidFill>
                <a:srgbClr val="002060"/>
              </a:solidFill>
              <a:latin typeface="Franklin Gothic Demi Cond"/>
            </a:rPr>
            <a:t>10) Measurable Goals</a:t>
          </a:r>
          <a:endParaRPr lang="en-US">
            <a:solidFill>
              <a:srgbClr val="002060"/>
            </a:solidFill>
          </a:endParaRPr>
        </a:p>
      </dgm:t>
    </dgm:pt>
    <dgm:pt modelId="{165A7BF0-D844-4EE7-85E7-52FD7D83468A}" type="parTrans" cxnId="{B516ADB6-FB4A-4AD6-A9D3-3E8D63A0CB68}">
      <dgm:prSet/>
      <dgm:spPr/>
      <dgm:t>
        <a:bodyPr/>
        <a:lstStyle/>
        <a:p>
          <a:endParaRPr lang="en-US"/>
        </a:p>
      </dgm:t>
    </dgm:pt>
    <dgm:pt modelId="{F8A816FC-20DE-448A-96A2-4B824FE6D81E}" type="sibTrans" cxnId="{B516ADB6-FB4A-4AD6-A9D3-3E8D63A0CB68}">
      <dgm:prSet/>
      <dgm:spPr/>
      <dgm:t>
        <a:bodyPr/>
        <a:lstStyle/>
        <a:p>
          <a:endParaRPr lang="en-US"/>
        </a:p>
      </dgm:t>
    </dgm:pt>
    <dgm:pt modelId="{8D16D2EB-14EF-455C-80B4-B07906F1DFBE}">
      <dgm:prSet phldrT="[Text]" phldr="0"/>
      <dgm:spPr>
        <a:solidFill>
          <a:schemeClr val="accent3">
            <a:lumMod val="40000"/>
            <a:lumOff val="60000"/>
          </a:schemeClr>
        </a:solidFill>
      </dgm:spPr>
      <dgm:t>
        <a:bodyPr/>
        <a:lstStyle/>
        <a:p>
          <a:pPr rtl="0"/>
          <a:r>
            <a:rPr lang="en-US">
              <a:solidFill>
                <a:srgbClr val="002060"/>
              </a:solidFill>
              <a:latin typeface="Franklin Gothic Demi Cond"/>
            </a:rPr>
            <a:t>11) Progress Monitoring/Target &amp; Annual Action Plan Requirements</a:t>
          </a:r>
        </a:p>
      </dgm:t>
    </dgm:pt>
    <dgm:pt modelId="{3EFF5B97-A6D4-4FA6-88A1-5FF44C202635}" type="parTrans" cxnId="{9D57D1E8-FC88-46B3-9963-13F586D31D2F}">
      <dgm:prSet/>
      <dgm:spPr/>
      <dgm:t>
        <a:bodyPr/>
        <a:lstStyle/>
        <a:p>
          <a:endParaRPr lang="en-US"/>
        </a:p>
      </dgm:t>
    </dgm:pt>
    <dgm:pt modelId="{A02A7AE2-EABF-4F11-AC7B-18D6AF55DDA0}" type="sibTrans" cxnId="{9D57D1E8-FC88-46B3-9963-13F586D31D2F}">
      <dgm:prSet/>
      <dgm:spPr/>
      <dgm:t>
        <a:bodyPr/>
        <a:lstStyle/>
        <a:p>
          <a:endParaRPr lang="en-US"/>
        </a:p>
      </dgm:t>
    </dgm:pt>
    <dgm:pt modelId="{9105A1E8-3556-466F-95D5-CB2D8F2F8777}">
      <dgm:prSet phldr="0"/>
      <dgm:spPr>
        <a:solidFill>
          <a:schemeClr val="accent4">
            <a:lumMod val="40000"/>
            <a:lumOff val="60000"/>
          </a:schemeClr>
        </a:solidFill>
      </dgm:spPr>
      <dgm:t>
        <a:bodyPr/>
        <a:lstStyle/>
        <a:p>
          <a:pPr rtl="0"/>
          <a:r>
            <a:rPr lang="en-US">
              <a:solidFill>
                <a:srgbClr val="002060"/>
              </a:solidFill>
              <a:latin typeface="Franklin Gothic Demi Cond"/>
            </a:rPr>
            <a:t>2) Length of Implementation</a:t>
          </a:r>
          <a:endParaRPr lang="en-US">
            <a:solidFill>
              <a:srgbClr val="002060"/>
            </a:solidFill>
          </a:endParaRPr>
        </a:p>
      </dgm:t>
    </dgm:pt>
    <dgm:pt modelId="{C784B7E3-3C3B-4541-9599-4F4FBFFA445B}" type="parTrans" cxnId="{5CD16E1B-65FF-4B43-91AD-966DA5379926}">
      <dgm:prSet/>
      <dgm:spPr/>
      <dgm:t>
        <a:bodyPr/>
        <a:lstStyle/>
        <a:p>
          <a:endParaRPr lang="en-US"/>
        </a:p>
      </dgm:t>
    </dgm:pt>
    <dgm:pt modelId="{51E7AAD7-A36A-4ABA-A153-5E986D290858}" type="sibTrans" cxnId="{5CD16E1B-65FF-4B43-91AD-966DA5379926}">
      <dgm:prSet/>
      <dgm:spPr/>
      <dgm:t>
        <a:bodyPr/>
        <a:lstStyle/>
        <a:p>
          <a:endParaRPr lang="en-US"/>
        </a:p>
      </dgm:t>
    </dgm:pt>
    <dgm:pt modelId="{6CE147D7-C4D2-41CD-A9BA-52C178D907EB}">
      <dgm:prSet phldr="0"/>
      <dgm:spPr>
        <a:solidFill>
          <a:schemeClr val="accent4">
            <a:lumMod val="40000"/>
            <a:lumOff val="60000"/>
          </a:schemeClr>
        </a:solidFill>
      </dgm:spPr>
      <dgm:t>
        <a:bodyPr/>
        <a:lstStyle/>
        <a:p>
          <a:pPr rtl="0"/>
          <a:r>
            <a:rPr lang="en-US">
              <a:solidFill>
                <a:srgbClr val="002060"/>
              </a:solidFill>
              <a:latin typeface="Franklin Gothic Demi Cond"/>
            </a:rPr>
            <a:t>6) Theory of Action</a:t>
          </a:r>
        </a:p>
      </dgm:t>
    </dgm:pt>
    <dgm:pt modelId="{8EFFD91F-48E9-4108-A63B-D9834EE4B430}" type="parTrans" cxnId="{8F067EA1-8D4C-4B26-8717-A55126FB8361}">
      <dgm:prSet/>
      <dgm:spPr/>
      <dgm:t>
        <a:bodyPr/>
        <a:lstStyle/>
        <a:p>
          <a:endParaRPr lang="en-US"/>
        </a:p>
      </dgm:t>
    </dgm:pt>
    <dgm:pt modelId="{233CB071-7641-4416-BF99-6CFCF1F0248A}" type="sibTrans" cxnId="{8F067EA1-8D4C-4B26-8717-A55126FB8361}">
      <dgm:prSet/>
      <dgm:spPr/>
      <dgm:t>
        <a:bodyPr/>
        <a:lstStyle/>
        <a:p>
          <a:endParaRPr lang="en-US"/>
        </a:p>
      </dgm:t>
    </dgm:pt>
    <dgm:pt modelId="{833A1CD8-CED7-491B-9BED-F3CAD31CFE47}">
      <dgm:prSet phldr="0"/>
      <dgm:spPr>
        <a:solidFill>
          <a:schemeClr val="accent4">
            <a:lumMod val="40000"/>
            <a:lumOff val="60000"/>
          </a:schemeClr>
        </a:solidFill>
      </dgm:spPr>
      <dgm:t>
        <a:bodyPr/>
        <a:lstStyle/>
        <a:p>
          <a:pPr rtl="0"/>
          <a:r>
            <a:rPr lang="en-US">
              <a:solidFill>
                <a:srgbClr val="002060"/>
              </a:solidFill>
              <a:latin typeface="Franklin Gothic Demi Cond"/>
            </a:rPr>
            <a:t>3) Stakeholders</a:t>
          </a:r>
        </a:p>
      </dgm:t>
    </dgm:pt>
    <dgm:pt modelId="{F602ED3D-0593-44FE-BE5A-D2AA6FAD6B13}" type="parTrans" cxnId="{C2DE183E-B361-44EE-83AA-9D547A71D62B}">
      <dgm:prSet/>
      <dgm:spPr/>
      <dgm:t>
        <a:bodyPr/>
        <a:lstStyle/>
        <a:p>
          <a:endParaRPr lang="en-US"/>
        </a:p>
      </dgm:t>
    </dgm:pt>
    <dgm:pt modelId="{8DFA6B38-CC3F-4925-A4E5-85D4EBF1498D}" type="sibTrans" cxnId="{C2DE183E-B361-44EE-83AA-9D547A71D62B}">
      <dgm:prSet/>
      <dgm:spPr/>
      <dgm:t>
        <a:bodyPr/>
        <a:lstStyle/>
        <a:p>
          <a:endParaRPr lang="en-US"/>
        </a:p>
      </dgm:t>
    </dgm:pt>
    <dgm:pt modelId="{50586188-4EA4-49A4-BA0D-06257F5D0F27}">
      <dgm:prSet phldr="0"/>
      <dgm:spPr>
        <a:solidFill>
          <a:schemeClr val="accent4">
            <a:lumMod val="40000"/>
            <a:lumOff val="60000"/>
          </a:schemeClr>
        </a:solidFill>
      </dgm:spPr>
      <dgm:t>
        <a:bodyPr/>
        <a:lstStyle/>
        <a:p>
          <a:pPr rtl="0"/>
          <a:r>
            <a:rPr lang="en-US">
              <a:solidFill>
                <a:srgbClr val="002060"/>
              </a:solidFill>
              <a:latin typeface="Franklin Gothic Demi Cond"/>
            </a:rPr>
            <a:t>4) Mission</a:t>
          </a:r>
        </a:p>
      </dgm:t>
    </dgm:pt>
    <dgm:pt modelId="{9E37E3CF-2353-490C-8A96-CA17328EBBD8}" type="parTrans" cxnId="{59A8AA3A-5008-43BF-8135-5E17885896D7}">
      <dgm:prSet/>
      <dgm:spPr/>
      <dgm:t>
        <a:bodyPr/>
        <a:lstStyle/>
        <a:p>
          <a:endParaRPr lang="en-US"/>
        </a:p>
      </dgm:t>
    </dgm:pt>
    <dgm:pt modelId="{99B23A90-A7DE-40AA-87E3-898965999DE2}" type="sibTrans" cxnId="{59A8AA3A-5008-43BF-8135-5E17885896D7}">
      <dgm:prSet/>
      <dgm:spPr/>
      <dgm:t>
        <a:bodyPr/>
        <a:lstStyle/>
        <a:p>
          <a:endParaRPr lang="en-US"/>
        </a:p>
      </dgm:t>
    </dgm:pt>
    <dgm:pt modelId="{D67DDDC3-EE0F-457C-8636-89AF098B3897}">
      <dgm:prSet phldr="0"/>
      <dgm:spPr>
        <a:solidFill>
          <a:schemeClr val="accent4">
            <a:lumMod val="40000"/>
            <a:lumOff val="60000"/>
          </a:schemeClr>
        </a:solidFill>
      </dgm:spPr>
      <dgm:t>
        <a:bodyPr/>
        <a:lstStyle/>
        <a:p>
          <a:pPr rtl="0"/>
          <a:r>
            <a:rPr lang="en-US">
              <a:solidFill>
                <a:srgbClr val="002060"/>
              </a:solidFill>
              <a:latin typeface="Franklin Gothic Demi Cond"/>
            </a:rPr>
            <a:t>5) Vision</a:t>
          </a:r>
        </a:p>
      </dgm:t>
    </dgm:pt>
    <dgm:pt modelId="{31CF4B73-3E3C-4617-8958-E4A8F3E00EB8}" type="parTrans" cxnId="{A4379474-5F9A-4219-9F9D-C7ACB617B95B}">
      <dgm:prSet/>
      <dgm:spPr/>
      <dgm:t>
        <a:bodyPr/>
        <a:lstStyle/>
        <a:p>
          <a:endParaRPr lang="en-US"/>
        </a:p>
      </dgm:t>
    </dgm:pt>
    <dgm:pt modelId="{23F7C3FD-6162-4A70-B30E-6C7724F850BB}" type="sibTrans" cxnId="{A4379474-5F9A-4219-9F9D-C7ACB617B95B}">
      <dgm:prSet/>
      <dgm:spPr/>
      <dgm:t>
        <a:bodyPr/>
        <a:lstStyle/>
        <a:p>
          <a:endParaRPr lang="en-US"/>
        </a:p>
      </dgm:t>
    </dgm:pt>
    <dgm:pt modelId="{1DD360B3-0F2A-49B3-A5CA-5D7383168413}">
      <dgm:prSet phldr="0"/>
      <dgm:spPr>
        <a:solidFill>
          <a:schemeClr val="accent1">
            <a:lumMod val="40000"/>
            <a:lumOff val="60000"/>
          </a:schemeClr>
        </a:solidFill>
      </dgm:spPr>
      <dgm:t>
        <a:bodyPr/>
        <a:lstStyle/>
        <a:p>
          <a:pPr rtl="0"/>
          <a:r>
            <a:rPr lang="en-US">
              <a:solidFill>
                <a:srgbClr val="002060"/>
              </a:solidFill>
              <a:latin typeface="Franklin Gothic Demi Cond"/>
            </a:rPr>
            <a:t>15) Report Card Low Performing Student Group(s) &amp; Reason(s)</a:t>
          </a:r>
        </a:p>
      </dgm:t>
    </dgm:pt>
    <dgm:pt modelId="{5AC8DAB6-457F-4D87-BE74-A0AA3648B63A}" type="parTrans" cxnId="{45AD6D7B-0DF0-49F0-8080-1FAC9F198A03}">
      <dgm:prSet/>
      <dgm:spPr/>
      <dgm:t>
        <a:bodyPr/>
        <a:lstStyle/>
        <a:p>
          <a:endParaRPr lang="en-US"/>
        </a:p>
      </dgm:t>
    </dgm:pt>
    <dgm:pt modelId="{CB28E9D6-8DDE-49F8-964E-DEAE38535DE8}" type="sibTrans" cxnId="{45AD6D7B-0DF0-49F0-8080-1FAC9F198A03}">
      <dgm:prSet/>
      <dgm:spPr/>
      <dgm:t>
        <a:bodyPr/>
        <a:lstStyle/>
        <a:p>
          <a:endParaRPr lang="en-US"/>
        </a:p>
      </dgm:t>
    </dgm:pt>
    <dgm:pt modelId="{23BC019D-2FB1-448E-B2E6-3583F536E4F2}">
      <dgm:prSet phldr="0"/>
      <dgm:spPr>
        <a:solidFill>
          <a:schemeClr val="accent4">
            <a:lumMod val="40000"/>
            <a:lumOff val="60000"/>
          </a:schemeClr>
        </a:solidFill>
      </dgm:spPr>
      <dgm:t>
        <a:bodyPr/>
        <a:lstStyle/>
        <a:p>
          <a:pPr rtl="0"/>
          <a:r>
            <a:rPr lang="en-US">
              <a:solidFill>
                <a:srgbClr val="002060"/>
              </a:solidFill>
              <a:latin typeface="Franklin Gothic Demi Cond"/>
            </a:rPr>
            <a:t>7) Values</a:t>
          </a:r>
        </a:p>
      </dgm:t>
    </dgm:pt>
    <dgm:pt modelId="{F18CF500-8E4F-406E-812F-5A4B7A1FEAA2}" type="parTrans" cxnId="{7F84F2C1-097F-427E-A6B2-817E23099EE5}">
      <dgm:prSet/>
      <dgm:spPr/>
      <dgm:t>
        <a:bodyPr/>
        <a:lstStyle/>
        <a:p>
          <a:endParaRPr lang="en-US"/>
        </a:p>
      </dgm:t>
    </dgm:pt>
    <dgm:pt modelId="{51AC2D0C-1569-4665-B5E3-B3E181ED9F20}" type="sibTrans" cxnId="{7F84F2C1-097F-427E-A6B2-817E23099EE5}">
      <dgm:prSet/>
      <dgm:spPr/>
      <dgm:t>
        <a:bodyPr/>
        <a:lstStyle/>
        <a:p>
          <a:endParaRPr lang="en-US"/>
        </a:p>
      </dgm:t>
    </dgm:pt>
    <dgm:pt modelId="{3310AA93-9EF9-4265-B5CC-AC7273F70D1B}">
      <dgm:prSet phldr="0"/>
      <dgm:spPr>
        <a:solidFill>
          <a:schemeClr val="accent1">
            <a:lumMod val="40000"/>
            <a:lumOff val="60000"/>
          </a:schemeClr>
        </a:solidFill>
      </dgm:spPr>
      <dgm:t>
        <a:bodyPr/>
        <a:lstStyle/>
        <a:p>
          <a:pPr rtl="0"/>
          <a:r>
            <a:rPr lang="en-US">
              <a:solidFill>
                <a:srgbClr val="002060"/>
              </a:solidFill>
              <a:latin typeface="Franklin Gothic Demi Cond"/>
            </a:rPr>
            <a:t>16) Professional Development</a:t>
          </a:r>
        </a:p>
      </dgm:t>
    </dgm:pt>
    <dgm:pt modelId="{862EE31C-1E29-476D-81E5-4891BD0C9861}" type="parTrans" cxnId="{B0744E4B-9DF7-4BB2-9D63-FC922CBF3A34}">
      <dgm:prSet/>
      <dgm:spPr/>
      <dgm:t>
        <a:bodyPr/>
        <a:lstStyle/>
        <a:p>
          <a:endParaRPr lang="en-US"/>
        </a:p>
      </dgm:t>
    </dgm:pt>
    <dgm:pt modelId="{C497E08A-9432-4313-B9CC-24ACA3416F2A}" type="sibTrans" cxnId="{B0744E4B-9DF7-4BB2-9D63-FC922CBF3A34}">
      <dgm:prSet/>
      <dgm:spPr/>
      <dgm:t>
        <a:bodyPr/>
        <a:lstStyle/>
        <a:p>
          <a:endParaRPr lang="en-US"/>
        </a:p>
      </dgm:t>
    </dgm:pt>
    <dgm:pt modelId="{25D1D8FB-D9F2-47D0-82CA-C9C1A77C8777}">
      <dgm:prSet phldr="0"/>
      <dgm:spPr>
        <a:solidFill>
          <a:schemeClr val="accent3">
            <a:lumMod val="40000"/>
            <a:lumOff val="60000"/>
          </a:schemeClr>
        </a:solidFill>
      </dgm:spPr>
      <dgm:t>
        <a:bodyPr/>
        <a:lstStyle/>
        <a:p>
          <a:pPr rtl="0"/>
          <a:r>
            <a:rPr lang="en-US">
              <a:solidFill>
                <a:srgbClr val="002060"/>
              </a:solidFill>
              <a:latin typeface="Franklin Gothic Demi Cond"/>
            </a:rPr>
            <a:t>13) Action Steps</a:t>
          </a:r>
        </a:p>
      </dgm:t>
    </dgm:pt>
    <dgm:pt modelId="{09EA559B-BB37-4722-BD00-C14F283CAD7A}" type="parTrans" cxnId="{2254F8FC-F2A0-4D2B-9EDB-A090A8E72715}">
      <dgm:prSet/>
      <dgm:spPr/>
      <dgm:t>
        <a:bodyPr/>
        <a:lstStyle/>
        <a:p>
          <a:endParaRPr lang="en-US"/>
        </a:p>
      </dgm:t>
    </dgm:pt>
    <dgm:pt modelId="{229ACF43-19CC-4D3E-A532-998A5A6B94C7}" type="sibTrans" cxnId="{2254F8FC-F2A0-4D2B-9EDB-A090A8E72715}">
      <dgm:prSet/>
      <dgm:spPr/>
      <dgm:t>
        <a:bodyPr/>
        <a:lstStyle/>
        <a:p>
          <a:endParaRPr lang="en-US"/>
        </a:p>
      </dgm:t>
    </dgm:pt>
    <dgm:pt modelId="{3738A725-4C7F-4C99-8548-32788D177164}">
      <dgm:prSet phldr="0"/>
      <dgm:spPr>
        <a:solidFill>
          <a:schemeClr val="accent3">
            <a:lumMod val="40000"/>
            <a:lumOff val="60000"/>
          </a:schemeClr>
        </a:solidFill>
      </dgm:spPr>
      <dgm:t>
        <a:bodyPr/>
        <a:lstStyle/>
        <a:p>
          <a:pPr rtl="0"/>
          <a:r>
            <a:rPr lang="en-US">
              <a:solidFill>
                <a:srgbClr val="002060"/>
              </a:solidFill>
              <a:latin typeface="Franklin Gothic Demi Cond"/>
            </a:rPr>
            <a:t>12) Initiatives</a:t>
          </a:r>
        </a:p>
      </dgm:t>
    </dgm:pt>
    <dgm:pt modelId="{4FBC0E4D-FCC6-41E2-8409-0798CB3224EE}" type="parTrans" cxnId="{890E484C-FDC4-4A95-B09A-E4446CC04619}">
      <dgm:prSet/>
      <dgm:spPr/>
      <dgm:t>
        <a:bodyPr/>
        <a:lstStyle/>
        <a:p>
          <a:endParaRPr lang="en-US"/>
        </a:p>
      </dgm:t>
    </dgm:pt>
    <dgm:pt modelId="{F7ECDEE1-8CFC-4435-AA48-BAB47B5FDFFE}" type="sibTrans" cxnId="{890E484C-FDC4-4A95-B09A-E4446CC04619}">
      <dgm:prSet/>
      <dgm:spPr/>
      <dgm:t>
        <a:bodyPr/>
        <a:lstStyle/>
        <a:p>
          <a:endParaRPr lang="en-US"/>
        </a:p>
      </dgm:t>
    </dgm:pt>
    <dgm:pt modelId="{7B0A70EE-D9B3-4B85-AC75-2D46E81865D4}">
      <dgm:prSet phldr="0"/>
      <dgm:spPr>
        <a:solidFill>
          <a:schemeClr val="accent1">
            <a:lumMod val="40000"/>
            <a:lumOff val="60000"/>
          </a:schemeClr>
        </a:solidFill>
      </dgm:spPr>
      <dgm:t>
        <a:bodyPr/>
        <a:lstStyle/>
        <a:p>
          <a:pPr rtl="0"/>
          <a:r>
            <a:rPr lang="en-US">
              <a:solidFill>
                <a:srgbClr val="002060"/>
              </a:solidFill>
              <a:latin typeface="Franklin Gothic Demi Cond"/>
            </a:rPr>
            <a:t>14) Report Card Focus Area(s)</a:t>
          </a:r>
          <a:endParaRPr lang="en-US">
            <a:solidFill>
              <a:srgbClr val="002060"/>
            </a:solidFill>
          </a:endParaRPr>
        </a:p>
      </dgm:t>
    </dgm:pt>
    <dgm:pt modelId="{40136F86-F20E-4E42-9416-567AC9E1DA19}" type="parTrans" cxnId="{841B8F2B-0C94-4DA0-BD79-3C18E4A2ED1B}">
      <dgm:prSet/>
      <dgm:spPr/>
      <dgm:t>
        <a:bodyPr/>
        <a:lstStyle/>
        <a:p>
          <a:endParaRPr lang="en-US"/>
        </a:p>
      </dgm:t>
    </dgm:pt>
    <dgm:pt modelId="{A78A5319-4A4F-4EB6-832A-27DB57E6BABE}" type="sibTrans" cxnId="{841B8F2B-0C94-4DA0-BD79-3C18E4A2ED1B}">
      <dgm:prSet/>
      <dgm:spPr/>
      <dgm:t>
        <a:bodyPr/>
        <a:lstStyle/>
        <a:p>
          <a:endParaRPr lang="en-US"/>
        </a:p>
      </dgm:t>
    </dgm:pt>
    <dgm:pt modelId="{5DFFF4D4-0116-44D6-BED4-FFE05149D3BD}">
      <dgm:prSet phldr="0"/>
      <dgm:spPr>
        <a:solidFill>
          <a:schemeClr val="accent1">
            <a:lumMod val="40000"/>
            <a:lumOff val="60000"/>
          </a:schemeClr>
        </a:solidFill>
      </dgm:spPr>
      <dgm:t>
        <a:bodyPr/>
        <a:lstStyle/>
        <a:p>
          <a:pPr rtl="0"/>
          <a:r>
            <a:rPr lang="en-US">
              <a:solidFill>
                <a:srgbClr val="002060"/>
              </a:solidFill>
              <a:latin typeface="Franklin Gothic Demi Cond"/>
            </a:rPr>
            <a:t>17) Providing Students with Assistance Needed</a:t>
          </a:r>
        </a:p>
      </dgm:t>
    </dgm:pt>
    <dgm:pt modelId="{8FE0DF26-9BF7-4BDB-BF2C-1F577A4BE8D1}" type="parTrans" cxnId="{9A730162-93D8-445E-AB9F-EEAB56FC95EA}">
      <dgm:prSet/>
      <dgm:spPr/>
      <dgm:t>
        <a:bodyPr/>
        <a:lstStyle/>
        <a:p>
          <a:endParaRPr lang="en-US"/>
        </a:p>
      </dgm:t>
    </dgm:pt>
    <dgm:pt modelId="{C9553787-3A0E-4A1B-9864-27CF9CA8CA6D}" type="sibTrans" cxnId="{9A730162-93D8-445E-AB9F-EEAB56FC95EA}">
      <dgm:prSet/>
      <dgm:spPr/>
      <dgm:t>
        <a:bodyPr/>
        <a:lstStyle/>
        <a:p>
          <a:endParaRPr lang="en-US"/>
        </a:p>
      </dgm:t>
    </dgm:pt>
    <dgm:pt modelId="{7EE0C6F1-4C7F-4175-8897-27EAFBA27614}" type="pres">
      <dgm:prSet presAssocID="{FB42BFD0-EF57-411B-91CE-52A1031C2E61}" presName="diagram" presStyleCnt="0">
        <dgm:presLayoutVars>
          <dgm:dir/>
          <dgm:resizeHandles val="exact"/>
        </dgm:presLayoutVars>
      </dgm:prSet>
      <dgm:spPr/>
    </dgm:pt>
    <dgm:pt modelId="{75A4B003-CE83-413E-AFB0-832E3370808D}" type="pres">
      <dgm:prSet presAssocID="{DBC11F74-DEE2-41E5-8AF3-AD3B00583067}" presName="node" presStyleLbl="node1" presStyleIdx="0" presStyleCnt="17">
        <dgm:presLayoutVars>
          <dgm:bulletEnabled val="1"/>
        </dgm:presLayoutVars>
      </dgm:prSet>
      <dgm:spPr/>
    </dgm:pt>
    <dgm:pt modelId="{DAFFCED9-9B33-4489-B92F-ADC247986FB3}" type="pres">
      <dgm:prSet presAssocID="{DC1E0BAB-0044-400F-82F6-742BD384E355}" presName="sibTrans" presStyleCnt="0"/>
      <dgm:spPr/>
    </dgm:pt>
    <dgm:pt modelId="{2AEEDEB0-DDBF-4911-ADB5-D9BC54EC6E36}" type="pres">
      <dgm:prSet presAssocID="{9105A1E8-3556-466F-95D5-CB2D8F2F8777}" presName="node" presStyleLbl="node1" presStyleIdx="1" presStyleCnt="17">
        <dgm:presLayoutVars>
          <dgm:bulletEnabled val="1"/>
        </dgm:presLayoutVars>
      </dgm:prSet>
      <dgm:spPr/>
    </dgm:pt>
    <dgm:pt modelId="{19D09EB4-CC5C-4E5A-9774-DEE2CDE12B0E}" type="pres">
      <dgm:prSet presAssocID="{51E7AAD7-A36A-4ABA-A153-5E986D290858}" presName="sibTrans" presStyleCnt="0"/>
      <dgm:spPr/>
    </dgm:pt>
    <dgm:pt modelId="{D1AB919D-2EE7-494B-9D7B-B965779F35C5}" type="pres">
      <dgm:prSet presAssocID="{833A1CD8-CED7-491B-9BED-F3CAD31CFE47}" presName="node" presStyleLbl="node1" presStyleIdx="2" presStyleCnt="17">
        <dgm:presLayoutVars>
          <dgm:bulletEnabled val="1"/>
        </dgm:presLayoutVars>
      </dgm:prSet>
      <dgm:spPr/>
    </dgm:pt>
    <dgm:pt modelId="{E506CA9C-3791-42C8-B924-AC605DD8F7B0}" type="pres">
      <dgm:prSet presAssocID="{8DFA6B38-CC3F-4925-A4E5-85D4EBF1498D}" presName="sibTrans" presStyleCnt="0"/>
      <dgm:spPr/>
    </dgm:pt>
    <dgm:pt modelId="{E995F80A-DA24-4538-AB0C-161707846B3A}" type="pres">
      <dgm:prSet presAssocID="{50586188-4EA4-49A4-BA0D-06257F5D0F27}" presName="node" presStyleLbl="node1" presStyleIdx="3" presStyleCnt="17">
        <dgm:presLayoutVars>
          <dgm:bulletEnabled val="1"/>
        </dgm:presLayoutVars>
      </dgm:prSet>
      <dgm:spPr/>
    </dgm:pt>
    <dgm:pt modelId="{5B9869B8-D797-4315-8324-C6D7DE7D7784}" type="pres">
      <dgm:prSet presAssocID="{99B23A90-A7DE-40AA-87E3-898965999DE2}" presName="sibTrans" presStyleCnt="0"/>
      <dgm:spPr/>
    </dgm:pt>
    <dgm:pt modelId="{FCD9B4A8-D62D-4104-8788-8329235C35FE}" type="pres">
      <dgm:prSet presAssocID="{D67DDDC3-EE0F-457C-8636-89AF098B3897}" presName="node" presStyleLbl="node1" presStyleIdx="4" presStyleCnt="17">
        <dgm:presLayoutVars>
          <dgm:bulletEnabled val="1"/>
        </dgm:presLayoutVars>
      </dgm:prSet>
      <dgm:spPr/>
    </dgm:pt>
    <dgm:pt modelId="{8A3B6839-F686-440B-B939-E6CEBAE5A7FA}" type="pres">
      <dgm:prSet presAssocID="{23F7C3FD-6162-4A70-B30E-6C7724F850BB}" presName="sibTrans" presStyleCnt="0"/>
      <dgm:spPr/>
    </dgm:pt>
    <dgm:pt modelId="{6C9520A6-8385-433E-A7DB-D615D956F56F}" type="pres">
      <dgm:prSet presAssocID="{6CE147D7-C4D2-41CD-A9BA-52C178D907EB}" presName="node" presStyleLbl="node1" presStyleIdx="5" presStyleCnt="17">
        <dgm:presLayoutVars>
          <dgm:bulletEnabled val="1"/>
        </dgm:presLayoutVars>
      </dgm:prSet>
      <dgm:spPr/>
    </dgm:pt>
    <dgm:pt modelId="{38B5A328-2CDC-44E0-A17B-C3D8286081E7}" type="pres">
      <dgm:prSet presAssocID="{233CB071-7641-4416-BF99-6CFCF1F0248A}" presName="sibTrans" presStyleCnt="0"/>
      <dgm:spPr/>
    </dgm:pt>
    <dgm:pt modelId="{E938D5F2-C35A-405E-B902-F2299F33AA16}" type="pres">
      <dgm:prSet presAssocID="{23BC019D-2FB1-448E-B2E6-3583F536E4F2}" presName="node" presStyleLbl="node1" presStyleIdx="6" presStyleCnt="17">
        <dgm:presLayoutVars>
          <dgm:bulletEnabled val="1"/>
        </dgm:presLayoutVars>
      </dgm:prSet>
      <dgm:spPr/>
    </dgm:pt>
    <dgm:pt modelId="{7DACF51B-3F85-4E71-AD97-860F8F03B280}" type="pres">
      <dgm:prSet presAssocID="{51AC2D0C-1569-4665-B5E3-B3E181ED9F20}" presName="sibTrans" presStyleCnt="0"/>
      <dgm:spPr/>
    </dgm:pt>
    <dgm:pt modelId="{6A769EE6-6A16-430B-AE64-1AAD98C91D8B}" type="pres">
      <dgm:prSet presAssocID="{FE633509-9CF2-49C7-BD00-AC1FBC346A1F}" presName="node" presStyleLbl="node1" presStyleIdx="7" presStyleCnt="17">
        <dgm:presLayoutVars>
          <dgm:bulletEnabled val="1"/>
        </dgm:presLayoutVars>
      </dgm:prSet>
      <dgm:spPr/>
    </dgm:pt>
    <dgm:pt modelId="{41B8408E-5B67-4E48-90A7-23E759289DEA}" type="pres">
      <dgm:prSet presAssocID="{6BA5F1F5-D049-48CB-9F2B-ED6B186D0AA0}" presName="sibTrans" presStyleCnt="0"/>
      <dgm:spPr/>
    </dgm:pt>
    <dgm:pt modelId="{059673A8-4933-4590-93A1-472D0FF5F987}" type="pres">
      <dgm:prSet presAssocID="{1AFBAEBD-0A94-46DA-B071-9E086B6F316B}" presName="node" presStyleLbl="node1" presStyleIdx="8" presStyleCnt="17">
        <dgm:presLayoutVars>
          <dgm:bulletEnabled val="1"/>
        </dgm:presLayoutVars>
      </dgm:prSet>
      <dgm:spPr/>
    </dgm:pt>
    <dgm:pt modelId="{201A09D9-1355-4D5C-85C6-1F16696EF00A}" type="pres">
      <dgm:prSet presAssocID="{F3E08F31-C83C-43CF-AC53-23EBBB160517}" presName="sibTrans" presStyleCnt="0"/>
      <dgm:spPr/>
    </dgm:pt>
    <dgm:pt modelId="{E5F9E812-A181-461A-854D-B5207E0ADB0F}" type="pres">
      <dgm:prSet presAssocID="{FB3ADAFA-81AF-4990-832C-BF8314CCA9EC}" presName="node" presStyleLbl="node1" presStyleIdx="9" presStyleCnt="17">
        <dgm:presLayoutVars>
          <dgm:bulletEnabled val="1"/>
        </dgm:presLayoutVars>
      </dgm:prSet>
      <dgm:spPr/>
    </dgm:pt>
    <dgm:pt modelId="{E47FA5E1-C7C7-46F0-96DC-866FEC641459}" type="pres">
      <dgm:prSet presAssocID="{F8A816FC-20DE-448A-96A2-4B824FE6D81E}" presName="sibTrans" presStyleCnt="0"/>
      <dgm:spPr/>
    </dgm:pt>
    <dgm:pt modelId="{829E6163-1443-4999-9CB3-CD87C95D108A}" type="pres">
      <dgm:prSet presAssocID="{8D16D2EB-14EF-455C-80B4-B07906F1DFBE}" presName="node" presStyleLbl="node1" presStyleIdx="10" presStyleCnt="17">
        <dgm:presLayoutVars>
          <dgm:bulletEnabled val="1"/>
        </dgm:presLayoutVars>
      </dgm:prSet>
      <dgm:spPr/>
    </dgm:pt>
    <dgm:pt modelId="{2D1B73BE-9EA9-4E4A-8422-436E9C507D2E}" type="pres">
      <dgm:prSet presAssocID="{A02A7AE2-EABF-4F11-AC7B-18D6AF55DDA0}" presName="sibTrans" presStyleCnt="0"/>
      <dgm:spPr/>
    </dgm:pt>
    <dgm:pt modelId="{C269320D-B8FD-4AF1-9F75-33ADB57507E1}" type="pres">
      <dgm:prSet presAssocID="{3738A725-4C7F-4C99-8548-32788D177164}" presName="node" presStyleLbl="node1" presStyleIdx="11" presStyleCnt="17">
        <dgm:presLayoutVars>
          <dgm:bulletEnabled val="1"/>
        </dgm:presLayoutVars>
      </dgm:prSet>
      <dgm:spPr/>
    </dgm:pt>
    <dgm:pt modelId="{96AA0232-71E6-4EF4-BD52-C7B63B5EB78B}" type="pres">
      <dgm:prSet presAssocID="{F7ECDEE1-8CFC-4435-AA48-BAB47B5FDFFE}" presName="sibTrans" presStyleCnt="0"/>
      <dgm:spPr/>
    </dgm:pt>
    <dgm:pt modelId="{4910D67F-9E9C-4FBB-9801-7DCF508BF27C}" type="pres">
      <dgm:prSet presAssocID="{25D1D8FB-D9F2-47D0-82CA-C9C1A77C8777}" presName="node" presStyleLbl="node1" presStyleIdx="12" presStyleCnt="17">
        <dgm:presLayoutVars>
          <dgm:bulletEnabled val="1"/>
        </dgm:presLayoutVars>
      </dgm:prSet>
      <dgm:spPr/>
    </dgm:pt>
    <dgm:pt modelId="{AC58B96A-2CDB-4BD5-BB17-3F7D44339B39}" type="pres">
      <dgm:prSet presAssocID="{229ACF43-19CC-4D3E-A532-998A5A6B94C7}" presName="sibTrans" presStyleCnt="0"/>
      <dgm:spPr/>
    </dgm:pt>
    <dgm:pt modelId="{01A53066-8B3F-4318-B65F-74808B063294}" type="pres">
      <dgm:prSet presAssocID="{7B0A70EE-D9B3-4B85-AC75-2D46E81865D4}" presName="node" presStyleLbl="node1" presStyleIdx="13" presStyleCnt="17">
        <dgm:presLayoutVars>
          <dgm:bulletEnabled val="1"/>
        </dgm:presLayoutVars>
      </dgm:prSet>
      <dgm:spPr/>
    </dgm:pt>
    <dgm:pt modelId="{BAB8ABAE-76F6-43D0-A0CF-26992D54C628}" type="pres">
      <dgm:prSet presAssocID="{A78A5319-4A4F-4EB6-832A-27DB57E6BABE}" presName="sibTrans" presStyleCnt="0"/>
      <dgm:spPr/>
    </dgm:pt>
    <dgm:pt modelId="{6CC01971-709F-4F39-9FB8-02535F53D8ED}" type="pres">
      <dgm:prSet presAssocID="{1DD360B3-0F2A-49B3-A5CA-5D7383168413}" presName="node" presStyleLbl="node1" presStyleIdx="14" presStyleCnt="17">
        <dgm:presLayoutVars>
          <dgm:bulletEnabled val="1"/>
        </dgm:presLayoutVars>
      </dgm:prSet>
      <dgm:spPr/>
    </dgm:pt>
    <dgm:pt modelId="{DA283A75-4A61-428A-A2F3-BCF5522699C0}" type="pres">
      <dgm:prSet presAssocID="{CB28E9D6-8DDE-49F8-964E-DEAE38535DE8}" presName="sibTrans" presStyleCnt="0"/>
      <dgm:spPr/>
    </dgm:pt>
    <dgm:pt modelId="{2B4AA176-4646-47AB-9EAD-6559FD87D1F7}" type="pres">
      <dgm:prSet presAssocID="{3310AA93-9EF9-4265-B5CC-AC7273F70D1B}" presName="node" presStyleLbl="node1" presStyleIdx="15" presStyleCnt="17">
        <dgm:presLayoutVars>
          <dgm:bulletEnabled val="1"/>
        </dgm:presLayoutVars>
      </dgm:prSet>
      <dgm:spPr/>
    </dgm:pt>
    <dgm:pt modelId="{A2882591-5C1A-49C1-AB53-41493E2DAADC}" type="pres">
      <dgm:prSet presAssocID="{C497E08A-9432-4313-B9CC-24ACA3416F2A}" presName="sibTrans" presStyleCnt="0"/>
      <dgm:spPr/>
    </dgm:pt>
    <dgm:pt modelId="{ED658D95-675C-4122-8001-FFBFB53E4EBA}" type="pres">
      <dgm:prSet presAssocID="{5DFFF4D4-0116-44D6-BED4-FFE05149D3BD}" presName="node" presStyleLbl="node1" presStyleIdx="16" presStyleCnt="17">
        <dgm:presLayoutVars>
          <dgm:bulletEnabled val="1"/>
        </dgm:presLayoutVars>
      </dgm:prSet>
      <dgm:spPr/>
    </dgm:pt>
  </dgm:ptLst>
  <dgm:cxnLst>
    <dgm:cxn modelId="{07D47509-DF7F-43F8-8263-3B15FF74FDAB}" srcId="{FB42BFD0-EF57-411B-91CE-52A1031C2E61}" destId="{FE633509-9CF2-49C7-BD00-AC1FBC346A1F}" srcOrd="7" destOrd="0" parTransId="{647E7D7F-E6DF-487A-96DA-EE5A3CA00B77}" sibTransId="{6BA5F1F5-D049-48CB-9F2B-ED6B186D0AA0}"/>
    <dgm:cxn modelId="{A72D610F-2DA6-456D-A7CC-BACBDEE1A726}" type="presOf" srcId="{FB42BFD0-EF57-411B-91CE-52A1031C2E61}" destId="{7EE0C6F1-4C7F-4175-8897-27EAFBA27614}" srcOrd="0" destOrd="0" presId="urn:microsoft.com/office/officeart/2005/8/layout/default"/>
    <dgm:cxn modelId="{B7463812-38B1-45E7-A2A3-4A9F1D45CFC6}" type="presOf" srcId="{8D16D2EB-14EF-455C-80B4-B07906F1DFBE}" destId="{829E6163-1443-4999-9CB3-CD87C95D108A}" srcOrd="0" destOrd="0" presId="urn:microsoft.com/office/officeart/2005/8/layout/default"/>
    <dgm:cxn modelId="{5CD16E1B-65FF-4B43-91AD-966DA5379926}" srcId="{FB42BFD0-EF57-411B-91CE-52A1031C2E61}" destId="{9105A1E8-3556-466F-95D5-CB2D8F2F8777}" srcOrd="1" destOrd="0" parTransId="{C784B7E3-3C3B-4541-9599-4F4FBFFA445B}" sibTransId="{51E7AAD7-A36A-4ABA-A153-5E986D290858}"/>
    <dgm:cxn modelId="{6845012A-4B0D-4464-BA5F-89DC92A38074}" type="presOf" srcId="{5DFFF4D4-0116-44D6-BED4-FFE05149D3BD}" destId="{ED658D95-675C-4122-8001-FFBFB53E4EBA}" srcOrd="0" destOrd="0" presId="urn:microsoft.com/office/officeart/2005/8/layout/default"/>
    <dgm:cxn modelId="{841B8F2B-0C94-4DA0-BD79-3C18E4A2ED1B}" srcId="{FB42BFD0-EF57-411B-91CE-52A1031C2E61}" destId="{7B0A70EE-D9B3-4B85-AC75-2D46E81865D4}" srcOrd="13" destOrd="0" parTransId="{40136F86-F20E-4E42-9416-567AC9E1DA19}" sibTransId="{A78A5319-4A4F-4EB6-832A-27DB57E6BABE}"/>
    <dgm:cxn modelId="{5650692C-1B78-4778-98EF-8AAEA2024DDC}" type="presOf" srcId="{1AFBAEBD-0A94-46DA-B071-9E086B6F316B}" destId="{059673A8-4933-4590-93A1-472D0FF5F987}" srcOrd="0" destOrd="0" presId="urn:microsoft.com/office/officeart/2005/8/layout/default"/>
    <dgm:cxn modelId="{59A8AA3A-5008-43BF-8135-5E17885896D7}" srcId="{FB42BFD0-EF57-411B-91CE-52A1031C2E61}" destId="{50586188-4EA4-49A4-BA0D-06257F5D0F27}" srcOrd="3" destOrd="0" parTransId="{9E37E3CF-2353-490C-8A96-CA17328EBBD8}" sibTransId="{99B23A90-A7DE-40AA-87E3-898965999DE2}"/>
    <dgm:cxn modelId="{C2DE183E-B361-44EE-83AA-9D547A71D62B}" srcId="{FB42BFD0-EF57-411B-91CE-52A1031C2E61}" destId="{833A1CD8-CED7-491B-9BED-F3CAD31CFE47}" srcOrd="2" destOrd="0" parTransId="{F602ED3D-0593-44FE-BE5A-D2AA6FAD6B13}" sibTransId="{8DFA6B38-CC3F-4925-A4E5-85D4EBF1498D}"/>
    <dgm:cxn modelId="{78177641-9740-47A8-B615-FDF146575F71}" type="presOf" srcId="{25D1D8FB-D9F2-47D0-82CA-C9C1A77C8777}" destId="{4910D67F-9E9C-4FBB-9801-7DCF508BF27C}" srcOrd="0" destOrd="0" presId="urn:microsoft.com/office/officeart/2005/8/layout/default"/>
    <dgm:cxn modelId="{9A730162-93D8-445E-AB9F-EEAB56FC95EA}" srcId="{FB42BFD0-EF57-411B-91CE-52A1031C2E61}" destId="{5DFFF4D4-0116-44D6-BED4-FFE05149D3BD}" srcOrd="16" destOrd="0" parTransId="{8FE0DF26-9BF7-4BDB-BF2C-1F577A4BE8D1}" sibTransId="{C9553787-3A0E-4A1B-9864-27CF9CA8CA6D}"/>
    <dgm:cxn modelId="{9F429462-E3A9-40CA-9DF8-AA38E0D31382}" type="presOf" srcId="{D67DDDC3-EE0F-457C-8636-89AF098B3897}" destId="{FCD9B4A8-D62D-4104-8788-8329235C35FE}" srcOrd="0" destOrd="0" presId="urn:microsoft.com/office/officeart/2005/8/layout/default"/>
    <dgm:cxn modelId="{DF94FD62-EAFE-42F7-8B5F-F93D802A9897}" type="presOf" srcId="{3310AA93-9EF9-4265-B5CC-AC7273F70D1B}" destId="{2B4AA176-4646-47AB-9EAD-6559FD87D1F7}" srcOrd="0" destOrd="0" presId="urn:microsoft.com/office/officeart/2005/8/layout/default"/>
    <dgm:cxn modelId="{B0744E4B-9DF7-4BB2-9D63-FC922CBF3A34}" srcId="{FB42BFD0-EF57-411B-91CE-52A1031C2E61}" destId="{3310AA93-9EF9-4265-B5CC-AC7273F70D1B}" srcOrd="15" destOrd="0" parTransId="{862EE31C-1E29-476D-81E5-4891BD0C9861}" sibTransId="{C497E08A-9432-4313-B9CC-24ACA3416F2A}"/>
    <dgm:cxn modelId="{890E484C-FDC4-4A95-B09A-E4446CC04619}" srcId="{FB42BFD0-EF57-411B-91CE-52A1031C2E61}" destId="{3738A725-4C7F-4C99-8548-32788D177164}" srcOrd="11" destOrd="0" parTransId="{4FBC0E4D-FCC6-41E2-8409-0798CB3224EE}" sibTransId="{F7ECDEE1-8CFC-4435-AA48-BAB47B5FDFFE}"/>
    <dgm:cxn modelId="{156A5A71-174D-4232-A543-0A005198F3D7}" srcId="{FB42BFD0-EF57-411B-91CE-52A1031C2E61}" destId="{1AFBAEBD-0A94-46DA-B071-9E086B6F316B}" srcOrd="8" destOrd="0" parTransId="{27BC08C1-C8C1-4A69-ABF2-FE1522BDF4E9}" sibTransId="{F3E08F31-C83C-43CF-AC53-23EBBB160517}"/>
    <dgm:cxn modelId="{A4379474-5F9A-4219-9F9D-C7ACB617B95B}" srcId="{FB42BFD0-EF57-411B-91CE-52A1031C2E61}" destId="{D67DDDC3-EE0F-457C-8636-89AF098B3897}" srcOrd="4" destOrd="0" parTransId="{31CF4B73-3E3C-4617-8958-E4A8F3E00EB8}" sibTransId="{23F7C3FD-6162-4A70-B30E-6C7724F850BB}"/>
    <dgm:cxn modelId="{45AD6D7B-0DF0-49F0-8080-1FAC9F198A03}" srcId="{FB42BFD0-EF57-411B-91CE-52A1031C2E61}" destId="{1DD360B3-0F2A-49B3-A5CA-5D7383168413}" srcOrd="14" destOrd="0" parTransId="{5AC8DAB6-457F-4D87-BE74-A0AA3648B63A}" sibTransId="{CB28E9D6-8DDE-49F8-964E-DEAE38535DE8}"/>
    <dgm:cxn modelId="{70EF4D81-9F4C-4E54-B8C1-41B2F28D015F}" type="presOf" srcId="{3738A725-4C7F-4C99-8548-32788D177164}" destId="{C269320D-B8FD-4AF1-9F75-33ADB57507E1}" srcOrd="0" destOrd="0" presId="urn:microsoft.com/office/officeart/2005/8/layout/default"/>
    <dgm:cxn modelId="{6FD68F82-6B96-4240-8FD9-B9B8BCF04FCB}" type="presOf" srcId="{23BC019D-2FB1-448E-B2E6-3583F536E4F2}" destId="{E938D5F2-C35A-405E-B902-F2299F33AA16}" srcOrd="0" destOrd="0" presId="urn:microsoft.com/office/officeart/2005/8/layout/default"/>
    <dgm:cxn modelId="{25D80886-DF17-4A68-AB52-D0CF5E9BABC5}" type="presOf" srcId="{6CE147D7-C4D2-41CD-A9BA-52C178D907EB}" destId="{6C9520A6-8385-433E-A7DB-D615D956F56F}" srcOrd="0" destOrd="0" presId="urn:microsoft.com/office/officeart/2005/8/layout/default"/>
    <dgm:cxn modelId="{135CA287-7749-4974-B498-4FFBC1B67397}" type="presOf" srcId="{FB3ADAFA-81AF-4990-832C-BF8314CCA9EC}" destId="{E5F9E812-A181-461A-854D-B5207E0ADB0F}" srcOrd="0" destOrd="0" presId="urn:microsoft.com/office/officeart/2005/8/layout/default"/>
    <dgm:cxn modelId="{28406B98-4F74-4AAC-A335-BFB031CAE611}" type="presOf" srcId="{9105A1E8-3556-466F-95D5-CB2D8F2F8777}" destId="{2AEEDEB0-DDBF-4911-ADB5-D9BC54EC6E36}" srcOrd="0" destOrd="0" presId="urn:microsoft.com/office/officeart/2005/8/layout/default"/>
    <dgm:cxn modelId="{8F067EA1-8D4C-4B26-8717-A55126FB8361}" srcId="{FB42BFD0-EF57-411B-91CE-52A1031C2E61}" destId="{6CE147D7-C4D2-41CD-A9BA-52C178D907EB}" srcOrd="5" destOrd="0" parTransId="{8EFFD91F-48E9-4108-A63B-D9834EE4B430}" sibTransId="{233CB071-7641-4416-BF99-6CFCF1F0248A}"/>
    <dgm:cxn modelId="{392BD3A1-E00B-4792-808D-93BB00FF9D8B}" type="presOf" srcId="{833A1CD8-CED7-491B-9BED-F3CAD31CFE47}" destId="{D1AB919D-2EE7-494B-9D7B-B965779F35C5}" srcOrd="0" destOrd="0" presId="urn:microsoft.com/office/officeart/2005/8/layout/default"/>
    <dgm:cxn modelId="{B516ADB6-FB4A-4AD6-A9D3-3E8D63A0CB68}" srcId="{FB42BFD0-EF57-411B-91CE-52A1031C2E61}" destId="{FB3ADAFA-81AF-4990-832C-BF8314CCA9EC}" srcOrd="9" destOrd="0" parTransId="{165A7BF0-D844-4EE7-85E7-52FD7D83468A}" sibTransId="{F8A816FC-20DE-448A-96A2-4B824FE6D81E}"/>
    <dgm:cxn modelId="{920097BE-F417-4072-9694-46DED78B6C56}" type="presOf" srcId="{50586188-4EA4-49A4-BA0D-06257F5D0F27}" destId="{E995F80A-DA24-4538-AB0C-161707846B3A}" srcOrd="0" destOrd="0" presId="urn:microsoft.com/office/officeart/2005/8/layout/default"/>
    <dgm:cxn modelId="{7F84F2C1-097F-427E-A6B2-817E23099EE5}" srcId="{FB42BFD0-EF57-411B-91CE-52A1031C2E61}" destId="{23BC019D-2FB1-448E-B2E6-3583F536E4F2}" srcOrd="6" destOrd="0" parTransId="{F18CF500-8E4F-406E-812F-5A4B7A1FEAA2}" sibTransId="{51AC2D0C-1569-4665-B5E3-B3E181ED9F20}"/>
    <dgm:cxn modelId="{B7B1B8CB-392A-4A2B-9F8D-DE11B40E7E32}" srcId="{FB42BFD0-EF57-411B-91CE-52A1031C2E61}" destId="{DBC11F74-DEE2-41E5-8AF3-AD3B00583067}" srcOrd="0" destOrd="0" parTransId="{CA564A70-177D-443A-A100-8B4161ED20DC}" sibTransId="{DC1E0BAB-0044-400F-82F6-742BD384E355}"/>
    <dgm:cxn modelId="{C188D9D0-D31D-45D7-8000-26E3F758B25A}" type="presOf" srcId="{DBC11F74-DEE2-41E5-8AF3-AD3B00583067}" destId="{75A4B003-CE83-413E-AFB0-832E3370808D}" srcOrd="0" destOrd="0" presId="urn:microsoft.com/office/officeart/2005/8/layout/default"/>
    <dgm:cxn modelId="{9C26B3DB-DAC2-43BB-BDEA-70B96B68D0E0}" type="presOf" srcId="{7B0A70EE-D9B3-4B85-AC75-2D46E81865D4}" destId="{01A53066-8B3F-4318-B65F-74808B063294}" srcOrd="0" destOrd="0" presId="urn:microsoft.com/office/officeart/2005/8/layout/default"/>
    <dgm:cxn modelId="{9D57D1E8-FC88-46B3-9963-13F586D31D2F}" srcId="{FB42BFD0-EF57-411B-91CE-52A1031C2E61}" destId="{8D16D2EB-14EF-455C-80B4-B07906F1DFBE}" srcOrd="10" destOrd="0" parTransId="{3EFF5B97-A6D4-4FA6-88A1-5FF44C202635}" sibTransId="{A02A7AE2-EABF-4F11-AC7B-18D6AF55DDA0}"/>
    <dgm:cxn modelId="{BB6CF5F4-A8AD-4B12-97B3-8CBF42388E73}" type="presOf" srcId="{1DD360B3-0F2A-49B3-A5CA-5D7383168413}" destId="{6CC01971-709F-4F39-9FB8-02535F53D8ED}" srcOrd="0" destOrd="0" presId="urn:microsoft.com/office/officeart/2005/8/layout/default"/>
    <dgm:cxn modelId="{2254F8FC-F2A0-4D2B-9EDB-A090A8E72715}" srcId="{FB42BFD0-EF57-411B-91CE-52A1031C2E61}" destId="{25D1D8FB-D9F2-47D0-82CA-C9C1A77C8777}" srcOrd="12" destOrd="0" parTransId="{09EA559B-BB37-4722-BD00-C14F283CAD7A}" sibTransId="{229ACF43-19CC-4D3E-A532-998A5A6B94C7}"/>
    <dgm:cxn modelId="{6759DDFE-D8F7-4827-AF5C-4A62F3FFEB3F}" type="presOf" srcId="{FE633509-9CF2-49C7-BD00-AC1FBC346A1F}" destId="{6A769EE6-6A16-430B-AE64-1AAD98C91D8B}" srcOrd="0" destOrd="0" presId="urn:microsoft.com/office/officeart/2005/8/layout/default"/>
    <dgm:cxn modelId="{8975B18D-F008-4C62-AA8D-7428997B6E2D}" type="presParOf" srcId="{7EE0C6F1-4C7F-4175-8897-27EAFBA27614}" destId="{75A4B003-CE83-413E-AFB0-832E3370808D}" srcOrd="0" destOrd="0" presId="urn:microsoft.com/office/officeart/2005/8/layout/default"/>
    <dgm:cxn modelId="{1228A2DB-38E7-4FDC-ADFA-E3C9291ABCBD}" type="presParOf" srcId="{7EE0C6F1-4C7F-4175-8897-27EAFBA27614}" destId="{DAFFCED9-9B33-4489-B92F-ADC247986FB3}" srcOrd="1" destOrd="0" presId="urn:microsoft.com/office/officeart/2005/8/layout/default"/>
    <dgm:cxn modelId="{BF651BC6-FDA5-4D06-BF45-B24FACE927DF}" type="presParOf" srcId="{7EE0C6F1-4C7F-4175-8897-27EAFBA27614}" destId="{2AEEDEB0-DDBF-4911-ADB5-D9BC54EC6E36}" srcOrd="2" destOrd="0" presId="urn:microsoft.com/office/officeart/2005/8/layout/default"/>
    <dgm:cxn modelId="{FEB8CAB3-54A6-474B-A466-08F2CC9CEB15}" type="presParOf" srcId="{7EE0C6F1-4C7F-4175-8897-27EAFBA27614}" destId="{19D09EB4-CC5C-4E5A-9774-DEE2CDE12B0E}" srcOrd="3" destOrd="0" presId="urn:microsoft.com/office/officeart/2005/8/layout/default"/>
    <dgm:cxn modelId="{3DCD5EDC-099E-4687-B756-86F8F40439E1}" type="presParOf" srcId="{7EE0C6F1-4C7F-4175-8897-27EAFBA27614}" destId="{D1AB919D-2EE7-494B-9D7B-B965779F35C5}" srcOrd="4" destOrd="0" presId="urn:microsoft.com/office/officeart/2005/8/layout/default"/>
    <dgm:cxn modelId="{F9508D02-AAD3-4F0A-8DF9-13F05C694155}" type="presParOf" srcId="{7EE0C6F1-4C7F-4175-8897-27EAFBA27614}" destId="{E506CA9C-3791-42C8-B924-AC605DD8F7B0}" srcOrd="5" destOrd="0" presId="urn:microsoft.com/office/officeart/2005/8/layout/default"/>
    <dgm:cxn modelId="{698409EC-7485-46E9-B4CE-DFA4B7D40064}" type="presParOf" srcId="{7EE0C6F1-4C7F-4175-8897-27EAFBA27614}" destId="{E995F80A-DA24-4538-AB0C-161707846B3A}" srcOrd="6" destOrd="0" presId="urn:microsoft.com/office/officeart/2005/8/layout/default"/>
    <dgm:cxn modelId="{155DBBBA-57FE-48CA-A4DD-46DC8023D294}" type="presParOf" srcId="{7EE0C6F1-4C7F-4175-8897-27EAFBA27614}" destId="{5B9869B8-D797-4315-8324-C6D7DE7D7784}" srcOrd="7" destOrd="0" presId="urn:microsoft.com/office/officeart/2005/8/layout/default"/>
    <dgm:cxn modelId="{49B41346-0C8B-4CB1-B799-2CAD38DE6CD2}" type="presParOf" srcId="{7EE0C6F1-4C7F-4175-8897-27EAFBA27614}" destId="{FCD9B4A8-D62D-4104-8788-8329235C35FE}" srcOrd="8" destOrd="0" presId="urn:microsoft.com/office/officeart/2005/8/layout/default"/>
    <dgm:cxn modelId="{F6E4339B-F614-4068-8887-09C511F2A40C}" type="presParOf" srcId="{7EE0C6F1-4C7F-4175-8897-27EAFBA27614}" destId="{8A3B6839-F686-440B-B939-E6CEBAE5A7FA}" srcOrd="9" destOrd="0" presId="urn:microsoft.com/office/officeart/2005/8/layout/default"/>
    <dgm:cxn modelId="{CD7306DC-95FD-4FB2-AEA7-34E27870EB2B}" type="presParOf" srcId="{7EE0C6F1-4C7F-4175-8897-27EAFBA27614}" destId="{6C9520A6-8385-433E-A7DB-D615D956F56F}" srcOrd="10" destOrd="0" presId="urn:microsoft.com/office/officeart/2005/8/layout/default"/>
    <dgm:cxn modelId="{25C8B6B1-61EE-4C37-A02C-41047C2E408F}" type="presParOf" srcId="{7EE0C6F1-4C7F-4175-8897-27EAFBA27614}" destId="{38B5A328-2CDC-44E0-A17B-C3D8286081E7}" srcOrd="11" destOrd="0" presId="urn:microsoft.com/office/officeart/2005/8/layout/default"/>
    <dgm:cxn modelId="{FCA2A8EC-4422-4904-B12C-EBBDD6377CE6}" type="presParOf" srcId="{7EE0C6F1-4C7F-4175-8897-27EAFBA27614}" destId="{E938D5F2-C35A-405E-B902-F2299F33AA16}" srcOrd="12" destOrd="0" presId="urn:microsoft.com/office/officeart/2005/8/layout/default"/>
    <dgm:cxn modelId="{71D12428-51C3-4431-9190-E193F9DE18E0}" type="presParOf" srcId="{7EE0C6F1-4C7F-4175-8897-27EAFBA27614}" destId="{7DACF51B-3F85-4E71-AD97-860F8F03B280}" srcOrd="13" destOrd="0" presId="urn:microsoft.com/office/officeart/2005/8/layout/default"/>
    <dgm:cxn modelId="{F8B6570F-2CC8-4682-8060-564F3B06E062}" type="presParOf" srcId="{7EE0C6F1-4C7F-4175-8897-27EAFBA27614}" destId="{6A769EE6-6A16-430B-AE64-1AAD98C91D8B}" srcOrd="14" destOrd="0" presId="urn:microsoft.com/office/officeart/2005/8/layout/default"/>
    <dgm:cxn modelId="{92B522BF-9210-457B-90A0-AE5153657D8E}" type="presParOf" srcId="{7EE0C6F1-4C7F-4175-8897-27EAFBA27614}" destId="{41B8408E-5B67-4E48-90A7-23E759289DEA}" srcOrd="15" destOrd="0" presId="urn:microsoft.com/office/officeart/2005/8/layout/default"/>
    <dgm:cxn modelId="{B8969ED5-DF95-4BCE-A14E-A4D8D85B7E5D}" type="presParOf" srcId="{7EE0C6F1-4C7F-4175-8897-27EAFBA27614}" destId="{059673A8-4933-4590-93A1-472D0FF5F987}" srcOrd="16" destOrd="0" presId="urn:microsoft.com/office/officeart/2005/8/layout/default"/>
    <dgm:cxn modelId="{5BF897B9-DE91-4A83-823B-A72E5CB5B510}" type="presParOf" srcId="{7EE0C6F1-4C7F-4175-8897-27EAFBA27614}" destId="{201A09D9-1355-4D5C-85C6-1F16696EF00A}" srcOrd="17" destOrd="0" presId="urn:microsoft.com/office/officeart/2005/8/layout/default"/>
    <dgm:cxn modelId="{0C51B3EC-ABA2-4BF7-943D-482224AA2D67}" type="presParOf" srcId="{7EE0C6F1-4C7F-4175-8897-27EAFBA27614}" destId="{E5F9E812-A181-461A-854D-B5207E0ADB0F}" srcOrd="18" destOrd="0" presId="urn:microsoft.com/office/officeart/2005/8/layout/default"/>
    <dgm:cxn modelId="{A5CDAA33-A3DB-4F6F-BA4A-37B58B61B58F}" type="presParOf" srcId="{7EE0C6F1-4C7F-4175-8897-27EAFBA27614}" destId="{E47FA5E1-C7C7-46F0-96DC-866FEC641459}" srcOrd="19" destOrd="0" presId="urn:microsoft.com/office/officeart/2005/8/layout/default"/>
    <dgm:cxn modelId="{AD08CAA0-D9DC-4094-ABCB-DD46AA9A42F5}" type="presParOf" srcId="{7EE0C6F1-4C7F-4175-8897-27EAFBA27614}" destId="{829E6163-1443-4999-9CB3-CD87C95D108A}" srcOrd="20" destOrd="0" presId="urn:microsoft.com/office/officeart/2005/8/layout/default"/>
    <dgm:cxn modelId="{613E7C12-8032-41FD-B4AC-89CCF1956D31}" type="presParOf" srcId="{7EE0C6F1-4C7F-4175-8897-27EAFBA27614}" destId="{2D1B73BE-9EA9-4E4A-8422-436E9C507D2E}" srcOrd="21" destOrd="0" presId="urn:microsoft.com/office/officeart/2005/8/layout/default"/>
    <dgm:cxn modelId="{6FDF70AF-D529-4D54-9FB7-655B19583642}" type="presParOf" srcId="{7EE0C6F1-4C7F-4175-8897-27EAFBA27614}" destId="{C269320D-B8FD-4AF1-9F75-33ADB57507E1}" srcOrd="22" destOrd="0" presId="urn:microsoft.com/office/officeart/2005/8/layout/default"/>
    <dgm:cxn modelId="{A8328CA9-6582-4CDF-8D8C-372A84569918}" type="presParOf" srcId="{7EE0C6F1-4C7F-4175-8897-27EAFBA27614}" destId="{96AA0232-71E6-4EF4-BD52-C7B63B5EB78B}" srcOrd="23" destOrd="0" presId="urn:microsoft.com/office/officeart/2005/8/layout/default"/>
    <dgm:cxn modelId="{EC5F806F-B4DC-4A70-A683-4BB375E9CE72}" type="presParOf" srcId="{7EE0C6F1-4C7F-4175-8897-27EAFBA27614}" destId="{4910D67F-9E9C-4FBB-9801-7DCF508BF27C}" srcOrd="24" destOrd="0" presId="urn:microsoft.com/office/officeart/2005/8/layout/default"/>
    <dgm:cxn modelId="{35D065C7-3192-40BB-B60B-78B1E4C31914}" type="presParOf" srcId="{7EE0C6F1-4C7F-4175-8897-27EAFBA27614}" destId="{AC58B96A-2CDB-4BD5-BB17-3F7D44339B39}" srcOrd="25" destOrd="0" presId="urn:microsoft.com/office/officeart/2005/8/layout/default"/>
    <dgm:cxn modelId="{3E80AACA-132E-44D9-836D-12B6CF85107C}" type="presParOf" srcId="{7EE0C6F1-4C7F-4175-8897-27EAFBA27614}" destId="{01A53066-8B3F-4318-B65F-74808B063294}" srcOrd="26" destOrd="0" presId="urn:microsoft.com/office/officeart/2005/8/layout/default"/>
    <dgm:cxn modelId="{F70B053F-43C6-458B-B3A4-7D2D3052CF15}" type="presParOf" srcId="{7EE0C6F1-4C7F-4175-8897-27EAFBA27614}" destId="{BAB8ABAE-76F6-43D0-A0CF-26992D54C628}" srcOrd="27" destOrd="0" presId="urn:microsoft.com/office/officeart/2005/8/layout/default"/>
    <dgm:cxn modelId="{90A86500-8A0F-48D5-8289-142AC7662B7A}" type="presParOf" srcId="{7EE0C6F1-4C7F-4175-8897-27EAFBA27614}" destId="{6CC01971-709F-4F39-9FB8-02535F53D8ED}" srcOrd="28" destOrd="0" presId="urn:microsoft.com/office/officeart/2005/8/layout/default"/>
    <dgm:cxn modelId="{E95C00F9-D81F-484A-AB97-67041D19F083}" type="presParOf" srcId="{7EE0C6F1-4C7F-4175-8897-27EAFBA27614}" destId="{DA283A75-4A61-428A-A2F3-BCF5522699C0}" srcOrd="29" destOrd="0" presId="urn:microsoft.com/office/officeart/2005/8/layout/default"/>
    <dgm:cxn modelId="{29DC1FA3-AE23-4016-B117-7CA618A0B974}" type="presParOf" srcId="{7EE0C6F1-4C7F-4175-8897-27EAFBA27614}" destId="{2B4AA176-4646-47AB-9EAD-6559FD87D1F7}" srcOrd="30" destOrd="0" presId="urn:microsoft.com/office/officeart/2005/8/layout/default"/>
    <dgm:cxn modelId="{6A6F3D85-8AD7-4658-8F79-AF3E539F4CCF}" type="presParOf" srcId="{7EE0C6F1-4C7F-4175-8897-27EAFBA27614}" destId="{A2882591-5C1A-49C1-AB53-41493E2DAADC}" srcOrd="31" destOrd="0" presId="urn:microsoft.com/office/officeart/2005/8/layout/default"/>
    <dgm:cxn modelId="{B0FA86D5-3876-4D59-8C3D-A92E073AC92B}" type="presParOf" srcId="{7EE0C6F1-4C7F-4175-8897-27EAFBA27614}" destId="{ED658D95-675C-4122-8001-FFBFB53E4EBA}" srcOrd="3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B42BFD0-EF57-411B-91CE-52A1031C2E61}" type="doc">
      <dgm:prSet loTypeId="urn:microsoft.com/office/officeart/2005/8/layout/default" loCatId="list" qsTypeId="urn:microsoft.com/office/officeart/2005/8/quickstyle/simple3" qsCatId="simple" csTypeId="urn:microsoft.com/office/officeart/2005/8/colors/accent4_2" csCatId="accent4" phldr="1"/>
      <dgm:spPr/>
      <dgm:t>
        <a:bodyPr/>
        <a:lstStyle/>
        <a:p>
          <a:endParaRPr lang="en-US"/>
        </a:p>
      </dgm:t>
    </dgm:pt>
    <dgm:pt modelId="{DBC11F74-DEE2-41E5-8AF3-AD3B00583067}">
      <dgm:prSet phldrT="[Text]" phldr="0" custT="1"/>
      <dgm:spPr>
        <a:solidFill>
          <a:schemeClr val="accent4">
            <a:lumMod val="40000"/>
            <a:lumOff val="60000"/>
          </a:schemeClr>
        </a:solidFill>
        <a:ln>
          <a:solidFill>
            <a:srgbClr val="002060"/>
          </a:solidFill>
        </a:ln>
      </dgm:spPr>
      <dgm:t>
        <a:bodyPr/>
        <a:lstStyle/>
        <a:p>
          <a:pPr rtl="0"/>
          <a:r>
            <a:rPr lang="en-US" sz="2500" b="1">
              <a:solidFill>
                <a:srgbClr val="002060"/>
              </a:solidFill>
              <a:latin typeface="Calibri" panose="020F0502020204030204" pitchFamily="34" charset="0"/>
              <a:cs typeface="Calibri" panose="020F0502020204030204" pitchFamily="34" charset="0"/>
            </a:rPr>
            <a:t>General Guidance</a:t>
          </a:r>
        </a:p>
      </dgm:t>
    </dgm:pt>
    <dgm:pt modelId="{CA564A70-177D-443A-A100-8B4161ED20DC}" type="parTrans" cxnId="{B7B1B8CB-392A-4A2B-9F8D-DE11B40E7E32}">
      <dgm:prSet/>
      <dgm:spPr/>
      <dgm:t>
        <a:bodyPr/>
        <a:lstStyle/>
        <a:p>
          <a:endParaRPr lang="en-US"/>
        </a:p>
      </dgm:t>
    </dgm:pt>
    <dgm:pt modelId="{DC1E0BAB-0044-400F-82F6-742BD384E355}" type="sibTrans" cxnId="{B7B1B8CB-392A-4A2B-9F8D-DE11B40E7E32}">
      <dgm:prSet/>
      <dgm:spPr/>
      <dgm:t>
        <a:bodyPr/>
        <a:lstStyle/>
        <a:p>
          <a:endParaRPr lang="en-US"/>
        </a:p>
      </dgm:t>
    </dgm:pt>
    <dgm:pt modelId="{9105A1E8-3556-466F-95D5-CB2D8F2F8777}">
      <dgm:prSet phldr="0" custT="1"/>
      <dgm:spPr>
        <a:solidFill>
          <a:schemeClr val="accent4">
            <a:lumMod val="40000"/>
            <a:lumOff val="60000"/>
          </a:schemeClr>
        </a:solidFill>
        <a:ln>
          <a:solidFill>
            <a:srgbClr val="002060"/>
          </a:solidFill>
        </a:ln>
      </dgm:spPr>
      <dgm:t>
        <a:bodyPr/>
        <a:lstStyle/>
        <a:p>
          <a:pPr rtl="0"/>
          <a:r>
            <a:rPr lang="en-US" sz="2500" b="1">
              <a:solidFill>
                <a:srgbClr val="002060"/>
              </a:solidFill>
              <a:latin typeface="Calibri" panose="020F0502020204030204" pitchFamily="34" charset="0"/>
              <a:cs typeface="Calibri" panose="020F0502020204030204" pitchFamily="34" charset="0"/>
            </a:rPr>
            <a:t>Length of Implementation</a:t>
          </a:r>
        </a:p>
      </dgm:t>
    </dgm:pt>
    <dgm:pt modelId="{C784B7E3-3C3B-4541-9599-4F4FBFFA445B}" type="parTrans" cxnId="{5CD16E1B-65FF-4B43-91AD-966DA5379926}">
      <dgm:prSet/>
      <dgm:spPr/>
      <dgm:t>
        <a:bodyPr/>
        <a:lstStyle/>
        <a:p>
          <a:endParaRPr lang="en-US"/>
        </a:p>
      </dgm:t>
    </dgm:pt>
    <dgm:pt modelId="{51E7AAD7-A36A-4ABA-A153-5E986D290858}" type="sibTrans" cxnId="{5CD16E1B-65FF-4B43-91AD-966DA5379926}">
      <dgm:prSet/>
      <dgm:spPr/>
      <dgm:t>
        <a:bodyPr/>
        <a:lstStyle/>
        <a:p>
          <a:endParaRPr lang="en-US"/>
        </a:p>
      </dgm:t>
    </dgm:pt>
    <dgm:pt modelId="{6CE147D7-C4D2-41CD-A9BA-52C178D907EB}">
      <dgm:prSet phldr="0" custT="1"/>
      <dgm:spPr>
        <a:solidFill>
          <a:schemeClr val="accent4">
            <a:lumMod val="40000"/>
            <a:lumOff val="60000"/>
          </a:schemeClr>
        </a:solidFill>
        <a:ln>
          <a:solidFill>
            <a:srgbClr val="002060"/>
          </a:solidFill>
        </a:ln>
      </dgm:spPr>
      <dgm:t>
        <a:bodyPr/>
        <a:lstStyle/>
        <a:p>
          <a:pPr rtl="0"/>
          <a:r>
            <a:rPr lang="en-US" sz="2500" b="1">
              <a:solidFill>
                <a:srgbClr val="002060"/>
              </a:solidFill>
              <a:latin typeface="Calibri" panose="020F0502020204030204" pitchFamily="34" charset="0"/>
              <a:cs typeface="Calibri" panose="020F0502020204030204" pitchFamily="34" charset="0"/>
            </a:rPr>
            <a:t>Theory of Action</a:t>
          </a:r>
        </a:p>
      </dgm:t>
    </dgm:pt>
    <dgm:pt modelId="{8EFFD91F-48E9-4108-A63B-D9834EE4B430}" type="parTrans" cxnId="{8F067EA1-8D4C-4B26-8717-A55126FB8361}">
      <dgm:prSet/>
      <dgm:spPr/>
      <dgm:t>
        <a:bodyPr/>
        <a:lstStyle/>
        <a:p>
          <a:endParaRPr lang="en-US"/>
        </a:p>
      </dgm:t>
    </dgm:pt>
    <dgm:pt modelId="{233CB071-7641-4416-BF99-6CFCF1F0248A}" type="sibTrans" cxnId="{8F067EA1-8D4C-4B26-8717-A55126FB8361}">
      <dgm:prSet/>
      <dgm:spPr/>
      <dgm:t>
        <a:bodyPr/>
        <a:lstStyle/>
        <a:p>
          <a:endParaRPr lang="en-US"/>
        </a:p>
      </dgm:t>
    </dgm:pt>
    <dgm:pt modelId="{833A1CD8-CED7-491B-9BED-F3CAD31CFE47}">
      <dgm:prSet phldr="0" custT="1"/>
      <dgm:spPr>
        <a:solidFill>
          <a:schemeClr val="accent4">
            <a:lumMod val="40000"/>
            <a:lumOff val="60000"/>
          </a:schemeClr>
        </a:solidFill>
        <a:ln>
          <a:solidFill>
            <a:srgbClr val="002060"/>
          </a:solidFill>
        </a:ln>
      </dgm:spPr>
      <dgm:t>
        <a:bodyPr/>
        <a:lstStyle/>
        <a:p>
          <a:pPr rtl="0"/>
          <a:r>
            <a:rPr lang="en-US" sz="2500" b="1">
              <a:solidFill>
                <a:srgbClr val="002060"/>
              </a:solidFill>
              <a:latin typeface="Calibri" panose="020F0502020204030204" pitchFamily="34" charset="0"/>
              <a:cs typeface="Calibri" panose="020F0502020204030204" pitchFamily="34" charset="0"/>
            </a:rPr>
            <a:t>Stakeholders</a:t>
          </a:r>
        </a:p>
      </dgm:t>
    </dgm:pt>
    <dgm:pt modelId="{F602ED3D-0593-44FE-BE5A-D2AA6FAD6B13}" type="parTrans" cxnId="{C2DE183E-B361-44EE-83AA-9D547A71D62B}">
      <dgm:prSet/>
      <dgm:spPr/>
      <dgm:t>
        <a:bodyPr/>
        <a:lstStyle/>
        <a:p>
          <a:endParaRPr lang="en-US"/>
        </a:p>
      </dgm:t>
    </dgm:pt>
    <dgm:pt modelId="{8DFA6B38-CC3F-4925-A4E5-85D4EBF1498D}" type="sibTrans" cxnId="{C2DE183E-B361-44EE-83AA-9D547A71D62B}">
      <dgm:prSet/>
      <dgm:spPr/>
      <dgm:t>
        <a:bodyPr/>
        <a:lstStyle/>
        <a:p>
          <a:endParaRPr lang="en-US"/>
        </a:p>
      </dgm:t>
    </dgm:pt>
    <dgm:pt modelId="{50586188-4EA4-49A4-BA0D-06257F5D0F27}">
      <dgm:prSet phldr="0" custT="1"/>
      <dgm:spPr>
        <a:solidFill>
          <a:schemeClr val="accent4">
            <a:lumMod val="40000"/>
            <a:lumOff val="60000"/>
          </a:schemeClr>
        </a:solidFill>
        <a:ln>
          <a:solidFill>
            <a:srgbClr val="002060"/>
          </a:solidFill>
        </a:ln>
      </dgm:spPr>
      <dgm:t>
        <a:bodyPr/>
        <a:lstStyle/>
        <a:p>
          <a:pPr rtl="0"/>
          <a:r>
            <a:rPr lang="en-US" sz="2500" b="1">
              <a:solidFill>
                <a:srgbClr val="002060"/>
              </a:solidFill>
              <a:latin typeface="Calibri" panose="020F0502020204030204" pitchFamily="34" charset="0"/>
              <a:cs typeface="Calibri" panose="020F0502020204030204" pitchFamily="34" charset="0"/>
            </a:rPr>
            <a:t>Mission</a:t>
          </a:r>
        </a:p>
      </dgm:t>
    </dgm:pt>
    <dgm:pt modelId="{9E37E3CF-2353-490C-8A96-CA17328EBBD8}" type="parTrans" cxnId="{59A8AA3A-5008-43BF-8135-5E17885896D7}">
      <dgm:prSet/>
      <dgm:spPr/>
      <dgm:t>
        <a:bodyPr/>
        <a:lstStyle/>
        <a:p>
          <a:endParaRPr lang="en-US"/>
        </a:p>
      </dgm:t>
    </dgm:pt>
    <dgm:pt modelId="{99B23A90-A7DE-40AA-87E3-898965999DE2}" type="sibTrans" cxnId="{59A8AA3A-5008-43BF-8135-5E17885896D7}">
      <dgm:prSet/>
      <dgm:spPr/>
      <dgm:t>
        <a:bodyPr/>
        <a:lstStyle/>
        <a:p>
          <a:endParaRPr lang="en-US"/>
        </a:p>
      </dgm:t>
    </dgm:pt>
    <dgm:pt modelId="{D67DDDC3-EE0F-457C-8636-89AF098B3897}">
      <dgm:prSet phldr="0" custT="1"/>
      <dgm:spPr>
        <a:solidFill>
          <a:schemeClr val="accent4">
            <a:lumMod val="40000"/>
            <a:lumOff val="60000"/>
          </a:schemeClr>
        </a:solidFill>
        <a:ln>
          <a:solidFill>
            <a:srgbClr val="002060"/>
          </a:solidFill>
        </a:ln>
      </dgm:spPr>
      <dgm:t>
        <a:bodyPr/>
        <a:lstStyle/>
        <a:p>
          <a:pPr rtl="0"/>
          <a:r>
            <a:rPr lang="en-US" sz="2500" b="1">
              <a:solidFill>
                <a:srgbClr val="002060"/>
              </a:solidFill>
              <a:latin typeface="Calibri" panose="020F0502020204030204" pitchFamily="34" charset="0"/>
              <a:cs typeface="Calibri" panose="020F0502020204030204" pitchFamily="34" charset="0"/>
            </a:rPr>
            <a:t>Vision</a:t>
          </a:r>
        </a:p>
      </dgm:t>
    </dgm:pt>
    <dgm:pt modelId="{31CF4B73-3E3C-4617-8958-E4A8F3E00EB8}" type="parTrans" cxnId="{A4379474-5F9A-4219-9F9D-C7ACB617B95B}">
      <dgm:prSet/>
      <dgm:spPr/>
      <dgm:t>
        <a:bodyPr/>
        <a:lstStyle/>
        <a:p>
          <a:endParaRPr lang="en-US"/>
        </a:p>
      </dgm:t>
    </dgm:pt>
    <dgm:pt modelId="{23F7C3FD-6162-4A70-B30E-6C7724F850BB}" type="sibTrans" cxnId="{A4379474-5F9A-4219-9F9D-C7ACB617B95B}">
      <dgm:prSet/>
      <dgm:spPr/>
      <dgm:t>
        <a:bodyPr/>
        <a:lstStyle/>
        <a:p>
          <a:endParaRPr lang="en-US"/>
        </a:p>
      </dgm:t>
    </dgm:pt>
    <dgm:pt modelId="{23BC019D-2FB1-448E-B2E6-3583F536E4F2}">
      <dgm:prSet phldr="0" custT="1"/>
      <dgm:spPr>
        <a:solidFill>
          <a:schemeClr val="accent4">
            <a:lumMod val="40000"/>
            <a:lumOff val="60000"/>
          </a:schemeClr>
        </a:solidFill>
        <a:ln>
          <a:solidFill>
            <a:srgbClr val="002060"/>
          </a:solidFill>
        </a:ln>
      </dgm:spPr>
      <dgm:t>
        <a:bodyPr/>
        <a:lstStyle/>
        <a:p>
          <a:pPr rtl="0"/>
          <a:r>
            <a:rPr lang="en-US" sz="2500" b="1">
              <a:solidFill>
                <a:srgbClr val="002060"/>
              </a:solidFill>
              <a:latin typeface="Calibri" panose="020F0502020204030204" pitchFamily="34" charset="0"/>
              <a:cs typeface="Calibri" panose="020F0502020204030204" pitchFamily="34" charset="0"/>
            </a:rPr>
            <a:t>Values</a:t>
          </a:r>
        </a:p>
      </dgm:t>
    </dgm:pt>
    <dgm:pt modelId="{F18CF500-8E4F-406E-812F-5A4B7A1FEAA2}" type="parTrans" cxnId="{7F84F2C1-097F-427E-A6B2-817E23099EE5}">
      <dgm:prSet/>
      <dgm:spPr/>
      <dgm:t>
        <a:bodyPr/>
        <a:lstStyle/>
        <a:p>
          <a:endParaRPr lang="en-US"/>
        </a:p>
      </dgm:t>
    </dgm:pt>
    <dgm:pt modelId="{51AC2D0C-1569-4665-B5E3-B3E181ED9F20}" type="sibTrans" cxnId="{7F84F2C1-097F-427E-A6B2-817E23099EE5}">
      <dgm:prSet/>
      <dgm:spPr/>
      <dgm:t>
        <a:bodyPr/>
        <a:lstStyle/>
        <a:p>
          <a:endParaRPr lang="en-US"/>
        </a:p>
      </dgm:t>
    </dgm:pt>
    <dgm:pt modelId="{7EE0C6F1-4C7F-4175-8897-27EAFBA27614}" type="pres">
      <dgm:prSet presAssocID="{FB42BFD0-EF57-411B-91CE-52A1031C2E61}" presName="diagram" presStyleCnt="0">
        <dgm:presLayoutVars>
          <dgm:dir/>
          <dgm:resizeHandles val="exact"/>
        </dgm:presLayoutVars>
      </dgm:prSet>
      <dgm:spPr/>
    </dgm:pt>
    <dgm:pt modelId="{75A4B003-CE83-413E-AFB0-832E3370808D}" type="pres">
      <dgm:prSet presAssocID="{DBC11F74-DEE2-41E5-8AF3-AD3B00583067}" presName="node" presStyleLbl="node1" presStyleIdx="0" presStyleCnt="7">
        <dgm:presLayoutVars>
          <dgm:bulletEnabled val="1"/>
        </dgm:presLayoutVars>
      </dgm:prSet>
      <dgm:spPr/>
    </dgm:pt>
    <dgm:pt modelId="{DAFFCED9-9B33-4489-B92F-ADC247986FB3}" type="pres">
      <dgm:prSet presAssocID="{DC1E0BAB-0044-400F-82F6-742BD384E355}" presName="sibTrans" presStyleCnt="0"/>
      <dgm:spPr/>
    </dgm:pt>
    <dgm:pt modelId="{2AEEDEB0-DDBF-4911-ADB5-D9BC54EC6E36}" type="pres">
      <dgm:prSet presAssocID="{9105A1E8-3556-466F-95D5-CB2D8F2F8777}" presName="node" presStyleLbl="node1" presStyleIdx="1" presStyleCnt="7" custLinFactNeighborX="987" custLinFactNeighborY="466">
        <dgm:presLayoutVars>
          <dgm:bulletEnabled val="1"/>
        </dgm:presLayoutVars>
      </dgm:prSet>
      <dgm:spPr/>
    </dgm:pt>
    <dgm:pt modelId="{19D09EB4-CC5C-4E5A-9774-DEE2CDE12B0E}" type="pres">
      <dgm:prSet presAssocID="{51E7AAD7-A36A-4ABA-A153-5E986D290858}" presName="sibTrans" presStyleCnt="0"/>
      <dgm:spPr/>
    </dgm:pt>
    <dgm:pt modelId="{D1AB919D-2EE7-494B-9D7B-B965779F35C5}" type="pres">
      <dgm:prSet presAssocID="{833A1CD8-CED7-491B-9BED-F3CAD31CFE47}" presName="node" presStyleLbl="node1" presStyleIdx="2" presStyleCnt="7" custLinFactNeighborX="1316" custLinFactNeighborY="-548">
        <dgm:presLayoutVars>
          <dgm:bulletEnabled val="1"/>
        </dgm:presLayoutVars>
      </dgm:prSet>
      <dgm:spPr/>
    </dgm:pt>
    <dgm:pt modelId="{E506CA9C-3791-42C8-B924-AC605DD8F7B0}" type="pres">
      <dgm:prSet presAssocID="{8DFA6B38-CC3F-4925-A4E5-85D4EBF1498D}" presName="sibTrans" presStyleCnt="0"/>
      <dgm:spPr/>
    </dgm:pt>
    <dgm:pt modelId="{E995F80A-DA24-4538-AB0C-161707846B3A}" type="pres">
      <dgm:prSet presAssocID="{50586188-4EA4-49A4-BA0D-06257F5D0F27}" presName="node" presStyleLbl="node1" presStyleIdx="3" presStyleCnt="7">
        <dgm:presLayoutVars>
          <dgm:bulletEnabled val="1"/>
        </dgm:presLayoutVars>
      </dgm:prSet>
      <dgm:spPr/>
    </dgm:pt>
    <dgm:pt modelId="{5B9869B8-D797-4315-8324-C6D7DE7D7784}" type="pres">
      <dgm:prSet presAssocID="{99B23A90-A7DE-40AA-87E3-898965999DE2}" presName="sibTrans" presStyleCnt="0"/>
      <dgm:spPr/>
    </dgm:pt>
    <dgm:pt modelId="{FCD9B4A8-D62D-4104-8788-8329235C35FE}" type="pres">
      <dgm:prSet presAssocID="{D67DDDC3-EE0F-457C-8636-89AF098B3897}" presName="node" presStyleLbl="node1" presStyleIdx="4" presStyleCnt="7">
        <dgm:presLayoutVars>
          <dgm:bulletEnabled val="1"/>
        </dgm:presLayoutVars>
      </dgm:prSet>
      <dgm:spPr/>
    </dgm:pt>
    <dgm:pt modelId="{8A3B6839-F686-440B-B939-E6CEBAE5A7FA}" type="pres">
      <dgm:prSet presAssocID="{23F7C3FD-6162-4A70-B30E-6C7724F850BB}" presName="sibTrans" presStyleCnt="0"/>
      <dgm:spPr/>
    </dgm:pt>
    <dgm:pt modelId="{6C9520A6-8385-433E-A7DB-D615D956F56F}" type="pres">
      <dgm:prSet presAssocID="{6CE147D7-C4D2-41CD-A9BA-52C178D907EB}" presName="node" presStyleLbl="node1" presStyleIdx="5" presStyleCnt="7">
        <dgm:presLayoutVars>
          <dgm:bulletEnabled val="1"/>
        </dgm:presLayoutVars>
      </dgm:prSet>
      <dgm:spPr/>
    </dgm:pt>
    <dgm:pt modelId="{38B5A328-2CDC-44E0-A17B-C3D8286081E7}" type="pres">
      <dgm:prSet presAssocID="{233CB071-7641-4416-BF99-6CFCF1F0248A}" presName="sibTrans" presStyleCnt="0"/>
      <dgm:spPr/>
    </dgm:pt>
    <dgm:pt modelId="{E938D5F2-C35A-405E-B902-F2299F33AA16}" type="pres">
      <dgm:prSet presAssocID="{23BC019D-2FB1-448E-B2E6-3583F536E4F2}" presName="node" presStyleLbl="node1" presStyleIdx="6" presStyleCnt="7">
        <dgm:presLayoutVars>
          <dgm:bulletEnabled val="1"/>
        </dgm:presLayoutVars>
      </dgm:prSet>
      <dgm:spPr/>
    </dgm:pt>
  </dgm:ptLst>
  <dgm:cxnLst>
    <dgm:cxn modelId="{A72D610F-2DA6-456D-A7CC-BACBDEE1A726}" type="presOf" srcId="{FB42BFD0-EF57-411B-91CE-52A1031C2E61}" destId="{7EE0C6F1-4C7F-4175-8897-27EAFBA27614}" srcOrd="0" destOrd="0" presId="urn:microsoft.com/office/officeart/2005/8/layout/default"/>
    <dgm:cxn modelId="{5CD16E1B-65FF-4B43-91AD-966DA5379926}" srcId="{FB42BFD0-EF57-411B-91CE-52A1031C2E61}" destId="{9105A1E8-3556-466F-95D5-CB2D8F2F8777}" srcOrd="1" destOrd="0" parTransId="{C784B7E3-3C3B-4541-9599-4F4FBFFA445B}" sibTransId="{51E7AAD7-A36A-4ABA-A153-5E986D290858}"/>
    <dgm:cxn modelId="{59A8AA3A-5008-43BF-8135-5E17885896D7}" srcId="{FB42BFD0-EF57-411B-91CE-52A1031C2E61}" destId="{50586188-4EA4-49A4-BA0D-06257F5D0F27}" srcOrd="3" destOrd="0" parTransId="{9E37E3CF-2353-490C-8A96-CA17328EBBD8}" sibTransId="{99B23A90-A7DE-40AA-87E3-898965999DE2}"/>
    <dgm:cxn modelId="{C2DE183E-B361-44EE-83AA-9D547A71D62B}" srcId="{FB42BFD0-EF57-411B-91CE-52A1031C2E61}" destId="{833A1CD8-CED7-491B-9BED-F3CAD31CFE47}" srcOrd="2" destOrd="0" parTransId="{F602ED3D-0593-44FE-BE5A-D2AA6FAD6B13}" sibTransId="{8DFA6B38-CC3F-4925-A4E5-85D4EBF1498D}"/>
    <dgm:cxn modelId="{9F429462-E3A9-40CA-9DF8-AA38E0D31382}" type="presOf" srcId="{D67DDDC3-EE0F-457C-8636-89AF098B3897}" destId="{FCD9B4A8-D62D-4104-8788-8329235C35FE}" srcOrd="0" destOrd="0" presId="urn:microsoft.com/office/officeart/2005/8/layout/default"/>
    <dgm:cxn modelId="{A4379474-5F9A-4219-9F9D-C7ACB617B95B}" srcId="{FB42BFD0-EF57-411B-91CE-52A1031C2E61}" destId="{D67DDDC3-EE0F-457C-8636-89AF098B3897}" srcOrd="4" destOrd="0" parTransId="{31CF4B73-3E3C-4617-8958-E4A8F3E00EB8}" sibTransId="{23F7C3FD-6162-4A70-B30E-6C7724F850BB}"/>
    <dgm:cxn modelId="{6FD68F82-6B96-4240-8FD9-B9B8BCF04FCB}" type="presOf" srcId="{23BC019D-2FB1-448E-B2E6-3583F536E4F2}" destId="{E938D5F2-C35A-405E-B902-F2299F33AA16}" srcOrd="0" destOrd="0" presId="urn:microsoft.com/office/officeart/2005/8/layout/default"/>
    <dgm:cxn modelId="{25D80886-DF17-4A68-AB52-D0CF5E9BABC5}" type="presOf" srcId="{6CE147D7-C4D2-41CD-A9BA-52C178D907EB}" destId="{6C9520A6-8385-433E-A7DB-D615D956F56F}" srcOrd="0" destOrd="0" presId="urn:microsoft.com/office/officeart/2005/8/layout/default"/>
    <dgm:cxn modelId="{28406B98-4F74-4AAC-A335-BFB031CAE611}" type="presOf" srcId="{9105A1E8-3556-466F-95D5-CB2D8F2F8777}" destId="{2AEEDEB0-DDBF-4911-ADB5-D9BC54EC6E36}" srcOrd="0" destOrd="0" presId="urn:microsoft.com/office/officeart/2005/8/layout/default"/>
    <dgm:cxn modelId="{8F067EA1-8D4C-4B26-8717-A55126FB8361}" srcId="{FB42BFD0-EF57-411B-91CE-52A1031C2E61}" destId="{6CE147D7-C4D2-41CD-A9BA-52C178D907EB}" srcOrd="5" destOrd="0" parTransId="{8EFFD91F-48E9-4108-A63B-D9834EE4B430}" sibTransId="{233CB071-7641-4416-BF99-6CFCF1F0248A}"/>
    <dgm:cxn modelId="{392BD3A1-E00B-4792-808D-93BB00FF9D8B}" type="presOf" srcId="{833A1CD8-CED7-491B-9BED-F3CAD31CFE47}" destId="{D1AB919D-2EE7-494B-9D7B-B965779F35C5}" srcOrd="0" destOrd="0" presId="urn:microsoft.com/office/officeart/2005/8/layout/default"/>
    <dgm:cxn modelId="{920097BE-F417-4072-9694-46DED78B6C56}" type="presOf" srcId="{50586188-4EA4-49A4-BA0D-06257F5D0F27}" destId="{E995F80A-DA24-4538-AB0C-161707846B3A}" srcOrd="0" destOrd="0" presId="urn:microsoft.com/office/officeart/2005/8/layout/default"/>
    <dgm:cxn modelId="{7F84F2C1-097F-427E-A6B2-817E23099EE5}" srcId="{FB42BFD0-EF57-411B-91CE-52A1031C2E61}" destId="{23BC019D-2FB1-448E-B2E6-3583F536E4F2}" srcOrd="6" destOrd="0" parTransId="{F18CF500-8E4F-406E-812F-5A4B7A1FEAA2}" sibTransId="{51AC2D0C-1569-4665-B5E3-B3E181ED9F20}"/>
    <dgm:cxn modelId="{B7B1B8CB-392A-4A2B-9F8D-DE11B40E7E32}" srcId="{FB42BFD0-EF57-411B-91CE-52A1031C2E61}" destId="{DBC11F74-DEE2-41E5-8AF3-AD3B00583067}" srcOrd="0" destOrd="0" parTransId="{CA564A70-177D-443A-A100-8B4161ED20DC}" sibTransId="{DC1E0BAB-0044-400F-82F6-742BD384E355}"/>
    <dgm:cxn modelId="{C188D9D0-D31D-45D7-8000-26E3F758B25A}" type="presOf" srcId="{DBC11F74-DEE2-41E5-8AF3-AD3B00583067}" destId="{75A4B003-CE83-413E-AFB0-832E3370808D}" srcOrd="0" destOrd="0" presId="urn:microsoft.com/office/officeart/2005/8/layout/default"/>
    <dgm:cxn modelId="{8975B18D-F008-4C62-AA8D-7428997B6E2D}" type="presParOf" srcId="{7EE0C6F1-4C7F-4175-8897-27EAFBA27614}" destId="{75A4B003-CE83-413E-AFB0-832E3370808D}" srcOrd="0" destOrd="0" presId="urn:microsoft.com/office/officeart/2005/8/layout/default"/>
    <dgm:cxn modelId="{1228A2DB-38E7-4FDC-ADFA-E3C9291ABCBD}" type="presParOf" srcId="{7EE0C6F1-4C7F-4175-8897-27EAFBA27614}" destId="{DAFFCED9-9B33-4489-B92F-ADC247986FB3}" srcOrd="1" destOrd="0" presId="urn:microsoft.com/office/officeart/2005/8/layout/default"/>
    <dgm:cxn modelId="{BF651BC6-FDA5-4D06-BF45-B24FACE927DF}" type="presParOf" srcId="{7EE0C6F1-4C7F-4175-8897-27EAFBA27614}" destId="{2AEEDEB0-DDBF-4911-ADB5-D9BC54EC6E36}" srcOrd="2" destOrd="0" presId="urn:microsoft.com/office/officeart/2005/8/layout/default"/>
    <dgm:cxn modelId="{FEB8CAB3-54A6-474B-A466-08F2CC9CEB15}" type="presParOf" srcId="{7EE0C6F1-4C7F-4175-8897-27EAFBA27614}" destId="{19D09EB4-CC5C-4E5A-9774-DEE2CDE12B0E}" srcOrd="3" destOrd="0" presId="urn:microsoft.com/office/officeart/2005/8/layout/default"/>
    <dgm:cxn modelId="{3DCD5EDC-099E-4687-B756-86F8F40439E1}" type="presParOf" srcId="{7EE0C6F1-4C7F-4175-8897-27EAFBA27614}" destId="{D1AB919D-2EE7-494B-9D7B-B965779F35C5}" srcOrd="4" destOrd="0" presId="urn:microsoft.com/office/officeart/2005/8/layout/default"/>
    <dgm:cxn modelId="{F9508D02-AAD3-4F0A-8DF9-13F05C694155}" type="presParOf" srcId="{7EE0C6F1-4C7F-4175-8897-27EAFBA27614}" destId="{E506CA9C-3791-42C8-B924-AC605DD8F7B0}" srcOrd="5" destOrd="0" presId="urn:microsoft.com/office/officeart/2005/8/layout/default"/>
    <dgm:cxn modelId="{698409EC-7485-46E9-B4CE-DFA4B7D40064}" type="presParOf" srcId="{7EE0C6F1-4C7F-4175-8897-27EAFBA27614}" destId="{E995F80A-DA24-4538-AB0C-161707846B3A}" srcOrd="6" destOrd="0" presId="urn:microsoft.com/office/officeart/2005/8/layout/default"/>
    <dgm:cxn modelId="{155DBBBA-57FE-48CA-A4DD-46DC8023D294}" type="presParOf" srcId="{7EE0C6F1-4C7F-4175-8897-27EAFBA27614}" destId="{5B9869B8-D797-4315-8324-C6D7DE7D7784}" srcOrd="7" destOrd="0" presId="urn:microsoft.com/office/officeart/2005/8/layout/default"/>
    <dgm:cxn modelId="{49B41346-0C8B-4CB1-B799-2CAD38DE6CD2}" type="presParOf" srcId="{7EE0C6F1-4C7F-4175-8897-27EAFBA27614}" destId="{FCD9B4A8-D62D-4104-8788-8329235C35FE}" srcOrd="8" destOrd="0" presId="urn:microsoft.com/office/officeart/2005/8/layout/default"/>
    <dgm:cxn modelId="{F6E4339B-F614-4068-8887-09C511F2A40C}" type="presParOf" srcId="{7EE0C6F1-4C7F-4175-8897-27EAFBA27614}" destId="{8A3B6839-F686-440B-B939-E6CEBAE5A7FA}" srcOrd="9" destOrd="0" presId="urn:microsoft.com/office/officeart/2005/8/layout/default"/>
    <dgm:cxn modelId="{CD7306DC-95FD-4FB2-AEA7-34E27870EB2B}" type="presParOf" srcId="{7EE0C6F1-4C7F-4175-8897-27EAFBA27614}" destId="{6C9520A6-8385-433E-A7DB-D615D956F56F}" srcOrd="10" destOrd="0" presId="urn:microsoft.com/office/officeart/2005/8/layout/default"/>
    <dgm:cxn modelId="{25C8B6B1-61EE-4C37-A02C-41047C2E408F}" type="presParOf" srcId="{7EE0C6F1-4C7F-4175-8897-27EAFBA27614}" destId="{38B5A328-2CDC-44E0-A17B-C3D8286081E7}" srcOrd="11" destOrd="0" presId="urn:microsoft.com/office/officeart/2005/8/layout/default"/>
    <dgm:cxn modelId="{FCA2A8EC-4422-4904-B12C-EBBDD6377CE6}" type="presParOf" srcId="{7EE0C6F1-4C7F-4175-8897-27EAFBA27614}" destId="{E938D5F2-C35A-405E-B902-F2299F33AA16}"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B42BFD0-EF57-411B-91CE-52A1031C2E61}" type="doc">
      <dgm:prSet loTypeId="urn:microsoft.com/office/officeart/2005/8/layout/vList5" loCatId="list" qsTypeId="urn:microsoft.com/office/officeart/2005/8/quickstyle/simple3" qsCatId="simple" csTypeId="urn:microsoft.com/office/officeart/2005/8/colors/accent4_2" csCatId="accent4" phldr="1"/>
      <dgm:spPr/>
      <dgm:t>
        <a:bodyPr/>
        <a:lstStyle/>
        <a:p>
          <a:endParaRPr lang="en-US"/>
        </a:p>
      </dgm:t>
    </dgm:pt>
    <dgm:pt modelId="{DBC11F74-DEE2-41E5-8AF3-AD3B00583067}">
      <dgm:prSet phldrT="[Text]" phldr="0"/>
      <dgm:spPr/>
      <dgm:t>
        <a:bodyPr/>
        <a:lstStyle/>
        <a:p>
          <a:pPr rtl="0"/>
          <a:r>
            <a:rPr lang="en-US" b="1">
              <a:solidFill>
                <a:srgbClr val="002060"/>
              </a:solidFill>
              <a:latin typeface="Calibri" panose="020F0502020204030204" pitchFamily="34" charset="0"/>
              <a:cs typeface="Calibri" panose="020F0502020204030204" pitchFamily="34" charset="0"/>
            </a:rPr>
            <a:t>General Guidance</a:t>
          </a:r>
        </a:p>
      </dgm:t>
    </dgm:pt>
    <dgm:pt modelId="{CA564A70-177D-443A-A100-8B4161ED20DC}" type="parTrans" cxnId="{B7B1B8CB-392A-4A2B-9F8D-DE11B40E7E32}">
      <dgm:prSet/>
      <dgm:spPr/>
      <dgm:t>
        <a:bodyPr/>
        <a:lstStyle/>
        <a:p>
          <a:endParaRPr lang="en-US"/>
        </a:p>
      </dgm:t>
    </dgm:pt>
    <dgm:pt modelId="{DC1E0BAB-0044-400F-82F6-742BD384E355}" type="sibTrans" cxnId="{B7B1B8CB-392A-4A2B-9F8D-DE11B40E7E32}">
      <dgm:prSet/>
      <dgm:spPr/>
      <dgm:t>
        <a:bodyPr/>
        <a:lstStyle/>
        <a:p>
          <a:endParaRPr lang="en-US"/>
        </a:p>
      </dgm:t>
    </dgm:pt>
    <dgm:pt modelId="{9105A1E8-3556-466F-95D5-CB2D8F2F8777}">
      <dgm:prSet phldr="0"/>
      <dgm:spPr/>
      <dgm:t>
        <a:bodyPr/>
        <a:lstStyle/>
        <a:p>
          <a:pPr rtl="0"/>
          <a:r>
            <a:rPr lang="en-US" b="1">
              <a:solidFill>
                <a:srgbClr val="002060"/>
              </a:solidFill>
              <a:latin typeface="Calibri" panose="020F0502020204030204" pitchFamily="34" charset="0"/>
              <a:cs typeface="Calibri" panose="020F0502020204030204" pitchFamily="34" charset="0"/>
            </a:rPr>
            <a:t>Length of Implementation</a:t>
          </a:r>
        </a:p>
      </dgm:t>
    </dgm:pt>
    <dgm:pt modelId="{C784B7E3-3C3B-4541-9599-4F4FBFFA445B}" type="parTrans" cxnId="{5CD16E1B-65FF-4B43-91AD-966DA5379926}">
      <dgm:prSet/>
      <dgm:spPr/>
      <dgm:t>
        <a:bodyPr/>
        <a:lstStyle/>
        <a:p>
          <a:endParaRPr lang="en-US"/>
        </a:p>
      </dgm:t>
    </dgm:pt>
    <dgm:pt modelId="{51E7AAD7-A36A-4ABA-A153-5E986D290858}" type="sibTrans" cxnId="{5CD16E1B-65FF-4B43-91AD-966DA5379926}">
      <dgm:prSet/>
      <dgm:spPr/>
      <dgm:t>
        <a:bodyPr/>
        <a:lstStyle/>
        <a:p>
          <a:endParaRPr lang="en-US"/>
        </a:p>
      </dgm:t>
    </dgm:pt>
    <dgm:pt modelId="{833A1CD8-CED7-491B-9BED-F3CAD31CFE47}">
      <dgm:prSet phldr="0"/>
      <dgm:spPr/>
      <dgm:t>
        <a:bodyPr/>
        <a:lstStyle/>
        <a:p>
          <a:pPr rtl="0"/>
          <a:r>
            <a:rPr lang="en-US" b="1">
              <a:solidFill>
                <a:srgbClr val="002060"/>
              </a:solidFill>
              <a:latin typeface="Calibri" panose="020F0502020204030204" pitchFamily="34" charset="0"/>
              <a:cs typeface="Calibri" panose="020F0502020204030204" pitchFamily="34" charset="0"/>
            </a:rPr>
            <a:t>Stakeholders</a:t>
          </a:r>
        </a:p>
      </dgm:t>
    </dgm:pt>
    <dgm:pt modelId="{F602ED3D-0593-44FE-BE5A-D2AA6FAD6B13}" type="parTrans" cxnId="{C2DE183E-B361-44EE-83AA-9D547A71D62B}">
      <dgm:prSet/>
      <dgm:spPr/>
      <dgm:t>
        <a:bodyPr/>
        <a:lstStyle/>
        <a:p>
          <a:endParaRPr lang="en-US"/>
        </a:p>
      </dgm:t>
    </dgm:pt>
    <dgm:pt modelId="{8DFA6B38-CC3F-4925-A4E5-85D4EBF1498D}" type="sibTrans" cxnId="{C2DE183E-B361-44EE-83AA-9D547A71D62B}">
      <dgm:prSet/>
      <dgm:spPr/>
      <dgm:t>
        <a:bodyPr/>
        <a:lstStyle/>
        <a:p>
          <a:endParaRPr lang="en-US"/>
        </a:p>
      </dgm:t>
    </dgm:pt>
    <dgm:pt modelId="{50586188-4EA4-49A4-BA0D-06257F5D0F27}">
      <dgm:prSet phldr="0"/>
      <dgm:spPr/>
      <dgm:t>
        <a:bodyPr/>
        <a:lstStyle/>
        <a:p>
          <a:pPr rtl="0"/>
          <a:r>
            <a:rPr lang="en-US" b="1">
              <a:solidFill>
                <a:srgbClr val="002060"/>
              </a:solidFill>
              <a:latin typeface="Calibri" panose="020F0502020204030204" pitchFamily="34" charset="0"/>
              <a:cs typeface="Calibri" panose="020F0502020204030204" pitchFamily="34" charset="0"/>
            </a:rPr>
            <a:t>Mission</a:t>
          </a:r>
        </a:p>
      </dgm:t>
    </dgm:pt>
    <dgm:pt modelId="{9E37E3CF-2353-490C-8A96-CA17328EBBD8}" type="parTrans" cxnId="{59A8AA3A-5008-43BF-8135-5E17885896D7}">
      <dgm:prSet/>
      <dgm:spPr/>
      <dgm:t>
        <a:bodyPr/>
        <a:lstStyle/>
        <a:p>
          <a:endParaRPr lang="en-US"/>
        </a:p>
      </dgm:t>
    </dgm:pt>
    <dgm:pt modelId="{99B23A90-A7DE-40AA-87E3-898965999DE2}" type="sibTrans" cxnId="{59A8AA3A-5008-43BF-8135-5E17885896D7}">
      <dgm:prSet/>
      <dgm:spPr/>
      <dgm:t>
        <a:bodyPr/>
        <a:lstStyle/>
        <a:p>
          <a:endParaRPr lang="en-US"/>
        </a:p>
      </dgm:t>
    </dgm:pt>
    <dgm:pt modelId="{D67DDDC3-EE0F-457C-8636-89AF098B3897}">
      <dgm:prSet phldr="0"/>
      <dgm:spPr/>
      <dgm:t>
        <a:bodyPr/>
        <a:lstStyle/>
        <a:p>
          <a:pPr rtl="0"/>
          <a:r>
            <a:rPr lang="en-US" b="1">
              <a:solidFill>
                <a:srgbClr val="002060"/>
              </a:solidFill>
              <a:latin typeface="Calibri" panose="020F0502020204030204" pitchFamily="34" charset="0"/>
              <a:cs typeface="Calibri" panose="020F0502020204030204" pitchFamily="34" charset="0"/>
            </a:rPr>
            <a:t>Vision</a:t>
          </a:r>
        </a:p>
      </dgm:t>
    </dgm:pt>
    <dgm:pt modelId="{31CF4B73-3E3C-4617-8958-E4A8F3E00EB8}" type="parTrans" cxnId="{A4379474-5F9A-4219-9F9D-C7ACB617B95B}">
      <dgm:prSet/>
      <dgm:spPr/>
      <dgm:t>
        <a:bodyPr/>
        <a:lstStyle/>
        <a:p>
          <a:endParaRPr lang="en-US"/>
        </a:p>
      </dgm:t>
    </dgm:pt>
    <dgm:pt modelId="{23F7C3FD-6162-4A70-B30E-6C7724F850BB}" type="sibTrans" cxnId="{A4379474-5F9A-4219-9F9D-C7ACB617B95B}">
      <dgm:prSet/>
      <dgm:spPr/>
      <dgm:t>
        <a:bodyPr/>
        <a:lstStyle/>
        <a:p>
          <a:endParaRPr lang="en-US"/>
        </a:p>
      </dgm:t>
    </dgm:pt>
    <dgm:pt modelId="{23BC019D-2FB1-448E-B2E6-3583F536E4F2}">
      <dgm:prSet phldr="0"/>
      <dgm:spPr/>
      <dgm:t>
        <a:bodyPr/>
        <a:lstStyle/>
        <a:p>
          <a:pPr rtl="0"/>
          <a:r>
            <a:rPr lang="en-US" b="1">
              <a:solidFill>
                <a:srgbClr val="002060"/>
              </a:solidFill>
              <a:latin typeface="Calibri" panose="020F0502020204030204" pitchFamily="34" charset="0"/>
              <a:cs typeface="Calibri" panose="020F0502020204030204" pitchFamily="34" charset="0"/>
            </a:rPr>
            <a:t>Values</a:t>
          </a:r>
        </a:p>
      </dgm:t>
    </dgm:pt>
    <dgm:pt modelId="{F18CF500-8E4F-406E-812F-5A4B7A1FEAA2}" type="parTrans" cxnId="{7F84F2C1-097F-427E-A6B2-817E23099EE5}">
      <dgm:prSet/>
      <dgm:spPr/>
      <dgm:t>
        <a:bodyPr/>
        <a:lstStyle/>
        <a:p>
          <a:endParaRPr lang="en-US"/>
        </a:p>
      </dgm:t>
    </dgm:pt>
    <dgm:pt modelId="{51AC2D0C-1569-4665-B5E3-B3E181ED9F20}" type="sibTrans" cxnId="{7F84F2C1-097F-427E-A6B2-817E23099EE5}">
      <dgm:prSet/>
      <dgm:spPr/>
      <dgm:t>
        <a:bodyPr/>
        <a:lstStyle/>
        <a:p>
          <a:endParaRPr lang="en-US"/>
        </a:p>
      </dgm:t>
    </dgm:pt>
    <dgm:pt modelId="{4757FEE5-CE26-4E98-904A-2FD9AAC4DB62}">
      <dgm:prSet phldrT="[Text]" phldr="0" custT="1"/>
      <dgm:spPr/>
      <dgm:t>
        <a:bodyPr/>
        <a:lstStyle/>
        <a:p>
          <a:r>
            <a:rPr lang="en-US" sz="1400" b="0" i="0">
              <a:solidFill>
                <a:srgbClr val="002060"/>
              </a:solidFill>
              <a:latin typeface="Calibri" panose="020F0502020204030204" pitchFamily="34" charset="0"/>
              <a:cs typeface="Calibri" panose="020F0502020204030204" pitchFamily="34" charset="0"/>
            </a:rPr>
            <a:t>An LEA Strategic Plan should be grounded in data, be focused on closing achievement gaps, and be created by using an equity lens</a:t>
          </a:r>
          <a:endParaRPr lang="en-US" sz="1400">
            <a:solidFill>
              <a:srgbClr val="002060"/>
            </a:solidFill>
            <a:latin typeface="Calibri" panose="020F0502020204030204" pitchFamily="34" charset="0"/>
            <a:cs typeface="Calibri" panose="020F0502020204030204" pitchFamily="34" charset="0"/>
          </a:endParaRPr>
        </a:p>
      </dgm:t>
    </dgm:pt>
    <dgm:pt modelId="{34F9ABF6-8604-4903-8196-F22FFE651564}" type="parTrans" cxnId="{B3162061-DD32-425E-B6AA-37810E30C030}">
      <dgm:prSet/>
      <dgm:spPr/>
      <dgm:t>
        <a:bodyPr/>
        <a:lstStyle/>
        <a:p>
          <a:endParaRPr lang="en-US"/>
        </a:p>
      </dgm:t>
    </dgm:pt>
    <dgm:pt modelId="{8298AA32-E43F-4397-B749-D2C3B58068BE}" type="sibTrans" cxnId="{B3162061-DD32-425E-B6AA-37810E30C030}">
      <dgm:prSet/>
      <dgm:spPr/>
      <dgm:t>
        <a:bodyPr/>
        <a:lstStyle/>
        <a:p>
          <a:endParaRPr lang="en-US"/>
        </a:p>
      </dgm:t>
    </dgm:pt>
    <dgm:pt modelId="{611A627A-9BA4-4CC6-AFC6-D52C3C981057}">
      <dgm:prSet phldr="0" custT="1"/>
      <dgm:spPr/>
      <dgm:t>
        <a:bodyPr/>
        <a:lstStyle/>
        <a:p>
          <a:r>
            <a:rPr lang="en-US" sz="1400" b="0" i="0">
              <a:solidFill>
                <a:srgbClr val="002060"/>
              </a:solidFill>
              <a:latin typeface="Calibri" panose="020F0502020204030204" pitchFamily="34" charset="0"/>
              <a:cs typeface="Calibri" panose="020F0502020204030204" pitchFamily="34" charset="0"/>
            </a:rPr>
            <a:t>A school must develop an annual school improvement plan. The superintendent should review and approve the plan each year, no later than July 1</a:t>
          </a:r>
          <a:endParaRPr lang="en-US" sz="1600">
            <a:solidFill>
              <a:srgbClr val="002060"/>
            </a:solidFill>
            <a:latin typeface="Calibri" panose="020F0502020204030204" pitchFamily="34" charset="0"/>
            <a:cs typeface="Calibri" panose="020F0502020204030204" pitchFamily="34" charset="0"/>
          </a:endParaRPr>
        </a:p>
      </dgm:t>
    </dgm:pt>
    <dgm:pt modelId="{2A35A7F9-FC07-43E7-90FC-FF07E6A12CF5}" type="parTrans" cxnId="{CA8C2605-C4ED-4BBB-9788-A74790A15797}">
      <dgm:prSet/>
      <dgm:spPr/>
      <dgm:t>
        <a:bodyPr/>
        <a:lstStyle/>
        <a:p>
          <a:endParaRPr lang="en-US"/>
        </a:p>
      </dgm:t>
    </dgm:pt>
    <dgm:pt modelId="{85F88CF8-6E68-4886-A9B6-6221BB687AB8}" type="sibTrans" cxnId="{CA8C2605-C4ED-4BBB-9788-A74790A15797}">
      <dgm:prSet/>
      <dgm:spPr/>
      <dgm:t>
        <a:bodyPr/>
        <a:lstStyle/>
        <a:p>
          <a:endParaRPr lang="en-US"/>
        </a:p>
      </dgm:t>
    </dgm:pt>
    <dgm:pt modelId="{B4C2937D-69C6-4442-889A-76547A0729DC}">
      <dgm:prSet phldr="0" custT="1"/>
      <dgm:spPr/>
      <dgm:t>
        <a:bodyPr/>
        <a:lstStyle/>
        <a:p>
          <a:r>
            <a:rPr lang="en-US" sz="1400" b="0" i="0">
              <a:solidFill>
                <a:srgbClr val="002060"/>
              </a:solidFill>
              <a:latin typeface="Calibri" panose="020F0502020204030204" pitchFamily="34" charset="0"/>
              <a:cs typeface="Calibri" panose="020F0502020204030204" pitchFamily="34" charset="0"/>
            </a:rPr>
            <a:t>SIPs must be developed with timely and meaningful consultation with educational partners, i.e., principals, teachers, and education support employees, students and families, department heads), and business and community members</a:t>
          </a:r>
          <a:endParaRPr lang="en-US" sz="1400">
            <a:solidFill>
              <a:srgbClr val="002060"/>
            </a:solidFill>
            <a:latin typeface="Calibri" panose="020F0502020204030204" pitchFamily="34" charset="0"/>
            <a:cs typeface="Calibri" panose="020F0502020204030204" pitchFamily="34" charset="0"/>
          </a:endParaRPr>
        </a:p>
      </dgm:t>
    </dgm:pt>
    <dgm:pt modelId="{224F2F7C-3D26-45A5-A367-5BA0D3FB6871}" type="parTrans" cxnId="{9EF02493-7FBB-4DB3-A681-C4F261C13ECD}">
      <dgm:prSet/>
      <dgm:spPr/>
      <dgm:t>
        <a:bodyPr/>
        <a:lstStyle/>
        <a:p>
          <a:endParaRPr lang="en-US"/>
        </a:p>
      </dgm:t>
    </dgm:pt>
    <dgm:pt modelId="{60A2C9F8-E7A8-47A6-9339-780468D6E4D6}" type="sibTrans" cxnId="{9EF02493-7FBB-4DB3-A681-C4F261C13ECD}">
      <dgm:prSet/>
      <dgm:spPr/>
      <dgm:t>
        <a:bodyPr/>
        <a:lstStyle/>
        <a:p>
          <a:endParaRPr lang="en-US"/>
        </a:p>
      </dgm:t>
    </dgm:pt>
    <dgm:pt modelId="{E335EE3B-7742-426D-B75A-326B779F5B05}">
      <dgm:prSet phldr="0" custT="1"/>
      <dgm:spPr/>
      <dgm:t>
        <a:bodyPr/>
        <a:lstStyle/>
        <a:p>
          <a:r>
            <a:rPr lang="en-US" sz="1400" b="0" i="0">
              <a:solidFill>
                <a:srgbClr val="002060"/>
              </a:solidFill>
              <a:latin typeface="Calibri" panose="020F0502020204030204" pitchFamily="34" charset="0"/>
              <a:cs typeface="Calibri" panose="020F0502020204030204" pitchFamily="34" charset="0"/>
            </a:rPr>
            <a:t>A mission statement describes the LEA's purpose and direction, supporting the vision of the LEA</a:t>
          </a:r>
          <a:endParaRPr lang="en-US" sz="1400">
            <a:solidFill>
              <a:srgbClr val="002060"/>
            </a:solidFill>
            <a:latin typeface="Calibri" panose="020F0502020204030204" pitchFamily="34" charset="0"/>
            <a:cs typeface="Calibri" panose="020F0502020204030204" pitchFamily="34" charset="0"/>
          </a:endParaRPr>
        </a:p>
      </dgm:t>
    </dgm:pt>
    <dgm:pt modelId="{C1D04750-B801-4951-9867-83E9667264C8}" type="parTrans" cxnId="{1295BBC5-6FF3-46C1-8B2F-06E218CBDF99}">
      <dgm:prSet/>
      <dgm:spPr/>
      <dgm:t>
        <a:bodyPr/>
        <a:lstStyle/>
        <a:p>
          <a:endParaRPr lang="en-US"/>
        </a:p>
      </dgm:t>
    </dgm:pt>
    <dgm:pt modelId="{3EA06156-4439-49FC-BDB1-D9BDDFC1D062}" type="sibTrans" cxnId="{1295BBC5-6FF3-46C1-8B2F-06E218CBDF99}">
      <dgm:prSet/>
      <dgm:spPr/>
      <dgm:t>
        <a:bodyPr/>
        <a:lstStyle/>
        <a:p>
          <a:endParaRPr lang="en-US"/>
        </a:p>
      </dgm:t>
    </dgm:pt>
    <dgm:pt modelId="{0E95F016-588C-439E-8B0C-E40623B7A27F}">
      <dgm:prSet phldr="0" custT="1"/>
      <dgm:spPr/>
      <dgm:t>
        <a:bodyPr/>
        <a:lstStyle/>
        <a:p>
          <a:r>
            <a:rPr lang="en-US" sz="1400" b="0" i="0">
              <a:solidFill>
                <a:srgbClr val="002060"/>
              </a:solidFill>
              <a:latin typeface="Calibri" panose="020F0502020204030204" pitchFamily="34" charset="0"/>
              <a:cs typeface="Calibri" panose="020F0502020204030204" pitchFamily="34" charset="0"/>
            </a:rPr>
            <a:t>A vision statement looks forward and creates a mental image of the ideal state that the LEA wishes to achieve. It is inspirational and aspirational. LEAs may include the Vision of a Graduate</a:t>
          </a:r>
          <a:endParaRPr lang="en-US" sz="1400">
            <a:solidFill>
              <a:srgbClr val="002060"/>
            </a:solidFill>
            <a:latin typeface="Calibri" panose="020F0502020204030204" pitchFamily="34" charset="0"/>
            <a:cs typeface="Calibri" panose="020F0502020204030204" pitchFamily="34" charset="0"/>
          </a:endParaRPr>
        </a:p>
      </dgm:t>
    </dgm:pt>
    <dgm:pt modelId="{C52172B0-9C2B-4C3E-9673-BDD6FB6DF350}" type="parTrans" cxnId="{20DBC78A-A0E6-485D-86C0-4914D5D82018}">
      <dgm:prSet/>
      <dgm:spPr/>
      <dgm:t>
        <a:bodyPr/>
        <a:lstStyle/>
        <a:p>
          <a:endParaRPr lang="en-US"/>
        </a:p>
      </dgm:t>
    </dgm:pt>
    <dgm:pt modelId="{337A6358-6E36-4A15-9952-BCFAFD97CE86}" type="sibTrans" cxnId="{20DBC78A-A0E6-485D-86C0-4914D5D82018}">
      <dgm:prSet/>
      <dgm:spPr/>
      <dgm:t>
        <a:bodyPr/>
        <a:lstStyle/>
        <a:p>
          <a:endParaRPr lang="en-US"/>
        </a:p>
      </dgm:t>
    </dgm:pt>
    <dgm:pt modelId="{44B2420F-1AE0-4178-A5F2-8B6A806DE2F7}">
      <dgm:prSet phldr="0" custT="1"/>
      <dgm:spPr/>
      <dgm:t>
        <a:bodyPr/>
        <a:lstStyle/>
        <a:p>
          <a:r>
            <a:rPr lang="en-US" sz="1400" b="0" i="0">
              <a:solidFill>
                <a:srgbClr val="002060"/>
              </a:solidFill>
              <a:latin typeface="Calibri" panose="020F0502020204030204" pitchFamily="34" charset="0"/>
              <a:cs typeface="Calibri" panose="020F0502020204030204" pitchFamily="34" charset="0"/>
            </a:rPr>
            <a:t>Theory of action is a connected set of propositions, a logical chain of reasoning that explains how change will lead to improved practices</a:t>
          </a:r>
          <a:endParaRPr lang="en-US" sz="1400">
            <a:solidFill>
              <a:srgbClr val="002060"/>
            </a:solidFill>
            <a:latin typeface="Calibri" panose="020F0502020204030204" pitchFamily="34" charset="0"/>
            <a:cs typeface="Calibri" panose="020F0502020204030204" pitchFamily="34" charset="0"/>
          </a:endParaRPr>
        </a:p>
      </dgm:t>
    </dgm:pt>
    <dgm:pt modelId="{9E031ECC-3D8D-4142-94A2-C5C374B75628}" type="parTrans" cxnId="{BB4C75A5-E663-4804-98CE-694C2D6BE3ED}">
      <dgm:prSet/>
      <dgm:spPr/>
      <dgm:t>
        <a:bodyPr/>
        <a:lstStyle/>
        <a:p>
          <a:endParaRPr lang="en-US"/>
        </a:p>
      </dgm:t>
    </dgm:pt>
    <dgm:pt modelId="{F8BDD6F6-752E-4901-B83F-C07C55C41702}" type="sibTrans" cxnId="{BB4C75A5-E663-4804-98CE-694C2D6BE3ED}">
      <dgm:prSet/>
      <dgm:spPr/>
      <dgm:t>
        <a:bodyPr/>
        <a:lstStyle/>
        <a:p>
          <a:endParaRPr lang="en-US"/>
        </a:p>
      </dgm:t>
    </dgm:pt>
    <dgm:pt modelId="{AC7D0EAD-72AC-4CC6-95EE-928DB54E0129}">
      <dgm:prSet phldr="0" custT="1"/>
      <dgm:spPr/>
      <dgm:t>
        <a:bodyPr/>
        <a:lstStyle/>
        <a:p>
          <a:r>
            <a:rPr lang="en-US" sz="1400" b="0" i="0">
              <a:solidFill>
                <a:srgbClr val="002060"/>
              </a:solidFill>
              <a:latin typeface="Calibri" panose="020F0502020204030204" pitchFamily="34" charset="0"/>
              <a:cs typeface="Calibri" panose="020F0502020204030204" pitchFamily="34" charset="0"/>
            </a:rPr>
            <a:t>Values are the core principles that guide and direct the LEA and its culture. Values create a moral compass for the LEA</a:t>
          </a:r>
          <a:endParaRPr lang="en-US" sz="1400">
            <a:solidFill>
              <a:srgbClr val="002060"/>
            </a:solidFill>
            <a:latin typeface="Calibri" panose="020F0502020204030204" pitchFamily="34" charset="0"/>
            <a:cs typeface="Calibri" panose="020F0502020204030204" pitchFamily="34" charset="0"/>
          </a:endParaRPr>
        </a:p>
      </dgm:t>
    </dgm:pt>
    <dgm:pt modelId="{0F633C82-B076-4F40-8DF7-9DA833EC2CBE}" type="parTrans" cxnId="{78C05B9C-BF02-48B6-A7D9-577B8AA8A508}">
      <dgm:prSet/>
      <dgm:spPr/>
      <dgm:t>
        <a:bodyPr/>
        <a:lstStyle/>
        <a:p>
          <a:endParaRPr lang="en-US"/>
        </a:p>
      </dgm:t>
    </dgm:pt>
    <dgm:pt modelId="{6ABA7F56-B0DA-4BD8-A984-55CF5265BB44}" type="sibTrans" cxnId="{78C05B9C-BF02-48B6-A7D9-577B8AA8A508}">
      <dgm:prSet/>
      <dgm:spPr/>
      <dgm:t>
        <a:bodyPr/>
        <a:lstStyle/>
        <a:p>
          <a:endParaRPr lang="en-US"/>
        </a:p>
      </dgm:t>
    </dgm:pt>
    <dgm:pt modelId="{426DC5FA-F82D-42C5-8EEF-F6C435B83084}">
      <dgm:prSet phldr="0"/>
      <dgm:spPr/>
      <dgm:t>
        <a:bodyPr/>
        <a:lstStyle/>
        <a:p>
          <a:r>
            <a:rPr lang="en-US" b="1">
              <a:solidFill>
                <a:srgbClr val="002060"/>
              </a:solidFill>
              <a:latin typeface="Calibri" panose="020F0502020204030204" pitchFamily="34" charset="0"/>
              <a:cs typeface="Calibri" panose="020F0502020204030204" pitchFamily="34" charset="0"/>
            </a:rPr>
            <a:t>Theory of Action</a:t>
          </a:r>
        </a:p>
      </dgm:t>
    </dgm:pt>
    <dgm:pt modelId="{C92EE193-02B2-40B3-8ACE-4BE31C12BD40}" type="parTrans" cxnId="{B61BE258-71A4-49C7-B7F9-AB27F9900CE2}">
      <dgm:prSet/>
      <dgm:spPr/>
      <dgm:t>
        <a:bodyPr/>
        <a:lstStyle/>
        <a:p>
          <a:endParaRPr lang="en-US"/>
        </a:p>
      </dgm:t>
    </dgm:pt>
    <dgm:pt modelId="{2CE64EA8-3B3B-426B-B286-F0732641FC9F}" type="sibTrans" cxnId="{B61BE258-71A4-49C7-B7F9-AB27F9900CE2}">
      <dgm:prSet/>
      <dgm:spPr/>
      <dgm:t>
        <a:bodyPr/>
        <a:lstStyle/>
        <a:p>
          <a:endParaRPr lang="en-US"/>
        </a:p>
      </dgm:t>
    </dgm:pt>
    <dgm:pt modelId="{D3D341D7-2E0E-4CD5-AD0F-2E19F2B9D9F3}" type="pres">
      <dgm:prSet presAssocID="{FB42BFD0-EF57-411B-91CE-52A1031C2E61}" presName="Name0" presStyleCnt="0">
        <dgm:presLayoutVars>
          <dgm:dir/>
          <dgm:animLvl val="lvl"/>
          <dgm:resizeHandles val="exact"/>
        </dgm:presLayoutVars>
      </dgm:prSet>
      <dgm:spPr/>
    </dgm:pt>
    <dgm:pt modelId="{802755F9-EDCE-4C82-A842-5BA4E977BAB4}" type="pres">
      <dgm:prSet presAssocID="{DBC11F74-DEE2-41E5-8AF3-AD3B00583067}" presName="linNode" presStyleCnt="0"/>
      <dgm:spPr/>
    </dgm:pt>
    <dgm:pt modelId="{3CDA0FE2-51E6-4474-AE4B-EF45FF82952A}" type="pres">
      <dgm:prSet presAssocID="{DBC11F74-DEE2-41E5-8AF3-AD3B00583067}" presName="parentText" presStyleLbl="node1" presStyleIdx="0" presStyleCnt="7">
        <dgm:presLayoutVars>
          <dgm:chMax val="1"/>
          <dgm:bulletEnabled val="1"/>
        </dgm:presLayoutVars>
      </dgm:prSet>
      <dgm:spPr/>
    </dgm:pt>
    <dgm:pt modelId="{FE22A84E-52E6-44F4-82F7-698D7852D089}" type="pres">
      <dgm:prSet presAssocID="{DBC11F74-DEE2-41E5-8AF3-AD3B00583067}" presName="descendantText" presStyleLbl="alignAccFollowNode1" presStyleIdx="0" presStyleCnt="7">
        <dgm:presLayoutVars>
          <dgm:bulletEnabled val="1"/>
        </dgm:presLayoutVars>
      </dgm:prSet>
      <dgm:spPr/>
    </dgm:pt>
    <dgm:pt modelId="{5392D800-99E2-4D24-A4AF-1097DF3134D9}" type="pres">
      <dgm:prSet presAssocID="{DC1E0BAB-0044-400F-82F6-742BD384E355}" presName="sp" presStyleCnt="0"/>
      <dgm:spPr/>
    </dgm:pt>
    <dgm:pt modelId="{D2E00FF6-F3B9-4F03-9542-4965577DFF6A}" type="pres">
      <dgm:prSet presAssocID="{9105A1E8-3556-466F-95D5-CB2D8F2F8777}" presName="linNode" presStyleCnt="0"/>
      <dgm:spPr/>
    </dgm:pt>
    <dgm:pt modelId="{B1883DD5-5922-4A9E-AD74-DFCB21395A47}" type="pres">
      <dgm:prSet presAssocID="{9105A1E8-3556-466F-95D5-CB2D8F2F8777}" presName="parentText" presStyleLbl="node1" presStyleIdx="1" presStyleCnt="7">
        <dgm:presLayoutVars>
          <dgm:chMax val="1"/>
          <dgm:bulletEnabled val="1"/>
        </dgm:presLayoutVars>
      </dgm:prSet>
      <dgm:spPr/>
    </dgm:pt>
    <dgm:pt modelId="{0E4379DB-2F90-4A41-855C-CDCFFEAEFB4D}" type="pres">
      <dgm:prSet presAssocID="{9105A1E8-3556-466F-95D5-CB2D8F2F8777}" presName="descendantText" presStyleLbl="alignAccFollowNode1" presStyleIdx="1" presStyleCnt="7">
        <dgm:presLayoutVars>
          <dgm:bulletEnabled val="1"/>
        </dgm:presLayoutVars>
      </dgm:prSet>
      <dgm:spPr/>
    </dgm:pt>
    <dgm:pt modelId="{331E5B76-ED17-40C5-A30B-E26B01D22C3C}" type="pres">
      <dgm:prSet presAssocID="{51E7AAD7-A36A-4ABA-A153-5E986D290858}" presName="sp" presStyleCnt="0"/>
      <dgm:spPr/>
    </dgm:pt>
    <dgm:pt modelId="{E41027ED-5454-4EF1-BD75-653723D73A92}" type="pres">
      <dgm:prSet presAssocID="{833A1CD8-CED7-491B-9BED-F3CAD31CFE47}" presName="linNode" presStyleCnt="0"/>
      <dgm:spPr/>
    </dgm:pt>
    <dgm:pt modelId="{2A197458-A557-439F-A3C8-6344080CA7BC}" type="pres">
      <dgm:prSet presAssocID="{833A1CD8-CED7-491B-9BED-F3CAD31CFE47}" presName="parentText" presStyleLbl="node1" presStyleIdx="2" presStyleCnt="7">
        <dgm:presLayoutVars>
          <dgm:chMax val="1"/>
          <dgm:bulletEnabled val="1"/>
        </dgm:presLayoutVars>
      </dgm:prSet>
      <dgm:spPr/>
    </dgm:pt>
    <dgm:pt modelId="{F19998EB-4E12-4BD0-AE12-BDE3D93CAE0A}" type="pres">
      <dgm:prSet presAssocID="{833A1CD8-CED7-491B-9BED-F3CAD31CFE47}" presName="descendantText" presStyleLbl="alignAccFollowNode1" presStyleIdx="2" presStyleCnt="7">
        <dgm:presLayoutVars>
          <dgm:bulletEnabled val="1"/>
        </dgm:presLayoutVars>
      </dgm:prSet>
      <dgm:spPr/>
    </dgm:pt>
    <dgm:pt modelId="{F8D41DE0-D797-4676-AF56-8071E08E8F10}" type="pres">
      <dgm:prSet presAssocID="{8DFA6B38-CC3F-4925-A4E5-85D4EBF1498D}" presName="sp" presStyleCnt="0"/>
      <dgm:spPr/>
    </dgm:pt>
    <dgm:pt modelId="{D38780EC-C02D-4E2D-979D-D2860EBA7494}" type="pres">
      <dgm:prSet presAssocID="{50586188-4EA4-49A4-BA0D-06257F5D0F27}" presName="linNode" presStyleCnt="0"/>
      <dgm:spPr/>
    </dgm:pt>
    <dgm:pt modelId="{54C82D4C-3F38-4BD7-8F13-3D0845E6E684}" type="pres">
      <dgm:prSet presAssocID="{50586188-4EA4-49A4-BA0D-06257F5D0F27}" presName="parentText" presStyleLbl="node1" presStyleIdx="3" presStyleCnt="7">
        <dgm:presLayoutVars>
          <dgm:chMax val="1"/>
          <dgm:bulletEnabled val="1"/>
        </dgm:presLayoutVars>
      </dgm:prSet>
      <dgm:spPr/>
    </dgm:pt>
    <dgm:pt modelId="{227CB6AA-348F-423F-BED8-FB41F56662E9}" type="pres">
      <dgm:prSet presAssocID="{50586188-4EA4-49A4-BA0D-06257F5D0F27}" presName="descendantText" presStyleLbl="alignAccFollowNode1" presStyleIdx="3" presStyleCnt="7">
        <dgm:presLayoutVars>
          <dgm:bulletEnabled val="1"/>
        </dgm:presLayoutVars>
      </dgm:prSet>
      <dgm:spPr/>
    </dgm:pt>
    <dgm:pt modelId="{BEA665CC-AFF4-4D6F-A62C-3688AC8066D8}" type="pres">
      <dgm:prSet presAssocID="{99B23A90-A7DE-40AA-87E3-898965999DE2}" presName="sp" presStyleCnt="0"/>
      <dgm:spPr/>
    </dgm:pt>
    <dgm:pt modelId="{1E2FF443-49C2-4630-A19B-C7F009BC9401}" type="pres">
      <dgm:prSet presAssocID="{D67DDDC3-EE0F-457C-8636-89AF098B3897}" presName="linNode" presStyleCnt="0"/>
      <dgm:spPr/>
    </dgm:pt>
    <dgm:pt modelId="{09882BE1-B24C-434B-BD6A-A3654F3ACABF}" type="pres">
      <dgm:prSet presAssocID="{D67DDDC3-EE0F-457C-8636-89AF098B3897}" presName="parentText" presStyleLbl="node1" presStyleIdx="4" presStyleCnt="7">
        <dgm:presLayoutVars>
          <dgm:chMax val="1"/>
          <dgm:bulletEnabled val="1"/>
        </dgm:presLayoutVars>
      </dgm:prSet>
      <dgm:spPr/>
    </dgm:pt>
    <dgm:pt modelId="{19DD0756-D5D3-4D82-9E7D-3193EA1964B4}" type="pres">
      <dgm:prSet presAssocID="{D67DDDC3-EE0F-457C-8636-89AF098B3897}" presName="descendantText" presStyleLbl="alignAccFollowNode1" presStyleIdx="4" presStyleCnt="7">
        <dgm:presLayoutVars>
          <dgm:bulletEnabled val="1"/>
        </dgm:presLayoutVars>
      </dgm:prSet>
      <dgm:spPr/>
    </dgm:pt>
    <dgm:pt modelId="{0F219A55-A77A-472B-ACB1-3B1F735C0169}" type="pres">
      <dgm:prSet presAssocID="{23F7C3FD-6162-4A70-B30E-6C7724F850BB}" presName="sp" presStyleCnt="0"/>
      <dgm:spPr/>
    </dgm:pt>
    <dgm:pt modelId="{B2C4C28C-12D8-4F87-887D-8F8BFEE8CAB3}" type="pres">
      <dgm:prSet presAssocID="{426DC5FA-F82D-42C5-8EEF-F6C435B83084}" presName="linNode" presStyleCnt="0"/>
      <dgm:spPr/>
    </dgm:pt>
    <dgm:pt modelId="{1DA53C27-62E9-4CCF-A0B3-BF459399B849}" type="pres">
      <dgm:prSet presAssocID="{426DC5FA-F82D-42C5-8EEF-F6C435B83084}" presName="parentText" presStyleLbl="node1" presStyleIdx="5" presStyleCnt="7">
        <dgm:presLayoutVars>
          <dgm:chMax val="1"/>
          <dgm:bulletEnabled val="1"/>
        </dgm:presLayoutVars>
      </dgm:prSet>
      <dgm:spPr/>
    </dgm:pt>
    <dgm:pt modelId="{CAB4D86C-B992-4A60-A261-5F8427DC6AFF}" type="pres">
      <dgm:prSet presAssocID="{426DC5FA-F82D-42C5-8EEF-F6C435B83084}" presName="descendantText" presStyleLbl="alignAccFollowNode1" presStyleIdx="5" presStyleCnt="7">
        <dgm:presLayoutVars>
          <dgm:bulletEnabled val="1"/>
        </dgm:presLayoutVars>
      </dgm:prSet>
      <dgm:spPr/>
    </dgm:pt>
    <dgm:pt modelId="{06F35224-1134-4285-B321-A739F35C6E48}" type="pres">
      <dgm:prSet presAssocID="{2CE64EA8-3B3B-426B-B286-F0732641FC9F}" presName="sp" presStyleCnt="0"/>
      <dgm:spPr/>
    </dgm:pt>
    <dgm:pt modelId="{F5BE631F-C5C8-4840-A594-64E346028889}" type="pres">
      <dgm:prSet presAssocID="{23BC019D-2FB1-448E-B2E6-3583F536E4F2}" presName="linNode" presStyleCnt="0"/>
      <dgm:spPr/>
    </dgm:pt>
    <dgm:pt modelId="{84F9273A-B458-410E-A874-2C3F1FF9C75F}" type="pres">
      <dgm:prSet presAssocID="{23BC019D-2FB1-448E-B2E6-3583F536E4F2}" presName="parentText" presStyleLbl="node1" presStyleIdx="6" presStyleCnt="7">
        <dgm:presLayoutVars>
          <dgm:chMax val="1"/>
          <dgm:bulletEnabled val="1"/>
        </dgm:presLayoutVars>
      </dgm:prSet>
      <dgm:spPr/>
    </dgm:pt>
    <dgm:pt modelId="{DA1A425A-EEA0-4ABA-B40D-FA72C2F4A1C8}" type="pres">
      <dgm:prSet presAssocID="{23BC019D-2FB1-448E-B2E6-3583F536E4F2}" presName="descendantText" presStyleLbl="alignAccFollowNode1" presStyleIdx="6" presStyleCnt="7">
        <dgm:presLayoutVars>
          <dgm:bulletEnabled val="1"/>
        </dgm:presLayoutVars>
      </dgm:prSet>
      <dgm:spPr/>
    </dgm:pt>
  </dgm:ptLst>
  <dgm:cxnLst>
    <dgm:cxn modelId="{0AB21105-7897-4C66-A446-5D2792D22C53}" type="presOf" srcId="{426DC5FA-F82D-42C5-8EEF-F6C435B83084}" destId="{1DA53C27-62E9-4CCF-A0B3-BF459399B849}" srcOrd="0" destOrd="0" presId="urn:microsoft.com/office/officeart/2005/8/layout/vList5"/>
    <dgm:cxn modelId="{CA8C2605-C4ED-4BBB-9788-A74790A15797}" srcId="{9105A1E8-3556-466F-95D5-CB2D8F2F8777}" destId="{611A627A-9BA4-4CC6-AFC6-D52C3C981057}" srcOrd="0" destOrd="0" parTransId="{2A35A7F9-FC07-43E7-90FC-FF07E6A12CF5}" sibTransId="{85F88CF8-6E68-4886-A9B6-6221BB687AB8}"/>
    <dgm:cxn modelId="{5CD16E1B-65FF-4B43-91AD-966DA5379926}" srcId="{FB42BFD0-EF57-411B-91CE-52A1031C2E61}" destId="{9105A1E8-3556-466F-95D5-CB2D8F2F8777}" srcOrd="1" destOrd="0" parTransId="{C784B7E3-3C3B-4541-9599-4F4FBFFA445B}" sibTransId="{51E7AAD7-A36A-4ABA-A153-5E986D290858}"/>
    <dgm:cxn modelId="{59A8AA3A-5008-43BF-8135-5E17885896D7}" srcId="{FB42BFD0-EF57-411B-91CE-52A1031C2E61}" destId="{50586188-4EA4-49A4-BA0D-06257F5D0F27}" srcOrd="3" destOrd="0" parTransId="{9E37E3CF-2353-490C-8A96-CA17328EBBD8}" sibTransId="{99B23A90-A7DE-40AA-87E3-898965999DE2}"/>
    <dgm:cxn modelId="{C2DE183E-B361-44EE-83AA-9D547A71D62B}" srcId="{FB42BFD0-EF57-411B-91CE-52A1031C2E61}" destId="{833A1CD8-CED7-491B-9BED-F3CAD31CFE47}" srcOrd="2" destOrd="0" parTransId="{F602ED3D-0593-44FE-BE5A-D2AA6FAD6B13}" sibTransId="{8DFA6B38-CC3F-4925-A4E5-85D4EBF1498D}"/>
    <dgm:cxn modelId="{B3162061-DD32-425E-B6AA-37810E30C030}" srcId="{DBC11F74-DEE2-41E5-8AF3-AD3B00583067}" destId="{4757FEE5-CE26-4E98-904A-2FD9AAC4DB62}" srcOrd="0" destOrd="0" parTransId="{34F9ABF6-8604-4903-8196-F22FFE651564}" sibTransId="{8298AA32-E43F-4397-B749-D2C3B58068BE}"/>
    <dgm:cxn modelId="{F8DEED44-B467-4770-96E0-552D6ADCB424}" type="presOf" srcId="{E335EE3B-7742-426D-B75A-326B779F5B05}" destId="{227CB6AA-348F-423F-BED8-FB41F56662E9}" srcOrd="0" destOrd="0" presId="urn:microsoft.com/office/officeart/2005/8/layout/vList5"/>
    <dgm:cxn modelId="{54C52847-1CA0-4A57-A63A-3D53AF8734BE}" type="presOf" srcId="{44B2420F-1AE0-4178-A5F2-8B6A806DE2F7}" destId="{CAB4D86C-B992-4A60-A261-5F8427DC6AFF}" srcOrd="0" destOrd="0" presId="urn:microsoft.com/office/officeart/2005/8/layout/vList5"/>
    <dgm:cxn modelId="{C1A87A70-67D9-488E-A9A1-CEB4BB0224BF}" type="presOf" srcId="{FB42BFD0-EF57-411B-91CE-52A1031C2E61}" destId="{D3D341D7-2E0E-4CD5-AD0F-2E19F2B9D9F3}" srcOrd="0" destOrd="0" presId="urn:microsoft.com/office/officeart/2005/8/layout/vList5"/>
    <dgm:cxn modelId="{A4379474-5F9A-4219-9F9D-C7ACB617B95B}" srcId="{FB42BFD0-EF57-411B-91CE-52A1031C2E61}" destId="{D67DDDC3-EE0F-457C-8636-89AF098B3897}" srcOrd="4" destOrd="0" parTransId="{31CF4B73-3E3C-4617-8958-E4A8F3E00EB8}" sibTransId="{23F7C3FD-6162-4A70-B30E-6C7724F850BB}"/>
    <dgm:cxn modelId="{B61BE258-71A4-49C7-B7F9-AB27F9900CE2}" srcId="{FB42BFD0-EF57-411B-91CE-52A1031C2E61}" destId="{426DC5FA-F82D-42C5-8EEF-F6C435B83084}" srcOrd="5" destOrd="0" parTransId="{C92EE193-02B2-40B3-8ACE-4BE31C12BD40}" sibTransId="{2CE64EA8-3B3B-426B-B286-F0732641FC9F}"/>
    <dgm:cxn modelId="{20DBC78A-A0E6-485D-86C0-4914D5D82018}" srcId="{D67DDDC3-EE0F-457C-8636-89AF098B3897}" destId="{0E95F016-588C-439E-8B0C-E40623B7A27F}" srcOrd="0" destOrd="0" parTransId="{C52172B0-9C2B-4C3E-9673-BDD6FB6DF350}" sibTransId="{337A6358-6E36-4A15-9952-BCFAFD97CE86}"/>
    <dgm:cxn modelId="{2458F08C-C2A8-4134-901C-6CAFE0073346}" type="presOf" srcId="{833A1CD8-CED7-491B-9BED-F3CAD31CFE47}" destId="{2A197458-A557-439F-A3C8-6344080CA7BC}" srcOrd="0" destOrd="0" presId="urn:microsoft.com/office/officeart/2005/8/layout/vList5"/>
    <dgm:cxn modelId="{7121AB91-6E13-46BF-95B9-D55CEB17A326}" type="presOf" srcId="{23BC019D-2FB1-448E-B2E6-3583F536E4F2}" destId="{84F9273A-B458-410E-A874-2C3F1FF9C75F}" srcOrd="0" destOrd="0" presId="urn:microsoft.com/office/officeart/2005/8/layout/vList5"/>
    <dgm:cxn modelId="{9EF02493-7FBB-4DB3-A681-C4F261C13ECD}" srcId="{833A1CD8-CED7-491B-9BED-F3CAD31CFE47}" destId="{B4C2937D-69C6-4442-889A-76547A0729DC}" srcOrd="0" destOrd="0" parTransId="{224F2F7C-3D26-45A5-A367-5BA0D3FB6871}" sibTransId="{60A2C9F8-E7A8-47A6-9339-780468D6E4D6}"/>
    <dgm:cxn modelId="{DDA5A998-4AEC-4C38-9BA5-CC4F32A37448}" type="presOf" srcId="{D67DDDC3-EE0F-457C-8636-89AF098B3897}" destId="{09882BE1-B24C-434B-BD6A-A3654F3ACABF}" srcOrd="0" destOrd="0" presId="urn:microsoft.com/office/officeart/2005/8/layout/vList5"/>
    <dgm:cxn modelId="{78C05B9C-BF02-48B6-A7D9-577B8AA8A508}" srcId="{23BC019D-2FB1-448E-B2E6-3583F536E4F2}" destId="{AC7D0EAD-72AC-4CC6-95EE-928DB54E0129}" srcOrd="0" destOrd="0" parTransId="{0F633C82-B076-4F40-8DF7-9DA833EC2CBE}" sibTransId="{6ABA7F56-B0DA-4BD8-A984-55CF5265BB44}"/>
    <dgm:cxn modelId="{7CA57BA2-E5B5-49C9-A3E9-B78C3592B452}" type="presOf" srcId="{611A627A-9BA4-4CC6-AFC6-D52C3C981057}" destId="{0E4379DB-2F90-4A41-855C-CDCFFEAEFB4D}" srcOrd="0" destOrd="0" presId="urn:microsoft.com/office/officeart/2005/8/layout/vList5"/>
    <dgm:cxn modelId="{BB4C75A5-E663-4804-98CE-694C2D6BE3ED}" srcId="{426DC5FA-F82D-42C5-8EEF-F6C435B83084}" destId="{44B2420F-1AE0-4178-A5F2-8B6A806DE2F7}" srcOrd="0" destOrd="0" parTransId="{9E031ECC-3D8D-4142-94A2-C5C374B75628}" sibTransId="{F8BDD6F6-752E-4901-B83F-C07C55C41702}"/>
    <dgm:cxn modelId="{3C5560AB-E8DE-4755-9C42-618348092DA7}" type="presOf" srcId="{B4C2937D-69C6-4442-889A-76547A0729DC}" destId="{F19998EB-4E12-4BD0-AE12-BDE3D93CAE0A}" srcOrd="0" destOrd="0" presId="urn:microsoft.com/office/officeart/2005/8/layout/vList5"/>
    <dgm:cxn modelId="{02DCA2BE-8238-42B6-A17E-3E0D00D9787D}" type="presOf" srcId="{50586188-4EA4-49A4-BA0D-06257F5D0F27}" destId="{54C82D4C-3F38-4BD7-8F13-3D0845E6E684}" srcOrd="0" destOrd="0" presId="urn:microsoft.com/office/officeart/2005/8/layout/vList5"/>
    <dgm:cxn modelId="{7F84F2C1-097F-427E-A6B2-817E23099EE5}" srcId="{FB42BFD0-EF57-411B-91CE-52A1031C2E61}" destId="{23BC019D-2FB1-448E-B2E6-3583F536E4F2}" srcOrd="6" destOrd="0" parTransId="{F18CF500-8E4F-406E-812F-5A4B7A1FEAA2}" sibTransId="{51AC2D0C-1569-4665-B5E3-B3E181ED9F20}"/>
    <dgm:cxn modelId="{1295BBC5-6FF3-46C1-8B2F-06E218CBDF99}" srcId="{50586188-4EA4-49A4-BA0D-06257F5D0F27}" destId="{E335EE3B-7742-426D-B75A-326B779F5B05}" srcOrd="0" destOrd="0" parTransId="{C1D04750-B801-4951-9867-83E9667264C8}" sibTransId="{3EA06156-4439-49FC-BDB1-D9BDDFC1D062}"/>
    <dgm:cxn modelId="{B91248CA-EBB8-4FB3-8B27-B945AC8C5431}" type="presOf" srcId="{DBC11F74-DEE2-41E5-8AF3-AD3B00583067}" destId="{3CDA0FE2-51E6-4474-AE4B-EF45FF82952A}" srcOrd="0" destOrd="0" presId="urn:microsoft.com/office/officeart/2005/8/layout/vList5"/>
    <dgm:cxn modelId="{B7B1B8CB-392A-4A2B-9F8D-DE11B40E7E32}" srcId="{FB42BFD0-EF57-411B-91CE-52A1031C2E61}" destId="{DBC11F74-DEE2-41E5-8AF3-AD3B00583067}" srcOrd="0" destOrd="0" parTransId="{CA564A70-177D-443A-A100-8B4161ED20DC}" sibTransId="{DC1E0BAB-0044-400F-82F6-742BD384E355}"/>
    <dgm:cxn modelId="{D2F6DDDA-002C-449A-8781-4C11CC87F720}" type="presOf" srcId="{0E95F016-588C-439E-8B0C-E40623B7A27F}" destId="{19DD0756-D5D3-4D82-9E7D-3193EA1964B4}" srcOrd="0" destOrd="0" presId="urn:microsoft.com/office/officeart/2005/8/layout/vList5"/>
    <dgm:cxn modelId="{8D9E71DF-874C-4EA1-9775-0E2EB04ABC07}" type="presOf" srcId="{AC7D0EAD-72AC-4CC6-95EE-928DB54E0129}" destId="{DA1A425A-EEA0-4ABA-B40D-FA72C2F4A1C8}" srcOrd="0" destOrd="0" presId="urn:microsoft.com/office/officeart/2005/8/layout/vList5"/>
    <dgm:cxn modelId="{98CD48E1-4A12-4E6D-827B-684ED845BB43}" type="presOf" srcId="{9105A1E8-3556-466F-95D5-CB2D8F2F8777}" destId="{B1883DD5-5922-4A9E-AD74-DFCB21395A47}" srcOrd="0" destOrd="0" presId="urn:microsoft.com/office/officeart/2005/8/layout/vList5"/>
    <dgm:cxn modelId="{A73AA8F9-7B87-43C5-B30C-93F21070F762}" type="presOf" srcId="{4757FEE5-CE26-4E98-904A-2FD9AAC4DB62}" destId="{FE22A84E-52E6-44F4-82F7-698D7852D089}" srcOrd="0" destOrd="0" presId="urn:microsoft.com/office/officeart/2005/8/layout/vList5"/>
    <dgm:cxn modelId="{C1063EC6-DEB5-48FF-BD00-766A55B57CD0}" type="presParOf" srcId="{D3D341D7-2E0E-4CD5-AD0F-2E19F2B9D9F3}" destId="{802755F9-EDCE-4C82-A842-5BA4E977BAB4}" srcOrd="0" destOrd="0" presId="urn:microsoft.com/office/officeart/2005/8/layout/vList5"/>
    <dgm:cxn modelId="{6B57F1A8-40CE-4785-A24E-1975640E967B}" type="presParOf" srcId="{802755F9-EDCE-4C82-A842-5BA4E977BAB4}" destId="{3CDA0FE2-51E6-4474-AE4B-EF45FF82952A}" srcOrd="0" destOrd="0" presId="urn:microsoft.com/office/officeart/2005/8/layout/vList5"/>
    <dgm:cxn modelId="{042977B9-6477-43DB-AF07-9E3D795FE9B9}" type="presParOf" srcId="{802755F9-EDCE-4C82-A842-5BA4E977BAB4}" destId="{FE22A84E-52E6-44F4-82F7-698D7852D089}" srcOrd="1" destOrd="0" presId="urn:microsoft.com/office/officeart/2005/8/layout/vList5"/>
    <dgm:cxn modelId="{2ED102E3-52FA-45B6-8441-C7424D8AA798}" type="presParOf" srcId="{D3D341D7-2E0E-4CD5-AD0F-2E19F2B9D9F3}" destId="{5392D800-99E2-4D24-A4AF-1097DF3134D9}" srcOrd="1" destOrd="0" presId="urn:microsoft.com/office/officeart/2005/8/layout/vList5"/>
    <dgm:cxn modelId="{A86069CF-E4F2-4E71-B7C0-94F8DFDA3262}" type="presParOf" srcId="{D3D341D7-2E0E-4CD5-AD0F-2E19F2B9D9F3}" destId="{D2E00FF6-F3B9-4F03-9542-4965577DFF6A}" srcOrd="2" destOrd="0" presId="urn:microsoft.com/office/officeart/2005/8/layout/vList5"/>
    <dgm:cxn modelId="{E1E123D3-5E42-4AD3-B30D-FF79EA620D22}" type="presParOf" srcId="{D2E00FF6-F3B9-4F03-9542-4965577DFF6A}" destId="{B1883DD5-5922-4A9E-AD74-DFCB21395A47}" srcOrd="0" destOrd="0" presId="urn:microsoft.com/office/officeart/2005/8/layout/vList5"/>
    <dgm:cxn modelId="{3D9EA6D7-5AB5-441E-9959-BCECF1F3D8D7}" type="presParOf" srcId="{D2E00FF6-F3B9-4F03-9542-4965577DFF6A}" destId="{0E4379DB-2F90-4A41-855C-CDCFFEAEFB4D}" srcOrd="1" destOrd="0" presId="urn:microsoft.com/office/officeart/2005/8/layout/vList5"/>
    <dgm:cxn modelId="{94BB4F13-40ED-4470-AE55-BFF20EEDFF67}" type="presParOf" srcId="{D3D341D7-2E0E-4CD5-AD0F-2E19F2B9D9F3}" destId="{331E5B76-ED17-40C5-A30B-E26B01D22C3C}" srcOrd="3" destOrd="0" presId="urn:microsoft.com/office/officeart/2005/8/layout/vList5"/>
    <dgm:cxn modelId="{62468FC9-C402-4A0D-BA8F-413BDE893AA7}" type="presParOf" srcId="{D3D341D7-2E0E-4CD5-AD0F-2E19F2B9D9F3}" destId="{E41027ED-5454-4EF1-BD75-653723D73A92}" srcOrd="4" destOrd="0" presId="urn:microsoft.com/office/officeart/2005/8/layout/vList5"/>
    <dgm:cxn modelId="{0631EF7B-0552-40C7-BFF9-C53AB55BC2EB}" type="presParOf" srcId="{E41027ED-5454-4EF1-BD75-653723D73A92}" destId="{2A197458-A557-439F-A3C8-6344080CA7BC}" srcOrd="0" destOrd="0" presId="urn:microsoft.com/office/officeart/2005/8/layout/vList5"/>
    <dgm:cxn modelId="{403B10C4-9560-412F-AA9C-45BF4A7612D2}" type="presParOf" srcId="{E41027ED-5454-4EF1-BD75-653723D73A92}" destId="{F19998EB-4E12-4BD0-AE12-BDE3D93CAE0A}" srcOrd="1" destOrd="0" presId="urn:microsoft.com/office/officeart/2005/8/layout/vList5"/>
    <dgm:cxn modelId="{C1074DE6-C2EA-4256-9713-68EBBF5C3665}" type="presParOf" srcId="{D3D341D7-2E0E-4CD5-AD0F-2E19F2B9D9F3}" destId="{F8D41DE0-D797-4676-AF56-8071E08E8F10}" srcOrd="5" destOrd="0" presId="urn:microsoft.com/office/officeart/2005/8/layout/vList5"/>
    <dgm:cxn modelId="{51C4004E-9028-444E-959C-F6BA46B83B73}" type="presParOf" srcId="{D3D341D7-2E0E-4CD5-AD0F-2E19F2B9D9F3}" destId="{D38780EC-C02D-4E2D-979D-D2860EBA7494}" srcOrd="6" destOrd="0" presId="urn:microsoft.com/office/officeart/2005/8/layout/vList5"/>
    <dgm:cxn modelId="{8937D232-736F-49EB-9C1E-82A3E6E0E72C}" type="presParOf" srcId="{D38780EC-C02D-4E2D-979D-D2860EBA7494}" destId="{54C82D4C-3F38-4BD7-8F13-3D0845E6E684}" srcOrd="0" destOrd="0" presId="urn:microsoft.com/office/officeart/2005/8/layout/vList5"/>
    <dgm:cxn modelId="{9BE3652C-7F7D-4D8D-B1B7-C55D3FBEB353}" type="presParOf" srcId="{D38780EC-C02D-4E2D-979D-D2860EBA7494}" destId="{227CB6AA-348F-423F-BED8-FB41F56662E9}" srcOrd="1" destOrd="0" presId="urn:microsoft.com/office/officeart/2005/8/layout/vList5"/>
    <dgm:cxn modelId="{47ADDF00-1643-4213-90B8-CCC88E1BFB48}" type="presParOf" srcId="{D3D341D7-2E0E-4CD5-AD0F-2E19F2B9D9F3}" destId="{BEA665CC-AFF4-4D6F-A62C-3688AC8066D8}" srcOrd="7" destOrd="0" presId="urn:microsoft.com/office/officeart/2005/8/layout/vList5"/>
    <dgm:cxn modelId="{F68AEAC9-63B8-49A3-89F8-68A5F05A0830}" type="presParOf" srcId="{D3D341D7-2E0E-4CD5-AD0F-2E19F2B9D9F3}" destId="{1E2FF443-49C2-4630-A19B-C7F009BC9401}" srcOrd="8" destOrd="0" presId="urn:microsoft.com/office/officeart/2005/8/layout/vList5"/>
    <dgm:cxn modelId="{1CB1547F-0734-4005-AB9E-CFC8D9A70A3A}" type="presParOf" srcId="{1E2FF443-49C2-4630-A19B-C7F009BC9401}" destId="{09882BE1-B24C-434B-BD6A-A3654F3ACABF}" srcOrd="0" destOrd="0" presId="urn:microsoft.com/office/officeart/2005/8/layout/vList5"/>
    <dgm:cxn modelId="{AFEA04D9-F22F-450E-B8DD-38F38DDFA0EB}" type="presParOf" srcId="{1E2FF443-49C2-4630-A19B-C7F009BC9401}" destId="{19DD0756-D5D3-4D82-9E7D-3193EA1964B4}" srcOrd="1" destOrd="0" presId="urn:microsoft.com/office/officeart/2005/8/layout/vList5"/>
    <dgm:cxn modelId="{C08A3E49-B1C5-46B5-B8BD-2DA0FB4FBE2D}" type="presParOf" srcId="{D3D341D7-2E0E-4CD5-AD0F-2E19F2B9D9F3}" destId="{0F219A55-A77A-472B-ACB1-3B1F735C0169}" srcOrd="9" destOrd="0" presId="urn:microsoft.com/office/officeart/2005/8/layout/vList5"/>
    <dgm:cxn modelId="{0EA88414-3A28-4A7E-A7A9-13C429A42DD6}" type="presParOf" srcId="{D3D341D7-2E0E-4CD5-AD0F-2E19F2B9D9F3}" destId="{B2C4C28C-12D8-4F87-887D-8F8BFEE8CAB3}" srcOrd="10" destOrd="0" presId="urn:microsoft.com/office/officeart/2005/8/layout/vList5"/>
    <dgm:cxn modelId="{72019D43-A984-4C5B-9781-794D43D8BB52}" type="presParOf" srcId="{B2C4C28C-12D8-4F87-887D-8F8BFEE8CAB3}" destId="{1DA53C27-62E9-4CCF-A0B3-BF459399B849}" srcOrd="0" destOrd="0" presId="urn:microsoft.com/office/officeart/2005/8/layout/vList5"/>
    <dgm:cxn modelId="{E5735BF7-83D1-426E-987D-214F15014663}" type="presParOf" srcId="{B2C4C28C-12D8-4F87-887D-8F8BFEE8CAB3}" destId="{CAB4D86C-B992-4A60-A261-5F8427DC6AFF}" srcOrd="1" destOrd="0" presId="urn:microsoft.com/office/officeart/2005/8/layout/vList5"/>
    <dgm:cxn modelId="{9118DFE5-2B42-4E4D-91BA-DD1148412BBF}" type="presParOf" srcId="{D3D341D7-2E0E-4CD5-AD0F-2E19F2B9D9F3}" destId="{06F35224-1134-4285-B321-A739F35C6E48}" srcOrd="11" destOrd="0" presId="urn:microsoft.com/office/officeart/2005/8/layout/vList5"/>
    <dgm:cxn modelId="{D4F4C51E-89B7-47C1-AA96-51B22C251D38}" type="presParOf" srcId="{D3D341D7-2E0E-4CD5-AD0F-2E19F2B9D9F3}" destId="{F5BE631F-C5C8-4840-A594-64E346028889}" srcOrd="12" destOrd="0" presId="urn:microsoft.com/office/officeart/2005/8/layout/vList5"/>
    <dgm:cxn modelId="{A4A7AE94-632D-413A-B64A-10DA59DAC98F}" type="presParOf" srcId="{F5BE631F-C5C8-4840-A594-64E346028889}" destId="{84F9273A-B458-410E-A874-2C3F1FF9C75F}" srcOrd="0" destOrd="0" presId="urn:microsoft.com/office/officeart/2005/8/layout/vList5"/>
    <dgm:cxn modelId="{85D82160-5356-4473-8796-3287D8C217E5}" type="presParOf" srcId="{F5BE631F-C5C8-4840-A594-64E346028889}" destId="{DA1A425A-EEA0-4ABA-B40D-FA72C2F4A1C8}"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B42BFD0-EF57-411B-91CE-52A1031C2E61}" type="doc">
      <dgm:prSet loTypeId="urn:microsoft.com/office/officeart/2005/8/layout/default" loCatId="list" qsTypeId="urn:microsoft.com/office/officeart/2005/8/quickstyle/simple3" qsCatId="simple" csTypeId="urn:microsoft.com/office/officeart/2005/8/colors/accent3_2" csCatId="accent3" phldr="1"/>
      <dgm:spPr/>
      <dgm:t>
        <a:bodyPr/>
        <a:lstStyle/>
        <a:p>
          <a:endParaRPr lang="en-US"/>
        </a:p>
      </dgm:t>
    </dgm:pt>
    <dgm:pt modelId="{FE633509-9CF2-49C7-BD00-AC1FBC346A1F}">
      <dgm:prSet phldrT="[Text]" phldr="0"/>
      <dgm:spPr>
        <a:solidFill>
          <a:schemeClr val="accent3">
            <a:lumMod val="40000"/>
            <a:lumOff val="60000"/>
          </a:schemeClr>
        </a:solidFill>
        <a:ln>
          <a:solidFill>
            <a:srgbClr val="002060"/>
          </a:solidFill>
        </a:ln>
      </dgm:spPr>
      <dgm:t>
        <a:bodyPr/>
        <a:lstStyle/>
        <a:p>
          <a:pPr rtl="0"/>
          <a:r>
            <a:rPr lang="en-US" b="1">
              <a:solidFill>
                <a:srgbClr val="002060"/>
              </a:solidFill>
              <a:latin typeface="Calibri" panose="020F0502020204030204" pitchFamily="34" charset="0"/>
              <a:cs typeface="Calibri" panose="020F0502020204030204" pitchFamily="34" charset="0"/>
            </a:rPr>
            <a:t>Summary of Needs Assessment</a:t>
          </a:r>
        </a:p>
      </dgm:t>
    </dgm:pt>
    <dgm:pt modelId="{647E7D7F-E6DF-487A-96DA-EE5A3CA00B77}" type="parTrans" cxnId="{07D47509-DF7F-43F8-8263-3B15FF74FDAB}">
      <dgm:prSet/>
      <dgm:spPr/>
      <dgm:t>
        <a:bodyPr/>
        <a:lstStyle/>
        <a:p>
          <a:endParaRPr lang="en-US"/>
        </a:p>
      </dgm:t>
    </dgm:pt>
    <dgm:pt modelId="{6BA5F1F5-D049-48CB-9F2B-ED6B186D0AA0}" type="sibTrans" cxnId="{07D47509-DF7F-43F8-8263-3B15FF74FDAB}">
      <dgm:prSet/>
      <dgm:spPr/>
      <dgm:t>
        <a:bodyPr/>
        <a:lstStyle/>
        <a:p>
          <a:endParaRPr lang="en-US"/>
        </a:p>
      </dgm:t>
    </dgm:pt>
    <dgm:pt modelId="{1AFBAEBD-0A94-46DA-B071-9E086B6F316B}">
      <dgm:prSet phldrT="[Text]" phldr="0"/>
      <dgm:spPr>
        <a:solidFill>
          <a:schemeClr val="accent3">
            <a:lumMod val="40000"/>
            <a:lumOff val="60000"/>
          </a:schemeClr>
        </a:solidFill>
        <a:ln>
          <a:solidFill>
            <a:srgbClr val="002060"/>
          </a:solidFill>
        </a:ln>
      </dgm:spPr>
      <dgm:t>
        <a:bodyPr/>
        <a:lstStyle/>
        <a:p>
          <a:r>
            <a:rPr lang="en-US" b="1">
              <a:solidFill>
                <a:srgbClr val="002060"/>
              </a:solidFill>
              <a:latin typeface="Calibri" panose="020F0502020204030204" pitchFamily="34" charset="0"/>
              <a:cs typeface="Calibri" panose="020F0502020204030204" pitchFamily="34" charset="0"/>
            </a:rPr>
            <a:t>Priorities</a:t>
          </a:r>
        </a:p>
      </dgm:t>
    </dgm:pt>
    <dgm:pt modelId="{27BC08C1-C8C1-4A69-ABF2-FE1522BDF4E9}" type="parTrans" cxnId="{156A5A71-174D-4232-A543-0A005198F3D7}">
      <dgm:prSet/>
      <dgm:spPr/>
      <dgm:t>
        <a:bodyPr/>
        <a:lstStyle/>
        <a:p>
          <a:endParaRPr lang="en-US"/>
        </a:p>
      </dgm:t>
    </dgm:pt>
    <dgm:pt modelId="{F3E08F31-C83C-43CF-AC53-23EBBB160517}" type="sibTrans" cxnId="{156A5A71-174D-4232-A543-0A005198F3D7}">
      <dgm:prSet/>
      <dgm:spPr/>
      <dgm:t>
        <a:bodyPr/>
        <a:lstStyle/>
        <a:p>
          <a:endParaRPr lang="en-US"/>
        </a:p>
      </dgm:t>
    </dgm:pt>
    <dgm:pt modelId="{FB3ADAFA-81AF-4990-832C-BF8314CCA9EC}">
      <dgm:prSet phldrT="[Text]" phldr="0"/>
      <dgm:spPr>
        <a:solidFill>
          <a:schemeClr val="accent3">
            <a:lumMod val="40000"/>
            <a:lumOff val="60000"/>
          </a:schemeClr>
        </a:solidFill>
        <a:ln>
          <a:solidFill>
            <a:srgbClr val="002060"/>
          </a:solidFill>
        </a:ln>
      </dgm:spPr>
      <dgm:t>
        <a:bodyPr/>
        <a:lstStyle/>
        <a:p>
          <a:pPr rtl="0"/>
          <a:r>
            <a:rPr lang="en-US" b="1">
              <a:solidFill>
                <a:srgbClr val="002060"/>
              </a:solidFill>
              <a:latin typeface="Calibri" panose="020F0502020204030204" pitchFamily="34" charset="0"/>
              <a:cs typeface="Calibri" panose="020F0502020204030204" pitchFamily="34" charset="0"/>
            </a:rPr>
            <a:t>Measurable Goals</a:t>
          </a:r>
        </a:p>
      </dgm:t>
    </dgm:pt>
    <dgm:pt modelId="{165A7BF0-D844-4EE7-85E7-52FD7D83468A}" type="parTrans" cxnId="{B516ADB6-FB4A-4AD6-A9D3-3E8D63A0CB68}">
      <dgm:prSet/>
      <dgm:spPr/>
      <dgm:t>
        <a:bodyPr/>
        <a:lstStyle/>
        <a:p>
          <a:endParaRPr lang="en-US"/>
        </a:p>
      </dgm:t>
    </dgm:pt>
    <dgm:pt modelId="{F8A816FC-20DE-448A-96A2-4B824FE6D81E}" type="sibTrans" cxnId="{B516ADB6-FB4A-4AD6-A9D3-3E8D63A0CB68}">
      <dgm:prSet/>
      <dgm:spPr/>
      <dgm:t>
        <a:bodyPr/>
        <a:lstStyle/>
        <a:p>
          <a:endParaRPr lang="en-US"/>
        </a:p>
      </dgm:t>
    </dgm:pt>
    <dgm:pt modelId="{8D16D2EB-14EF-455C-80B4-B07906F1DFBE}">
      <dgm:prSet phldrT="[Text]" phldr="0"/>
      <dgm:spPr>
        <a:solidFill>
          <a:schemeClr val="accent3">
            <a:lumMod val="40000"/>
            <a:lumOff val="60000"/>
          </a:schemeClr>
        </a:solidFill>
        <a:ln>
          <a:solidFill>
            <a:srgbClr val="002060"/>
          </a:solidFill>
        </a:ln>
      </dgm:spPr>
      <dgm:t>
        <a:bodyPr/>
        <a:lstStyle/>
        <a:p>
          <a:pPr rtl="0"/>
          <a:r>
            <a:rPr lang="en-US" b="1">
              <a:solidFill>
                <a:srgbClr val="002060"/>
              </a:solidFill>
              <a:latin typeface="Calibri" panose="020F0502020204030204" pitchFamily="34" charset="0"/>
              <a:cs typeface="Calibri" panose="020F0502020204030204" pitchFamily="34" charset="0"/>
            </a:rPr>
            <a:t>Progress Monitoring/Target &amp; Annual Action Plan Requirements</a:t>
          </a:r>
        </a:p>
      </dgm:t>
    </dgm:pt>
    <dgm:pt modelId="{3EFF5B97-A6D4-4FA6-88A1-5FF44C202635}" type="parTrans" cxnId="{9D57D1E8-FC88-46B3-9963-13F586D31D2F}">
      <dgm:prSet/>
      <dgm:spPr/>
      <dgm:t>
        <a:bodyPr/>
        <a:lstStyle/>
        <a:p>
          <a:endParaRPr lang="en-US"/>
        </a:p>
      </dgm:t>
    </dgm:pt>
    <dgm:pt modelId="{A02A7AE2-EABF-4F11-AC7B-18D6AF55DDA0}" type="sibTrans" cxnId="{9D57D1E8-FC88-46B3-9963-13F586D31D2F}">
      <dgm:prSet/>
      <dgm:spPr/>
      <dgm:t>
        <a:bodyPr/>
        <a:lstStyle/>
        <a:p>
          <a:endParaRPr lang="en-US"/>
        </a:p>
      </dgm:t>
    </dgm:pt>
    <dgm:pt modelId="{25D1D8FB-D9F2-47D0-82CA-C9C1A77C8777}">
      <dgm:prSet phldr="0"/>
      <dgm:spPr>
        <a:solidFill>
          <a:schemeClr val="accent3">
            <a:lumMod val="40000"/>
            <a:lumOff val="60000"/>
          </a:schemeClr>
        </a:solidFill>
        <a:ln>
          <a:solidFill>
            <a:srgbClr val="002060"/>
          </a:solidFill>
        </a:ln>
      </dgm:spPr>
      <dgm:t>
        <a:bodyPr/>
        <a:lstStyle/>
        <a:p>
          <a:pPr rtl="0"/>
          <a:r>
            <a:rPr lang="en-US" b="1">
              <a:solidFill>
                <a:srgbClr val="002060"/>
              </a:solidFill>
              <a:latin typeface="Calibri" panose="020F0502020204030204" pitchFamily="34" charset="0"/>
              <a:cs typeface="Calibri" panose="020F0502020204030204" pitchFamily="34" charset="0"/>
            </a:rPr>
            <a:t>Action Steps</a:t>
          </a:r>
        </a:p>
      </dgm:t>
    </dgm:pt>
    <dgm:pt modelId="{09EA559B-BB37-4722-BD00-C14F283CAD7A}" type="parTrans" cxnId="{2254F8FC-F2A0-4D2B-9EDB-A090A8E72715}">
      <dgm:prSet/>
      <dgm:spPr/>
      <dgm:t>
        <a:bodyPr/>
        <a:lstStyle/>
        <a:p>
          <a:endParaRPr lang="en-US"/>
        </a:p>
      </dgm:t>
    </dgm:pt>
    <dgm:pt modelId="{229ACF43-19CC-4D3E-A532-998A5A6B94C7}" type="sibTrans" cxnId="{2254F8FC-F2A0-4D2B-9EDB-A090A8E72715}">
      <dgm:prSet/>
      <dgm:spPr/>
      <dgm:t>
        <a:bodyPr/>
        <a:lstStyle/>
        <a:p>
          <a:endParaRPr lang="en-US"/>
        </a:p>
      </dgm:t>
    </dgm:pt>
    <dgm:pt modelId="{3738A725-4C7F-4C99-8548-32788D177164}">
      <dgm:prSet phldr="0"/>
      <dgm:spPr>
        <a:solidFill>
          <a:schemeClr val="accent3">
            <a:lumMod val="40000"/>
            <a:lumOff val="60000"/>
          </a:schemeClr>
        </a:solidFill>
        <a:ln>
          <a:solidFill>
            <a:srgbClr val="002060"/>
          </a:solidFill>
        </a:ln>
      </dgm:spPr>
      <dgm:t>
        <a:bodyPr/>
        <a:lstStyle/>
        <a:p>
          <a:pPr rtl="0"/>
          <a:r>
            <a:rPr lang="en-US" b="1">
              <a:solidFill>
                <a:srgbClr val="002060"/>
              </a:solidFill>
              <a:latin typeface="Calibri" panose="020F0502020204030204" pitchFamily="34" charset="0"/>
              <a:cs typeface="Calibri" panose="020F0502020204030204" pitchFamily="34" charset="0"/>
            </a:rPr>
            <a:t>Initiatives</a:t>
          </a:r>
        </a:p>
      </dgm:t>
    </dgm:pt>
    <dgm:pt modelId="{4FBC0E4D-FCC6-41E2-8409-0798CB3224EE}" type="parTrans" cxnId="{890E484C-FDC4-4A95-B09A-E4446CC04619}">
      <dgm:prSet/>
      <dgm:spPr/>
      <dgm:t>
        <a:bodyPr/>
        <a:lstStyle/>
        <a:p>
          <a:endParaRPr lang="en-US"/>
        </a:p>
      </dgm:t>
    </dgm:pt>
    <dgm:pt modelId="{F7ECDEE1-8CFC-4435-AA48-BAB47B5FDFFE}" type="sibTrans" cxnId="{890E484C-FDC4-4A95-B09A-E4446CC04619}">
      <dgm:prSet/>
      <dgm:spPr/>
      <dgm:t>
        <a:bodyPr/>
        <a:lstStyle/>
        <a:p>
          <a:endParaRPr lang="en-US"/>
        </a:p>
      </dgm:t>
    </dgm:pt>
    <dgm:pt modelId="{7EE0C6F1-4C7F-4175-8897-27EAFBA27614}" type="pres">
      <dgm:prSet presAssocID="{FB42BFD0-EF57-411B-91CE-52A1031C2E61}" presName="diagram" presStyleCnt="0">
        <dgm:presLayoutVars>
          <dgm:dir/>
          <dgm:resizeHandles val="exact"/>
        </dgm:presLayoutVars>
      </dgm:prSet>
      <dgm:spPr/>
    </dgm:pt>
    <dgm:pt modelId="{6A769EE6-6A16-430B-AE64-1AAD98C91D8B}" type="pres">
      <dgm:prSet presAssocID="{FE633509-9CF2-49C7-BD00-AC1FBC346A1F}" presName="node" presStyleLbl="node1" presStyleIdx="0" presStyleCnt="6">
        <dgm:presLayoutVars>
          <dgm:bulletEnabled val="1"/>
        </dgm:presLayoutVars>
      </dgm:prSet>
      <dgm:spPr/>
    </dgm:pt>
    <dgm:pt modelId="{41B8408E-5B67-4E48-90A7-23E759289DEA}" type="pres">
      <dgm:prSet presAssocID="{6BA5F1F5-D049-48CB-9F2B-ED6B186D0AA0}" presName="sibTrans" presStyleCnt="0"/>
      <dgm:spPr/>
    </dgm:pt>
    <dgm:pt modelId="{059673A8-4933-4590-93A1-472D0FF5F987}" type="pres">
      <dgm:prSet presAssocID="{1AFBAEBD-0A94-46DA-B071-9E086B6F316B}" presName="node" presStyleLbl="node1" presStyleIdx="1" presStyleCnt="6">
        <dgm:presLayoutVars>
          <dgm:bulletEnabled val="1"/>
        </dgm:presLayoutVars>
      </dgm:prSet>
      <dgm:spPr/>
    </dgm:pt>
    <dgm:pt modelId="{201A09D9-1355-4D5C-85C6-1F16696EF00A}" type="pres">
      <dgm:prSet presAssocID="{F3E08F31-C83C-43CF-AC53-23EBBB160517}" presName="sibTrans" presStyleCnt="0"/>
      <dgm:spPr/>
    </dgm:pt>
    <dgm:pt modelId="{E5F9E812-A181-461A-854D-B5207E0ADB0F}" type="pres">
      <dgm:prSet presAssocID="{FB3ADAFA-81AF-4990-832C-BF8314CCA9EC}" presName="node" presStyleLbl="node1" presStyleIdx="2" presStyleCnt="6">
        <dgm:presLayoutVars>
          <dgm:bulletEnabled val="1"/>
        </dgm:presLayoutVars>
      </dgm:prSet>
      <dgm:spPr/>
    </dgm:pt>
    <dgm:pt modelId="{E47FA5E1-C7C7-46F0-96DC-866FEC641459}" type="pres">
      <dgm:prSet presAssocID="{F8A816FC-20DE-448A-96A2-4B824FE6D81E}" presName="sibTrans" presStyleCnt="0"/>
      <dgm:spPr/>
    </dgm:pt>
    <dgm:pt modelId="{829E6163-1443-4999-9CB3-CD87C95D108A}" type="pres">
      <dgm:prSet presAssocID="{8D16D2EB-14EF-455C-80B4-B07906F1DFBE}" presName="node" presStyleLbl="node1" presStyleIdx="3" presStyleCnt="6">
        <dgm:presLayoutVars>
          <dgm:bulletEnabled val="1"/>
        </dgm:presLayoutVars>
      </dgm:prSet>
      <dgm:spPr/>
    </dgm:pt>
    <dgm:pt modelId="{2D1B73BE-9EA9-4E4A-8422-436E9C507D2E}" type="pres">
      <dgm:prSet presAssocID="{A02A7AE2-EABF-4F11-AC7B-18D6AF55DDA0}" presName="sibTrans" presStyleCnt="0"/>
      <dgm:spPr/>
    </dgm:pt>
    <dgm:pt modelId="{C269320D-B8FD-4AF1-9F75-33ADB57507E1}" type="pres">
      <dgm:prSet presAssocID="{3738A725-4C7F-4C99-8548-32788D177164}" presName="node" presStyleLbl="node1" presStyleIdx="4" presStyleCnt="6">
        <dgm:presLayoutVars>
          <dgm:bulletEnabled val="1"/>
        </dgm:presLayoutVars>
      </dgm:prSet>
      <dgm:spPr/>
    </dgm:pt>
    <dgm:pt modelId="{96AA0232-71E6-4EF4-BD52-C7B63B5EB78B}" type="pres">
      <dgm:prSet presAssocID="{F7ECDEE1-8CFC-4435-AA48-BAB47B5FDFFE}" presName="sibTrans" presStyleCnt="0"/>
      <dgm:spPr/>
    </dgm:pt>
    <dgm:pt modelId="{4910D67F-9E9C-4FBB-9801-7DCF508BF27C}" type="pres">
      <dgm:prSet presAssocID="{25D1D8FB-D9F2-47D0-82CA-C9C1A77C8777}" presName="node" presStyleLbl="node1" presStyleIdx="5" presStyleCnt="6">
        <dgm:presLayoutVars>
          <dgm:bulletEnabled val="1"/>
        </dgm:presLayoutVars>
      </dgm:prSet>
      <dgm:spPr/>
    </dgm:pt>
  </dgm:ptLst>
  <dgm:cxnLst>
    <dgm:cxn modelId="{07D47509-DF7F-43F8-8263-3B15FF74FDAB}" srcId="{FB42BFD0-EF57-411B-91CE-52A1031C2E61}" destId="{FE633509-9CF2-49C7-BD00-AC1FBC346A1F}" srcOrd="0" destOrd="0" parTransId="{647E7D7F-E6DF-487A-96DA-EE5A3CA00B77}" sibTransId="{6BA5F1F5-D049-48CB-9F2B-ED6B186D0AA0}"/>
    <dgm:cxn modelId="{A72D610F-2DA6-456D-A7CC-BACBDEE1A726}" type="presOf" srcId="{FB42BFD0-EF57-411B-91CE-52A1031C2E61}" destId="{7EE0C6F1-4C7F-4175-8897-27EAFBA27614}" srcOrd="0" destOrd="0" presId="urn:microsoft.com/office/officeart/2005/8/layout/default"/>
    <dgm:cxn modelId="{B7463812-38B1-45E7-A2A3-4A9F1D45CFC6}" type="presOf" srcId="{8D16D2EB-14EF-455C-80B4-B07906F1DFBE}" destId="{829E6163-1443-4999-9CB3-CD87C95D108A}" srcOrd="0" destOrd="0" presId="urn:microsoft.com/office/officeart/2005/8/layout/default"/>
    <dgm:cxn modelId="{5650692C-1B78-4778-98EF-8AAEA2024DDC}" type="presOf" srcId="{1AFBAEBD-0A94-46DA-B071-9E086B6F316B}" destId="{059673A8-4933-4590-93A1-472D0FF5F987}" srcOrd="0" destOrd="0" presId="urn:microsoft.com/office/officeart/2005/8/layout/default"/>
    <dgm:cxn modelId="{78177641-9740-47A8-B615-FDF146575F71}" type="presOf" srcId="{25D1D8FB-D9F2-47D0-82CA-C9C1A77C8777}" destId="{4910D67F-9E9C-4FBB-9801-7DCF508BF27C}" srcOrd="0" destOrd="0" presId="urn:microsoft.com/office/officeart/2005/8/layout/default"/>
    <dgm:cxn modelId="{890E484C-FDC4-4A95-B09A-E4446CC04619}" srcId="{FB42BFD0-EF57-411B-91CE-52A1031C2E61}" destId="{3738A725-4C7F-4C99-8548-32788D177164}" srcOrd="4" destOrd="0" parTransId="{4FBC0E4D-FCC6-41E2-8409-0798CB3224EE}" sibTransId="{F7ECDEE1-8CFC-4435-AA48-BAB47B5FDFFE}"/>
    <dgm:cxn modelId="{156A5A71-174D-4232-A543-0A005198F3D7}" srcId="{FB42BFD0-EF57-411B-91CE-52A1031C2E61}" destId="{1AFBAEBD-0A94-46DA-B071-9E086B6F316B}" srcOrd="1" destOrd="0" parTransId="{27BC08C1-C8C1-4A69-ABF2-FE1522BDF4E9}" sibTransId="{F3E08F31-C83C-43CF-AC53-23EBBB160517}"/>
    <dgm:cxn modelId="{70EF4D81-9F4C-4E54-B8C1-41B2F28D015F}" type="presOf" srcId="{3738A725-4C7F-4C99-8548-32788D177164}" destId="{C269320D-B8FD-4AF1-9F75-33ADB57507E1}" srcOrd="0" destOrd="0" presId="urn:microsoft.com/office/officeart/2005/8/layout/default"/>
    <dgm:cxn modelId="{135CA287-7749-4974-B498-4FFBC1B67397}" type="presOf" srcId="{FB3ADAFA-81AF-4990-832C-BF8314CCA9EC}" destId="{E5F9E812-A181-461A-854D-B5207E0ADB0F}" srcOrd="0" destOrd="0" presId="urn:microsoft.com/office/officeart/2005/8/layout/default"/>
    <dgm:cxn modelId="{B516ADB6-FB4A-4AD6-A9D3-3E8D63A0CB68}" srcId="{FB42BFD0-EF57-411B-91CE-52A1031C2E61}" destId="{FB3ADAFA-81AF-4990-832C-BF8314CCA9EC}" srcOrd="2" destOrd="0" parTransId="{165A7BF0-D844-4EE7-85E7-52FD7D83468A}" sibTransId="{F8A816FC-20DE-448A-96A2-4B824FE6D81E}"/>
    <dgm:cxn modelId="{9D57D1E8-FC88-46B3-9963-13F586D31D2F}" srcId="{FB42BFD0-EF57-411B-91CE-52A1031C2E61}" destId="{8D16D2EB-14EF-455C-80B4-B07906F1DFBE}" srcOrd="3" destOrd="0" parTransId="{3EFF5B97-A6D4-4FA6-88A1-5FF44C202635}" sibTransId="{A02A7AE2-EABF-4F11-AC7B-18D6AF55DDA0}"/>
    <dgm:cxn modelId="{2254F8FC-F2A0-4D2B-9EDB-A090A8E72715}" srcId="{FB42BFD0-EF57-411B-91CE-52A1031C2E61}" destId="{25D1D8FB-D9F2-47D0-82CA-C9C1A77C8777}" srcOrd="5" destOrd="0" parTransId="{09EA559B-BB37-4722-BD00-C14F283CAD7A}" sibTransId="{229ACF43-19CC-4D3E-A532-998A5A6B94C7}"/>
    <dgm:cxn modelId="{6759DDFE-D8F7-4827-AF5C-4A62F3FFEB3F}" type="presOf" srcId="{FE633509-9CF2-49C7-BD00-AC1FBC346A1F}" destId="{6A769EE6-6A16-430B-AE64-1AAD98C91D8B}" srcOrd="0" destOrd="0" presId="urn:microsoft.com/office/officeart/2005/8/layout/default"/>
    <dgm:cxn modelId="{F8B6570F-2CC8-4682-8060-564F3B06E062}" type="presParOf" srcId="{7EE0C6F1-4C7F-4175-8897-27EAFBA27614}" destId="{6A769EE6-6A16-430B-AE64-1AAD98C91D8B}" srcOrd="0" destOrd="0" presId="urn:microsoft.com/office/officeart/2005/8/layout/default"/>
    <dgm:cxn modelId="{92B522BF-9210-457B-90A0-AE5153657D8E}" type="presParOf" srcId="{7EE0C6F1-4C7F-4175-8897-27EAFBA27614}" destId="{41B8408E-5B67-4E48-90A7-23E759289DEA}" srcOrd="1" destOrd="0" presId="urn:microsoft.com/office/officeart/2005/8/layout/default"/>
    <dgm:cxn modelId="{B8969ED5-DF95-4BCE-A14E-A4D8D85B7E5D}" type="presParOf" srcId="{7EE0C6F1-4C7F-4175-8897-27EAFBA27614}" destId="{059673A8-4933-4590-93A1-472D0FF5F987}" srcOrd="2" destOrd="0" presId="urn:microsoft.com/office/officeart/2005/8/layout/default"/>
    <dgm:cxn modelId="{5BF897B9-DE91-4A83-823B-A72E5CB5B510}" type="presParOf" srcId="{7EE0C6F1-4C7F-4175-8897-27EAFBA27614}" destId="{201A09D9-1355-4D5C-85C6-1F16696EF00A}" srcOrd="3" destOrd="0" presId="urn:microsoft.com/office/officeart/2005/8/layout/default"/>
    <dgm:cxn modelId="{0C51B3EC-ABA2-4BF7-943D-482224AA2D67}" type="presParOf" srcId="{7EE0C6F1-4C7F-4175-8897-27EAFBA27614}" destId="{E5F9E812-A181-461A-854D-B5207E0ADB0F}" srcOrd="4" destOrd="0" presId="urn:microsoft.com/office/officeart/2005/8/layout/default"/>
    <dgm:cxn modelId="{A5CDAA33-A3DB-4F6F-BA4A-37B58B61B58F}" type="presParOf" srcId="{7EE0C6F1-4C7F-4175-8897-27EAFBA27614}" destId="{E47FA5E1-C7C7-46F0-96DC-866FEC641459}" srcOrd="5" destOrd="0" presId="urn:microsoft.com/office/officeart/2005/8/layout/default"/>
    <dgm:cxn modelId="{AD08CAA0-D9DC-4094-ABCB-DD46AA9A42F5}" type="presParOf" srcId="{7EE0C6F1-4C7F-4175-8897-27EAFBA27614}" destId="{829E6163-1443-4999-9CB3-CD87C95D108A}" srcOrd="6" destOrd="0" presId="urn:microsoft.com/office/officeart/2005/8/layout/default"/>
    <dgm:cxn modelId="{613E7C12-8032-41FD-B4AC-89CCF1956D31}" type="presParOf" srcId="{7EE0C6F1-4C7F-4175-8897-27EAFBA27614}" destId="{2D1B73BE-9EA9-4E4A-8422-436E9C507D2E}" srcOrd="7" destOrd="0" presId="urn:microsoft.com/office/officeart/2005/8/layout/default"/>
    <dgm:cxn modelId="{6FDF70AF-D529-4D54-9FB7-655B19583642}" type="presParOf" srcId="{7EE0C6F1-4C7F-4175-8897-27EAFBA27614}" destId="{C269320D-B8FD-4AF1-9F75-33ADB57507E1}" srcOrd="8" destOrd="0" presId="urn:microsoft.com/office/officeart/2005/8/layout/default"/>
    <dgm:cxn modelId="{A8328CA9-6582-4CDF-8D8C-372A84569918}" type="presParOf" srcId="{7EE0C6F1-4C7F-4175-8897-27EAFBA27614}" destId="{96AA0232-71E6-4EF4-BD52-C7B63B5EB78B}" srcOrd="9" destOrd="0" presId="urn:microsoft.com/office/officeart/2005/8/layout/default"/>
    <dgm:cxn modelId="{EC5F806F-B4DC-4A70-A683-4BB375E9CE72}" type="presParOf" srcId="{7EE0C6F1-4C7F-4175-8897-27EAFBA27614}" destId="{4910D67F-9E9C-4FBB-9801-7DCF508BF27C}"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B42BFD0-EF57-411B-91CE-52A1031C2E61}" type="doc">
      <dgm:prSet loTypeId="urn:microsoft.com/office/officeart/2005/8/layout/vList5" loCatId="list" qsTypeId="urn:microsoft.com/office/officeart/2005/8/quickstyle/simple3" qsCatId="simple" csTypeId="urn:microsoft.com/office/officeart/2005/8/colors/accent3_2" csCatId="accent3" phldr="1"/>
      <dgm:spPr/>
      <dgm:t>
        <a:bodyPr/>
        <a:lstStyle/>
        <a:p>
          <a:endParaRPr lang="en-US"/>
        </a:p>
      </dgm:t>
    </dgm:pt>
    <dgm:pt modelId="{FE633509-9CF2-49C7-BD00-AC1FBC346A1F}">
      <dgm:prSet phldrT="[Text]" phldr="0" custT="1"/>
      <dgm:spPr/>
      <dgm:t>
        <a:bodyPr/>
        <a:lstStyle/>
        <a:p>
          <a:pPr rtl="0"/>
          <a:r>
            <a:rPr lang="en-US" sz="2800" b="1">
              <a:solidFill>
                <a:srgbClr val="002060"/>
              </a:solidFill>
              <a:latin typeface="Calibri" panose="020F0502020204030204" pitchFamily="34" charset="0"/>
              <a:cs typeface="Calibri" panose="020F0502020204030204" pitchFamily="34" charset="0"/>
            </a:rPr>
            <a:t>Summary of Needs Assessment</a:t>
          </a:r>
        </a:p>
      </dgm:t>
    </dgm:pt>
    <dgm:pt modelId="{647E7D7F-E6DF-487A-96DA-EE5A3CA00B77}" type="parTrans" cxnId="{07D47509-DF7F-43F8-8263-3B15FF74FDAB}">
      <dgm:prSet/>
      <dgm:spPr/>
      <dgm:t>
        <a:bodyPr/>
        <a:lstStyle/>
        <a:p>
          <a:endParaRPr lang="en-US"/>
        </a:p>
      </dgm:t>
    </dgm:pt>
    <dgm:pt modelId="{6BA5F1F5-D049-48CB-9F2B-ED6B186D0AA0}" type="sibTrans" cxnId="{07D47509-DF7F-43F8-8263-3B15FF74FDAB}">
      <dgm:prSet/>
      <dgm:spPr/>
      <dgm:t>
        <a:bodyPr/>
        <a:lstStyle/>
        <a:p>
          <a:endParaRPr lang="en-US"/>
        </a:p>
      </dgm:t>
    </dgm:pt>
    <dgm:pt modelId="{1AFBAEBD-0A94-46DA-B071-9E086B6F316B}">
      <dgm:prSet phldrT="[Text]" phldr="0" custT="1"/>
      <dgm:spPr/>
      <dgm:t>
        <a:bodyPr/>
        <a:lstStyle/>
        <a:p>
          <a:r>
            <a:rPr lang="en-US" sz="2800" b="1">
              <a:solidFill>
                <a:srgbClr val="002060"/>
              </a:solidFill>
              <a:latin typeface="Calibri" panose="020F0502020204030204" pitchFamily="34" charset="0"/>
              <a:cs typeface="Calibri" panose="020F0502020204030204" pitchFamily="34" charset="0"/>
            </a:rPr>
            <a:t>Priorities</a:t>
          </a:r>
        </a:p>
      </dgm:t>
    </dgm:pt>
    <dgm:pt modelId="{27BC08C1-C8C1-4A69-ABF2-FE1522BDF4E9}" type="parTrans" cxnId="{156A5A71-174D-4232-A543-0A005198F3D7}">
      <dgm:prSet/>
      <dgm:spPr/>
      <dgm:t>
        <a:bodyPr/>
        <a:lstStyle/>
        <a:p>
          <a:endParaRPr lang="en-US"/>
        </a:p>
      </dgm:t>
    </dgm:pt>
    <dgm:pt modelId="{F3E08F31-C83C-43CF-AC53-23EBBB160517}" type="sibTrans" cxnId="{156A5A71-174D-4232-A543-0A005198F3D7}">
      <dgm:prSet/>
      <dgm:spPr/>
      <dgm:t>
        <a:bodyPr/>
        <a:lstStyle/>
        <a:p>
          <a:endParaRPr lang="en-US"/>
        </a:p>
      </dgm:t>
    </dgm:pt>
    <dgm:pt modelId="{FB3ADAFA-81AF-4990-832C-BF8314CCA9EC}">
      <dgm:prSet phldrT="[Text]" phldr="0" custT="1"/>
      <dgm:spPr/>
      <dgm:t>
        <a:bodyPr/>
        <a:lstStyle/>
        <a:p>
          <a:pPr rtl="0"/>
          <a:r>
            <a:rPr lang="en-US" sz="2800" b="1">
              <a:solidFill>
                <a:srgbClr val="002060"/>
              </a:solidFill>
              <a:latin typeface="Calibri" panose="020F0502020204030204" pitchFamily="34" charset="0"/>
              <a:cs typeface="Calibri" panose="020F0502020204030204" pitchFamily="34" charset="0"/>
            </a:rPr>
            <a:t>Measurable Goals</a:t>
          </a:r>
        </a:p>
      </dgm:t>
    </dgm:pt>
    <dgm:pt modelId="{165A7BF0-D844-4EE7-85E7-52FD7D83468A}" type="parTrans" cxnId="{B516ADB6-FB4A-4AD6-A9D3-3E8D63A0CB68}">
      <dgm:prSet/>
      <dgm:spPr/>
      <dgm:t>
        <a:bodyPr/>
        <a:lstStyle/>
        <a:p>
          <a:endParaRPr lang="en-US"/>
        </a:p>
      </dgm:t>
    </dgm:pt>
    <dgm:pt modelId="{F8A816FC-20DE-448A-96A2-4B824FE6D81E}" type="sibTrans" cxnId="{B516ADB6-FB4A-4AD6-A9D3-3E8D63A0CB68}">
      <dgm:prSet/>
      <dgm:spPr/>
      <dgm:t>
        <a:bodyPr/>
        <a:lstStyle/>
        <a:p>
          <a:endParaRPr lang="en-US"/>
        </a:p>
      </dgm:t>
    </dgm:pt>
    <dgm:pt modelId="{8D16D2EB-14EF-455C-80B4-B07906F1DFBE}">
      <dgm:prSet phldrT="[Text]" phldr="0" custT="1"/>
      <dgm:spPr/>
      <dgm:t>
        <a:bodyPr/>
        <a:lstStyle/>
        <a:p>
          <a:pPr rtl="0"/>
          <a:r>
            <a:rPr lang="en-US" sz="2000" b="1">
              <a:solidFill>
                <a:srgbClr val="002060"/>
              </a:solidFill>
              <a:latin typeface="Calibri" panose="020F0502020204030204" pitchFamily="34" charset="0"/>
              <a:cs typeface="Calibri" panose="020F0502020204030204" pitchFamily="34" charset="0"/>
            </a:rPr>
            <a:t>Progress Monitoring/Target &amp; Annual Action Plan Requirements</a:t>
          </a:r>
        </a:p>
      </dgm:t>
    </dgm:pt>
    <dgm:pt modelId="{3EFF5B97-A6D4-4FA6-88A1-5FF44C202635}" type="parTrans" cxnId="{9D57D1E8-FC88-46B3-9963-13F586D31D2F}">
      <dgm:prSet/>
      <dgm:spPr/>
      <dgm:t>
        <a:bodyPr/>
        <a:lstStyle/>
        <a:p>
          <a:endParaRPr lang="en-US"/>
        </a:p>
      </dgm:t>
    </dgm:pt>
    <dgm:pt modelId="{A02A7AE2-EABF-4F11-AC7B-18D6AF55DDA0}" type="sibTrans" cxnId="{9D57D1E8-FC88-46B3-9963-13F586D31D2F}">
      <dgm:prSet/>
      <dgm:spPr/>
      <dgm:t>
        <a:bodyPr/>
        <a:lstStyle/>
        <a:p>
          <a:endParaRPr lang="en-US"/>
        </a:p>
      </dgm:t>
    </dgm:pt>
    <dgm:pt modelId="{25D1D8FB-D9F2-47D0-82CA-C9C1A77C8777}">
      <dgm:prSet phldr="0" custT="1"/>
      <dgm:spPr/>
      <dgm:t>
        <a:bodyPr/>
        <a:lstStyle/>
        <a:p>
          <a:pPr rtl="0"/>
          <a:r>
            <a:rPr lang="en-US" sz="2800" b="1">
              <a:solidFill>
                <a:srgbClr val="002060"/>
              </a:solidFill>
              <a:latin typeface="Calibri" panose="020F0502020204030204" pitchFamily="34" charset="0"/>
              <a:cs typeface="Calibri" panose="020F0502020204030204" pitchFamily="34" charset="0"/>
            </a:rPr>
            <a:t>Action Steps</a:t>
          </a:r>
        </a:p>
      </dgm:t>
    </dgm:pt>
    <dgm:pt modelId="{09EA559B-BB37-4722-BD00-C14F283CAD7A}" type="parTrans" cxnId="{2254F8FC-F2A0-4D2B-9EDB-A090A8E72715}">
      <dgm:prSet/>
      <dgm:spPr/>
      <dgm:t>
        <a:bodyPr/>
        <a:lstStyle/>
        <a:p>
          <a:endParaRPr lang="en-US"/>
        </a:p>
      </dgm:t>
    </dgm:pt>
    <dgm:pt modelId="{229ACF43-19CC-4D3E-A532-998A5A6B94C7}" type="sibTrans" cxnId="{2254F8FC-F2A0-4D2B-9EDB-A090A8E72715}">
      <dgm:prSet/>
      <dgm:spPr/>
      <dgm:t>
        <a:bodyPr/>
        <a:lstStyle/>
        <a:p>
          <a:endParaRPr lang="en-US"/>
        </a:p>
      </dgm:t>
    </dgm:pt>
    <dgm:pt modelId="{3738A725-4C7F-4C99-8548-32788D177164}">
      <dgm:prSet phldr="0" custT="1"/>
      <dgm:spPr/>
      <dgm:t>
        <a:bodyPr/>
        <a:lstStyle/>
        <a:p>
          <a:pPr rtl="0"/>
          <a:r>
            <a:rPr lang="en-US" sz="2800" b="1">
              <a:solidFill>
                <a:srgbClr val="002060"/>
              </a:solidFill>
              <a:latin typeface="Calibri" panose="020F0502020204030204" pitchFamily="34" charset="0"/>
              <a:cs typeface="Calibri" panose="020F0502020204030204" pitchFamily="34" charset="0"/>
            </a:rPr>
            <a:t>Initiatives</a:t>
          </a:r>
        </a:p>
      </dgm:t>
    </dgm:pt>
    <dgm:pt modelId="{4FBC0E4D-FCC6-41E2-8409-0798CB3224EE}" type="parTrans" cxnId="{890E484C-FDC4-4A95-B09A-E4446CC04619}">
      <dgm:prSet/>
      <dgm:spPr/>
      <dgm:t>
        <a:bodyPr/>
        <a:lstStyle/>
        <a:p>
          <a:endParaRPr lang="en-US"/>
        </a:p>
      </dgm:t>
    </dgm:pt>
    <dgm:pt modelId="{F7ECDEE1-8CFC-4435-AA48-BAB47B5FDFFE}" type="sibTrans" cxnId="{890E484C-FDC4-4A95-B09A-E4446CC04619}">
      <dgm:prSet/>
      <dgm:spPr/>
      <dgm:t>
        <a:bodyPr/>
        <a:lstStyle/>
        <a:p>
          <a:endParaRPr lang="en-US"/>
        </a:p>
      </dgm:t>
    </dgm:pt>
    <dgm:pt modelId="{4BB98F33-3F9C-4538-9679-0239B67CD525}">
      <dgm:prSet phldrT="[Text]" phldr="0" custT="1"/>
      <dgm:spPr/>
      <dgm:t>
        <a:bodyPr/>
        <a:lstStyle/>
        <a:p>
          <a:r>
            <a:rPr lang="en-US" sz="1400" b="0" i="0">
              <a:solidFill>
                <a:srgbClr val="002060"/>
              </a:solidFill>
              <a:latin typeface="Calibri" panose="020F0502020204030204" pitchFamily="34" charset="0"/>
              <a:cs typeface="Calibri" panose="020F0502020204030204" pitchFamily="34" charset="0"/>
            </a:rPr>
            <a:t>The process of identifying and determining how to bridge the gap between a school’s current and desired state through a thorough examination of school data. Includes focus groups, subgroup gaps, academic and non-academic needs</a:t>
          </a:r>
          <a:endParaRPr lang="en-US" sz="1100">
            <a:solidFill>
              <a:srgbClr val="002060"/>
            </a:solidFill>
            <a:latin typeface="Calibri" panose="020F0502020204030204" pitchFamily="34" charset="0"/>
            <a:cs typeface="Calibri" panose="020F0502020204030204" pitchFamily="34" charset="0"/>
          </a:endParaRPr>
        </a:p>
      </dgm:t>
    </dgm:pt>
    <dgm:pt modelId="{EFEAE5B2-3B47-4A00-9033-6E85DDCE7E36}" type="parTrans" cxnId="{C16D092F-3BF3-4AE0-8B3E-046D18B60100}">
      <dgm:prSet/>
      <dgm:spPr/>
      <dgm:t>
        <a:bodyPr/>
        <a:lstStyle/>
        <a:p>
          <a:endParaRPr lang="en-US"/>
        </a:p>
      </dgm:t>
    </dgm:pt>
    <dgm:pt modelId="{886C7FFE-FA32-4DEB-A5CD-DFCBEF217392}" type="sibTrans" cxnId="{C16D092F-3BF3-4AE0-8B3E-046D18B60100}">
      <dgm:prSet/>
      <dgm:spPr/>
      <dgm:t>
        <a:bodyPr/>
        <a:lstStyle/>
        <a:p>
          <a:endParaRPr lang="en-US"/>
        </a:p>
      </dgm:t>
    </dgm:pt>
    <dgm:pt modelId="{1CA99955-76E5-4C55-880E-AAB95CEA1467}">
      <dgm:prSet phldrT="[Text]" phldr="0" custT="1"/>
      <dgm:spPr/>
      <dgm:t>
        <a:bodyPr/>
        <a:lstStyle/>
        <a:p>
          <a:r>
            <a:rPr lang="en-US" sz="1400" b="0" i="0">
              <a:solidFill>
                <a:srgbClr val="002060"/>
              </a:solidFill>
              <a:latin typeface="Calibri" panose="020F0502020204030204" pitchFamily="34" charset="0"/>
              <a:cs typeface="Calibri" panose="020F0502020204030204" pitchFamily="34" charset="0"/>
            </a:rPr>
            <a:t>The objectives the school hopes to achieve over a designated time. Priorities are part of the school’s core culture and help to guide the school to future success</a:t>
          </a:r>
          <a:endParaRPr lang="en-US" sz="1400">
            <a:solidFill>
              <a:srgbClr val="002060"/>
            </a:solidFill>
            <a:latin typeface="Calibri" panose="020F0502020204030204" pitchFamily="34" charset="0"/>
            <a:cs typeface="Calibri" panose="020F0502020204030204" pitchFamily="34" charset="0"/>
          </a:endParaRPr>
        </a:p>
      </dgm:t>
    </dgm:pt>
    <dgm:pt modelId="{38795E88-E516-46AE-BC9C-864B6CD0BF14}" type="parTrans" cxnId="{E51F85FA-3986-4923-8AB2-0EDA67AB8E6B}">
      <dgm:prSet/>
      <dgm:spPr/>
      <dgm:t>
        <a:bodyPr/>
        <a:lstStyle/>
        <a:p>
          <a:endParaRPr lang="en-US"/>
        </a:p>
      </dgm:t>
    </dgm:pt>
    <dgm:pt modelId="{E225AC9C-A0DB-4DD4-9B81-06BBCB647DE5}" type="sibTrans" cxnId="{E51F85FA-3986-4923-8AB2-0EDA67AB8E6B}">
      <dgm:prSet/>
      <dgm:spPr/>
      <dgm:t>
        <a:bodyPr/>
        <a:lstStyle/>
        <a:p>
          <a:endParaRPr lang="en-US"/>
        </a:p>
      </dgm:t>
    </dgm:pt>
    <dgm:pt modelId="{93E65446-DD93-47AF-8453-13D011DC83D2}">
      <dgm:prSet phldrT="[Text]" phldr="0" custT="1"/>
      <dgm:spPr/>
      <dgm:t>
        <a:bodyPr/>
        <a:lstStyle/>
        <a:p>
          <a:pPr rtl="0"/>
          <a:r>
            <a:rPr lang="en-US" sz="1400" b="0" i="0">
              <a:solidFill>
                <a:srgbClr val="002060"/>
              </a:solidFill>
              <a:latin typeface="Calibri" panose="020F0502020204030204" pitchFamily="34" charset="0"/>
              <a:cs typeface="Calibri" panose="020F0502020204030204" pitchFamily="34" charset="0"/>
            </a:rPr>
            <a:t>SMART+E stands for Strategic, Measurable, Achievable, Rigorous, Timebound, and Equitable </a:t>
          </a:r>
          <a:endParaRPr lang="en-US" sz="1400">
            <a:solidFill>
              <a:srgbClr val="002060"/>
            </a:solidFill>
            <a:latin typeface="Calibri" panose="020F0502020204030204" pitchFamily="34" charset="0"/>
            <a:cs typeface="Calibri" panose="020F0502020204030204" pitchFamily="34" charset="0"/>
          </a:endParaRPr>
        </a:p>
      </dgm:t>
    </dgm:pt>
    <dgm:pt modelId="{7AD3C0B9-C298-4B6B-A3DF-76571D6F6B92}" type="parTrans" cxnId="{D863CD10-D5B6-458C-AB12-DF3DAD1FF9F8}">
      <dgm:prSet/>
      <dgm:spPr/>
      <dgm:t>
        <a:bodyPr/>
        <a:lstStyle/>
        <a:p>
          <a:endParaRPr lang="en-US"/>
        </a:p>
      </dgm:t>
    </dgm:pt>
    <dgm:pt modelId="{22A05D80-1588-4FA5-80F2-96F27E7AE33C}" type="sibTrans" cxnId="{D863CD10-D5B6-458C-AB12-DF3DAD1FF9F8}">
      <dgm:prSet/>
      <dgm:spPr/>
      <dgm:t>
        <a:bodyPr/>
        <a:lstStyle/>
        <a:p>
          <a:endParaRPr lang="en-US"/>
        </a:p>
      </dgm:t>
    </dgm:pt>
    <dgm:pt modelId="{42A0A97A-8C97-4D1D-B44F-C176913B793B}">
      <dgm:prSet phldrT="[Text]" phldr="0" custT="1"/>
      <dgm:spPr/>
      <dgm:t>
        <a:bodyPr/>
        <a:lstStyle/>
        <a:p>
          <a:r>
            <a:rPr lang="en-US" sz="1400" b="0" i="0">
              <a:solidFill>
                <a:srgbClr val="002060"/>
              </a:solidFill>
              <a:latin typeface="Calibri" panose="020F0502020204030204" pitchFamily="34" charset="0"/>
              <a:cs typeface="Calibri" panose="020F0502020204030204" pitchFamily="34" charset="0"/>
            </a:rPr>
            <a:t>Includes annual targets, the financial resources, and annual action steps. Schools will be required to document progress toward goals and complete their initiatives and action steps each year</a:t>
          </a:r>
          <a:endParaRPr lang="en-US" sz="1400">
            <a:solidFill>
              <a:srgbClr val="002060"/>
            </a:solidFill>
            <a:latin typeface="Calibri" panose="020F0502020204030204" pitchFamily="34" charset="0"/>
            <a:cs typeface="Calibri" panose="020F0502020204030204" pitchFamily="34" charset="0"/>
          </a:endParaRPr>
        </a:p>
      </dgm:t>
    </dgm:pt>
    <dgm:pt modelId="{BE9709DE-7E8F-4EC2-8B88-2F9E75D3CF26}" type="parTrans" cxnId="{96D27EBB-6A86-4DA6-AAB2-24362D8AF361}">
      <dgm:prSet/>
      <dgm:spPr/>
      <dgm:t>
        <a:bodyPr/>
        <a:lstStyle/>
        <a:p>
          <a:endParaRPr lang="en-US"/>
        </a:p>
      </dgm:t>
    </dgm:pt>
    <dgm:pt modelId="{755A47A6-CB6A-407A-AF3A-12EEAAD1BF34}" type="sibTrans" cxnId="{96D27EBB-6A86-4DA6-AAB2-24362D8AF361}">
      <dgm:prSet/>
      <dgm:spPr/>
      <dgm:t>
        <a:bodyPr/>
        <a:lstStyle/>
        <a:p>
          <a:endParaRPr lang="en-US"/>
        </a:p>
      </dgm:t>
    </dgm:pt>
    <dgm:pt modelId="{FC98EDFC-ADD2-4FEC-8DBF-A688FBAEF55D}">
      <dgm:prSet phldr="0" custT="1"/>
      <dgm:spPr/>
      <dgm:t>
        <a:bodyPr/>
        <a:lstStyle/>
        <a:p>
          <a:r>
            <a:rPr lang="en-US" sz="1400" b="0" i="0">
              <a:solidFill>
                <a:srgbClr val="002060"/>
              </a:solidFill>
              <a:latin typeface="Calibri" panose="020F0502020204030204" pitchFamily="34" charset="0"/>
              <a:cs typeface="Calibri" panose="020F0502020204030204" pitchFamily="34" charset="0"/>
            </a:rPr>
            <a:t>A program, intervention, or strategy that the school will implement to reach a particular measurable goal</a:t>
          </a:r>
          <a:endParaRPr lang="en-US" sz="1400">
            <a:solidFill>
              <a:srgbClr val="002060"/>
            </a:solidFill>
            <a:latin typeface="Calibri" panose="020F0502020204030204" pitchFamily="34" charset="0"/>
            <a:cs typeface="Calibri" panose="020F0502020204030204" pitchFamily="34" charset="0"/>
          </a:endParaRPr>
        </a:p>
      </dgm:t>
    </dgm:pt>
    <dgm:pt modelId="{12B8B38C-2061-4381-926C-AC945D72E092}" type="parTrans" cxnId="{9FC80D48-7A5C-4B13-B848-DA0D9F9DD280}">
      <dgm:prSet/>
      <dgm:spPr/>
      <dgm:t>
        <a:bodyPr/>
        <a:lstStyle/>
        <a:p>
          <a:endParaRPr lang="en-US"/>
        </a:p>
      </dgm:t>
    </dgm:pt>
    <dgm:pt modelId="{900BE44E-2133-480B-B33C-6F90A56C1391}" type="sibTrans" cxnId="{9FC80D48-7A5C-4B13-B848-DA0D9F9DD280}">
      <dgm:prSet/>
      <dgm:spPr/>
      <dgm:t>
        <a:bodyPr/>
        <a:lstStyle/>
        <a:p>
          <a:endParaRPr lang="en-US"/>
        </a:p>
      </dgm:t>
    </dgm:pt>
    <dgm:pt modelId="{614B8F8E-EF95-47FA-AC89-2B0779BBE556}">
      <dgm:prSet phldr="0" custT="1"/>
      <dgm:spPr/>
      <dgm:t>
        <a:bodyPr/>
        <a:lstStyle/>
        <a:p>
          <a:r>
            <a:rPr lang="en-US" sz="1400" b="0" i="0">
              <a:solidFill>
                <a:srgbClr val="002060"/>
              </a:solidFill>
              <a:latin typeface="Calibri" panose="020F0502020204030204" pitchFamily="34" charset="0"/>
              <a:cs typeface="Calibri" panose="020F0502020204030204" pitchFamily="34" charset="0"/>
            </a:rPr>
            <a:t>The set of actions that the school will take to implement each initiative</a:t>
          </a:r>
          <a:endParaRPr lang="en-US" sz="1400">
            <a:solidFill>
              <a:srgbClr val="002060"/>
            </a:solidFill>
            <a:latin typeface="Calibri" panose="020F0502020204030204" pitchFamily="34" charset="0"/>
            <a:cs typeface="Calibri" panose="020F0502020204030204" pitchFamily="34" charset="0"/>
          </a:endParaRPr>
        </a:p>
      </dgm:t>
    </dgm:pt>
    <dgm:pt modelId="{17DF7A98-931A-4C4E-9CD7-73155AD35065}" type="parTrans" cxnId="{110BC60C-FE2B-4C19-A743-0532FB584B7F}">
      <dgm:prSet/>
      <dgm:spPr/>
      <dgm:t>
        <a:bodyPr/>
        <a:lstStyle/>
        <a:p>
          <a:endParaRPr lang="en-US"/>
        </a:p>
      </dgm:t>
    </dgm:pt>
    <dgm:pt modelId="{8A878962-DCA2-4679-B6E0-E00F6B329D1A}" type="sibTrans" cxnId="{110BC60C-FE2B-4C19-A743-0532FB584B7F}">
      <dgm:prSet/>
      <dgm:spPr/>
      <dgm:t>
        <a:bodyPr/>
        <a:lstStyle/>
        <a:p>
          <a:endParaRPr lang="en-US"/>
        </a:p>
      </dgm:t>
    </dgm:pt>
    <dgm:pt modelId="{D3D341D7-2E0E-4CD5-AD0F-2E19F2B9D9F3}" type="pres">
      <dgm:prSet presAssocID="{FB42BFD0-EF57-411B-91CE-52A1031C2E61}" presName="Name0" presStyleCnt="0">
        <dgm:presLayoutVars>
          <dgm:dir/>
          <dgm:animLvl val="lvl"/>
          <dgm:resizeHandles val="exact"/>
        </dgm:presLayoutVars>
      </dgm:prSet>
      <dgm:spPr/>
    </dgm:pt>
    <dgm:pt modelId="{9243288A-0A80-4CDE-B6DC-7691E53AD802}" type="pres">
      <dgm:prSet presAssocID="{FE633509-9CF2-49C7-BD00-AC1FBC346A1F}" presName="linNode" presStyleCnt="0"/>
      <dgm:spPr/>
    </dgm:pt>
    <dgm:pt modelId="{D4424498-85E5-42A6-986A-2E64F1BD573C}" type="pres">
      <dgm:prSet presAssocID="{FE633509-9CF2-49C7-BD00-AC1FBC346A1F}" presName="parentText" presStyleLbl="node1" presStyleIdx="0" presStyleCnt="6">
        <dgm:presLayoutVars>
          <dgm:chMax val="1"/>
          <dgm:bulletEnabled val="1"/>
        </dgm:presLayoutVars>
      </dgm:prSet>
      <dgm:spPr/>
    </dgm:pt>
    <dgm:pt modelId="{4C344AA5-0B48-4925-A2BE-BFDF0DE3B37A}" type="pres">
      <dgm:prSet presAssocID="{FE633509-9CF2-49C7-BD00-AC1FBC346A1F}" presName="descendantText" presStyleLbl="alignAccFollowNode1" presStyleIdx="0" presStyleCnt="6">
        <dgm:presLayoutVars>
          <dgm:bulletEnabled val="1"/>
        </dgm:presLayoutVars>
      </dgm:prSet>
      <dgm:spPr/>
    </dgm:pt>
    <dgm:pt modelId="{069D3E68-43BC-4D07-A739-15C25D5294DE}" type="pres">
      <dgm:prSet presAssocID="{6BA5F1F5-D049-48CB-9F2B-ED6B186D0AA0}" presName="sp" presStyleCnt="0"/>
      <dgm:spPr/>
    </dgm:pt>
    <dgm:pt modelId="{0F4E31A7-2E42-43DE-88BA-339B39A184FC}" type="pres">
      <dgm:prSet presAssocID="{1AFBAEBD-0A94-46DA-B071-9E086B6F316B}" presName="linNode" presStyleCnt="0"/>
      <dgm:spPr/>
    </dgm:pt>
    <dgm:pt modelId="{6F40E43F-1C4F-479C-A1D7-6EDDF739C9B3}" type="pres">
      <dgm:prSet presAssocID="{1AFBAEBD-0A94-46DA-B071-9E086B6F316B}" presName="parentText" presStyleLbl="node1" presStyleIdx="1" presStyleCnt="6">
        <dgm:presLayoutVars>
          <dgm:chMax val="1"/>
          <dgm:bulletEnabled val="1"/>
        </dgm:presLayoutVars>
      </dgm:prSet>
      <dgm:spPr/>
    </dgm:pt>
    <dgm:pt modelId="{263D9744-3BCC-4E3A-A827-0E3C3DAFE934}" type="pres">
      <dgm:prSet presAssocID="{1AFBAEBD-0A94-46DA-B071-9E086B6F316B}" presName="descendantText" presStyleLbl="alignAccFollowNode1" presStyleIdx="1" presStyleCnt="6">
        <dgm:presLayoutVars>
          <dgm:bulletEnabled val="1"/>
        </dgm:presLayoutVars>
      </dgm:prSet>
      <dgm:spPr/>
    </dgm:pt>
    <dgm:pt modelId="{49DAEC07-C1DB-40DD-9993-B25A88FFD0F1}" type="pres">
      <dgm:prSet presAssocID="{F3E08F31-C83C-43CF-AC53-23EBBB160517}" presName="sp" presStyleCnt="0"/>
      <dgm:spPr/>
    </dgm:pt>
    <dgm:pt modelId="{79303EDD-33F7-4436-A60A-A640F940D795}" type="pres">
      <dgm:prSet presAssocID="{FB3ADAFA-81AF-4990-832C-BF8314CCA9EC}" presName="linNode" presStyleCnt="0"/>
      <dgm:spPr/>
    </dgm:pt>
    <dgm:pt modelId="{77996409-7CF0-4C8A-82EF-9C78E94FEFC3}" type="pres">
      <dgm:prSet presAssocID="{FB3ADAFA-81AF-4990-832C-BF8314CCA9EC}" presName="parentText" presStyleLbl="node1" presStyleIdx="2" presStyleCnt="6">
        <dgm:presLayoutVars>
          <dgm:chMax val="1"/>
          <dgm:bulletEnabled val="1"/>
        </dgm:presLayoutVars>
      </dgm:prSet>
      <dgm:spPr/>
    </dgm:pt>
    <dgm:pt modelId="{5EDDFA7C-AFA8-4C9B-8CEC-DFFE384E2670}" type="pres">
      <dgm:prSet presAssocID="{FB3ADAFA-81AF-4990-832C-BF8314CCA9EC}" presName="descendantText" presStyleLbl="alignAccFollowNode1" presStyleIdx="2" presStyleCnt="6">
        <dgm:presLayoutVars>
          <dgm:bulletEnabled val="1"/>
        </dgm:presLayoutVars>
      </dgm:prSet>
      <dgm:spPr/>
    </dgm:pt>
    <dgm:pt modelId="{1235C2C3-4E23-42CA-918A-811D7B2AE207}" type="pres">
      <dgm:prSet presAssocID="{F8A816FC-20DE-448A-96A2-4B824FE6D81E}" presName="sp" presStyleCnt="0"/>
      <dgm:spPr/>
    </dgm:pt>
    <dgm:pt modelId="{A3AA31FE-04AF-4F24-A916-0A0883DE633E}" type="pres">
      <dgm:prSet presAssocID="{8D16D2EB-14EF-455C-80B4-B07906F1DFBE}" presName="linNode" presStyleCnt="0"/>
      <dgm:spPr/>
    </dgm:pt>
    <dgm:pt modelId="{528A32A6-A2FC-4A02-A527-24DB765482BC}" type="pres">
      <dgm:prSet presAssocID="{8D16D2EB-14EF-455C-80B4-B07906F1DFBE}" presName="parentText" presStyleLbl="node1" presStyleIdx="3" presStyleCnt="6">
        <dgm:presLayoutVars>
          <dgm:chMax val="1"/>
          <dgm:bulletEnabled val="1"/>
        </dgm:presLayoutVars>
      </dgm:prSet>
      <dgm:spPr/>
    </dgm:pt>
    <dgm:pt modelId="{E952837F-0218-431C-99DD-97BAD2B11F57}" type="pres">
      <dgm:prSet presAssocID="{8D16D2EB-14EF-455C-80B4-B07906F1DFBE}" presName="descendantText" presStyleLbl="alignAccFollowNode1" presStyleIdx="3" presStyleCnt="6">
        <dgm:presLayoutVars>
          <dgm:bulletEnabled val="1"/>
        </dgm:presLayoutVars>
      </dgm:prSet>
      <dgm:spPr/>
    </dgm:pt>
    <dgm:pt modelId="{5EC98B85-380C-48D4-ACFE-8DFAB8F5E4CF}" type="pres">
      <dgm:prSet presAssocID="{A02A7AE2-EABF-4F11-AC7B-18D6AF55DDA0}" presName="sp" presStyleCnt="0"/>
      <dgm:spPr/>
    </dgm:pt>
    <dgm:pt modelId="{613BBF6C-73D5-4CD5-9C5A-0D59BFB44BB5}" type="pres">
      <dgm:prSet presAssocID="{3738A725-4C7F-4C99-8548-32788D177164}" presName="linNode" presStyleCnt="0"/>
      <dgm:spPr/>
    </dgm:pt>
    <dgm:pt modelId="{C6F2F4B0-C504-45E5-8FFE-8E15134FBA51}" type="pres">
      <dgm:prSet presAssocID="{3738A725-4C7F-4C99-8548-32788D177164}" presName="parentText" presStyleLbl="node1" presStyleIdx="4" presStyleCnt="6">
        <dgm:presLayoutVars>
          <dgm:chMax val="1"/>
          <dgm:bulletEnabled val="1"/>
        </dgm:presLayoutVars>
      </dgm:prSet>
      <dgm:spPr/>
    </dgm:pt>
    <dgm:pt modelId="{FB30D640-E123-4D84-A1C1-3164B1C3CC07}" type="pres">
      <dgm:prSet presAssocID="{3738A725-4C7F-4C99-8548-32788D177164}" presName="descendantText" presStyleLbl="alignAccFollowNode1" presStyleIdx="4" presStyleCnt="6">
        <dgm:presLayoutVars>
          <dgm:bulletEnabled val="1"/>
        </dgm:presLayoutVars>
      </dgm:prSet>
      <dgm:spPr/>
    </dgm:pt>
    <dgm:pt modelId="{8CA73C67-4CC1-4FF8-A81C-EA2D88C57AB7}" type="pres">
      <dgm:prSet presAssocID="{F7ECDEE1-8CFC-4435-AA48-BAB47B5FDFFE}" presName="sp" presStyleCnt="0"/>
      <dgm:spPr/>
    </dgm:pt>
    <dgm:pt modelId="{31F13E30-91A1-4F66-A255-AEED609FFE38}" type="pres">
      <dgm:prSet presAssocID="{25D1D8FB-D9F2-47D0-82CA-C9C1A77C8777}" presName="linNode" presStyleCnt="0"/>
      <dgm:spPr/>
    </dgm:pt>
    <dgm:pt modelId="{F976D640-DBA7-4790-84B0-EB5B09ACBE42}" type="pres">
      <dgm:prSet presAssocID="{25D1D8FB-D9F2-47D0-82CA-C9C1A77C8777}" presName="parentText" presStyleLbl="node1" presStyleIdx="5" presStyleCnt="6">
        <dgm:presLayoutVars>
          <dgm:chMax val="1"/>
          <dgm:bulletEnabled val="1"/>
        </dgm:presLayoutVars>
      </dgm:prSet>
      <dgm:spPr/>
    </dgm:pt>
    <dgm:pt modelId="{9C51B5A5-505E-44FA-80C3-D6437490611F}" type="pres">
      <dgm:prSet presAssocID="{25D1D8FB-D9F2-47D0-82CA-C9C1A77C8777}" presName="descendantText" presStyleLbl="alignAccFollowNode1" presStyleIdx="5" presStyleCnt="6">
        <dgm:presLayoutVars>
          <dgm:bulletEnabled val="1"/>
        </dgm:presLayoutVars>
      </dgm:prSet>
      <dgm:spPr/>
    </dgm:pt>
  </dgm:ptLst>
  <dgm:cxnLst>
    <dgm:cxn modelId="{A63A0504-EA85-4465-9261-9E3143A1212D}" type="presOf" srcId="{FE633509-9CF2-49C7-BD00-AC1FBC346A1F}" destId="{D4424498-85E5-42A6-986A-2E64F1BD573C}" srcOrd="0" destOrd="0" presId="urn:microsoft.com/office/officeart/2005/8/layout/vList5"/>
    <dgm:cxn modelId="{B2881B06-99D4-4E4A-A461-01B0AB2621D7}" type="presOf" srcId="{93E65446-DD93-47AF-8453-13D011DC83D2}" destId="{5EDDFA7C-AFA8-4C9B-8CEC-DFFE384E2670}" srcOrd="0" destOrd="0" presId="urn:microsoft.com/office/officeart/2005/8/layout/vList5"/>
    <dgm:cxn modelId="{07D47509-DF7F-43F8-8263-3B15FF74FDAB}" srcId="{FB42BFD0-EF57-411B-91CE-52A1031C2E61}" destId="{FE633509-9CF2-49C7-BD00-AC1FBC346A1F}" srcOrd="0" destOrd="0" parTransId="{647E7D7F-E6DF-487A-96DA-EE5A3CA00B77}" sibTransId="{6BA5F1F5-D049-48CB-9F2B-ED6B186D0AA0}"/>
    <dgm:cxn modelId="{110BC60C-FE2B-4C19-A743-0532FB584B7F}" srcId="{25D1D8FB-D9F2-47D0-82CA-C9C1A77C8777}" destId="{614B8F8E-EF95-47FA-AC89-2B0779BBE556}" srcOrd="0" destOrd="0" parTransId="{17DF7A98-931A-4C4E-9CD7-73155AD35065}" sibTransId="{8A878962-DCA2-4679-B6E0-E00F6B329D1A}"/>
    <dgm:cxn modelId="{D863CD10-D5B6-458C-AB12-DF3DAD1FF9F8}" srcId="{FB3ADAFA-81AF-4990-832C-BF8314CCA9EC}" destId="{93E65446-DD93-47AF-8453-13D011DC83D2}" srcOrd="0" destOrd="0" parTransId="{7AD3C0B9-C298-4B6B-A3DF-76571D6F6B92}" sibTransId="{22A05D80-1588-4FA5-80F2-96F27E7AE33C}"/>
    <dgm:cxn modelId="{C16D092F-3BF3-4AE0-8B3E-046D18B60100}" srcId="{FE633509-9CF2-49C7-BD00-AC1FBC346A1F}" destId="{4BB98F33-3F9C-4538-9679-0239B67CD525}" srcOrd="0" destOrd="0" parTransId="{EFEAE5B2-3B47-4A00-9033-6E85DDCE7E36}" sibTransId="{886C7FFE-FA32-4DEB-A5CD-DFCBEF217392}"/>
    <dgm:cxn modelId="{16C5B35D-1D15-4D99-99C2-8D9647C4FB4A}" type="presOf" srcId="{1AFBAEBD-0A94-46DA-B071-9E086B6F316B}" destId="{6F40E43F-1C4F-479C-A1D7-6EDDF739C9B3}" srcOrd="0" destOrd="0" presId="urn:microsoft.com/office/officeart/2005/8/layout/vList5"/>
    <dgm:cxn modelId="{8586035E-1B7C-4BED-9D4B-2282260AF7FE}" type="presOf" srcId="{25D1D8FB-D9F2-47D0-82CA-C9C1A77C8777}" destId="{F976D640-DBA7-4790-84B0-EB5B09ACBE42}" srcOrd="0" destOrd="0" presId="urn:microsoft.com/office/officeart/2005/8/layout/vList5"/>
    <dgm:cxn modelId="{39964361-2239-42EA-B0D5-3F263978B6B1}" type="presOf" srcId="{FC98EDFC-ADD2-4FEC-8DBF-A688FBAEF55D}" destId="{FB30D640-E123-4D84-A1C1-3164B1C3CC07}" srcOrd="0" destOrd="0" presId="urn:microsoft.com/office/officeart/2005/8/layout/vList5"/>
    <dgm:cxn modelId="{9FC80D48-7A5C-4B13-B848-DA0D9F9DD280}" srcId="{3738A725-4C7F-4C99-8548-32788D177164}" destId="{FC98EDFC-ADD2-4FEC-8DBF-A688FBAEF55D}" srcOrd="0" destOrd="0" parTransId="{12B8B38C-2061-4381-926C-AC945D72E092}" sibTransId="{900BE44E-2133-480B-B33C-6F90A56C1391}"/>
    <dgm:cxn modelId="{890E484C-FDC4-4A95-B09A-E4446CC04619}" srcId="{FB42BFD0-EF57-411B-91CE-52A1031C2E61}" destId="{3738A725-4C7F-4C99-8548-32788D177164}" srcOrd="4" destOrd="0" parTransId="{4FBC0E4D-FCC6-41E2-8409-0798CB3224EE}" sibTransId="{F7ECDEE1-8CFC-4435-AA48-BAB47B5FDFFE}"/>
    <dgm:cxn modelId="{C80FA84E-BDEF-43D0-A296-CC0F94AEDFE1}" type="presOf" srcId="{1CA99955-76E5-4C55-880E-AAB95CEA1467}" destId="{263D9744-3BCC-4E3A-A827-0E3C3DAFE934}" srcOrd="0" destOrd="0" presId="urn:microsoft.com/office/officeart/2005/8/layout/vList5"/>
    <dgm:cxn modelId="{C1A87A70-67D9-488E-A9A1-CEB4BB0224BF}" type="presOf" srcId="{FB42BFD0-EF57-411B-91CE-52A1031C2E61}" destId="{D3D341D7-2E0E-4CD5-AD0F-2E19F2B9D9F3}" srcOrd="0" destOrd="0" presId="urn:microsoft.com/office/officeart/2005/8/layout/vList5"/>
    <dgm:cxn modelId="{156A5A71-174D-4232-A543-0A005198F3D7}" srcId="{FB42BFD0-EF57-411B-91CE-52A1031C2E61}" destId="{1AFBAEBD-0A94-46DA-B071-9E086B6F316B}" srcOrd="1" destOrd="0" parTransId="{27BC08C1-C8C1-4A69-ABF2-FE1522BDF4E9}" sibTransId="{F3E08F31-C83C-43CF-AC53-23EBBB160517}"/>
    <dgm:cxn modelId="{2D18BB7A-EED4-475A-ADC7-D9DF5A7E5012}" type="presOf" srcId="{3738A725-4C7F-4C99-8548-32788D177164}" destId="{C6F2F4B0-C504-45E5-8FFE-8E15134FBA51}" srcOrd="0" destOrd="0" presId="urn:microsoft.com/office/officeart/2005/8/layout/vList5"/>
    <dgm:cxn modelId="{677A4385-D6E7-42D5-9576-FACEB9907259}" type="presOf" srcId="{614B8F8E-EF95-47FA-AC89-2B0779BBE556}" destId="{9C51B5A5-505E-44FA-80C3-D6437490611F}" srcOrd="0" destOrd="0" presId="urn:microsoft.com/office/officeart/2005/8/layout/vList5"/>
    <dgm:cxn modelId="{9E58C794-7D8C-4B68-A217-87B7AF5E2351}" type="presOf" srcId="{42A0A97A-8C97-4D1D-B44F-C176913B793B}" destId="{E952837F-0218-431C-99DD-97BAD2B11F57}" srcOrd="0" destOrd="0" presId="urn:microsoft.com/office/officeart/2005/8/layout/vList5"/>
    <dgm:cxn modelId="{08452896-75C3-4F7F-A173-EA70A249B22D}" type="presOf" srcId="{8D16D2EB-14EF-455C-80B4-B07906F1DFBE}" destId="{528A32A6-A2FC-4A02-A527-24DB765482BC}" srcOrd="0" destOrd="0" presId="urn:microsoft.com/office/officeart/2005/8/layout/vList5"/>
    <dgm:cxn modelId="{B516ADB6-FB4A-4AD6-A9D3-3E8D63A0CB68}" srcId="{FB42BFD0-EF57-411B-91CE-52A1031C2E61}" destId="{FB3ADAFA-81AF-4990-832C-BF8314CCA9EC}" srcOrd="2" destOrd="0" parTransId="{165A7BF0-D844-4EE7-85E7-52FD7D83468A}" sibTransId="{F8A816FC-20DE-448A-96A2-4B824FE6D81E}"/>
    <dgm:cxn modelId="{AEC51CB7-C1D7-45CC-A92D-031102E02519}" type="presOf" srcId="{FB3ADAFA-81AF-4990-832C-BF8314CCA9EC}" destId="{77996409-7CF0-4C8A-82EF-9C78E94FEFC3}" srcOrd="0" destOrd="0" presId="urn:microsoft.com/office/officeart/2005/8/layout/vList5"/>
    <dgm:cxn modelId="{96D27EBB-6A86-4DA6-AAB2-24362D8AF361}" srcId="{8D16D2EB-14EF-455C-80B4-B07906F1DFBE}" destId="{42A0A97A-8C97-4D1D-B44F-C176913B793B}" srcOrd="0" destOrd="0" parTransId="{BE9709DE-7E8F-4EC2-8B88-2F9E75D3CF26}" sibTransId="{755A47A6-CB6A-407A-AF3A-12EEAAD1BF34}"/>
    <dgm:cxn modelId="{3A5B58C5-4E46-4F48-BA47-3CBA650BF701}" type="presOf" srcId="{4BB98F33-3F9C-4538-9679-0239B67CD525}" destId="{4C344AA5-0B48-4925-A2BE-BFDF0DE3B37A}" srcOrd="0" destOrd="0" presId="urn:microsoft.com/office/officeart/2005/8/layout/vList5"/>
    <dgm:cxn modelId="{9D57D1E8-FC88-46B3-9963-13F586D31D2F}" srcId="{FB42BFD0-EF57-411B-91CE-52A1031C2E61}" destId="{8D16D2EB-14EF-455C-80B4-B07906F1DFBE}" srcOrd="3" destOrd="0" parTransId="{3EFF5B97-A6D4-4FA6-88A1-5FF44C202635}" sibTransId="{A02A7AE2-EABF-4F11-AC7B-18D6AF55DDA0}"/>
    <dgm:cxn modelId="{E51F85FA-3986-4923-8AB2-0EDA67AB8E6B}" srcId="{1AFBAEBD-0A94-46DA-B071-9E086B6F316B}" destId="{1CA99955-76E5-4C55-880E-AAB95CEA1467}" srcOrd="0" destOrd="0" parTransId="{38795E88-E516-46AE-BC9C-864B6CD0BF14}" sibTransId="{E225AC9C-A0DB-4DD4-9B81-06BBCB647DE5}"/>
    <dgm:cxn modelId="{2254F8FC-F2A0-4D2B-9EDB-A090A8E72715}" srcId="{FB42BFD0-EF57-411B-91CE-52A1031C2E61}" destId="{25D1D8FB-D9F2-47D0-82CA-C9C1A77C8777}" srcOrd="5" destOrd="0" parTransId="{09EA559B-BB37-4722-BD00-C14F283CAD7A}" sibTransId="{229ACF43-19CC-4D3E-A532-998A5A6B94C7}"/>
    <dgm:cxn modelId="{D8E9F15F-00AB-460C-9F90-49424E5728B8}" type="presParOf" srcId="{D3D341D7-2E0E-4CD5-AD0F-2E19F2B9D9F3}" destId="{9243288A-0A80-4CDE-B6DC-7691E53AD802}" srcOrd="0" destOrd="0" presId="urn:microsoft.com/office/officeart/2005/8/layout/vList5"/>
    <dgm:cxn modelId="{A7425AC5-20F0-44B0-9F88-05E3E968C94C}" type="presParOf" srcId="{9243288A-0A80-4CDE-B6DC-7691E53AD802}" destId="{D4424498-85E5-42A6-986A-2E64F1BD573C}" srcOrd="0" destOrd="0" presId="urn:microsoft.com/office/officeart/2005/8/layout/vList5"/>
    <dgm:cxn modelId="{34F5FD59-29F9-4F2C-B61E-BCA0FDE637D1}" type="presParOf" srcId="{9243288A-0A80-4CDE-B6DC-7691E53AD802}" destId="{4C344AA5-0B48-4925-A2BE-BFDF0DE3B37A}" srcOrd="1" destOrd="0" presId="urn:microsoft.com/office/officeart/2005/8/layout/vList5"/>
    <dgm:cxn modelId="{06FBC2C9-19FE-4B76-9D90-CCE64B93244B}" type="presParOf" srcId="{D3D341D7-2E0E-4CD5-AD0F-2E19F2B9D9F3}" destId="{069D3E68-43BC-4D07-A739-15C25D5294DE}" srcOrd="1" destOrd="0" presId="urn:microsoft.com/office/officeart/2005/8/layout/vList5"/>
    <dgm:cxn modelId="{940671D9-5889-4CC6-84D1-8E2C2A6E2DE0}" type="presParOf" srcId="{D3D341D7-2E0E-4CD5-AD0F-2E19F2B9D9F3}" destId="{0F4E31A7-2E42-43DE-88BA-339B39A184FC}" srcOrd="2" destOrd="0" presId="urn:microsoft.com/office/officeart/2005/8/layout/vList5"/>
    <dgm:cxn modelId="{0602C935-58BF-4653-9F63-C9AEF211E731}" type="presParOf" srcId="{0F4E31A7-2E42-43DE-88BA-339B39A184FC}" destId="{6F40E43F-1C4F-479C-A1D7-6EDDF739C9B3}" srcOrd="0" destOrd="0" presId="urn:microsoft.com/office/officeart/2005/8/layout/vList5"/>
    <dgm:cxn modelId="{AF9F0490-A667-4002-B00E-34FD9E82EC55}" type="presParOf" srcId="{0F4E31A7-2E42-43DE-88BA-339B39A184FC}" destId="{263D9744-3BCC-4E3A-A827-0E3C3DAFE934}" srcOrd="1" destOrd="0" presId="urn:microsoft.com/office/officeart/2005/8/layout/vList5"/>
    <dgm:cxn modelId="{69E40AB6-52F5-4E44-A433-4C73A176B5F6}" type="presParOf" srcId="{D3D341D7-2E0E-4CD5-AD0F-2E19F2B9D9F3}" destId="{49DAEC07-C1DB-40DD-9993-B25A88FFD0F1}" srcOrd="3" destOrd="0" presId="urn:microsoft.com/office/officeart/2005/8/layout/vList5"/>
    <dgm:cxn modelId="{A962BEFD-DBEA-4A08-BA21-C1D8A85DE30B}" type="presParOf" srcId="{D3D341D7-2E0E-4CD5-AD0F-2E19F2B9D9F3}" destId="{79303EDD-33F7-4436-A60A-A640F940D795}" srcOrd="4" destOrd="0" presId="urn:microsoft.com/office/officeart/2005/8/layout/vList5"/>
    <dgm:cxn modelId="{70ED4241-C834-4FC2-83C7-54FA4CDF7955}" type="presParOf" srcId="{79303EDD-33F7-4436-A60A-A640F940D795}" destId="{77996409-7CF0-4C8A-82EF-9C78E94FEFC3}" srcOrd="0" destOrd="0" presId="urn:microsoft.com/office/officeart/2005/8/layout/vList5"/>
    <dgm:cxn modelId="{72C0BAA0-E800-486A-95B8-9D97F1650328}" type="presParOf" srcId="{79303EDD-33F7-4436-A60A-A640F940D795}" destId="{5EDDFA7C-AFA8-4C9B-8CEC-DFFE384E2670}" srcOrd="1" destOrd="0" presId="urn:microsoft.com/office/officeart/2005/8/layout/vList5"/>
    <dgm:cxn modelId="{3D3763CD-AF86-46C2-97CE-3E50EF08D124}" type="presParOf" srcId="{D3D341D7-2E0E-4CD5-AD0F-2E19F2B9D9F3}" destId="{1235C2C3-4E23-42CA-918A-811D7B2AE207}" srcOrd="5" destOrd="0" presId="urn:microsoft.com/office/officeart/2005/8/layout/vList5"/>
    <dgm:cxn modelId="{B4586053-F51A-4C67-969A-5F9C1547F75F}" type="presParOf" srcId="{D3D341D7-2E0E-4CD5-AD0F-2E19F2B9D9F3}" destId="{A3AA31FE-04AF-4F24-A916-0A0883DE633E}" srcOrd="6" destOrd="0" presId="urn:microsoft.com/office/officeart/2005/8/layout/vList5"/>
    <dgm:cxn modelId="{2C264F49-268C-4283-9277-437850B46251}" type="presParOf" srcId="{A3AA31FE-04AF-4F24-A916-0A0883DE633E}" destId="{528A32A6-A2FC-4A02-A527-24DB765482BC}" srcOrd="0" destOrd="0" presId="urn:microsoft.com/office/officeart/2005/8/layout/vList5"/>
    <dgm:cxn modelId="{CE501BC1-89E1-4DB2-9E37-2C5492F16819}" type="presParOf" srcId="{A3AA31FE-04AF-4F24-A916-0A0883DE633E}" destId="{E952837F-0218-431C-99DD-97BAD2B11F57}" srcOrd="1" destOrd="0" presId="urn:microsoft.com/office/officeart/2005/8/layout/vList5"/>
    <dgm:cxn modelId="{61C1739D-3E14-4EFE-BF29-20C54D78FE0D}" type="presParOf" srcId="{D3D341D7-2E0E-4CD5-AD0F-2E19F2B9D9F3}" destId="{5EC98B85-380C-48D4-ACFE-8DFAB8F5E4CF}" srcOrd="7" destOrd="0" presId="urn:microsoft.com/office/officeart/2005/8/layout/vList5"/>
    <dgm:cxn modelId="{16281893-FBE2-4E82-A66B-49251A54C5BF}" type="presParOf" srcId="{D3D341D7-2E0E-4CD5-AD0F-2E19F2B9D9F3}" destId="{613BBF6C-73D5-4CD5-9C5A-0D59BFB44BB5}" srcOrd="8" destOrd="0" presId="urn:microsoft.com/office/officeart/2005/8/layout/vList5"/>
    <dgm:cxn modelId="{F35FBBFC-229B-4669-AE8B-1133B9886C89}" type="presParOf" srcId="{613BBF6C-73D5-4CD5-9C5A-0D59BFB44BB5}" destId="{C6F2F4B0-C504-45E5-8FFE-8E15134FBA51}" srcOrd="0" destOrd="0" presId="urn:microsoft.com/office/officeart/2005/8/layout/vList5"/>
    <dgm:cxn modelId="{7BD9C5BD-1669-4BED-A01F-2373ED99A015}" type="presParOf" srcId="{613BBF6C-73D5-4CD5-9C5A-0D59BFB44BB5}" destId="{FB30D640-E123-4D84-A1C1-3164B1C3CC07}" srcOrd="1" destOrd="0" presId="urn:microsoft.com/office/officeart/2005/8/layout/vList5"/>
    <dgm:cxn modelId="{9FB1F6D8-7EAD-44F0-BED1-B9FCFEB68412}" type="presParOf" srcId="{D3D341D7-2E0E-4CD5-AD0F-2E19F2B9D9F3}" destId="{8CA73C67-4CC1-4FF8-A81C-EA2D88C57AB7}" srcOrd="9" destOrd="0" presId="urn:microsoft.com/office/officeart/2005/8/layout/vList5"/>
    <dgm:cxn modelId="{BE2582C9-2D9B-4EA4-81F3-566E256CD239}" type="presParOf" srcId="{D3D341D7-2E0E-4CD5-AD0F-2E19F2B9D9F3}" destId="{31F13E30-91A1-4F66-A255-AEED609FFE38}" srcOrd="10" destOrd="0" presId="urn:microsoft.com/office/officeart/2005/8/layout/vList5"/>
    <dgm:cxn modelId="{023110C1-67EB-46F7-8E63-EC1750E1E419}" type="presParOf" srcId="{31F13E30-91A1-4F66-A255-AEED609FFE38}" destId="{F976D640-DBA7-4790-84B0-EB5B09ACBE42}" srcOrd="0" destOrd="0" presId="urn:microsoft.com/office/officeart/2005/8/layout/vList5"/>
    <dgm:cxn modelId="{95987EB6-ABCF-49BE-BE2C-D5AB366F939A}" type="presParOf" srcId="{31F13E30-91A1-4F66-A255-AEED609FFE38}" destId="{9C51B5A5-505E-44FA-80C3-D6437490611F}"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B42BFD0-EF57-411B-91CE-52A1031C2E61}" type="doc">
      <dgm:prSet loTypeId="urn:microsoft.com/office/officeart/2005/8/layout/default" loCatId="list" qsTypeId="urn:microsoft.com/office/officeart/2005/8/quickstyle/simple3" qsCatId="simple" csTypeId="urn:microsoft.com/office/officeart/2005/8/colors/accent1_2" csCatId="accent1" phldr="1"/>
      <dgm:spPr/>
      <dgm:t>
        <a:bodyPr/>
        <a:lstStyle/>
        <a:p>
          <a:endParaRPr lang="en-US"/>
        </a:p>
      </dgm:t>
    </dgm:pt>
    <dgm:pt modelId="{1DD360B3-0F2A-49B3-A5CA-5D7383168413}">
      <dgm:prSet phldr="0" custT="1"/>
      <dgm:spPr>
        <a:solidFill>
          <a:schemeClr val="accent1">
            <a:lumMod val="40000"/>
            <a:lumOff val="60000"/>
          </a:schemeClr>
        </a:solidFill>
        <a:ln>
          <a:solidFill>
            <a:srgbClr val="002060"/>
          </a:solidFill>
        </a:ln>
      </dgm:spPr>
      <dgm:t>
        <a:bodyPr/>
        <a:lstStyle/>
        <a:p>
          <a:pPr rtl="0"/>
          <a:r>
            <a:rPr lang="en-US" sz="2500" b="1">
              <a:solidFill>
                <a:srgbClr val="002060"/>
              </a:solidFill>
              <a:latin typeface="Calibri" panose="020F0502020204030204" pitchFamily="34" charset="0"/>
              <a:cs typeface="Calibri" panose="020F0502020204030204" pitchFamily="34" charset="0"/>
            </a:rPr>
            <a:t>Report Card Low Performing Student Group(s) &amp; Reason(s)</a:t>
          </a:r>
        </a:p>
      </dgm:t>
    </dgm:pt>
    <dgm:pt modelId="{5AC8DAB6-457F-4D87-BE74-A0AA3648B63A}" type="parTrans" cxnId="{45AD6D7B-0DF0-49F0-8080-1FAC9F198A03}">
      <dgm:prSet/>
      <dgm:spPr/>
      <dgm:t>
        <a:bodyPr/>
        <a:lstStyle/>
        <a:p>
          <a:endParaRPr lang="en-US"/>
        </a:p>
      </dgm:t>
    </dgm:pt>
    <dgm:pt modelId="{CB28E9D6-8DDE-49F8-964E-DEAE38535DE8}" type="sibTrans" cxnId="{45AD6D7B-0DF0-49F0-8080-1FAC9F198A03}">
      <dgm:prSet/>
      <dgm:spPr/>
      <dgm:t>
        <a:bodyPr/>
        <a:lstStyle/>
        <a:p>
          <a:endParaRPr lang="en-US"/>
        </a:p>
      </dgm:t>
    </dgm:pt>
    <dgm:pt modelId="{3310AA93-9EF9-4265-B5CC-AC7273F70D1B}">
      <dgm:prSet phldr="0" custT="1"/>
      <dgm:spPr>
        <a:solidFill>
          <a:schemeClr val="accent1">
            <a:lumMod val="40000"/>
            <a:lumOff val="60000"/>
          </a:schemeClr>
        </a:solidFill>
        <a:ln>
          <a:solidFill>
            <a:srgbClr val="002060"/>
          </a:solidFill>
        </a:ln>
      </dgm:spPr>
      <dgm:t>
        <a:bodyPr/>
        <a:lstStyle/>
        <a:p>
          <a:pPr rtl="0"/>
          <a:r>
            <a:rPr lang="en-US" sz="2500" b="1">
              <a:solidFill>
                <a:srgbClr val="002060"/>
              </a:solidFill>
              <a:latin typeface="Calibri" panose="020F0502020204030204" pitchFamily="34" charset="0"/>
              <a:cs typeface="Calibri" panose="020F0502020204030204" pitchFamily="34" charset="0"/>
            </a:rPr>
            <a:t>Professional Development</a:t>
          </a:r>
        </a:p>
      </dgm:t>
    </dgm:pt>
    <dgm:pt modelId="{862EE31C-1E29-476D-81E5-4891BD0C9861}" type="parTrans" cxnId="{B0744E4B-9DF7-4BB2-9D63-FC922CBF3A34}">
      <dgm:prSet/>
      <dgm:spPr/>
      <dgm:t>
        <a:bodyPr/>
        <a:lstStyle/>
        <a:p>
          <a:endParaRPr lang="en-US"/>
        </a:p>
      </dgm:t>
    </dgm:pt>
    <dgm:pt modelId="{C497E08A-9432-4313-B9CC-24ACA3416F2A}" type="sibTrans" cxnId="{B0744E4B-9DF7-4BB2-9D63-FC922CBF3A34}">
      <dgm:prSet/>
      <dgm:spPr/>
      <dgm:t>
        <a:bodyPr/>
        <a:lstStyle/>
        <a:p>
          <a:endParaRPr lang="en-US"/>
        </a:p>
      </dgm:t>
    </dgm:pt>
    <dgm:pt modelId="{7B0A70EE-D9B3-4B85-AC75-2D46E81865D4}">
      <dgm:prSet phldr="0" custT="1"/>
      <dgm:spPr>
        <a:solidFill>
          <a:schemeClr val="accent1">
            <a:lumMod val="40000"/>
            <a:lumOff val="60000"/>
          </a:schemeClr>
        </a:solidFill>
        <a:ln>
          <a:solidFill>
            <a:srgbClr val="002060"/>
          </a:solidFill>
        </a:ln>
      </dgm:spPr>
      <dgm:t>
        <a:bodyPr/>
        <a:lstStyle/>
        <a:p>
          <a:pPr rtl="0"/>
          <a:r>
            <a:rPr lang="en-US" sz="2500" b="1">
              <a:solidFill>
                <a:srgbClr val="002060"/>
              </a:solidFill>
              <a:latin typeface="Calibri" panose="020F0502020204030204" pitchFamily="34" charset="0"/>
              <a:cs typeface="Calibri" panose="020F0502020204030204" pitchFamily="34" charset="0"/>
            </a:rPr>
            <a:t>Report Card Focus Area(s)</a:t>
          </a:r>
        </a:p>
      </dgm:t>
    </dgm:pt>
    <dgm:pt modelId="{40136F86-F20E-4E42-9416-567AC9E1DA19}" type="parTrans" cxnId="{841B8F2B-0C94-4DA0-BD79-3C18E4A2ED1B}">
      <dgm:prSet/>
      <dgm:spPr/>
      <dgm:t>
        <a:bodyPr/>
        <a:lstStyle/>
        <a:p>
          <a:endParaRPr lang="en-US"/>
        </a:p>
      </dgm:t>
    </dgm:pt>
    <dgm:pt modelId="{A78A5319-4A4F-4EB6-832A-27DB57E6BABE}" type="sibTrans" cxnId="{841B8F2B-0C94-4DA0-BD79-3C18E4A2ED1B}">
      <dgm:prSet/>
      <dgm:spPr/>
      <dgm:t>
        <a:bodyPr/>
        <a:lstStyle/>
        <a:p>
          <a:endParaRPr lang="en-US"/>
        </a:p>
      </dgm:t>
    </dgm:pt>
    <dgm:pt modelId="{34C40695-CDFD-45F7-A042-084D3115347D}">
      <dgm:prSet phldr="0" custT="1"/>
      <dgm:spPr>
        <a:solidFill>
          <a:schemeClr val="accent1">
            <a:lumMod val="40000"/>
            <a:lumOff val="60000"/>
          </a:schemeClr>
        </a:solidFill>
        <a:ln>
          <a:solidFill>
            <a:srgbClr val="002060"/>
          </a:solidFill>
        </a:ln>
      </dgm:spPr>
      <dgm:t>
        <a:bodyPr/>
        <a:lstStyle/>
        <a:p>
          <a:pPr rtl="0"/>
          <a:r>
            <a:rPr lang="en-US" sz="2500" b="1">
              <a:solidFill>
                <a:srgbClr val="002060"/>
              </a:solidFill>
              <a:latin typeface="Calibri" panose="020F0502020204030204" pitchFamily="34" charset="0"/>
              <a:cs typeface="Calibri" panose="020F0502020204030204" pitchFamily="34" charset="0"/>
            </a:rPr>
            <a:t>Providing Students with Assistance Needed</a:t>
          </a:r>
        </a:p>
      </dgm:t>
    </dgm:pt>
    <dgm:pt modelId="{FFCB5C23-A617-4B31-9CBA-AAD0124D0F5B}" type="parTrans" cxnId="{D5EA89FA-5AE5-4C3E-BA63-333C3D111473}">
      <dgm:prSet/>
      <dgm:spPr/>
      <dgm:t>
        <a:bodyPr/>
        <a:lstStyle/>
        <a:p>
          <a:endParaRPr lang="en-US"/>
        </a:p>
      </dgm:t>
    </dgm:pt>
    <dgm:pt modelId="{B7D107CF-E694-4B00-9C79-4C009DE215D0}" type="sibTrans" cxnId="{D5EA89FA-5AE5-4C3E-BA63-333C3D111473}">
      <dgm:prSet/>
      <dgm:spPr/>
      <dgm:t>
        <a:bodyPr/>
        <a:lstStyle/>
        <a:p>
          <a:endParaRPr lang="en-US"/>
        </a:p>
      </dgm:t>
    </dgm:pt>
    <dgm:pt modelId="{5DE06823-169B-481D-84E9-69E9A52226DF}" type="pres">
      <dgm:prSet presAssocID="{FB42BFD0-EF57-411B-91CE-52A1031C2E61}" presName="diagram" presStyleCnt="0">
        <dgm:presLayoutVars>
          <dgm:dir/>
          <dgm:resizeHandles val="exact"/>
        </dgm:presLayoutVars>
      </dgm:prSet>
      <dgm:spPr/>
    </dgm:pt>
    <dgm:pt modelId="{E3BB2540-BCB9-4713-83B7-E1497E13A305}" type="pres">
      <dgm:prSet presAssocID="{7B0A70EE-D9B3-4B85-AC75-2D46E81865D4}" presName="node" presStyleLbl="node1" presStyleIdx="0" presStyleCnt="4">
        <dgm:presLayoutVars>
          <dgm:bulletEnabled val="1"/>
        </dgm:presLayoutVars>
      </dgm:prSet>
      <dgm:spPr/>
    </dgm:pt>
    <dgm:pt modelId="{D0A0FC25-CB35-4CF5-9C8F-A9BB4B231F43}" type="pres">
      <dgm:prSet presAssocID="{A78A5319-4A4F-4EB6-832A-27DB57E6BABE}" presName="sibTrans" presStyleCnt="0"/>
      <dgm:spPr/>
    </dgm:pt>
    <dgm:pt modelId="{FD3A9C53-5A72-4B72-A647-4032B98C7D23}" type="pres">
      <dgm:prSet presAssocID="{1DD360B3-0F2A-49B3-A5CA-5D7383168413}" presName="node" presStyleLbl="node1" presStyleIdx="1" presStyleCnt="4">
        <dgm:presLayoutVars>
          <dgm:bulletEnabled val="1"/>
        </dgm:presLayoutVars>
      </dgm:prSet>
      <dgm:spPr/>
    </dgm:pt>
    <dgm:pt modelId="{C4463E34-5B5A-4979-B4DF-7FEB145F8B5D}" type="pres">
      <dgm:prSet presAssocID="{CB28E9D6-8DDE-49F8-964E-DEAE38535DE8}" presName="sibTrans" presStyleCnt="0"/>
      <dgm:spPr/>
    </dgm:pt>
    <dgm:pt modelId="{B19041A9-8518-4043-9D9E-29E2A28E83A8}" type="pres">
      <dgm:prSet presAssocID="{3310AA93-9EF9-4265-B5CC-AC7273F70D1B}" presName="node" presStyleLbl="node1" presStyleIdx="2" presStyleCnt="4">
        <dgm:presLayoutVars>
          <dgm:bulletEnabled val="1"/>
        </dgm:presLayoutVars>
      </dgm:prSet>
      <dgm:spPr/>
    </dgm:pt>
    <dgm:pt modelId="{0CF83A92-2240-4A9A-9740-7E238C0ACDE9}" type="pres">
      <dgm:prSet presAssocID="{C497E08A-9432-4313-B9CC-24ACA3416F2A}" presName="sibTrans" presStyleCnt="0"/>
      <dgm:spPr/>
    </dgm:pt>
    <dgm:pt modelId="{EF134AC4-DAD2-4A17-847D-BAF7C08DCB7F}" type="pres">
      <dgm:prSet presAssocID="{34C40695-CDFD-45F7-A042-084D3115347D}" presName="node" presStyleLbl="node1" presStyleIdx="3" presStyleCnt="4">
        <dgm:presLayoutVars>
          <dgm:bulletEnabled val="1"/>
        </dgm:presLayoutVars>
      </dgm:prSet>
      <dgm:spPr/>
    </dgm:pt>
  </dgm:ptLst>
  <dgm:cxnLst>
    <dgm:cxn modelId="{A03B730E-C8CD-4ABD-8659-282FE066EC37}" type="presOf" srcId="{FB42BFD0-EF57-411B-91CE-52A1031C2E61}" destId="{5DE06823-169B-481D-84E9-69E9A52226DF}" srcOrd="0" destOrd="0" presId="urn:microsoft.com/office/officeart/2005/8/layout/default"/>
    <dgm:cxn modelId="{12173723-BE74-4447-9773-06BFA212C346}" type="presOf" srcId="{1DD360B3-0F2A-49B3-A5CA-5D7383168413}" destId="{FD3A9C53-5A72-4B72-A647-4032B98C7D23}" srcOrd="0" destOrd="0" presId="urn:microsoft.com/office/officeart/2005/8/layout/default"/>
    <dgm:cxn modelId="{841B8F2B-0C94-4DA0-BD79-3C18E4A2ED1B}" srcId="{FB42BFD0-EF57-411B-91CE-52A1031C2E61}" destId="{7B0A70EE-D9B3-4B85-AC75-2D46E81865D4}" srcOrd="0" destOrd="0" parTransId="{40136F86-F20E-4E42-9416-567AC9E1DA19}" sibTransId="{A78A5319-4A4F-4EB6-832A-27DB57E6BABE}"/>
    <dgm:cxn modelId="{B0744E4B-9DF7-4BB2-9D63-FC922CBF3A34}" srcId="{FB42BFD0-EF57-411B-91CE-52A1031C2E61}" destId="{3310AA93-9EF9-4265-B5CC-AC7273F70D1B}" srcOrd="2" destOrd="0" parTransId="{862EE31C-1E29-476D-81E5-4891BD0C9861}" sibTransId="{C497E08A-9432-4313-B9CC-24ACA3416F2A}"/>
    <dgm:cxn modelId="{EC6FA75A-FDA3-47E3-8C41-1E6A2A67A6DF}" type="presOf" srcId="{3310AA93-9EF9-4265-B5CC-AC7273F70D1B}" destId="{B19041A9-8518-4043-9D9E-29E2A28E83A8}" srcOrd="0" destOrd="0" presId="urn:microsoft.com/office/officeart/2005/8/layout/default"/>
    <dgm:cxn modelId="{45AD6D7B-0DF0-49F0-8080-1FAC9F198A03}" srcId="{FB42BFD0-EF57-411B-91CE-52A1031C2E61}" destId="{1DD360B3-0F2A-49B3-A5CA-5D7383168413}" srcOrd="1" destOrd="0" parTransId="{5AC8DAB6-457F-4D87-BE74-A0AA3648B63A}" sibTransId="{CB28E9D6-8DDE-49F8-964E-DEAE38535DE8}"/>
    <dgm:cxn modelId="{B7D0C1D4-DC25-453C-A0D5-AFF6E8D77943}" type="presOf" srcId="{34C40695-CDFD-45F7-A042-084D3115347D}" destId="{EF134AC4-DAD2-4A17-847D-BAF7C08DCB7F}" srcOrd="0" destOrd="0" presId="urn:microsoft.com/office/officeart/2005/8/layout/default"/>
    <dgm:cxn modelId="{42BAC3DE-C4CE-4926-9D0B-4EACDD52BBB7}" type="presOf" srcId="{7B0A70EE-D9B3-4B85-AC75-2D46E81865D4}" destId="{E3BB2540-BCB9-4713-83B7-E1497E13A305}" srcOrd="0" destOrd="0" presId="urn:microsoft.com/office/officeart/2005/8/layout/default"/>
    <dgm:cxn modelId="{D5EA89FA-5AE5-4C3E-BA63-333C3D111473}" srcId="{FB42BFD0-EF57-411B-91CE-52A1031C2E61}" destId="{34C40695-CDFD-45F7-A042-084D3115347D}" srcOrd="3" destOrd="0" parTransId="{FFCB5C23-A617-4B31-9CBA-AAD0124D0F5B}" sibTransId="{B7D107CF-E694-4B00-9C79-4C009DE215D0}"/>
    <dgm:cxn modelId="{501D5468-BD35-4119-B19C-CCE7F80FA531}" type="presParOf" srcId="{5DE06823-169B-481D-84E9-69E9A52226DF}" destId="{E3BB2540-BCB9-4713-83B7-E1497E13A305}" srcOrd="0" destOrd="0" presId="urn:microsoft.com/office/officeart/2005/8/layout/default"/>
    <dgm:cxn modelId="{A9631EAB-7056-48A0-885A-7986CEEC8445}" type="presParOf" srcId="{5DE06823-169B-481D-84E9-69E9A52226DF}" destId="{D0A0FC25-CB35-4CF5-9C8F-A9BB4B231F43}" srcOrd="1" destOrd="0" presId="urn:microsoft.com/office/officeart/2005/8/layout/default"/>
    <dgm:cxn modelId="{1DEA9DB5-ACC1-4551-8A71-584C4E1E0F7E}" type="presParOf" srcId="{5DE06823-169B-481D-84E9-69E9A52226DF}" destId="{FD3A9C53-5A72-4B72-A647-4032B98C7D23}" srcOrd="2" destOrd="0" presId="urn:microsoft.com/office/officeart/2005/8/layout/default"/>
    <dgm:cxn modelId="{7F58457A-2A82-48B1-B230-893A2FF0F633}" type="presParOf" srcId="{5DE06823-169B-481D-84E9-69E9A52226DF}" destId="{C4463E34-5B5A-4979-B4DF-7FEB145F8B5D}" srcOrd="3" destOrd="0" presId="urn:microsoft.com/office/officeart/2005/8/layout/default"/>
    <dgm:cxn modelId="{FE713614-BF6C-4964-B18F-7109EB87A0C5}" type="presParOf" srcId="{5DE06823-169B-481D-84E9-69E9A52226DF}" destId="{B19041A9-8518-4043-9D9E-29E2A28E83A8}" srcOrd="4" destOrd="0" presId="urn:microsoft.com/office/officeart/2005/8/layout/default"/>
    <dgm:cxn modelId="{15ADCAAA-4633-478F-9957-061A0276170E}" type="presParOf" srcId="{5DE06823-169B-481D-84E9-69E9A52226DF}" destId="{0CF83A92-2240-4A9A-9740-7E238C0ACDE9}" srcOrd="5" destOrd="0" presId="urn:microsoft.com/office/officeart/2005/8/layout/default"/>
    <dgm:cxn modelId="{F68909F1-39B8-41A1-91A0-FEAFFC093D10}" type="presParOf" srcId="{5DE06823-169B-481D-84E9-69E9A52226DF}" destId="{EF134AC4-DAD2-4A17-847D-BAF7C08DCB7F}"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B42BFD0-EF57-411B-91CE-52A1031C2E61}" type="doc">
      <dgm:prSet loTypeId="urn:microsoft.com/office/officeart/2005/8/layout/vList5" loCatId="list" qsTypeId="urn:microsoft.com/office/officeart/2005/8/quickstyle/simple3" qsCatId="simple" csTypeId="urn:microsoft.com/office/officeart/2005/8/colors/accent1_2" csCatId="accent1" phldr="1"/>
      <dgm:spPr/>
      <dgm:t>
        <a:bodyPr/>
        <a:lstStyle/>
        <a:p>
          <a:endParaRPr lang="en-US"/>
        </a:p>
      </dgm:t>
    </dgm:pt>
    <dgm:pt modelId="{1DD360B3-0F2A-49B3-A5CA-5D7383168413}">
      <dgm:prSet phldr="0" custT="1"/>
      <dgm:spPr/>
      <dgm:t>
        <a:bodyPr/>
        <a:lstStyle/>
        <a:p>
          <a:pPr rtl="0"/>
          <a:r>
            <a:rPr lang="en-US" sz="2800" b="1">
              <a:solidFill>
                <a:srgbClr val="002060"/>
              </a:solidFill>
              <a:latin typeface="Calibri" panose="020F0502020204030204" pitchFamily="34" charset="0"/>
              <a:cs typeface="Calibri" panose="020F0502020204030204" pitchFamily="34" charset="0"/>
            </a:rPr>
            <a:t>Report Card Low Performing Student Group(s) &amp; Reason(s)</a:t>
          </a:r>
        </a:p>
      </dgm:t>
    </dgm:pt>
    <dgm:pt modelId="{5AC8DAB6-457F-4D87-BE74-A0AA3648B63A}" type="parTrans" cxnId="{45AD6D7B-0DF0-49F0-8080-1FAC9F198A03}">
      <dgm:prSet/>
      <dgm:spPr/>
      <dgm:t>
        <a:bodyPr/>
        <a:lstStyle/>
        <a:p>
          <a:endParaRPr lang="en-US"/>
        </a:p>
      </dgm:t>
    </dgm:pt>
    <dgm:pt modelId="{CB28E9D6-8DDE-49F8-964E-DEAE38535DE8}" type="sibTrans" cxnId="{45AD6D7B-0DF0-49F0-8080-1FAC9F198A03}">
      <dgm:prSet/>
      <dgm:spPr/>
      <dgm:t>
        <a:bodyPr/>
        <a:lstStyle/>
        <a:p>
          <a:endParaRPr lang="en-US"/>
        </a:p>
      </dgm:t>
    </dgm:pt>
    <dgm:pt modelId="{3310AA93-9EF9-4265-B5CC-AC7273F70D1B}">
      <dgm:prSet phldr="0" custT="1"/>
      <dgm:spPr/>
      <dgm:t>
        <a:bodyPr/>
        <a:lstStyle/>
        <a:p>
          <a:pPr rtl="0"/>
          <a:r>
            <a:rPr lang="en-US" sz="2800" b="1">
              <a:solidFill>
                <a:srgbClr val="002060"/>
              </a:solidFill>
              <a:latin typeface="Calibri" panose="020F0502020204030204" pitchFamily="34" charset="0"/>
              <a:cs typeface="Calibri" panose="020F0502020204030204" pitchFamily="34" charset="0"/>
            </a:rPr>
            <a:t>Professional Development</a:t>
          </a:r>
        </a:p>
      </dgm:t>
    </dgm:pt>
    <dgm:pt modelId="{862EE31C-1E29-476D-81E5-4891BD0C9861}" type="parTrans" cxnId="{B0744E4B-9DF7-4BB2-9D63-FC922CBF3A34}">
      <dgm:prSet/>
      <dgm:spPr/>
      <dgm:t>
        <a:bodyPr/>
        <a:lstStyle/>
        <a:p>
          <a:endParaRPr lang="en-US"/>
        </a:p>
      </dgm:t>
    </dgm:pt>
    <dgm:pt modelId="{C497E08A-9432-4313-B9CC-24ACA3416F2A}" type="sibTrans" cxnId="{B0744E4B-9DF7-4BB2-9D63-FC922CBF3A34}">
      <dgm:prSet/>
      <dgm:spPr/>
      <dgm:t>
        <a:bodyPr/>
        <a:lstStyle/>
        <a:p>
          <a:endParaRPr lang="en-US"/>
        </a:p>
      </dgm:t>
    </dgm:pt>
    <dgm:pt modelId="{7B0A70EE-D9B3-4B85-AC75-2D46E81865D4}">
      <dgm:prSet phldr="0" custT="1"/>
      <dgm:spPr/>
      <dgm:t>
        <a:bodyPr/>
        <a:lstStyle/>
        <a:p>
          <a:pPr rtl="0"/>
          <a:r>
            <a:rPr lang="en-US" sz="2800" b="1">
              <a:solidFill>
                <a:srgbClr val="002060"/>
              </a:solidFill>
              <a:latin typeface="Calibri" panose="020F0502020204030204" pitchFamily="34" charset="0"/>
              <a:cs typeface="Calibri" panose="020F0502020204030204" pitchFamily="34" charset="0"/>
            </a:rPr>
            <a:t>Report Card                Focus Area(s)</a:t>
          </a:r>
        </a:p>
      </dgm:t>
    </dgm:pt>
    <dgm:pt modelId="{40136F86-F20E-4E42-9416-567AC9E1DA19}" type="parTrans" cxnId="{841B8F2B-0C94-4DA0-BD79-3C18E4A2ED1B}">
      <dgm:prSet/>
      <dgm:spPr/>
      <dgm:t>
        <a:bodyPr/>
        <a:lstStyle/>
        <a:p>
          <a:endParaRPr lang="en-US"/>
        </a:p>
      </dgm:t>
    </dgm:pt>
    <dgm:pt modelId="{A78A5319-4A4F-4EB6-832A-27DB57E6BABE}" type="sibTrans" cxnId="{841B8F2B-0C94-4DA0-BD79-3C18E4A2ED1B}">
      <dgm:prSet/>
      <dgm:spPr/>
      <dgm:t>
        <a:bodyPr/>
        <a:lstStyle/>
        <a:p>
          <a:endParaRPr lang="en-US"/>
        </a:p>
      </dgm:t>
    </dgm:pt>
    <dgm:pt modelId="{F718D641-C24A-4AF9-A781-BAF0AABDAA2D}">
      <dgm:prSet phldr="0" custT="1"/>
      <dgm:spPr/>
      <dgm:t>
        <a:bodyPr/>
        <a:lstStyle/>
        <a:p>
          <a:r>
            <a:rPr lang="en-US" sz="1400" b="0" i="0">
              <a:solidFill>
                <a:srgbClr val="002060"/>
              </a:solidFill>
              <a:latin typeface="Calibri" panose="020F0502020204030204" pitchFamily="34" charset="0"/>
              <a:cs typeface="Calibri" panose="020F0502020204030204" pitchFamily="34" charset="0"/>
            </a:rPr>
            <a:t>Identified as focus areas on the school report card should be addressed in the SIP and in the budget</a:t>
          </a:r>
          <a:endParaRPr lang="en-US" sz="1400">
            <a:solidFill>
              <a:srgbClr val="002060"/>
            </a:solidFill>
            <a:latin typeface="Calibri" panose="020F0502020204030204" pitchFamily="34" charset="0"/>
            <a:cs typeface="Calibri" panose="020F0502020204030204" pitchFamily="34" charset="0"/>
          </a:endParaRPr>
        </a:p>
      </dgm:t>
    </dgm:pt>
    <dgm:pt modelId="{CF195082-8605-411E-A36C-13C87F626A7A}" type="parTrans" cxnId="{2AEFE1F9-586F-4BBA-AE7D-725D3CDCF3F6}">
      <dgm:prSet/>
      <dgm:spPr/>
      <dgm:t>
        <a:bodyPr/>
        <a:lstStyle/>
        <a:p>
          <a:endParaRPr lang="en-US"/>
        </a:p>
      </dgm:t>
    </dgm:pt>
    <dgm:pt modelId="{49A86E48-62CB-44F8-AFEA-B106B7A5A9D5}" type="sibTrans" cxnId="{2AEFE1F9-586F-4BBA-AE7D-725D3CDCF3F6}">
      <dgm:prSet/>
      <dgm:spPr/>
      <dgm:t>
        <a:bodyPr/>
        <a:lstStyle/>
        <a:p>
          <a:endParaRPr lang="en-US"/>
        </a:p>
      </dgm:t>
    </dgm:pt>
    <dgm:pt modelId="{268810FA-EDDA-435C-B76C-D9AF9E44E98E}">
      <dgm:prSet phldr="0" custT="1"/>
      <dgm:spPr/>
      <dgm:t>
        <a:bodyPr/>
        <a:lstStyle/>
        <a:p>
          <a:r>
            <a:rPr lang="en-US" sz="1400" b="0" i="0">
              <a:solidFill>
                <a:srgbClr val="002060"/>
              </a:solidFill>
              <a:latin typeface="Calibri" panose="020F0502020204030204" pitchFamily="34" charset="0"/>
              <a:cs typeface="Calibri" panose="020F0502020204030204" pitchFamily="34" charset="0"/>
            </a:rPr>
            <a:t>The low-performing subgroups that have been identified on the school report card should be addressed in the SIP and in the budget</a:t>
          </a:r>
          <a:endParaRPr lang="en-US" sz="1400">
            <a:solidFill>
              <a:srgbClr val="002060"/>
            </a:solidFill>
            <a:latin typeface="Calibri" panose="020F0502020204030204" pitchFamily="34" charset="0"/>
            <a:cs typeface="Calibri" panose="020F0502020204030204" pitchFamily="34" charset="0"/>
          </a:endParaRPr>
        </a:p>
      </dgm:t>
    </dgm:pt>
    <dgm:pt modelId="{3CC554AA-CDE7-487B-89D5-09A928224BD3}" type="parTrans" cxnId="{2194A5EC-D487-48A1-875F-C88CF1AD66D4}">
      <dgm:prSet/>
      <dgm:spPr/>
      <dgm:t>
        <a:bodyPr/>
        <a:lstStyle/>
        <a:p>
          <a:endParaRPr lang="en-US"/>
        </a:p>
      </dgm:t>
    </dgm:pt>
    <dgm:pt modelId="{7076FB90-131F-424A-95DB-562D991B6728}" type="sibTrans" cxnId="{2194A5EC-D487-48A1-875F-C88CF1AD66D4}">
      <dgm:prSet/>
      <dgm:spPr/>
      <dgm:t>
        <a:bodyPr/>
        <a:lstStyle/>
        <a:p>
          <a:endParaRPr lang="en-US"/>
        </a:p>
      </dgm:t>
    </dgm:pt>
    <dgm:pt modelId="{E215FFCD-9F84-4040-ACD1-19882DD01545}">
      <dgm:prSet phldr="0" custT="1"/>
      <dgm:spPr/>
      <dgm:t>
        <a:bodyPr/>
        <a:lstStyle/>
        <a:p>
          <a:pPr rtl="0"/>
          <a:r>
            <a:rPr lang="en-US" sz="1400" b="0" i="0">
              <a:solidFill>
                <a:srgbClr val="002060"/>
              </a:solidFill>
              <a:latin typeface="Calibri" panose="020F0502020204030204" pitchFamily="34" charset="0"/>
              <a:cs typeface="Calibri" panose="020F0502020204030204" pitchFamily="34" charset="0"/>
            </a:rPr>
            <a:t>Activities that will support the school's improvement &amp;  teacher induction and mentoring activities that will be undertaken to support the implementation of the school's improvement efforts (as applicable)</a:t>
          </a:r>
          <a:endParaRPr lang="en-US" sz="1400">
            <a:solidFill>
              <a:srgbClr val="002060"/>
            </a:solidFill>
            <a:latin typeface="Calibri" panose="020F0502020204030204" pitchFamily="34" charset="0"/>
            <a:cs typeface="Calibri" panose="020F0502020204030204" pitchFamily="34" charset="0"/>
          </a:endParaRPr>
        </a:p>
      </dgm:t>
    </dgm:pt>
    <dgm:pt modelId="{E4EF2C1A-1725-4296-BE62-40209EE06A89}" type="parTrans" cxnId="{61E9996A-5F6B-4494-A288-6EE581B60DCE}">
      <dgm:prSet/>
      <dgm:spPr/>
      <dgm:t>
        <a:bodyPr/>
        <a:lstStyle/>
        <a:p>
          <a:endParaRPr lang="en-US"/>
        </a:p>
      </dgm:t>
    </dgm:pt>
    <dgm:pt modelId="{43B56AD1-B6BD-44FF-84E0-C28ADAFBF93A}" type="sibTrans" cxnId="{61E9996A-5F6B-4494-A288-6EE581B60DCE}">
      <dgm:prSet/>
      <dgm:spPr/>
      <dgm:t>
        <a:bodyPr/>
        <a:lstStyle/>
        <a:p>
          <a:endParaRPr lang="en-US"/>
        </a:p>
      </dgm:t>
    </dgm:pt>
    <dgm:pt modelId="{52F665A8-D8C6-45CA-877F-172500B35317}">
      <dgm:prSet phldr="0" custT="1"/>
      <dgm:spPr/>
      <dgm:t>
        <a:bodyPr/>
        <a:lstStyle/>
        <a:p>
          <a:pPr rtl="0"/>
          <a:r>
            <a:rPr lang="en-US" sz="2800" b="1">
              <a:solidFill>
                <a:srgbClr val="002060"/>
              </a:solidFill>
              <a:latin typeface="Calibri" panose="020F0502020204030204" pitchFamily="34" charset="0"/>
              <a:cs typeface="Calibri" panose="020F0502020204030204" pitchFamily="34" charset="0"/>
            </a:rPr>
            <a:t>Providing Students with Assistance Needed</a:t>
          </a:r>
        </a:p>
      </dgm:t>
    </dgm:pt>
    <dgm:pt modelId="{068FBDD6-298D-4FF4-9A60-1ECF61327E40}" type="parTrans" cxnId="{6DC1F366-EEBB-4DD9-9DE0-3728FC0EDFD8}">
      <dgm:prSet/>
      <dgm:spPr/>
      <dgm:t>
        <a:bodyPr/>
        <a:lstStyle/>
        <a:p>
          <a:endParaRPr lang="en-US"/>
        </a:p>
      </dgm:t>
    </dgm:pt>
    <dgm:pt modelId="{29740658-33F7-4960-AF1E-627B48DFEC38}" type="sibTrans" cxnId="{6DC1F366-EEBB-4DD9-9DE0-3728FC0EDFD8}">
      <dgm:prSet/>
      <dgm:spPr/>
      <dgm:t>
        <a:bodyPr/>
        <a:lstStyle/>
        <a:p>
          <a:endParaRPr lang="en-US"/>
        </a:p>
      </dgm:t>
    </dgm:pt>
    <dgm:pt modelId="{339D5CAA-9E11-46DB-8A83-30BFC1DB2520}">
      <dgm:prSet phldr="0" custT="1"/>
      <dgm:spPr/>
      <dgm:t>
        <a:bodyPr/>
        <a:lstStyle/>
        <a:p>
          <a:pPr rtl="0"/>
          <a:r>
            <a:rPr lang="en-US" sz="1400" b="0" i="0" kern="1200">
              <a:solidFill>
                <a:srgbClr val="002060"/>
              </a:solidFill>
              <a:latin typeface="Calibri" panose="020F0502020204030204" pitchFamily="34" charset="0"/>
              <a:ea typeface="+mn-ea"/>
              <a:cs typeface="Calibri" panose="020F0502020204030204" pitchFamily="34" charset="0"/>
            </a:rPr>
            <a:t>Plan used for summer school, after school, and other support to provide each child with the assistance needed (when appropriate)</a:t>
          </a:r>
        </a:p>
      </dgm:t>
    </dgm:pt>
    <dgm:pt modelId="{5A1F3B80-FB1B-4115-B372-41BBD373FF13}" type="parTrans" cxnId="{81C6F1EB-7F12-4470-84A8-BD7038A36F5E}">
      <dgm:prSet/>
      <dgm:spPr/>
      <dgm:t>
        <a:bodyPr/>
        <a:lstStyle/>
        <a:p>
          <a:endParaRPr lang="en-US"/>
        </a:p>
      </dgm:t>
    </dgm:pt>
    <dgm:pt modelId="{5B7FC8DE-2135-4825-BE88-6DAEE7348889}" type="sibTrans" cxnId="{81C6F1EB-7F12-4470-84A8-BD7038A36F5E}">
      <dgm:prSet/>
      <dgm:spPr/>
      <dgm:t>
        <a:bodyPr/>
        <a:lstStyle/>
        <a:p>
          <a:endParaRPr lang="en-US"/>
        </a:p>
      </dgm:t>
    </dgm:pt>
    <dgm:pt modelId="{D3D341D7-2E0E-4CD5-AD0F-2E19F2B9D9F3}" type="pres">
      <dgm:prSet presAssocID="{FB42BFD0-EF57-411B-91CE-52A1031C2E61}" presName="Name0" presStyleCnt="0">
        <dgm:presLayoutVars>
          <dgm:dir/>
          <dgm:animLvl val="lvl"/>
          <dgm:resizeHandles val="exact"/>
        </dgm:presLayoutVars>
      </dgm:prSet>
      <dgm:spPr/>
    </dgm:pt>
    <dgm:pt modelId="{DF8EE609-5898-4006-84BC-2837B60464FE}" type="pres">
      <dgm:prSet presAssocID="{7B0A70EE-D9B3-4B85-AC75-2D46E81865D4}" presName="linNode" presStyleCnt="0"/>
      <dgm:spPr/>
    </dgm:pt>
    <dgm:pt modelId="{B88336E7-E982-43DF-ABE7-A4C5DDAF8369}" type="pres">
      <dgm:prSet presAssocID="{7B0A70EE-D9B3-4B85-AC75-2D46E81865D4}" presName="parentText" presStyleLbl="node1" presStyleIdx="0" presStyleCnt="4">
        <dgm:presLayoutVars>
          <dgm:chMax val="1"/>
          <dgm:bulletEnabled val="1"/>
        </dgm:presLayoutVars>
      </dgm:prSet>
      <dgm:spPr/>
    </dgm:pt>
    <dgm:pt modelId="{FB0F9E69-0453-4985-A786-5AF1B0997281}" type="pres">
      <dgm:prSet presAssocID="{7B0A70EE-D9B3-4B85-AC75-2D46E81865D4}" presName="descendantText" presStyleLbl="alignAccFollowNode1" presStyleIdx="0" presStyleCnt="4">
        <dgm:presLayoutVars>
          <dgm:bulletEnabled val="1"/>
        </dgm:presLayoutVars>
      </dgm:prSet>
      <dgm:spPr/>
    </dgm:pt>
    <dgm:pt modelId="{850011E0-4A51-48BB-878E-A0148F119C9A}" type="pres">
      <dgm:prSet presAssocID="{A78A5319-4A4F-4EB6-832A-27DB57E6BABE}" presName="sp" presStyleCnt="0"/>
      <dgm:spPr/>
    </dgm:pt>
    <dgm:pt modelId="{96BC7B3F-C318-411F-A95B-47B973C8B4FF}" type="pres">
      <dgm:prSet presAssocID="{1DD360B3-0F2A-49B3-A5CA-5D7383168413}" presName="linNode" presStyleCnt="0"/>
      <dgm:spPr/>
    </dgm:pt>
    <dgm:pt modelId="{81D2A337-3DB6-47A9-8CB8-10454AC6F38A}" type="pres">
      <dgm:prSet presAssocID="{1DD360B3-0F2A-49B3-A5CA-5D7383168413}" presName="parentText" presStyleLbl="node1" presStyleIdx="1" presStyleCnt="4">
        <dgm:presLayoutVars>
          <dgm:chMax val="1"/>
          <dgm:bulletEnabled val="1"/>
        </dgm:presLayoutVars>
      </dgm:prSet>
      <dgm:spPr/>
    </dgm:pt>
    <dgm:pt modelId="{6941E057-B8A3-4640-9727-B8CF497C4201}" type="pres">
      <dgm:prSet presAssocID="{1DD360B3-0F2A-49B3-A5CA-5D7383168413}" presName="descendantText" presStyleLbl="alignAccFollowNode1" presStyleIdx="1" presStyleCnt="4">
        <dgm:presLayoutVars>
          <dgm:bulletEnabled val="1"/>
        </dgm:presLayoutVars>
      </dgm:prSet>
      <dgm:spPr/>
    </dgm:pt>
    <dgm:pt modelId="{17D9992B-D520-45B5-A33E-82754B95F64C}" type="pres">
      <dgm:prSet presAssocID="{CB28E9D6-8DDE-49F8-964E-DEAE38535DE8}" presName="sp" presStyleCnt="0"/>
      <dgm:spPr/>
    </dgm:pt>
    <dgm:pt modelId="{6BD97470-B70B-4FD5-9C0E-0E3A95618E67}" type="pres">
      <dgm:prSet presAssocID="{3310AA93-9EF9-4265-B5CC-AC7273F70D1B}" presName="linNode" presStyleCnt="0"/>
      <dgm:spPr/>
    </dgm:pt>
    <dgm:pt modelId="{DD96562B-E21E-4184-8653-804E5804A262}" type="pres">
      <dgm:prSet presAssocID="{3310AA93-9EF9-4265-B5CC-AC7273F70D1B}" presName="parentText" presStyleLbl="node1" presStyleIdx="2" presStyleCnt="4">
        <dgm:presLayoutVars>
          <dgm:chMax val="1"/>
          <dgm:bulletEnabled val="1"/>
        </dgm:presLayoutVars>
      </dgm:prSet>
      <dgm:spPr/>
    </dgm:pt>
    <dgm:pt modelId="{9A384353-1C48-40C0-8B18-27E626D48114}" type="pres">
      <dgm:prSet presAssocID="{3310AA93-9EF9-4265-B5CC-AC7273F70D1B}" presName="descendantText" presStyleLbl="alignAccFollowNode1" presStyleIdx="2" presStyleCnt="4">
        <dgm:presLayoutVars>
          <dgm:bulletEnabled val="1"/>
        </dgm:presLayoutVars>
      </dgm:prSet>
      <dgm:spPr/>
    </dgm:pt>
    <dgm:pt modelId="{BADE02BC-B6F6-404C-8237-C5BE2C20BAE3}" type="pres">
      <dgm:prSet presAssocID="{C497E08A-9432-4313-B9CC-24ACA3416F2A}" presName="sp" presStyleCnt="0"/>
      <dgm:spPr/>
    </dgm:pt>
    <dgm:pt modelId="{E3D1BE48-4B87-43D6-997A-64EDD37A1F3E}" type="pres">
      <dgm:prSet presAssocID="{52F665A8-D8C6-45CA-877F-172500B35317}" presName="linNode" presStyleCnt="0"/>
      <dgm:spPr/>
    </dgm:pt>
    <dgm:pt modelId="{241F4622-E1BA-4801-8A8F-E42F9A2B63DE}" type="pres">
      <dgm:prSet presAssocID="{52F665A8-D8C6-45CA-877F-172500B35317}" presName="parentText" presStyleLbl="node1" presStyleIdx="3" presStyleCnt="4">
        <dgm:presLayoutVars>
          <dgm:chMax val="1"/>
          <dgm:bulletEnabled val="1"/>
        </dgm:presLayoutVars>
      </dgm:prSet>
      <dgm:spPr/>
    </dgm:pt>
    <dgm:pt modelId="{E3617744-003C-425E-B131-CEB58F60765C}" type="pres">
      <dgm:prSet presAssocID="{52F665A8-D8C6-45CA-877F-172500B35317}" presName="descendantText" presStyleLbl="alignAccFollowNode1" presStyleIdx="3" presStyleCnt="4">
        <dgm:presLayoutVars>
          <dgm:bulletEnabled val="1"/>
        </dgm:presLayoutVars>
      </dgm:prSet>
      <dgm:spPr/>
    </dgm:pt>
  </dgm:ptLst>
  <dgm:cxnLst>
    <dgm:cxn modelId="{841B8F2B-0C94-4DA0-BD79-3C18E4A2ED1B}" srcId="{FB42BFD0-EF57-411B-91CE-52A1031C2E61}" destId="{7B0A70EE-D9B3-4B85-AC75-2D46E81865D4}" srcOrd="0" destOrd="0" parTransId="{40136F86-F20E-4E42-9416-567AC9E1DA19}" sibTransId="{A78A5319-4A4F-4EB6-832A-27DB57E6BABE}"/>
    <dgm:cxn modelId="{58C99E2D-03FA-4E21-88EA-2D322F96DCDD}" type="presOf" srcId="{268810FA-EDDA-435C-B76C-D9AF9E44E98E}" destId="{6941E057-B8A3-4640-9727-B8CF497C4201}" srcOrd="0" destOrd="0" presId="urn:microsoft.com/office/officeart/2005/8/layout/vList5"/>
    <dgm:cxn modelId="{6DC1F366-EEBB-4DD9-9DE0-3728FC0EDFD8}" srcId="{FB42BFD0-EF57-411B-91CE-52A1031C2E61}" destId="{52F665A8-D8C6-45CA-877F-172500B35317}" srcOrd="3" destOrd="0" parTransId="{068FBDD6-298D-4FF4-9A60-1ECF61327E40}" sibTransId="{29740658-33F7-4960-AF1E-627B48DFEC38}"/>
    <dgm:cxn modelId="{61E9996A-5F6B-4494-A288-6EE581B60DCE}" srcId="{3310AA93-9EF9-4265-B5CC-AC7273F70D1B}" destId="{E215FFCD-9F84-4040-ACD1-19882DD01545}" srcOrd="0" destOrd="0" parTransId="{E4EF2C1A-1725-4296-BE62-40209EE06A89}" sibTransId="{43B56AD1-B6BD-44FF-84E0-C28ADAFBF93A}"/>
    <dgm:cxn modelId="{B0744E4B-9DF7-4BB2-9D63-FC922CBF3A34}" srcId="{FB42BFD0-EF57-411B-91CE-52A1031C2E61}" destId="{3310AA93-9EF9-4265-B5CC-AC7273F70D1B}" srcOrd="2" destOrd="0" parTransId="{862EE31C-1E29-476D-81E5-4891BD0C9861}" sibTransId="{C497E08A-9432-4313-B9CC-24ACA3416F2A}"/>
    <dgm:cxn modelId="{C1A87A70-67D9-488E-A9A1-CEB4BB0224BF}" type="presOf" srcId="{FB42BFD0-EF57-411B-91CE-52A1031C2E61}" destId="{D3D341D7-2E0E-4CD5-AD0F-2E19F2B9D9F3}" srcOrd="0" destOrd="0" presId="urn:microsoft.com/office/officeart/2005/8/layout/vList5"/>
    <dgm:cxn modelId="{50A52176-BD7D-410D-87B1-2EEA6BB902BB}" type="presOf" srcId="{52F665A8-D8C6-45CA-877F-172500B35317}" destId="{241F4622-E1BA-4801-8A8F-E42F9A2B63DE}" srcOrd="0" destOrd="0" presId="urn:microsoft.com/office/officeart/2005/8/layout/vList5"/>
    <dgm:cxn modelId="{45AD6D7B-0DF0-49F0-8080-1FAC9F198A03}" srcId="{FB42BFD0-EF57-411B-91CE-52A1031C2E61}" destId="{1DD360B3-0F2A-49B3-A5CA-5D7383168413}" srcOrd="1" destOrd="0" parTransId="{5AC8DAB6-457F-4D87-BE74-A0AA3648B63A}" sibTransId="{CB28E9D6-8DDE-49F8-964E-DEAE38535DE8}"/>
    <dgm:cxn modelId="{A8F85C9B-414E-4240-976C-9CDAFB9C6E35}" type="presOf" srcId="{E215FFCD-9F84-4040-ACD1-19882DD01545}" destId="{9A384353-1C48-40C0-8B18-27E626D48114}" srcOrd="0" destOrd="0" presId="urn:microsoft.com/office/officeart/2005/8/layout/vList5"/>
    <dgm:cxn modelId="{AFD664A3-3917-4CB8-A1C7-83EAC187814D}" type="presOf" srcId="{1DD360B3-0F2A-49B3-A5CA-5D7383168413}" destId="{81D2A337-3DB6-47A9-8CB8-10454AC6F38A}" srcOrd="0" destOrd="0" presId="urn:microsoft.com/office/officeart/2005/8/layout/vList5"/>
    <dgm:cxn modelId="{D577AEC2-B1D3-487C-86D6-0C0F96688F87}" type="presOf" srcId="{F718D641-C24A-4AF9-A781-BAF0AABDAA2D}" destId="{FB0F9E69-0453-4985-A786-5AF1B0997281}" srcOrd="0" destOrd="0" presId="urn:microsoft.com/office/officeart/2005/8/layout/vList5"/>
    <dgm:cxn modelId="{958363C8-068D-4B79-9598-E51737C304E3}" type="presOf" srcId="{3310AA93-9EF9-4265-B5CC-AC7273F70D1B}" destId="{DD96562B-E21E-4184-8653-804E5804A262}" srcOrd="0" destOrd="0" presId="urn:microsoft.com/office/officeart/2005/8/layout/vList5"/>
    <dgm:cxn modelId="{98C303E6-0295-4642-A046-17290737A4D0}" type="presOf" srcId="{339D5CAA-9E11-46DB-8A83-30BFC1DB2520}" destId="{E3617744-003C-425E-B131-CEB58F60765C}" srcOrd="0" destOrd="0" presId="urn:microsoft.com/office/officeart/2005/8/layout/vList5"/>
    <dgm:cxn modelId="{81C6F1EB-7F12-4470-84A8-BD7038A36F5E}" srcId="{52F665A8-D8C6-45CA-877F-172500B35317}" destId="{339D5CAA-9E11-46DB-8A83-30BFC1DB2520}" srcOrd="0" destOrd="0" parTransId="{5A1F3B80-FB1B-4115-B372-41BBD373FF13}" sibTransId="{5B7FC8DE-2135-4825-BE88-6DAEE7348889}"/>
    <dgm:cxn modelId="{2194A5EC-D487-48A1-875F-C88CF1AD66D4}" srcId="{1DD360B3-0F2A-49B3-A5CA-5D7383168413}" destId="{268810FA-EDDA-435C-B76C-D9AF9E44E98E}" srcOrd="0" destOrd="0" parTransId="{3CC554AA-CDE7-487B-89D5-09A928224BD3}" sibTransId="{7076FB90-131F-424A-95DB-562D991B6728}"/>
    <dgm:cxn modelId="{3A1E09EF-5989-473C-8307-9AC674EFA5FF}" type="presOf" srcId="{7B0A70EE-D9B3-4B85-AC75-2D46E81865D4}" destId="{B88336E7-E982-43DF-ABE7-A4C5DDAF8369}" srcOrd="0" destOrd="0" presId="urn:microsoft.com/office/officeart/2005/8/layout/vList5"/>
    <dgm:cxn modelId="{2AEFE1F9-586F-4BBA-AE7D-725D3CDCF3F6}" srcId="{7B0A70EE-D9B3-4B85-AC75-2D46E81865D4}" destId="{F718D641-C24A-4AF9-A781-BAF0AABDAA2D}" srcOrd="0" destOrd="0" parTransId="{CF195082-8605-411E-A36C-13C87F626A7A}" sibTransId="{49A86E48-62CB-44F8-AFEA-B106B7A5A9D5}"/>
    <dgm:cxn modelId="{6D52A586-6E57-497C-8238-FECA70BEE199}" type="presParOf" srcId="{D3D341D7-2E0E-4CD5-AD0F-2E19F2B9D9F3}" destId="{DF8EE609-5898-4006-84BC-2837B60464FE}" srcOrd="0" destOrd="0" presId="urn:microsoft.com/office/officeart/2005/8/layout/vList5"/>
    <dgm:cxn modelId="{77036A00-BE86-416A-98AE-F866A011DE00}" type="presParOf" srcId="{DF8EE609-5898-4006-84BC-2837B60464FE}" destId="{B88336E7-E982-43DF-ABE7-A4C5DDAF8369}" srcOrd="0" destOrd="0" presId="urn:microsoft.com/office/officeart/2005/8/layout/vList5"/>
    <dgm:cxn modelId="{81A801EE-55CD-431E-B648-EED60FB2F256}" type="presParOf" srcId="{DF8EE609-5898-4006-84BC-2837B60464FE}" destId="{FB0F9E69-0453-4985-A786-5AF1B0997281}" srcOrd="1" destOrd="0" presId="urn:microsoft.com/office/officeart/2005/8/layout/vList5"/>
    <dgm:cxn modelId="{CC7330EB-34E9-47B2-B0A0-9CB6FE4A464D}" type="presParOf" srcId="{D3D341D7-2E0E-4CD5-AD0F-2E19F2B9D9F3}" destId="{850011E0-4A51-48BB-878E-A0148F119C9A}" srcOrd="1" destOrd="0" presId="urn:microsoft.com/office/officeart/2005/8/layout/vList5"/>
    <dgm:cxn modelId="{17FE7911-34CD-41A5-A9D9-FA33A3DE12E3}" type="presParOf" srcId="{D3D341D7-2E0E-4CD5-AD0F-2E19F2B9D9F3}" destId="{96BC7B3F-C318-411F-A95B-47B973C8B4FF}" srcOrd="2" destOrd="0" presId="urn:microsoft.com/office/officeart/2005/8/layout/vList5"/>
    <dgm:cxn modelId="{1897A734-CF1D-440A-8069-193A7AA8BEA8}" type="presParOf" srcId="{96BC7B3F-C318-411F-A95B-47B973C8B4FF}" destId="{81D2A337-3DB6-47A9-8CB8-10454AC6F38A}" srcOrd="0" destOrd="0" presId="urn:microsoft.com/office/officeart/2005/8/layout/vList5"/>
    <dgm:cxn modelId="{0ABE74AE-580A-4DF7-9D7D-061A6EDA596A}" type="presParOf" srcId="{96BC7B3F-C318-411F-A95B-47B973C8B4FF}" destId="{6941E057-B8A3-4640-9727-B8CF497C4201}" srcOrd="1" destOrd="0" presId="urn:microsoft.com/office/officeart/2005/8/layout/vList5"/>
    <dgm:cxn modelId="{B07ED0D0-A327-4CFE-B239-C566CBB93951}" type="presParOf" srcId="{D3D341D7-2E0E-4CD5-AD0F-2E19F2B9D9F3}" destId="{17D9992B-D520-45B5-A33E-82754B95F64C}" srcOrd="3" destOrd="0" presId="urn:microsoft.com/office/officeart/2005/8/layout/vList5"/>
    <dgm:cxn modelId="{2D06520D-2B15-4E21-BCDE-92A47CEE8281}" type="presParOf" srcId="{D3D341D7-2E0E-4CD5-AD0F-2E19F2B9D9F3}" destId="{6BD97470-B70B-4FD5-9C0E-0E3A95618E67}" srcOrd="4" destOrd="0" presId="urn:microsoft.com/office/officeart/2005/8/layout/vList5"/>
    <dgm:cxn modelId="{7F34EA17-9DB5-4C69-90FA-70CCB95FA15F}" type="presParOf" srcId="{6BD97470-B70B-4FD5-9C0E-0E3A95618E67}" destId="{DD96562B-E21E-4184-8653-804E5804A262}" srcOrd="0" destOrd="0" presId="urn:microsoft.com/office/officeart/2005/8/layout/vList5"/>
    <dgm:cxn modelId="{7F0FDEC6-E1E4-4AA5-876C-D956DA1921E6}" type="presParOf" srcId="{6BD97470-B70B-4FD5-9C0E-0E3A95618E67}" destId="{9A384353-1C48-40C0-8B18-27E626D48114}" srcOrd="1" destOrd="0" presId="urn:microsoft.com/office/officeart/2005/8/layout/vList5"/>
    <dgm:cxn modelId="{052B9040-3344-484B-9CD6-B11D998C5FC8}" type="presParOf" srcId="{D3D341D7-2E0E-4CD5-AD0F-2E19F2B9D9F3}" destId="{BADE02BC-B6F6-404C-8237-C5BE2C20BAE3}" srcOrd="5" destOrd="0" presId="urn:microsoft.com/office/officeart/2005/8/layout/vList5"/>
    <dgm:cxn modelId="{E1501165-E8D6-45B8-A73E-CA910E241769}" type="presParOf" srcId="{D3D341D7-2E0E-4CD5-AD0F-2E19F2B9D9F3}" destId="{E3D1BE48-4B87-43D6-997A-64EDD37A1F3E}" srcOrd="6" destOrd="0" presId="urn:microsoft.com/office/officeart/2005/8/layout/vList5"/>
    <dgm:cxn modelId="{6A2234C7-3EF2-4F83-AD5A-CE932629AB63}" type="presParOf" srcId="{E3D1BE48-4B87-43D6-997A-64EDD37A1F3E}" destId="{241F4622-E1BA-4801-8A8F-E42F9A2B63DE}" srcOrd="0" destOrd="0" presId="urn:microsoft.com/office/officeart/2005/8/layout/vList5"/>
    <dgm:cxn modelId="{329C3095-9D3C-4CF7-897C-92623E0CFE43}" type="presParOf" srcId="{E3D1BE48-4B87-43D6-997A-64EDD37A1F3E}" destId="{E3617744-003C-425E-B131-CEB58F60765C}"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5FEAA56-19A5-41AB-8BAC-15928C27BB68}" type="doc">
      <dgm:prSet loTypeId="urn:microsoft.com/office/officeart/2005/8/layout/cycle1" loCatId="cycle" qsTypeId="urn:microsoft.com/office/officeart/2005/8/quickstyle/simple1" qsCatId="simple" csTypeId="urn:microsoft.com/office/officeart/2005/8/colors/accent2_3" csCatId="accent2" phldr="1"/>
      <dgm:spPr/>
      <dgm:t>
        <a:bodyPr/>
        <a:lstStyle/>
        <a:p>
          <a:endParaRPr lang="en-US"/>
        </a:p>
      </dgm:t>
    </dgm:pt>
    <dgm:pt modelId="{3DA4EEF9-CA97-4A27-AAB9-2444F76922C8}">
      <dgm:prSet phldrT="[Text]"/>
      <dgm:spPr/>
      <dgm:t>
        <a:bodyPr/>
        <a:lstStyle/>
        <a:p>
          <a:r>
            <a:rPr lang="en-US" b="1">
              <a:solidFill>
                <a:srgbClr val="0000FF"/>
              </a:solidFill>
              <a:latin typeface="Calibri" panose="020F0502020204030204" pitchFamily="34" charset="0"/>
              <a:cs typeface="Calibri" panose="020F0502020204030204" pitchFamily="34" charset="0"/>
            </a:rPr>
            <a:t>Summary of Needs Assessment</a:t>
          </a:r>
        </a:p>
      </dgm:t>
    </dgm:pt>
    <dgm:pt modelId="{5C90BEE7-4DCD-4F5F-996F-155BA3257EAD}" type="parTrans" cxnId="{09D0FDBF-365A-4078-8DFC-37370F804CC5}">
      <dgm:prSet/>
      <dgm:spPr/>
      <dgm:t>
        <a:bodyPr/>
        <a:lstStyle/>
        <a:p>
          <a:endParaRPr lang="en-US"/>
        </a:p>
      </dgm:t>
    </dgm:pt>
    <dgm:pt modelId="{98016B97-ADEA-4A12-B31D-47C5826D1B3D}" type="sibTrans" cxnId="{09D0FDBF-365A-4078-8DFC-37370F804CC5}">
      <dgm:prSet/>
      <dgm:spPr/>
      <dgm:t>
        <a:bodyPr/>
        <a:lstStyle/>
        <a:p>
          <a:endParaRPr lang="en-US"/>
        </a:p>
      </dgm:t>
    </dgm:pt>
    <dgm:pt modelId="{7E1A8EE9-4BD7-421B-B8D3-79636BD0DD69}">
      <dgm:prSet phldrT="[Text]"/>
      <dgm:spPr/>
      <dgm:t>
        <a:bodyPr/>
        <a:lstStyle/>
        <a:p>
          <a:r>
            <a:rPr lang="en-US" b="1">
              <a:solidFill>
                <a:srgbClr val="0000FF"/>
              </a:solidFill>
              <a:latin typeface="Calibri" panose="020F0502020204030204" pitchFamily="34" charset="0"/>
              <a:cs typeface="Calibri" panose="020F0502020204030204" pitchFamily="34" charset="0"/>
            </a:rPr>
            <a:t>Priorities</a:t>
          </a:r>
        </a:p>
      </dgm:t>
    </dgm:pt>
    <dgm:pt modelId="{7478712A-B14C-401A-8EED-622EDBFE2CFE}" type="parTrans" cxnId="{D11056B8-3B8F-4708-A995-D85390CF999C}">
      <dgm:prSet/>
      <dgm:spPr/>
      <dgm:t>
        <a:bodyPr/>
        <a:lstStyle/>
        <a:p>
          <a:endParaRPr lang="en-US"/>
        </a:p>
      </dgm:t>
    </dgm:pt>
    <dgm:pt modelId="{0E9B8A50-F37F-417A-A5CD-4F4FC7D800E0}" type="sibTrans" cxnId="{D11056B8-3B8F-4708-A995-D85390CF999C}">
      <dgm:prSet/>
      <dgm:spPr/>
      <dgm:t>
        <a:bodyPr/>
        <a:lstStyle/>
        <a:p>
          <a:endParaRPr lang="en-US"/>
        </a:p>
      </dgm:t>
    </dgm:pt>
    <dgm:pt modelId="{64837A9F-A879-4964-9441-643A5CACBE8C}">
      <dgm:prSet phldrT="[Text]"/>
      <dgm:spPr/>
      <dgm:t>
        <a:bodyPr/>
        <a:lstStyle/>
        <a:p>
          <a:r>
            <a:rPr lang="en-US" b="1">
              <a:solidFill>
                <a:srgbClr val="0000FF"/>
              </a:solidFill>
              <a:latin typeface="Calibri" panose="020F0502020204030204" pitchFamily="34" charset="0"/>
              <a:cs typeface="Calibri" panose="020F0502020204030204" pitchFamily="34" charset="0"/>
            </a:rPr>
            <a:t>Measurable Goals</a:t>
          </a:r>
        </a:p>
      </dgm:t>
    </dgm:pt>
    <dgm:pt modelId="{AEAFDAB3-D33A-4316-8BC9-CB506C62EA4B}" type="parTrans" cxnId="{EA70AF98-E89B-4C1A-8BDD-8606C0A7AD5E}">
      <dgm:prSet/>
      <dgm:spPr/>
      <dgm:t>
        <a:bodyPr/>
        <a:lstStyle/>
        <a:p>
          <a:endParaRPr lang="en-US"/>
        </a:p>
      </dgm:t>
    </dgm:pt>
    <dgm:pt modelId="{F53F3043-1555-4835-9382-938FF5599DDD}" type="sibTrans" cxnId="{EA70AF98-E89B-4C1A-8BDD-8606C0A7AD5E}">
      <dgm:prSet/>
      <dgm:spPr/>
      <dgm:t>
        <a:bodyPr/>
        <a:lstStyle/>
        <a:p>
          <a:endParaRPr lang="en-US"/>
        </a:p>
      </dgm:t>
    </dgm:pt>
    <dgm:pt modelId="{0F954FF2-C651-4203-879A-9930379FEF56}">
      <dgm:prSet phldrT="[Text]"/>
      <dgm:spPr/>
      <dgm:t>
        <a:bodyPr/>
        <a:lstStyle/>
        <a:p>
          <a:r>
            <a:rPr lang="en-US" b="1">
              <a:solidFill>
                <a:srgbClr val="0000FF"/>
              </a:solidFill>
              <a:latin typeface="Calibri" panose="020F0502020204030204" pitchFamily="34" charset="0"/>
              <a:cs typeface="Calibri" panose="020F0502020204030204" pitchFamily="34" charset="0"/>
            </a:rPr>
            <a:t>Report Card Focus Areas</a:t>
          </a:r>
        </a:p>
      </dgm:t>
    </dgm:pt>
    <dgm:pt modelId="{F112E584-F51D-47EE-A61F-224D4F4B819F}" type="parTrans" cxnId="{50E5AAEE-EAE8-4C44-873A-B6985BD2C225}">
      <dgm:prSet/>
      <dgm:spPr/>
      <dgm:t>
        <a:bodyPr/>
        <a:lstStyle/>
        <a:p>
          <a:endParaRPr lang="en-US"/>
        </a:p>
      </dgm:t>
    </dgm:pt>
    <dgm:pt modelId="{54313B32-3C78-4A39-B042-EE199566AA42}" type="sibTrans" cxnId="{50E5AAEE-EAE8-4C44-873A-B6985BD2C225}">
      <dgm:prSet/>
      <dgm:spPr/>
      <dgm:t>
        <a:bodyPr/>
        <a:lstStyle/>
        <a:p>
          <a:endParaRPr lang="en-US"/>
        </a:p>
      </dgm:t>
    </dgm:pt>
    <dgm:pt modelId="{23FF686B-8BB1-4E99-974B-DF5A0B27023F}">
      <dgm:prSet phldrT="[Text]"/>
      <dgm:spPr/>
      <dgm:t>
        <a:bodyPr/>
        <a:lstStyle/>
        <a:p>
          <a:r>
            <a:rPr lang="en-US" b="1">
              <a:solidFill>
                <a:srgbClr val="0000FF"/>
              </a:solidFill>
              <a:latin typeface="Calibri" panose="020F0502020204030204" pitchFamily="34" charset="0"/>
              <a:cs typeface="Calibri" panose="020F0502020204030204" pitchFamily="34" charset="0"/>
            </a:rPr>
            <a:t>Report Card Low Performing Subgroups &amp; Reasons</a:t>
          </a:r>
        </a:p>
      </dgm:t>
    </dgm:pt>
    <dgm:pt modelId="{96F93F72-A4BB-486C-AD4F-51D429BB5F82}" type="parTrans" cxnId="{6021E43F-E39E-4FE0-8F08-CB1DD5DA4157}">
      <dgm:prSet/>
      <dgm:spPr/>
      <dgm:t>
        <a:bodyPr/>
        <a:lstStyle/>
        <a:p>
          <a:endParaRPr lang="en-US"/>
        </a:p>
      </dgm:t>
    </dgm:pt>
    <dgm:pt modelId="{286EB77D-D965-47DD-B37B-9980C6CEDE6A}" type="sibTrans" cxnId="{6021E43F-E39E-4FE0-8F08-CB1DD5DA4157}">
      <dgm:prSet/>
      <dgm:spPr/>
      <dgm:t>
        <a:bodyPr/>
        <a:lstStyle/>
        <a:p>
          <a:endParaRPr lang="en-US"/>
        </a:p>
      </dgm:t>
    </dgm:pt>
    <dgm:pt modelId="{E1B4B89F-F3D2-43E5-ADDE-63706C3CB1E1}" type="pres">
      <dgm:prSet presAssocID="{F5FEAA56-19A5-41AB-8BAC-15928C27BB68}" presName="cycle" presStyleCnt="0">
        <dgm:presLayoutVars>
          <dgm:dir/>
          <dgm:resizeHandles val="exact"/>
        </dgm:presLayoutVars>
      </dgm:prSet>
      <dgm:spPr/>
    </dgm:pt>
    <dgm:pt modelId="{4E8408D4-6B6D-4B00-8157-792106B69884}" type="pres">
      <dgm:prSet presAssocID="{3DA4EEF9-CA97-4A27-AAB9-2444F76922C8}" presName="dummy" presStyleCnt="0"/>
      <dgm:spPr/>
    </dgm:pt>
    <dgm:pt modelId="{8CE1A172-8BF3-43FD-8C05-07CE13090301}" type="pres">
      <dgm:prSet presAssocID="{3DA4EEF9-CA97-4A27-AAB9-2444F76922C8}" presName="node" presStyleLbl="revTx" presStyleIdx="0" presStyleCnt="5">
        <dgm:presLayoutVars>
          <dgm:bulletEnabled val="1"/>
        </dgm:presLayoutVars>
      </dgm:prSet>
      <dgm:spPr/>
    </dgm:pt>
    <dgm:pt modelId="{9A557261-43B1-4E36-9144-CDCF187344D0}" type="pres">
      <dgm:prSet presAssocID="{98016B97-ADEA-4A12-B31D-47C5826D1B3D}" presName="sibTrans" presStyleLbl="node1" presStyleIdx="0" presStyleCnt="5"/>
      <dgm:spPr/>
    </dgm:pt>
    <dgm:pt modelId="{99549F39-C369-4071-B08F-4ADC4849CE44}" type="pres">
      <dgm:prSet presAssocID="{0F954FF2-C651-4203-879A-9930379FEF56}" presName="dummy" presStyleCnt="0"/>
      <dgm:spPr/>
    </dgm:pt>
    <dgm:pt modelId="{BF4F67F9-8AC1-4E74-A367-3955FFE85AAF}" type="pres">
      <dgm:prSet presAssocID="{0F954FF2-C651-4203-879A-9930379FEF56}" presName="node" presStyleLbl="revTx" presStyleIdx="1" presStyleCnt="5">
        <dgm:presLayoutVars>
          <dgm:bulletEnabled val="1"/>
        </dgm:presLayoutVars>
      </dgm:prSet>
      <dgm:spPr/>
    </dgm:pt>
    <dgm:pt modelId="{369E2899-7955-4524-A72E-40367A0FCA1D}" type="pres">
      <dgm:prSet presAssocID="{54313B32-3C78-4A39-B042-EE199566AA42}" presName="sibTrans" presStyleLbl="node1" presStyleIdx="1" presStyleCnt="5"/>
      <dgm:spPr/>
    </dgm:pt>
    <dgm:pt modelId="{ACC484FC-5458-47C5-BBD8-67DCDD613D5B}" type="pres">
      <dgm:prSet presAssocID="{23FF686B-8BB1-4E99-974B-DF5A0B27023F}" presName="dummy" presStyleCnt="0"/>
      <dgm:spPr/>
    </dgm:pt>
    <dgm:pt modelId="{B801E964-6A82-467C-BAF6-B7C764F90930}" type="pres">
      <dgm:prSet presAssocID="{23FF686B-8BB1-4E99-974B-DF5A0B27023F}" presName="node" presStyleLbl="revTx" presStyleIdx="2" presStyleCnt="5" custScaleX="103694">
        <dgm:presLayoutVars>
          <dgm:bulletEnabled val="1"/>
        </dgm:presLayoutVars>
      </dgm:prSet>
      <dgm:spPr/>
    </dgm:pt>
    <dgm:pt modelId="{1F85C36C-5957-4878-8501-7B3F7CEFFA0C}" type="pres">
      <dgm:prSet presAssocID="{286EB77D-D965-47DD-B37B-9980C6CEDE6A}" presName="sibTrans" presStyleLbl="node1" presStyleIdx="2" presStyleCnt="5"/>
      <dgm:spPr/>
    </dgm:pt>
    <dgm:pt modelId="{F6956B8D-757C-40C8-A924-2AB67D66A1DA}" type="pres">
      <dgm:prSet presAssocID="{7E1A8EE9-4BD7-421B-B8D3-79636BD0DD69}" presName="dummy" presStyleCnt="0"/>
      <dgm:spPr/>
    </dgm:pt>
    <dgm:pt modelId="{02530E84-DF02-4E16-9262-1B3B32008FB4}" type="pres">
      <dgm:prSet presAssocID="{7E1A8EE9-4BD7-421B-B8D3-79636BD0DD69}" presName="node" presStyleLbl="revTx" presStyleIdx="3" presStyleCnt="5">
        <dgm:presLayoutVars>
          <dgm:bulletEnabled val="1"/>
        </dgm:presLayoutVars>
      </dgm:prSet>
      <dgm:spPr/>
    </dgm:pt>
    <dgm:pt modelId="{B07537EB-C6C4-49D6-8578-ABF38B747D2C}" type="pres">
      <dgm:prSet presAssocID="{0E9B8A50-F37F-417A-A5CD-4F4FC7D800E0}" presName="sibTrans" presStyleLbl="node1" presStyleIdx="3" presStyleCnt="5"/>
      <dgm:spPr/>
    </dgm:pt>
    <dgm:pt modelId="{BAFEE54C-E692-415E-9DC3-367F127469B9}" type="pres">
      <dgm:prSet presAssocID="{64837A9F-A879-4964-9441-643A5CACBE8C}" presName="dummy" presStyleCnt="0"/>
      <dgm:spPr/>
    </dgm:pt>
    <dgm:pt modelId="{BCA373F9-20FA-4BF2-93C5-5B28283CF68C}" type="pres">
      <dgm:prSet presAssocID="{64837A9F-A879-4964-9441-643A5CACBE8C}" presName="node" presStyleLbl="revTx" presStyleIdx="4" presStyleCnt="5">
        <dgm:presLayoutVars>
          <dgm:bulletEnabled val="1"/>
        </dgm:presLayoutVars>
      </dgm:prSet>
      <dgm:spPr/>
    </dgm:pt>
    <dgm:pt modelId="{1C6D0E71-261F-4D5C-990C-6993C42A41F3}" type="pres">
      <dgm:prSet presAssocID="{F53F3043-1555-4835-9382-938FF5599DDD}" presName="sibTrans" presStyleLbl="node1" presStyleIdx="4" presStyleCnt="5"/>
      <dgm:spPr/>
    </dgm:pt>
  </dgm:ptLst>
  <dgm:cxnLst>
    <dgm:cxn modelId="{0B71A12C-FB85-4FE3-A83E-5CDA08853834}" type="presOf" srcId="{23FF686B-8BB1-4E99-974B-DF5A0B27023F}" destId="{B801E964-6A82-467C-BAF6-B7C764F90930}" srcOrd="0" destOrd="0" presId="urn:microsoft.com/office/officeart/2005/8/layout/cycle1"/>
    <dgm:cxn modelId="{6021E43F-E39E-4FE0-8F08-CB1DD5DA4157}" srcId="{F5FEAA56-19A5-41AB-8BAC-15928C27BB68}" destId="{23FF686B-8BB1-4E99-974B-DF5A0B27023F}" srcOrd="2" destOrd="0" parTransId="{96F93F72-A4BB-486C-AD4F-51D429BB5F82}" sibTransId="{286EB77D-D965-47DD-B37B-9980C6CEDE6A}"/>
    <dgm:cxn modelId="{6A6C6764-A47E-428B-86EB-7F1A4C82F171}" type="presOf" srcId="{54313B32-3C78-4A39-B042-EE199566AA42}" destId="{369E2899-7955-4524-A72E-40367A0FCA1D}" srcOrd="0" destOrd="0" presId="urn:microsoft.com/office/officeart/2005/8/layout/cycle1"/>
    <dgm:cxn modelId="{466B064D-4D62-416F-9E06-BBB3C6019E73}" type="presOf" srcId="{98016B97-ADEA-4A12-B31D-47C5826D1B3D}" destId="{9A557261-43B1-4E36-9144-CDCF187344D0}" srcOrd="0" destOrd="0" presId="urn:microsoft.com/office/officeart/2005/8/layout/cycle1"/>
    <dgm:cxn modelId="{98547075-6950-4FDD-8A1D-92906FEA593E}" type="presOf" srcId="{286EB77D-D965-47DD-B37B-9980C6CEDE6A}" destId="{1F85C36C-5957-4878-8501-7B3F7CEFFA0C}" srcOrd="0" destOrd="0" presId="urn:microsoft.com/office/officeart/2005/8/layout/cycle1"/>
    <dgm:cxn modelId="{674D577C-67F8-497D-9570-475F3E9C67FF}" type="presOf" srcId="{0E9B8A50-F37F-417A-A5CD-4F4FC7D800E0}" destId="{B07537EB-C6C4-49D6-8578-ABF38B747D2C}" srcOrd="0" destOrd="0" presId="urn:microsoft.com/office/officeart/2005/8/layout/cycle1"/>
    <dgm:cxn modelId="{1F45637F-C3E4-4D4F-8697-7FAEC1A5654E}" type="presOf" srcId="{64837A9F-A879-4964-9441-643A5CACBE8C}" destId="{BCA373F9-20FA-4BF2-93C5-5B28283CF68C}" srcOrd="0" destOrd="0" presId="urn:microsoft.com/office/officeart/2005/8/layout/cycle1"/>
    <dgm:cxn modelId="{6AD75081-5C98-4B40-BFBF-9562584EFF4B}" type="presOf" srcId="{F53F3043-1555-4835-9382-938FF5599DDD}" destId="{1C6D0E71-261F-4D5C-990C-6993C42A41F3}" srcOrd="0" destOrd="0" presId="urn:microsoft.com/office/officeart/2005/8/layout/cycle1"/>
    <dgm:cxn modelId="{EA70AF98-E89B-4C1A-8BDD-8606C0A7AD5E}" srcId="{F5FEAA56-19A5-41AB-8BAC-15928C27BB68}" destId="{64837A9F-A879-4964-9441-643A5CACBE8C}" srcOrd="4" destOrd="0" parTransId="{AEAFDAB3-D33A-4316-8BC9-CB506C62EA4B}" sibTransId="{F53F3043-1555-4835-9382-938FF5599DDD}"/>
    <dgm:cxn modelId="{D11056B8-3B8F-4708-A995-D85390CF999C}" srcId="{F5FEAA56-19A5-41AB-8BAC-15928C27BB68}" destId="{7E1A8EE9-4BD7-421B-B8D3-79636BD0DD69}" srcOrd="3" destOrd="0" parTransId="{7478712A-B14C-401A-8EED-622EDBFE2CFE}" sibTransId="{0E9B8A50-F37F-417A-A5CD-4F4FC7D800E0}"/>
    <dgm:cxn modelId="{19037DBA-0704-4FF8-86F6-37E334B57FB2}" type="presOf" srcId="{0F954FF2-C651-4203-879A-9930379FEF56}" destId="{BF4F67F9-8AC1-4E74-A367-3955FFE85AAF}" srcOrd="0" destOrd="0" presId="urn:microsoft.com/office/officeart/2005/8/layout/cycle1"/>
    <dgm:cxn modelId="{09D0FDBF-365A-4078-8DFC-37370F804CC5}" srcId="{F5FEAA56-19A5-41AB-8BAC-15928C27BB68}" destId="{3DA4EEF9-CA97-4A27-AAB9-2444F76922C8}" srcOrd="0" destOrd="0" parTransId="{5C90BEE7-4DCD-4F5F-996F-155BA3257EAD}" sibTransId="{98016B97-ADEA-4A12-B31D-47C5826D1B3D}"/>
    <dgm:cxn modelId="{EED5D7C2-297B-4B36-A90F-89C718009FF1}" type="presOf" srcId="{F5FEAA56-19A5-41AB-8BAC-15928C27BB68}" destId="{E1B4B89F-F3D2-43E5-ADDE-63706C3CB1E1}" srcOrd="0" destOrd="0" presId="urn:microsoft.com/office/officeart/2005/8/layout/cycle1"/>
    <dgm:cxn modelId="{A3BC2BD0-601E-454A-B688-ACC1E648566C}" type="presOf" srcId="{3DA4EEF9-CA97-4A27-AAB9-2444F76922C8}" destId="{8CE1A172-8BF3-43FD-8C05-07CE13090301}" srcOrd="0" destOrd="0" presId="urn:microsoft.com/office/officeart/2005/8/layout/cycle1"/>
    <dgm:cxn modelId="{83079EE4-DEFC-4427-967B-43DD4764B0C3}" type="presOf" srcId="{7E1A8EE9-4BD7-421B-B8D3-79636BD0DD69}" destId="{02530E84-DF02-4E16-9262-1B3B32008FB4}" srcOrd="0" destOrd="0" presId="urn:microsoft.com/office/officeart/2005/8/layout/cycle1"/>
    <dgm:cxn modelId="{50E5AAEE-EAE8-4C44-873A-B6985BD2C225}" srcId="{F5FEAA56-19A5-41AB-8BAC-15928C27BB68}" destId="{0F954FF2-C651-4203-879A-9930379FEF56}" srcOrd="1" destOrd="0" parTransId="{F112E584-F51D-47EE-A61F-224D4F4B819F}" sibTransId="{54313B32-3C78-4A39-B042-EE199566AA42}"/>
    <dgm:cxn modelId="{5D6E9556-2779-4A7E-91ED-DC3326341B12}" type="presParOf" srcId="{E1B4B89F-F3D2-43E5-ADDE-63706C3CB1E1}" destId="{4E8408D4-6B6D-4B00-8157-792106B69884}" srcOrd="0" destOrd="0" presId="urn:microsoft.com/office/officeart/2005/8/layout/cycle1"/>
    <dgm:cxn modelId="{622500C0-51F9-4D29-8AE5-0967198BE894}" type="presParOf" srcId="{E1B4B89F-F3D2-43E5-ADDE-63706C3CB1E1}" destId="{8CE1A172-8BF3-43FD-8C05-07CE13090301}" srcOrd="1" destOrd="0" presId="urn:microsoft.com/office/officeart/2005/8/layout/cycle1"/>
    <dgm:cxn modelId="{7A4DAEE2-37B8-41F5-9320-F2D2C5179E9B}" type="presParOf" srcId="{E1B4B89F-F3D2-43E5-ADDE-63706C3CB1E1}" destId="{9A557261-43B1-4E36-9144-CDCF187344D0}" srcOrd="2" destOrd="0" presId="urn:microsoft.com/office/officeart/2005/8/layout/cycle1"/>
    <dgm:cxn modelId="{DD5ABBBD-49AD-4229-BCA1-0166201BFBAE}" type="presParOf" srcId="{E1B4B89F-F3D2-43E5-ADDE-63706C3CB1E1}" destId="{99549F39-C369-4071-B08F-4ADC4849CE44}" srcOrd="3" destOrd="0" presId="urn:microsoft.com/office/officeart/2005/8/layout/cycle1"/>
    <dgm:cxn modelId="{398071EE-4693-420F-B744-C6D381960C64}" type="presParOf" srcId="{E1B4B89F-F3D2-43E5-ADDE-63706C3CB1E1}" destId="{BF4F67F9-8AC1-4E74-A367-3955FFE85AAF}" srcOrd="4" destOrd="0" presId="urn:microsoft.com/office/officeart/2005/8/layout/cycle1"/>
    <dgm:cxn modelId="{938FB6B0-3362-4F59-A2DB-A4F82CDA67E1}" type="presParOf" srcId="{E1B4B89F-F3D2-43E5-ADDE-63706C3CB1E1}" destId="{369E2899-7955-4524-A72E-40367A0FCA1D}" srcOrd="5" destOrd="0" presId="urn:microsoft.com/office/officeart/2005/8/layout/cycle1"/>
    <dgm:cxn modelId="{0342DCB0-C7A3-405F-AFB3-01FE61990CDC}" type="presParOf" srcId="{E1B4B89F-F3D2-43E5-ADDE-63706C3CB1E1}" destId="{ACC484FC-5458-47C5-BBD8-67DCDD613D5B}" srcOrd="6" destOrd="0" presId="urn:microsoft.com/office/officeart/2005/8/layout/cycle1"/>
    <dgm:cxn modelId="{D4D7EF83-2A74-4137-8406-46FF606DD473}" type="presParOf" srcId="{E1B4B89F-F3D2-43E5-ADDE-63706C3CB1E1}" destId="{B801E964-6A82-467C-BAF6-B7C764F90930}" srcOrd="7" destOrd="0" presId="urn:microsoft.com/office/officeart/2005/8/layout/cycle1"/>
    <dgm:cxn modelId="{CA5E522C-940A-4386-8828-0149D2A803AC}" type="presParOf" srcId="{E1B4B89F-F3D2-43E5-ADDE-63706C3CB1E1}" destId="{1F85C36C-5957-4878-8501-7B3F7CEFFA0C}" srcOrd="8" destOrd="0" presId="urn:microsoft.com/office/officeart/2005/8/layout/cycle1"/>
    <dgm:cxn modelId="{9F92EC2B-5BD9-4D0A-AD61-21062028F901}" type="presParOf" srcId="{E1B4B89F-F3D2-43E5-ADDE-63706C3CB1E1}" destId="{F6956B8D-757C-40C8-A924-2AB67D66A1DA}" srcOrd="9" destOrd="0" presId="urn:microsoft.com/office/officeart/2005/8/layout/cycle1"/>
    <dgm:cxn modelId="{134C09AA-3147-43AF-AFD1-1A7C75C44AE8}" type="presParOf" srcId="{E1B4B89F-F3D2-43E5-ADDE-63706C3CB1E1}" destId="{02530E84-DF02-4E16-9262-1B3B32008FB4}" srcOrd="10" destOrd="0" presId="urn:microsoft.com/office/officeart/2005/8/layout/cycle1"/>
    <dgm:cxn modelId="{EFE85C38-9B0F-4EEE-B998-CEF6C1042777}" type="presParOf" srcId="{E1B4B89F-F3D2-43E5-ADDE-63706C3CB1E1}" destId="{B07537EB-C6C4-49D6-8578-ABF38B747D2C}" srcOrd="11" destOrd="0" presId="urn:microsoft.com/office/officeart/2005/8/layout/cycle1"/>
    <dgm:cxn modelId="{5D8E74DD-C81F-4C67-AFE4-1327FA0A7F66}" type="presParOf" srcId="{E1B4B89F-F3D2-43E5-ADDE-63706C3CB1E1}" destId="{BAFEE54C-E692-415E-9DC3-367F127469B9}" srcOrd="12" destOrd="0" presId="urn:microsoft.com/office/officeart/2005/8/layout/cycle1"/>
    <dgm:cxn modelId="{8FE66946-31F8-4EC5-B45B-760220926B5D}" type="presParOf" srcId="{E1B4B89F-F3D2-43E5-ADDE-63706C3CB1E1}" destId="{BCA373F9-20FA-4BF2-93C5-5B28283CF68C}" srcOrd="13" destOrd="0" presId="urn:microsoft.com/office/officeart/2005/8/layout/cycle1"/>
    <dgm:cxn modelId="{A9FACB8C-749D-4379-B2D9-AEF7319245C1}" type="presParOf" srcId="{E1B4B89F-F3D2-43E5-ADDE-63706C3CB1E1}" destId="{1C6D0E71-261F-4D5C-990C-6993C42A41F3}" srcOrd="14"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A4B003-CE83-413E-AFB0-832E3370808D}">
      <dsp:nvSpPr>
        <dsp:cNvPr id="0" name=""/>
        <dsp:cNvSpPr/>
      </dsp:nvSpPr>
      <dsp:spPr>
        <a:xfrm>
          <a:off x="0" y="200032"/>
          <a:ext cx="3619499" cy="2171700"/>
        </a:xfrm>
        <a:prstGeom prst="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3840" tIns="243840" rIns="243840" bIns="243840" numCol="1" spcCol="1270" anchor="ctr" anchorCtr="0">
          <a:noAutofit/>
        </a:bodyPr>
        <a:lstStyle/>
        <a:p>
          <a:pPr marL="0" lvl="0" indent="0" algn="ctr" defTabSz="2844800" rtl="0">
            <a:lnSpc>
              <a:spcPct val="90000"/>
            </a:lnSpc>
            <a:spcBef>
              <a:spcPct val="0"/>
            </a:spcBef>
            <a:spcAft>
              <a:spcPct val="35000"/>
            </a:spcAft>
            <a:buNone/>
          </a:pPr>
          <a:r>
            <a:rPr lang="en-US" sz="6400" kern="1200">
              <a:latin typeface="Franklin Gothic Demi Cond"/>
            </a:rPr>
            <a:t>Does Not Meet</a:t>
          </a:r>
        </a:p>
      </dsp:txBody>
      <dsp:txXfrm>
        <a:off x="0" y="200032"/>
        <a:ext cx="3619499" cy="2171700"/>
      </dsp:txXfrm>
    </dsp:sp>
    <dsp:sp modelId="{2AEEDEB0-DDBF-4911-ADB5-D9BC54EC6E36}">
      <dsp:nvSpPr>
        <dsp:cNvPr id="0" name=""/>
        <dsp:cNvSpPr/>
      </dsp:nvSpPr>
      <dsp:spPr>
        <a:xfrm>
          <a:off x="3981450" y="200032"/>
          <a:ext cx="3619499" cy="2171700"/>
        </a:xfrm>
        <a:prstGeom prst="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3840" tIns="243840" rIns="243840" bIns="243840" numCol="1" spcCol="1270" anchor="ctr" anchorCtr="0">
          <a:noAutofit/>
        </a:bodyPr>
        <a:lstStyle/>
        <a:p>
          <a:pPr marL="0" lvl="0" indent="0" algn="ctr" defTabSz="2844800" rtl="0">
            <a:lnSpc>
              <a:spcPct val="90000"/>
            </a:lnSpc>
            <a:spcBef>
              <a:spcPct val="0"/>
            </a:spcBef>
            <a:spcAft>
              <a:spcPct val="35000"/>
            </a:spcAft>
            <a:buNone/>
          </a:pPr>
          <a:r>
            <a:rPr lang="en-US" sz="6400" kern="1200">
              <a:latin typeface="Franklin Gothic Demi Cond"/>
            </a:rPr>
            <a:t>Meets</a:t>
          </a:r>
          <a:endParaRPr lang="en-US" sz="6400" kern="1200"/>
        </a:p>
      </dsp:txBody>
      <dsp:txXfrm>
        <a:off x="3981450" y="200032"/>
        <a:ext cx="3619499" cy="2171700"/>
      </dsp:txXfrm>
    </dsp:sp>
    <dsp:sp modelId="{D1AB919D-2EE7-494B-9D7B-B965779F35C5}">
      <dsp:nvSpPr>
        <dsp:cNvPr id="0" name=""/>
        <dsp:cNvSpPr/>
      </dsp:nvSpPr>
      <dsp:spPr>
        <a:xfrm>
          <a:off x="7962900" y="200032"/>
          <a:ext cx="3619499" cy="2171700"/>
        </a:xfrm>
        <a:prstGeom prst="rect">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3840" tIns="243840" rIns="243840" bIns="243840" numCol="1" spcCol="1270" anchor="ctr" anchorCtr="0">
          <a:noAutofit/>
        </a:bodyPr>
        <a:lstStyle/>
        <a:p>
          <a:pPr marL="0" lvl="0" indent="0" algn="ctr" defTabSz="2844800" rtl="0">
            <a:lnSpc>
              <a:spcPct val="90000"/>
            </a:lnSpc>
            <a:spcBef>
              <a:spcPct val="0"/>
            </a:spcBef>
            <a:spcAft>
              <a:spcPct val="35000"/>
            </a:spcAft>
            <a:buNone/>
          </a:pPr>
          <a:r>
            <a:rPr lang="en-US" sz="6400" kern="1200">
              <a:latin typeface="Franklin Gothic Demi Cond"/>
            </a:rPr>
            <a:t>N/A</a:t>
          </a:r>
        </a:p>
      </dsp:txBody>
      <dsp:txXfrm>
        <a:off x="7962900" y="200032"/>
        <a:ext cx="3619499" cy="21717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A4B003-CE83-413E-AFB0-832E3370808D}">
      <dsp:nvSpPr>
        <dsp:cNvPr id="0" name=""/>
        <dsp:cNvSpPr/>
      </dsp:nvSpPr>
      <dsp:spPr>
        <a:xfrm>
          <a:off x="1413" y="451717"/>
          <a:ext cx="1781472" cy="1068883"/>
        </a:xfrm>
        <a:prstGeom prst="rect">
          <a:avLst/>
        </a:prstGeom>
        <a:solidFill>
          <a:schemeClr val="accent4">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en-US" sz="1700" kern="1200">
              <a:solidFill>
                <a:srgbClr val="002060"/>
              </a:solidFill>
              <a:latin typeface="Franklin Gothic Demi Cond"/>
            </a:rPr>
            <a:t>1) General Guidance</a:t>
          </a:r>
        </a:p>
      </dsp:txBody>
      <dsp:txXfrm>
        <a:off x="1413" y="451717"/>
        <a:ext cx="1781472" cy="1068883"/>
      </dsp:txXfrm>
    </dsp:sp>
    <dsp:sp modelId="{2AEEDEB0-DDBF-4911-ADB5-D9BC54EC6E36}">
      <dsp:nvSpPr>
        <dsp:cNvPr id="0" name=""/>
        <dsp:cNvSpPr/>
      </dsp:nvSpPr>
      <dsp:spPr>
        <a:xfrm>
          <a:off x="1961033" y="451717"/>
          <a:ext cx="1781472" cy="1068883"/>
        </a:xfrm>
        <a:prstGeom prst="rect">
          <a:avLst/>
        </a:prstGeom>
        <a:solidFill>
          <a:schemeClr val="accent4">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en-US" sz="1700" kern="1200">
              <a:solidFill>
                <a:srgbClr val="002060"/>
              </a:solidFill>
              <a:latin typeface="Franklin Gothic Demi Cond"/>
            </a:rPr>
            <a:t>2) Length of Implementation</a:t>
          </a:r>
          <a:endParaRPr lang="en-US" sz="1700" kern="1200">
            <a:solidFill>
              <a:srgbClr val="002060"/>
            </a:solidFill>
          </a:endParaRPr>
        </a:p>
      </dsp:txBody>
      <dsp:txXfrm>
        <a:off x="1961033" y="451717"/>
        <a:ext cx="1781472" cy="1068883"/>
      </dsp:txXfrm>
    </dsp:sp>
    <dsp:sp modelId="{D1AB919D-2EE7-494B-9D7B-B965779F35C5}">
      <dsp:nvSpPr>
        <dsp:cNvPr id="0" name=""/>
        <dsp:cNvSpPr/>
      </dsp:nvSpPr>
      <dsp:spPr>
        <a:xfrm>
          <a:off x="3920653" y="451717"/>
          <a:ext cx="1781472" cy="1068883"/>
        </a:xfrm>
        <a:prstGeom prst="rect">
          <a:avLst/>
        </a:prstGeom>
        <a:solidFill>
          <a:schemeClr val="accent4">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en-US" sz="1700" kern="1200">
              <a:solidFill>
                <a:srgbClr val="002060"/>
              </a:solidFill>
              <a:latin typeface="Franklin Gothic Demi Cond"/>
            </a:rPr>
            <a:t>3) Stakeholders</a:t>
          </a:r>
        </a:p>
      </dsp:txBody>
      <dsp:txXfrm>
        <a:off x="3920653" y="451717"/>
        <a:ext cx="1781472" cy="1068883"/>
      </dsp:txXfrm>
    </dsp:sp>
    <dsp:sp modelId="{E995F80A-DA24-4538-AB0C-161707846B3A}">
      <dsp:nvSpPr>
        <dsp:cNvPr id="0" name=""/>
        <dsp:cNvSpPr/>
      </dsp:nvSpPr>
      <dsp:spPr>
        <a:xfrm>
          <a:off x="5880273" y="451717"/>
          <a:ext cx="1781472" cy="1068883"/>
        </a:xfrm>
        <a:prstGeom prst="rect">
          <a:avLst/>
        </a:prstGeom>
        <a:solidFill>
          <a:schemeClr val="accent4">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en-US" sz="1700" kern="1200">
              <a:solidFill>
                <a:srgbClr val="002060"/>
              </a:solidFill>
              <a:latin typeface="Franklin Gothic Demi Cond"/>
            </a:rPr>
            <a:t>4) Mission</a:t>
          </a:r>
        </a:p>
      </dsp:txBody>
      <dsp:txXfrm>
        <a:off x="5880273" y="451717"/>
        <a:ext cx="1781472" cy="1068883"/>
      </dsp:txXfrm>
    </dsp:sp>
    <dsp:sp modelId="{FCD9B4A8-D62D-4104-8788-8329235C35FE}">
      <dsp:nvSpPr>
        <dsp:cNvPr id="0" name=""/>
        <dsp:cNvSpPr/>
      </dsp:nvSpPr>
      <dsp:spPr>
        <a:xfrm>
          <a:off x="7839893" y="451717"/>
          <a:ext cx="1781472" cy="1068883"/>
        </a:xfrm>
        <a:prstGeom prst="rect">
          <a:avLst/>
        </a:prstGeom>
        <a:solidFill>
          <a:schemeClr val="accent4">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en-US" sz="1700" kern="1200">
              <a:solidFill>
                <a:srgbClr val="002060"/>
              </a:solidFill>
              <a:latin typeface="Franklin Gothic Demi Cond"/>
            </a:rPr>
            <a:t>5) Vision</a:t>
          </a:r>
        </a:p>
      </dsp:txBody>
      <dsp:txXfrm>
        <a:off x="7839893" y="451717"/>
        <a:ext cx="1781472" cy="1068883"/>
      </dsp:txXfrm>
    </dsp:sp>
    <dsp:sp modelId="{6C9520A6-8385-433E-A7DB-D615D956F56F}">
      <dsp:nvSpPr>
        <dsp:cNvPr id="0" name=""/>
        <dsp:cNvSpPr/>
      </dsp:nvSpPr>
      <dsp:spPr>
        <a:xfrm>
          <a:off x="9799513" y="451717"/>
          <a:ext cx="1781472" cy="1068883"/>
        </a:xfrm>
        <a:prstGeom prst="rect">
          <a:avLst/>
        </a:prstGeom>
        <a:solidFill>
          <a:schemeClr val="accent4">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en-US" sz="1700" kern="1200">
              <a:solidFill>
                <a:srgbClr val="002060"/>
              </a:solidFill>
              <a:latin typeface="Franklin Gothic Demi Cond"/>
            </a:rPr>
            <a:t>6) Theory of Action</a:t>
          </a:r>
        </a:p>
      </dsp:txBody>
      <dsp:txXfrm>
        <a:off x="9799513" y="451717"/>
        <a:ext cx="1781472" cy="1068883"/>
      </dsp:txXfrm>
    </dsp:sp>
    <dsp:sp modelId="{E938D5F2-C35A-405E-B902-F2299F33AA16}">
      <dsp:nvSpPr>
        <dsp:cNvPr id="0" name=""/>
        <dsp:cNvSpPr/>
      </dsp:nvSpPr>
      <dsp:spPr>
        <a:xfrm>
          <a:off x="1413" y="1698748"/>
          <a:ext cx="1781472" cy="1068883"/>
        </a:xfrm>
        <a:prstGeom prst="rect">
          <a:avLst/>
        </a:prstGeom>
        <a:solidFill>
          <a:schemeClr val="accent4">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en-US" sz="1700" kern="1200">
              <a:solidFill>
                <a:srgbClr val="002060"/>
              </a:solidFill>
              <a:latin typeface="Franklin Gothic Demi Cond"/>
            </a:rPr>
            <a:t>7) Values</a:t>
          </a:r>
        </a:p>
      </dsp:txBody>
      <dsp:txXfrm>
        <a:off x="1413" y="1698748"/>
        <a:ext cx="1781472" cy="1068883"/>
      </dsp:txXfrm>
    </dsp:sp>
    <dsp:sp modelId="{6A769EE6-6A16-430B-AE64-1AAD98C91D8B}">
      <dsp:nvSpPr>
        <dsp:cNvPr id="0" name=""/>
        <dsp:cNvSpPr/>
      </dsp:nvSpPr>
      <dsp:spPr>
        <a:xfrm>
          <a:off x="1961033" y="1698748"/>
          <a:ext cx="1781472" cy="1068883"/>
        </a:xfrm>
        <a:prstGeom prst="rect">
          <a:avLst/>
        </a:prstGeom>
        <a:solidFill>
          <a:schemeClr val="accent3">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en-US" sz="1700" kern="1200">
              <a:solidFill>
                <a:srgbClr val="002060"/>
              </a:solidFill>
              <a:latin typeface="Franklin Gothic Demi Cond"/>
            </a:rPr>
            <a:t>8) Summary of Needs Assessment</a:t>
          </a:r>
          <a:endParaRPr lang="en-US" sz="1700" kern="1200">
            <a:solidFill>
              <a:srgbClr val="002060"/>
            </a:solidFill>
          </a:endParaRPr>
        </a:p>
      </dsp:txBody>
      <dsp:txXfrm>
        <a:off x="1961033" y="1698748"/>
        <a:ext cx="1781472" cy="1068883"/>
      </dsp:txXfrm>
    </dsp:sp>
    <dsp:sp modelId="{059673A8-4933-4590-93A1-472D0FF5F987}">
      <dsp:nvSpPr>
        <dsp:cNvPr id="0" name=""/>
        <dsp:cNvSpPr/>
      </dsp:nvSpPr>
      <dsp:spPr>
        <a:xfrm>
          <a:off x="3920653" y="1698748"/>
          <a:ext cx="1781472" cy="1068883"/>
        </a:xfrm>
        <a:prstGeom prst="rect">
          <a:avLst/>
        </a:prstGeom>
        <a:solidFill>
          <a:schemeClr val="accent3">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solidFill>
                <a:srgbClr val="002060"/>
              </a:solidFill>
              <a:latin typeface="Franklin Gothic Demi Cond"/>
            </a:rPr>
            <a:t>9) Priorities</a:t>
          </a:r>
          <a:endParaRPr lang="en-US" sz="1700" kern="1200">
            <a:solidFill>
              <a:srgbClr val="002060"/>
            </a:solidFill>
          </a:endParaRPr>
        </a:p>
      </dsp:txBody>
      <dsp:txXfrm>
        <a:off x="3920653" y="1698748"/>
        <a:ext cx="1781472" cy="1068883"/>
      </dsp:txXfrm>
    </dsp:sp>
    <dsp:sp modelId="{E5F9E812-A181-461A-854D-B5207E0ADB0F}">
      <dsp:nvSpPr>
        <dsp:cNvPr id="0" name=""/>
        <dsp:cNvSpPr/>
      </dsp:nvSpPr>
      <dsp:spPr>
        <a:xfrm>
          <a:off x="5880273" y="1698748"/>
          <a:ext cx="1781472" cy="1068883"/>
        </a:xfrm>
        <a:prstGeom prst="rect">
          <a:avLst/>
        </a:prstGeom>
        <a:solidFill>
          <a:schemeClr val="accent3">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en-US" sz="1700" kern="1200">
              <a:solidFill>
                <a:srgbClr val="002060"/>
              </a:solidFill>
              <a:latin typeface="Franklin Gothic Demi Cond"/>
            </a:rPr>
            <a:t>10) Measurable Goals</a:t>
          </a:r>
          <a:endParaRPr lang="en-US" sz="1700" kern="1200">
            <a:solidFill>
              <a:srgbClr val="002060"/>
            </a:solidFill>
          </a:endParaRPr>
        </a:p>
      </dsp:txBody>
      <dsp:txXfrm>
        <a:off x="5880273" y="1698748"/>
        <a:ext cx="1781472" cy="1068883"/>
      </dsp:txXfrm>
    </dsp:sp>
    <dsp:sp modelId="{829E6163-1443-4999-9CB3-CD87C95D108A}">
      <dsp:nvSpPr>
        <dsp:cNvPr id="0" name=""/>
        <dsp:cNvSpPr/>
      </dsp:nvSpPr>
      <dsp:spPr>
        <a:xfrm>
          <a:off x="7839893" y="1698748"/>
          <a:ext cx="1781472" cy="1068883"/>
        </a:xfrm>
        <a:prstGeom prst="rect">
          <a:avLst/>
        </a:prstGeom>
        <a:solidFill>
          <a:schemeClr val="accent3">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en-US" sz="1700" kern="1200">
              <a:solidFill>
                <a:srgbClr val="002060"/>
              </a:solidFill>
              <a:latin typeface="Franklin Gothic Demi Cond"/>
            </a:rPr>
            <a:t>11) Progress Monitoring/Target &amp; Annual Action Plan Requirements</a:t>
          </a:r>
        </a:p>
      </dsp:txBody>
      <dsp:txXfrm>
        <a:off x="7839893" y="1698748"/>
        <a:ext cx="1781472" cy="1068883"/>
      </dsp:txXfrm>
    </dsp:sp>
    <dsp:sp modelId="{C269320D-B8FD-4AF1-9F75-33ADB57507E1}">
      <dsp:nvSpPr>
        <dsp:cNvPr id="0" name=""/>
        <dsp:cNvSpPr/>
      </dsp:nvSpPr>
      <dsp:spPr>
        <a:xfrm>
          <a:off x="9799513" y="1698748"/>
          <a:ext cx="1781472" cy="1068883"/>
        </a:xfrm>
        <a:prstGeom prst="rect">
          <a:avLst/>
        </a:prstGeom>
        <a:solidFill>
          <a:schemeClr val="accent3">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en-US" sz="1700" kern="1200">
              <a:solidFill>
                <a:srgbClr val="002060"/>
              </a:solidFill>
              <a:latin typeface="Franklin Gothic Demi Cond"/>
            </a:rPr>
            <a:t>12) Initiatives</a:t>
          </a:r>
        </a:p>
      </dsp:txBody>
      <dsp:txXfrm>
        <a:off x="9799513" y="1698748"/>
        <a:ext cx="1781472" cy="1068883"/>
      </dsp:txXfrm>
    </dsp:sp>
    <dsp:sp modelId="{4910D67F-9E9C-4FBB-9801-7DCF508BF27C}">
      <dsp:nvSpPr>
        <dsp:cNvPr id="0" name=""/>
        <dsp:cNvSpPr/>
      </dsp:nvSpPr>
      <dsp:spPr>
        <a:xfrm>
          <a:off x="981223" y="2945779"/>
          <a:ext cx="1781472" cy="1068883"/>
        </a:xfrm>
        <a:prstGeom prst="rect">
          <a:avLst/>
        </a:prstGeom>
        <a:solidFill>
          <a:schemeClr val="accent3">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en-US" sz="1700" kern="1200">
              <a:solidFill>
                <a:srgbClr val="002060"/>
              </a:solidFill>
              <a:latin typeface="Franklin Gothic Demi Cond"/>
            </a:rPr>
            <a:t>13) Action Steps</a:t>
          </a:r>
        </a:p>
      </dsp:txBody>
      <dsp:txXfrm>
        <a:off x="981223" y="2945779"/>
        <a:ext cx="1781472" cy="1068883"/>
      </dsp:txXfrm>
    </dsp:sp>
    <dsp:sp modelId="{01A53066-8B3F-4318-B65F-74808B063294}">
      <dsp:nvSpPr>
        <dsp:cNvPr id="0" name=""/>
        <dsp:cNvSpPr/>
      </dsp:nvSpPr>
      <dsp:spPr>
        <a:xfrm>
          <a:off x="2940843" y="2945779"/>
          <a:ext cx="1781472" cy="1068883"/>
        </a:xfrm>
        <a:prstGeom prst="rect">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en-US" sz="1700" kern="1200">
              <a:solidFill>
                <a:srgbClr val="002060"/>
              </a:solidFill>
              <a:latin typeface="Franklin Gothic Demi Cond"/>
            </a:rPr>
            <a:t>14) Report Card Focus Area(s)</a:t>
          </a:r>
          <a:endParaRPr lang="en-US" sz="1700" kern="1200">
            <a:solidFill>
              <a:srgbClr val="002060"/>
            </a:solidFill>
          </a:endParaRPr>
        </a:p>
      </dsp:txBody>
      <dsp:txXfrm>
        <a:off x="2940843" y="2945779"/>
        <a:ext cx="1781472" cy="1068883"/>
      </dsp:txXfrm>
    </dsp:sp>
    <dsp:sp modelId="{6CC01971-709F-4F39-9FB8-02535F53D8ED}">
      <dsp:nvSpPr>
        <dsp:cNvPr id="0" name=""/>
        <dsp:cNvSpPr/>
      </dsp:nvSpPr>
      <dsp:spPr>
        <a:xfrm>
          <a:off x="4900463" y="2945779"/>
          <a:ext cx="1781472" cy="1068883"/>
        </a:xfrm>
        <a:prstGeom prst="rect">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en-US" sz="1700" kern="1200">
              <a:solidFill>
                <a:srgbClr val="002060"/>
              </a:solidFill>
              <a:latin typeface="Franklin Gothic Demi Cond"/>
            </a:rPr>
            <a:t>15) Report Card Low Performing Student Group(s) &amp; Reason(s)</a:t>
          </a:r>
        </a:p>
      </dsp:txBody>
      <dsp:txXfrm>
        <a:off x="4900463" y="2945779"/>
        <a:ext cx="1781472" cy="1068883"/>
      </dsp:txXfrm>
    </dsp:sp>
    <dsp:sp modelId="{2B4AA176-4646-47AB-9EAD-6559FD87D1F7}">
      <dsp:nvSpPr>
        <dsp:cNvPr id="0" name=""/>
        <dsp:cNvSpPr/>
      </dsp:nvSpPr>
      <dsp:spPr>
        <a:xfrm>
          <a:off x="6860083" y="2945779"/>
          <a:ext cx="1781472" cy="1068883"/>
        </a:xfrm>
        <a:prstGeom prst="rect">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en-US" sz="1700" kern="1200">
              <a:solidFill>
                <a:srgbClr val="002060"/>
              </a:solidFill>
              <a:latin typeface="Franklin Gothic Demi Cond"/>
            </a:rPr>
            <a:t>16) Professional Development</a:t>
          </a:r>
        </a:p>
      </dsp:txBody>
      <dsp:txXfrm>
        <a:off x="6860083" y="2945779"/>
        <a:ext cx="1781472" cy="1068883"/>
      </dsp:txXfrm>
    </dsp:sp>
    <dsp:sp modelId="{ED658D95-675C-4122-8001-FFBFB53E4EBA}">
      <dsp:nvSpPr>
        <dsp:cNvPr id="0" name=""/>
        <dsp:cNvSpPr/>
      </dsp:nvSpPr>
      <dsp:spPr>
        <a:xfrm>
          <a:off x="8819703" y="2945779"/>
          <a:ext cx="1781472" cy="1068883"/>
        </a:xfrm>
        <a:prstGeom prst="rect">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en-US" sz="1700" kern="1200">
              <a:solidFill>
                <a:srgbClr val="002060"/>
              </a:solidFill>
              <a:latin typeface="Franklin Gothic Demi Cond"/>
            </a:rPr>
            <a:t>17) Providing Students with Assistance Needed</a:t>
          </a:r>
        </a:p>
      </dsp:txBody>
      <dsp:txXfrm>
        <a:off x="8819703" y="2945779"/>
        <a:ext cx="1781472" cy="106888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A4B003-CE83-413E-AFB0-832E3370808D}">
      <dsp:nvSpPr>
        <dsp:cNvPr id="0" name=""/>
        <dsp:cNvSpPr/>
      </dsp:nvSpPr>
      <dsp:spPr>
        <a:xfrm>
          <a:off x="3046" y="198882"/>
          <a:ext cx="2416642" cy="1449985"/>
        </a:xfrm>
        <a:prstGeom prst="rect">
          <a:avLst/>
        </a:prstGeom>
        <a:solidFill>
          <a:schemeClr val="accent4">
            <a:lumMod val="40000"/>
            <a:lumOff val="60000"/>
          </a:schemeClr>
        </a:solidFill>
        <a:ln>
          <a:solidFill>
            <a:srgbClr val="002060"/>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0" tIns="95250" rIns="95250" bIns="95250" numCol="1" spcCol="1270" anchor="ctr" anchorCtr="0">
          <a:noAutofit/>
        </a:bodyPr>
        <a:lstStyle/>
        <a:p>
          <a:pPr marL="0" lvl="0" indent="0" algn="ctr" defTabSz="1111250" rtl="0">
            <a:lnSpc>
              <a:spcPct val="90000"/>
            </a:lnSpc>
            <a:spcBef>
              <a:spcPct val="0"/>
            </a:spcBef>
            <a:spcAft>
              <a:spcPct val="35000"/>
            </a:spcAft>
            <a:buNone/>
          </a:pPr>
          <a:r>
            <a:rPr lang="en-US" sz="2500" b="1" kern="1200">
              <a:solidFill>
                <a:srgbClr val="002060"/>
              </a:solidFill>
              <a:latin typeface="Calibri" panose="020F0502020204030204" pitchFamily="34" charset="0"/>
              <a:cs typeface="Calibri" panose="020F0502020204030204" pitchFamily="34" charset="0"/>
            </a:rPr>
            <a:t>General Guidance</a:t>
          </a:r>
        </a:p>
      </dsp:txBody>
      <dsp:txXfrm>
        <a:off x="3046" y="198882"/>
        <a:ext cx="2416642" cy="1449985"/>
      </dsp:txXfrm>
    </dsp:sp>
    <dsp:sp modelId="{2AEEDEB0-DDBF-4911-ADB5-D9BC54EC6E36}">
      <dsp:nvSpPr>
        <dsp:cNvPr id="0" name=""/>
        <dsp:cNvSpPr/>
      </dsp:nvSpPr>
      <dsp:spPr>
        <a:xfrm>
          <a:off x="2685205" y="205639"/>
          <a:ext cx="2416642" cy="1449985"/>
        </a:xfrm>
        <a:prstGeom prst="rect">
          <a:avLst/>
        </a:prstGeom>
        <a:solidFill>
          <a:schemeClr val="accent4">
            <a:lumMod val="40000"/>
            <a:lumOff val="60000"/>
          </a:schemeClr>
        </a:solidFill>
        <a:ln>
          <a:solidFill>
            <a:srgbClr val="002060"/>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0" tIns="95250" rIns="95250" bIns="95250" numCol="1" spcCol="1270" anchor="ctr" anchorCtr="0">
          <a:noAutofit/>
        </a:bodyPr>
        <a:lstStyle/>
        <a:p>
          <a:pPr marL="0" lvl="0" indent="0" algn="ctr" defTabSz="1111250" rtl="0">
            <a:lnSpc>
              <a:spcPct val="90000"/>
            </a:lnSpc>
            <a:spcBef>
              <a:spcPct val="0"/>
            </a:spcBef>
            <a:spcAft>
              <a:spcPct val="35000"/>
            </a:spcAft>
            <a:buNone/>
          </a:pPr>
          <a:r>
            <a:rPr lang="en-US" sz="2500" b="1" kern="1200">
              <a:solidFill>
                <a:srgbClr val="002060"/>
              </a:solidFill>
              <a:latin typeface="Calibri" panose="020F0502020204030204" pitchFamily="34" charset="0"/>
              <a:cs typeface="Calibri" panose="020F0502020204030204" pitchFamily="34" charset="0"/>
            </a:rPr>
            <a:t>Length of Implementation</a:t>
          </a:r>
        </a:p>
      </dsp:txBody>
      <dsp:txXfrm>
        <a:off x="2685205" y="205639"/>
        <a:ext cx="2416642" cy="1449985"/>
      </dsp:txXfrm>
    </dsp:sp>
    <dsp:sp modelId="{D1AB919D-2EE7-494B-9D7B-B965779F35C5}">
      <dsp:nvSpPr>
        <dsp:cNvPr id="0" name=""/>
        <dsp:cNvSpPr/>
      </dsp:nvSpPr>
      <dsp:spPr>
        <a:xfrm>
          <a:off x="5351463" y="190936"/>
          <a:ext cx="2416642" cy="1449985"/>
        </a:xfrm>
        <a:prstGeom prst="rect">
          <a:avLst/>
        </a:prstGeom>
        <a:solidFill>
          <a:schemeClr val="accent4">
            <a:lumMod val="40000"/>
            <a:lumOff val="60000"/>
          </a:schemeClr>
        </a:solidFill>
        <a:ln>
          <a:solidFill>
            <a:srgbClr val="002060"/>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0" tIns="95250" rIns="95250" bIns="95250" numCol="1" spcCol="1270" anchor="ctr" anchorCtr="0">
          <a:noAutofit/>
        </a:bodyPr>
        <a:lstStyle/>
        <a:p>
          <a:pPr marL="0" lvl="0" indent="0" algn="ctr" defTabSz="1111250" rtl="0">
            <a:lnSpc>
              <a:spcPct val="90000"/>
            </a:lnSpc>
            <a:spcBef>
              <a:spcPct val="0"/>
            </a:spcBef>
            <a:spcAft>
              <a:spcPct val="35000"/>
            </a:spcAft>
            <a:buNone/>
          </a:pPr>
          <a:r>
            <a:rPr lang="en-US" sz="2500" b="1" kern="1200">
              <a:solidFill>
                <a:srgbClr val="002060"/>
              </a:solidFill>
              <a:latin typeface="Calibri" panose="020F0502020204030204" pitchFamily="34" charset="0"/>
              <a:cs typeface="Calibri" panose="020F0502020204030204" pitchFamily="34" charset="0"/>
            </a:rPr>
            <a:t>Stakeholders</a:t>
          </a:r>
        </a:p>
      </dsp:txBody>
      <dsp:txXfrm>
        <a:off x="5351463" y="190936"/>
        <a:ext cx="2416642" cy="1449985"/>
      </dsp:txXfrm>
    </dsp:sp>
    <dsp:sp modelId="{E995F80A-DA24-4538-AB0C-161707846B3A}">
      <dsp:nvSpPr>
        <dsp:cNvPr id="0" name=""/>
        <dsp:cNvSpPr/>
      </dsp:nvSpPr>
      <dsp:spPr>
        <a:xfrm>
          <a:off x="7977967" y="198882"/>
          <a:ext cx="2416642" cy="1449985"/>
        </a:xfrm>
        <a:prstGeom prst="rect">
          <a:avLst/>
        </a:prstGeom>
        <a:solidFill>
          <a:schemeClr val="accent4">
            <a:lumMod val="40000"/>
            <a:lumOff val="60000"/>
          </a:schemeClr>
        </a:solidFill>
        <a:ln>
          <a:solidFill>
            <a:srgbClr val="002060"/>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0" tIns="95250" rIns="95250" bIns="95250" numCol="1" spcCol="1270" anchor="ctr" anchorCtr="0">
          <a:noAutofit/>
        </a:bodyPr>
        <a:lstStyle/>
        <a:p>
          <a:pPr marL="0" lvl="0" indent="0" algn="ctr" defTabSz="1111250" rtl="0">
            <a:lnSpc>
              <a:spcPct val="90000"/>
            </a:lnSpc>
            <a:spcBef>
              <a:spcPct val="0"/>
            </a:spcBef>
            <a:spcAft>
              <a:spcPct val="35000"/>
            </a:spcAft>
            <a:buNone/>
          </a:pPr>
          <a:r>
            <a:rPr lang="en-US" sz="2500" b="1" kern="1200">
              <a:solidFill>
                <a:srgbClr val="002060"/>
              </a:solidFill>
              <a:latin typeface="Calibri" panose="020F0502020204030204" pitchFamily="34" charset="0"/>
              <a:cs typeface="Calibri" panose="020F0502020204030204" pitchFamily="34" charset="0"/>
            </a:rPr>
            <a:t>Mission</a:t>
          </a:r>
        </a:p>
      </dsp:txBody>
      <dsp:txXfrm>
        <a:off x="7977967" y="198882"/>
        <a:ext cx="2416642" cy="1449985"/>
      </dsp:txXfrm>
    </dsp:sp>
    <dsp:sp modelId="{FCD9B4A8-D62D-4104-8788-8329235C35FE}">
      <dsp:nvSpPr>
        <dsp:cNvPr id="0" name=""/>
        <dsp:cNvSpPr/>
      </dsp:nvSpPr>
      <dsp:spPr>
        <a:xfrm>
          <a:off x="1332199" y="1890532"/>
          <a:ext cx="2416642" cy="1449985"/>
        </a:xfrm>
        <a:prstGeom prst="rect">
          <a:avLst/>
        </a:prstGeom>
        <a:solidFill>
          <a:schemeClr val="accent4">
            <a:lumMod val="40000"/>
            <a:lumOff val="60000"/>
          </a:schemeClr>
        </a:solidFill>
        <a:ln>
          <a:solidFill>
            <a:srgbClr val="002060"/>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0" tIns="95250" rIns="95250" bIns="95250" numCol="1" spcCol="1270" anchor="ctr" anchorCtr="0">
          <a:noAutofit/>
        </a:bodyPr>
        <a:lstStyle/>
        <a:p>
          <a:pPr marL="0" lvl="0" indent="0" algn="ctr" defTabSz="1111250" rtl="0">
            <a:lnSpc>
              <a:spcPct val="90000"/>
            </a:lnSpc>
            <a:spcBef>
              <a:spcPct val="0"/>
            </a:spcBef>
            <a:spcAft>
              <a:spcPct val="35000"/>
            </a:spcAft>
            <a:buNone/>
          </a:pPr>
          <a:r>
            <a:rPr lang="en-US" sz="2500" b="1" kern="1200">
              <a:solidFill>
                <a:srgbClr val="002060"/>
              </a:solidFill>
              <a:latin typeface="Calibri" panose="020F0502020204030204" pitchFamily="34" charset="0"/>
              <a:cs typeface="Calibri" panose="020F0502020204030204" pitchFamily="34" charset="0"/>
            </a:rPr>
            <a:t>Vision</a:t>
          </a:r>
        </a:p>
      </dsp:txBody>
      <dsp:txXfrm>
        <a:off x="1332199" y="1890532"/>
        <a:ext cx="2416642" cy="1449985"/>
      </dsp:txXfrm>
    </dsp:sp>
    <dsp:sp modelId="{6C9520A6-8385-433E-A7DB-D615D956F56F}">
      <dsp:nvSpPr>
        <dsp:cNvPr id="0" name=""/>
        <dsp:cNvSpPr/>
      </dsp:nvSpPr>
      <dsp:spPr>
        <a:xfrm>
          <a:off x="3990506" y="1890532"/>
          <a:ext cx="2416642" cy="1449985"/>
        </a:xfrm>
        <a:prstGeom prst="rect">
          <a:avLst/>
        </a:prstGeom>
        <a:solidFill>
          <a:schemeClr val="accent4">
            <a:lumMod val="40000"/>
            <a:lumOff val="60000"/>
          </a:schemeClr>
        </a:solidFill>
        <a:ln>
          <a:solidFill>
            <a:srgbClr val="002060"/>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0" tIns="95250" rIns="95250" bIns="95250" numCol="1" spcCol="1270" anchor="ctr" anchorCtr="0">
          <a:noAutofit/>
        </a:bodyPr>
        <a:lstStyle/>
        <a:p>
          <a:pPr marL="0" lvl="0" indent="0" algn="ctr" defTabSz="1111250" rtl="0">
            <a:lnSpc>
              <a:spcPct val="90000"/>
            </a:lnSpc>
            <a:spcBef>
              <a:spcPct val="0"/>
            </a:spcBef>
            <a:spcAft>
              <a:spcPct val="35000"/>
            </a:spcAft>
            <a:buNone/>
          </a:pPr>
          <a:r>
            <a:rPr lang="en-US" sz="2500" b="1" kern="1200">
              <a:solidFill>
                <a:srgbClr val="002060"/>
              </a:solidFill>
              <a:latin typeface="Calibri" panose="020F0502020204030204" pitchFamily="34" charset="0"/>
              <a:cs typeface="Calibri" panose="020F0502020204030204" pitchFamily="34" charset="0"/>
            </a:rPr>
            <a:t>Theory of Action</a:t>
          </a:r>
        </a:p>
      </dsp:txBody>
      <dsp:txXfrm>
        <a:off x="3990506" y="1890532"/>
        <a:ext cx="2416642" cy="1449985"/>
      </dsp:txXfrm>
    </dsp:sp>
    <dsp:sp modelId="{E938D5F2-C35A-405E-B902-F2299F33AA16}">
      <dsp:nvSpPr>
        <dsp:cNvPr id="0" name=""/>
        <dsp:cNvSpPr/>
      </dsp:nvSpPr>
      <dsp:spPr>
        <a:xfrm>
          <a:off x="6648813" y="1890532"/>
          <a:ext cx="2416642" cy="1449985"/>
        </a:xfrm>
        <a:prstGeom prst="rect">
          <a:avLst/>
        </a:prstGeom>
        <a:solidFill>
          <a:schemeClr val="accent4">
            <a:lumMod val="40000"/>
            <a:lumOff val="60000"/>
          </a:schemeClr>
        </a:solidFill>
        <a:ln>
          <a:solidFill>
            <a:srgbClr val="002060"/>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0" tIns="95250" rIns="95250" bIns="95250" numCol="1" spcCol="1270" anchor="ctr" anchorCtr="0">
          <a:noAutofit/>
        </a:bodyPr>
        <a:lstStyle/>
        <a:p>
          <a:pPr marL="0" lvl="0" indent="0" algn="ctr" defTabSz="1111250" rtl="0">
            <a:lnSpc>
              <a:spcPct val="90000"/>
            </a:lnSpc>
            <a:spcBef>
              <a:spcPct val="0"/>
            </a:spcBef>
            <a:spcAft>
              <a:spcPct val="35000"/>
            </a:spcAft>
            <a:buNone/>
          </a:pPr>
          <a:r>
            <a:rPr lang="en-US" sz="2500" b="1" kern="1200">
              <a:solidFill>
                <a:srgbClr val="002060"/>
              </a:solidFill>
              <a:latin typeface="Calibri" panose="020F0502020204030204" pitchFamily="34" charset="0"/>
              <a:cs typeface="Calibri" panose="020F0502020204030204" pitchFamily="34" charset="0"/>
            </a:rPr>
            <a:t>Values</a:t>
          </a:r>
        </a:p>
      </dsp:txBody>
      <dsp:txXfrm>
        <a:off x="6648813" y="1890532"/>
        <a:ext cx="2416642" cy="144998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22A84E-52E6-44F4-82F7-698D7852D089}">
      <dsp:nvSpPr>
        <dsp:cNvPr id="0" name=""/>
        <dsp:cNvSpPr/>
      </dsp:nvSpPr>
      <dsp:spPr>
        <a:xfrm rot="5400000">
          <a:off x="7604295" y="-3366273"/>
          <a:ext cx="543472" cy="7412736"/>
        </a:xfrm>
        <a:prstGeom prst="round2SameRect">
          <a:avLst/>
        </a:prstGeom>
        <a:solidFill>
          <a:schemeClr val="accent4">
            <a:alpha val="90000"/>
            <a:tint val="40000"/>
            <a:hueOff val="0"/>
            <a:satOff val="0"/>
            <a:lumOff val="0"/>
            <a:alphaOff val="0"/>
          </a:schemeClr>
        </a:solidFill>
        <a:ln w="6350" cap="flat" cmpd="sng" algn="ctr">
          <a:solidFill>
            <a:schemeClr val="accent4">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US" sz="1400" b="0" i="0" kern="1200">
              <a:solidFill>
                <a:srgbClr val="002060"/>
              </a:solidFill>
              <a:latin typeface="Calibri" panose="020F0502020204030204" pitchFamily="34" charset="0"/>
              <a:cs typeface="Calibri" panose="020F0502020204030204" pitchFamily="34" charset="0"/>
            </a:rPr>
            <a:t>An LEA Strategic Plan should be grounded in data, be focused on closing achievement gaps, and be created by using an equity lens</a:t>
          </a:r>
          <a:endParaRPr lang="en-US" sz="1400" kern="1200">
            <a:solidFill>
              <a:srgbClr val="002060"/>
            </a:solidFill>
            <a:latin typeface="Calibri" panose="020F0502020204030204" pitchFamily="34" charset="0"/>
            <a:cs typeface="Calibri" panose="020F0502020204030204" pitchFamily="34" charset="0"/>
          </a:endParaRPr>
        </a:p>
      </dsp:txBody>
      <dsp:txXfrm rot="-5400000">
        <a:off x="4169663" y="94889"/>
        <a:ext cx="7386206" cy="490412"/>
      </dsp:txXfrm>
    </dsp:sp>
    <dsp:sp modelId="{3CDA0FE2-51E6-4474-AE4B-EF45FF82952A}">
      <dsp:nvSpPr>
        <dsp:cNvPr id="0" name=""/>
        <dsp:cNvSpPr/>
      </dsp:nvSpPr>
      <dsp:spPr>
        <a:xfrm>
          <a:off x="0" y="423"/>
          <a:ext cx="4169664" cy="679340"/>
        </a:xfrm>
        <a:prstGeom prst="round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53340" rIns="106680" bIns="53340" numCol="1" spcCol="1270" anchor="ctr" anchorCtr="0">
          <a:noAutofit/>
        </a:bodyPr>
        <a:lstStyle/>
        <a:p>
          <a:pPr marL="0" lvl="0" indent="0" algn="ctr" defTabSz="1244600" rtl="0">
            <a:lnSpc>
              <a:spcPct val="90000"/>
            </a:lnSpc>
            <a:spcBef>
              <a:spcPct val="0"/>
            </a:spcBef>
            <a:spcAft>
              <a:spcPct val="35000"/>
            </a:spcAft>
            <a:buNone/>
          </a:pPr>
          <a:r>
            <a:rPr lang="en-US" sz="2800" b="1" kern="1200">
              <a:solidFill>
                <a:srgbClr val="002060"/>
              </a:solidFill>
              <a:latin typeface="Calibri" panose="020F0502020204030204" pitchFamily="34" charset="0"/>
              <a:cs typeface="Calibri" panose="020F0502020204030204" pitchFamily="34" charset="0"/>
            </a:rPr>
            <a:t>General Guidance</a:t>
          </a:r>
        </a:p>
      </dsp:txBody>
      <dsp:txXfrm>
        <a:off x="33163" y="33586"/>
        <a:ext cx="4103338" cy="613014"/>
      </dsp:txXfrm>
    </dsp:sp>
    <dsp:sp modelId="{0E4379DB-2F90-4A41-855C-CDCFFEAEFB4D}">
      <dsp:nvSpPr>
        <dsp:cNvPr id="0" name=""/>
        <dsp:cNvSpPr/>
      </dsp:nvSpPr>
      <dsp:spPr>
        <a:xfrm rot="5400000">
          <a:off x="7604295" y="-2652966"/>
          <a:ext cx="543472" cy="7412736"/>
        </a:xfrm>
        <a:prstGeom prst="round2SameRect">
          <a:avLst/>
        </a:prstGeom>
        <a:solidFill>
          <a:schemeClr val="accent4">
            <a:alpha val="90000"/>
            <a:tint val="40000"/>
            <a:hueOff val="0"/>
            <a:satOff val="0"/>
            <a:lumOff val="0"/>
            <a:alphaOff val="0"/>
          </a:schemeClr>
        </a:solidFill>
        <a:ln w="6350" cap="flat" cmpd="sng" algn="ctr">
          <a:solidFill>
            <a:schemeClr val="accent4">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US" sz="1400" b="0" i="0" kern="1200">
              <a:solidFill>
                <a:srgbClr val="002060"/>
              </a:solidFill>
              <a:latin typeface="Calibri" panose="020F0502020204030204" pitchFamily="34" charset="0"/>
              <a:cs typeface="Calibri" panose="020F0502020204030204" pitchFamily="34" charset="0"/>
            </a:rPr>
            <a:t>A school must develop an annual school improvement plan. The superintendent should review and approve the plan each year, no later than July 1</a:t>
          </a:r>
          <a:endParaRPr lang="en-US" sz="1600" kern="1200">
            <a:solidFill>
              <a:srgbClr val="002060"/>
            </a:solidFill>
            <a:latin typeface="Calibri" panose="020F0502020204030204" pitchFamily="34" charset="0"/>
            <a:cs typeface="Calibri" panose="020F0502020204030204" pitchFamily="34" charset="0"/>
          </a:endParaRPr>
        </a:p>
      </dsp:txBody>
      <dsp:txXfrm rot="-5400000">
        <a:off x="4169663" y="808196"/>
        <a:ext cx="7386206" cy="490412"/>
      </dsp:txXfrm>
    </dsp:sp>
    <dsp:sp modelId="{B1883DD5-5922-4A9E-AD74-DFCB21395A47}">
      <dsp:nvSpPr>
        <dsp:cNvPr id="0" name=""/>
        <dsp:cNvSpPr/>
      </dsp:nvSpPr>
      <dsp:spPr>
        <a:xfrm>
          <a:off x="0" y="713731"/>
          <a:ext cx="4169664" cy="679340"/>
        </a:xfrm>
        <a:prstGeom prst="round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53340" rIns="106680" bIns="53340" numCol="1" spcCol="1270" anchor="ctr" anchorCtr="0">
          <a:noAutofit/>
        </a:bodyPr>
        <a:lstStyle/>
        <a:p>
          <a:pPr marL="0" lvl="0" indent="0" algn="ctr" defTabSz="1244600" rtl="0">
            <a:lnSpc>
              <a:spcPct val="90000"/>
            </a:lnSpc>
            <a:spcBef>
              <a:spcPct val="0"/>
            </a:spcBef>
            <a:spcAft>
              <a:spcPct val="35000"/>
            </a:spcAft>
            <a:buNone/>
          </a:pPr>
          <a:r>
            <a:rPr lang="en-US" sz="2800" b="1" kern="1200">
              <a:solidFill>
                <a:srgbClr val="002060"/>
              </a:solidFill>
              <a:latin typeface="Calibri" panose="020F0502020204030204" pitchFamily="34" charset="0"/>
              <a:cs typeface="Calibri" panose="020F0502020204030204" pitchFamily="34" charset="0"/>
            </a:rPr>
            <a:t>Length of Implementation</a:t>
          </a:r>
        </a:p>
      </dsp:txBody>
      <dsp:txXfrm>
        <a:off x="33163" y="746894"/>
        <a:ext cx="4103338" cy="613014"/>
      </dsp:txXfrm>
    </dsp:sp>
    <dsp:sp modelId="{F19998EB-4E12-4BD0-AE12-BDE3D93CAE0A}">
      <dsp:nvSpPr>
        <dsp:cNvPr id="0" name=""/>
        <dsp:cNvSpPr/>
      </dsp:nvSpPr>
      <dsp:spPr>
        <a:xfrm rot="5400000">
          <a:off x="7604295" y="-1939658"/>
          <a:ext cx="543472" cy="7412736"/>
        </a:xfrm>
        <a:prstGeom prst="round2SameRect">
          <a:avLst/>
        </a:prstGeom>
        <a:solidFill>
          <a:schemeClr val="accent4">
            <a:alpha val="90000"/>
            <a:tint val="40000"/>
            <a:hueOff val="0"/>
            <a:satOff val="0"/>
            <a:lumOff val="0"/>
            <a:alphaOff val="0"/>
          </a:schemeClr>
        </a:solidFill>
        <a:ln w="6350" cap="flat" cmpd="sng" algn="ctr">
          <a:solidFill>
            <a:schemeClr val="accent4">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US" sz="1400" b="0" i="0" kern="1200">
              <a:solidFill>
                <a:srgbClr val="002060"/>
              </a:solidFill>
              <a:latin typeface="Calibri" panose="020F0502020204030204" pitchFamily="34" charset="0"/>
              <a:cs typeface="Calibri" panose="020F0502020204030204" pitchFamily="34" charset="0"/>
            </a:rPr>
            <a:t>SIPs must be developed with timely and meaningful consultation with educational partners, i.e., principals, teachers, and education support employees, students and families, department heads), and business and community members</a:t>
          </a:r>
          <a:endParaRPr lang="en-US" sz="1400" kern="1200">
            <a:solidFill>
              <a:srgbClr val="002060"/>
            </a:solidFill>
            <a:latin typeface="Calibri" panose="020F0502020204030204" pitchFamily="34" charset="0"/>
            <a:cs typeface="Calibri" panose="020F0502020204030204" pitchFamily="34" charset="0"/>
          </a:endParaRPr>
        </a:p>
      </dsp:txBody>
      <dsp:txXfrm rot="-5400000">
        <a:off x="4169663" y="1521504"/>
        <a:ext cx="7386206" cy="490412"/>
      </dsp:txXfrm>
    </dsp:sp>
    <dsp:sp modelId="{2A197458-A557-439F-A3C8-6344080CA7BC}">
      <dsp:nvSpPr>
        <dsp:cNvPr id="0" name=""/>
        <dsp:cNvSpPr/>
      </dsp:nvSpPr>
      <dsp:spPr>
        <a:xfrm>
          <a:off x="0" y="1427038"/>
          <a:ext cx="4169664" cy="679340"/>
        </a:xfrm>
        <a:prstGeom prst="round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53340" rIns="106680" bIns="53340" numCol="1" spcCol="1270" anchor="ctr" anchorCtr="0">
          <a:noAutofit/>
        </a:bodyPr>
        <a:lstStyle/>
        <a:p>
          <a:pPr marL="0" lvl="0" indent="0" algn="ctr" defTabSz="1244600" rtl="0">
            <a:lnSpc>
              <a:spcPct val="90000"/>
            </a:lnSpc>
            <a:spcBef>
              <a:spcPct val="0"/>
            </a:spcBef>
            <a:spcAft>
              <a:spcPct val="35000"/>
            </a:spcAft>
            <a:buNone/>
          </a:pPr>
          <a:r>
            <a:rPr lang="en-US" sz="2800" b="1" kern="1200">
              <a:solidFill>
                <a:srgbClr val="002060"/>
              </a:solidFill>
              <a:latin typeface="Calibri" panose="020F0502020204030204" pitchFamily="34" charset="0"/>
              <a:cs typeface="Calibri" panose="020F0502020204030204" pitchFamily="34" charset="0"/>
            </a:rPr>
            <a:t>Stakeholders</a:t>
          </a:r>
        </a:p>
      </dsp:txBody>
      <dsp:txXfrm>
        <a:off x="33163" y="1460201"/>
        <a:ext cx="4103338" cy="613014"/>
      </dsp:txXfrm>
    </dsp:sp>
    <dsp:sp modelId="{227CB6AA-348F-423F-BED8-FB41F56662E9}">
      <dsp:nvSpPr>
        <dsp:cNvPr id="0" name=""/>
        <dsp:cNvSpPr/>
      </dsp:nvSpPr>
      <dsp:spPr>
        <a:xfrm rot="5400000">
          <a:off x="7604295" y="-1226351"/>
          <a:ext cx="543472" cy="7412736"/>
        </a:xfrm>
        <a:prstGeom prst="round2SameRect">
          <a:avLst/>
        </a:prstGeom>
        <a:solidFill>
          <a:schemeClr val="accent4">
            <a:alpha val="90000"/>
            <a:tint val="40000"/>
            <a:hueOff val="0"/>
            <a:satOff val="0"/>
            <a:lumOff val="0"/>
            <a:alphaOff val="0"/>
          </a:schemeClr>
        </a:solidFill>
        <a:ln w="6350" cap="flat" cmpd="sng" algn="ctr">
          <a:solidFill>
            <a:schemeClr val="accent4">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US" sz="1400" b="0" i="0" kern="1200">
              <a:solidFill>
                <a:srgbClr val="002060"/>
              </a:solidFill>
              <a:latin typeface="Calibri" panose="020F0502020204030204" pitchFamily="34" charset="0"/>
              <a:cs typeface="Calibri" panose="020F0502020204030204" pitchFamily="34" charset="0"/>
            </a:rPr>
            <a:t>A mission statement describes the LEA's purpose and direction, supporting the vision of the LEA</a:t>
          </a:r>
          <a:endParaRPr lang="en-US" sz="1400" kern="1200">
            <a:solidFill>
              <a:srgbClr val="002060"/>
            </a:solidFill>
            <a:latin typeface="Calibri" panose="020F0502020204030204" pitchFamily="34" charset="0"/>
            <a:cs typeface="Calibri" panose="020F0502020204030204" pitchFamily="34" charset="0"/>
          </a:endParaRPr>
        </a:p>
      </dsp:txBody>
      <dsp:txXfrm rot="-5400000">
        <a:off x="4169663" y="2234811"/>
        <a:ext cx="7386206" cy="490412"/>
      </dsp:txXfrm>
    </dsp:sp>
    <dsp:sp modelId="{54C82D4C-3F38-4BD7-8F13-3D0845E6E684}">
      <dsp:nvSpPr>
        <dsp:cNvPr id="0" name=""/>
        <dsp:cNvSpPr/>
      </dsp:nvSpPr>
      <dsp:spPr>
        <a:xfrm>
          <a:off x="0" y="2140346"/>
          <a:ext cx="4169664" cy="679340"/>
        </a:xfrm>
        <a:prstGeom prst="round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53340" rIns="106680" bIns="53340" numCol="1" spcCol="1270" anchor="ctr" anchorCtr="0">
          <a:noAutofit/>
        </a:bodyPr>
        <a:lstStyle/>
        <a:p>
          <a:pPr marL="0" lvl="0" indent="0" algn="ctr" defTabSz="1244600" rtl="0">
            <a:lnSpc>
              <a:spcPct val="90000"/>
            </a:lnSpc>
            <a:spcBef>
              <a:spcPct val="0"/>
            </a:spcBef>
            <a:spcAft>
              <a:spcPct val="35000"/>
            </a:spcAft>
            <a:buNone/>
          </a:pPr>
          <a:r>
            <a:rPr lang="en-US" sz="2800" b="1" kern="1200">
              <a:solidFill>
                <a:srgbClr val="002060"/>
              </a:solidFill>
              <a:latin typeface="Calibri" panose="020F0502020204030204" pitchFamily="34" charset="0"/>
              <a:cs typeface="Calibri" panose="020F0502020204030204" pitchFamily="34" charset="0"/>
            </a:rPr>
            <a:t>Mission</a:t>
          </a:r>
        </a:p>
      </dsp:txBody>
      <dsp:txXfrm>
        <a:off x="33163" y="2173509"/>
        <a:ext cx="4103338" cy="613014"/>
      </dsp:txXfrm>
    </dsp:sp>
    <dsp:sp modelId="{19DD0756-D5D3-4D82-9E7D-3193EA1964B4}">
      <dsp:nvSpPr>
        <dsp:cNvPr id="0" name=""/>
        <dsp:cNvSpPr/>
      </dsp:nvSpPr>
      <dsp:spPr>
        <a:xfrm rot="5400000">
          <a:off x="7604295" y="-513044"/>
          <a:ext cx="543472" cy="7412736"/>
        </a:xfrm>
        <a:prstGeom prst="round2SameRect">
          <a:avLst/>
        </a:prstGeom>
        <a:solidFill>
          <a:schemeClr val="accent4">
            <a:alpha val="90000"/>
            <a:tint val="40000"/>
            <a:hueOff val="0"/>
            <a:satOff val="0"/>
            <a:lumOff val="0"/>
            <a:alphaOff val="0"/>
          </a:schemeClr>
        </a:solidFill>
        <a:ln w="6350" cap="flat" cmpd="sng" algn="ctr">
          <a:solidFill>
            <a:schemeClr val="accent4">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US" sz="1400" b="0" i="0" kern="1200">
              <a:solidFill>
                <a:srgbClr val="002060"/>
              </a:solidFill>
              <a:latin typeface="Calibri" panose="020F0502020204030204" pitchFamily="34" charset="0"/>
              <a:cs typeface="Calibri" panose="020F0502020204030204" pitchFamily="34" charset="0"/>
            </a:rPr>
            <a:t>A vision statement looks forward and creates a mental image of the ideal state that the LEA wishes to achieve. It is inspirational and aspirational. LEAs may include the Vision of a Graduate</a:t>
          </a:r>
          <a:endParaRPr lang="en-US" sz="1400" kern="1200">
            <a:solidFill>
              <a:srgbClr val="002060"/>
            </a:solidFill>
            <a:latin typeface="Calibri" panose="020F0502020204030204" pitchFamily="34" charset="0"/>
            <a:cs typeface="Calibri" panose="020F0502020204030204" pitchFamily="34" charset="0"/>
          </a:endParaRPr>
        </a:p>
      </dsp:txBody>
      <dsp:txXfrm rot="-5400000">
        <a:off x="4169663" y="2948118"/>
        <a:ext cx="7386206" cy="490412"/>
      </dsp:txXfrm>
    </dsp:sp>
    <dsp:sp modelId="{09882BE1-B24C-434B-BD6A-A3654F3ACABF}">
      <dsp:nvSpPr>
        <dsp:cNvPr id="0" name=""/>
        <dsp:cNvSpPr/>
      </dsp:nvSpPr>
      <dsp:spPr>
        <a:xfrm>
          <a:off x="0" y="2853653"/>
          <a:ext cx="4169664" cy="679340"/>
        </a:xfrm>
        <a:prstGeom prst="round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53340" rIns="106680" bIns="53340" numCol="1" spcCol="1270" anchor="ctr" anchorCtr="0">
          <a:noAutofit/>
        </a:bodyPr>
        <a:lstStyle/>
        <a:p>
          <a:pPr marL="0" lvl="0" indent="0" algn="ctr" defTabSz="1244600" rtl="0">
            <a:lnSpc>
              <a:spcPct val="90000"/>
            </a:lnSpc>
            <a:spcBef>
              <a:spcPct val="0"/>
            </a:spcBef>
            <a:spcAft>
              <a:spcPct val="35000"/>
            </a:spcAft>
            <a:buNone/>
          </a:pPr>
          <a:r>
            <a:rPr lang="en-US" sz="2800" b="1" kern="1200">
              <a:solidFill>
                <a:srgbClr val="002060"/>
              </a:solidFill>
              <a:latin typeface="Calibri" panose="020F0502020204030204" pitchFamily="34" charset="0"/>
              <a:cs typeface="Calibri" panose="020F0502020204030204" pitchFamily="34" charset="0"/>
            </a:rPr>
            <a:t>Vision</a:t>
          </a:r>
        </a:p>
      </dsp:txBody>
      <dsp:txXfrm>
        <a:off x="33163" y="2886816"/>
        <a:ext cx="4103338" cy="613014"/>
      </dsp:txXfrm>
    </dsp:sp>
    <dsp:sp modelId="{CAB4D86C-B992-4A60-A261-5F8427DC6AFF}">
      <dsp:nvSpPr>
        <dsp:cNvPr id="0" name=""/>
        <dsp:cNvSpPr/>
      </dsp:nvSpPr>
      <dsp:spPr>
        <a:xfrm rot="5400000">
          <a:off x="7604295" y="200263"/>
          <a:ext cx="543472" cy="7412736"/>
        </a:xfrm>
        <a:prstGeom prst="round2SameRect">
          <a:avLst/>
        </a:prstGeom>
        <a:solidFill>
          <a:schemeClr val="accent4">
            <a:alpha val="90000"/>
            <a:tint val="40000"/>
            <a:hueOff val="0"/>
            <a:satOff val="0"/>
            <a:lumOff val="0"/>
            <a:alphaOff val="0"/>
          </a:schemeClr>
        </a:solidFill>
        <a:ln w="6350" cap="flat" cmpd="sng" algn="ctr">
          <a:solidFill>
            <a:schemeClr val="accent4">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US" sz="1400" b="0" i="0" kern="1200">
              <a:solidFill>
                <a:srgbClr val="002060"/>
              </a:solidFill>
              <a:latin typeface="Calibri" panose="020F0502020204030204" pitchFamily="34" charset="0"/>
              <a:cs typeface="Calibri" panose="020F0502020204030204" pitchFamily="34" charset="0"/>
            </a:rPr>
            <a:t>Theory of action is a connected set of propositions, a logical chain of reasoning that explains how change will lead to improved practices</a:t>
          </a:r>
          <a:endParaRPr lang="en-US" sz="1400" kern="1200">
            <a:solidFill>
              <a:srgbClr val="002060"/>
            </a:solidFill>
            <a:latin typeface="Calibri" panose="020F0502020204030204" pitchFamily="34" charset="0"/>
            <a:cs typeface="Calibri" panose="020F0502020204030204" pitchFamily="34" charset="0"/>
          </a:endParaRPr>
        </a:p>
      </dsp:txBody>
      <dsp:txXfrm rot="-5400000">
        <a:off x="4169663" y="3661425"/>
        <a:ext cx="7386206" cy="490412"/>
      </dsp:txXfrm>
    </dsp:sp>
    <dsp:sp modelId="{1DA53C27-62E9-4CCF-A0B3-BF459399B849}">
      <dsp:nvSpPr>
        <dsp:cNvPr id="0" name=""/>
        <dsp:cNvSpPr/>
      </dsp:nvSpPr>
      <dsp:spPr>
        <a:xfrm>
          <a:off x="0" y="3566961"/>
          <a:ext cx="4169664" cy="679340"/>
        </a:xfrm>
        <a:prstGeom prst="round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b="1" kern="1200">
              <a:solidFill>
                <a:srgbClr val="002060"/>
              </a:solidFill>
              <a:latin typeface="Calibri" panose="020F0502020204030204" pitchFamily="34" charset="0"/>
              <a:cs typeface="Calibri" panose="020F0502020204030204" pitchFamily="34" charset="0"/>
            </a:rPr>
            <a:t>Theory of Action</a:t>
          </a:r>
        </a:p>
      </dsp:txBody>
      <dsp:txXfrm>
        <a:off x="33163" y="3600124"/>
        <a:ext cx="4103338" cy="613014"/>
      </dsp:txXfrm>
    </dsp:sp>
    <dsp:sp modelId="{DA1A425A-EEA0-4ABA-B40D-FA72C2F4A1C8}">
      <dsp:nvSpPr>
        <dsp:cNvPr id="0" name=""/>
        <dsp:cNvSpPr/>
      </dsp:nvSpPr>
      <dsp:spPr>
        <a:xfrm rot="5400000">
          <a:off x="7604295" y="913570"/>
          <a:ext cx="543472" cy="7412736"/>
        </a:xfrm>
        <a:prstGeom prst="round2SameRect">
          <a:avLst/>
        </a:prstGeom>
        <a:solidFill>
          <a:schemeClr val="accent4">
            <a:alpha val="90000"/>
            <a:tint val="40000"/>
            <a:hueOff val="0"/>
            <a:satOff val="0"/>
            <a:lumOff val="0"/>
            <a:alphaOff val="0"/>
          </a:schemeClr>
        </a:solidFill>
        <a:ln w="6350" cap="flat" cmpd="sng" algn="ctr">
          <a:solidFill>
            <a:schemeClr val="accent4">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US" sz="1400" b="0" i="0" kern="1200">
              <a:solidFill>
                <a:srgbClr val="002060"/>
              </a:solidFill>
              <a:latin typeface="Calibri" panose="020F0502020204030204" pitchFamily="34" charset="0"/>
              <a:cs typeface="Calibri" panose="020F0502020204030204" pitchFamily="34" charset="0"/>
            </a:rPr>
            <a:t>Values are the core principles that guide and direct the LEA and its culture. Values create a moral compass for the LEA</a:t>
          </a:r>
          <a:endParaRPr lang="en-US" sz="1400" kern="1200">
            <a:solidFill>
              <a:srgbClr val="002060"/>
            </a:solidFill>
            <a:latin typeface="Calibri" panose="020F0502020204030204" pitchFamily="34" charset="0"/>
            <a:cs typeface="Calibri" panose="020F0502020204030204" pitchFamily="34" charset="0"/>
          </a:endParaRPr>
        </a:p>
      </dsp:txBody>
      <dsp:txXfrm rot="-5400000">
        <a:off x="4169663" y="4374732"/>
        <a:ext cx="7386206" cy="490412"/>
      </dsp:txXfrm>
    </dsp:sp>
    <dsp:sp modelId="{84F9273A-B458-410E-A874-2C3F1FF9C75F}">
      <dsp:nvSpPr>
        <dsp:cNvPr id="0" name=""/>
        <dsp:cNvSpPr/>
      </dsp:nvSpPr>
      <dsp:spPr>
        <a:xfrm>
          <a:off x="0" y="4280268"/>
          <a:ext cx="4169664" cy="679340"/>
        </a:xfrm>
        <a:prstGeom prst="round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53340" rIns="106680" bIns="53340" numCol="1" spcCol="1270" anchor="ctr" anchorCtr="0">
          <a:noAutofit/>
        </a:bodyPr>
        <a:lstStyle/>
        <a:p>
          <a:pPr marL="0" lvl="0" indent="0" algn="ctr" defTabSz="1244600" rtl="0">
            <a:lnSpc>
              <a:spcPct val="90000"/>
            </a:lnSpc>
            <a:spcBef>
              <a:spcPct val="0"/>
            </a:spcBef>
            <a:spcAft>
              <a:spcPct val="35000"/>
            </a:spcAft>
            <a:buNone/>
          </a:pPr>
          <a:r>
            <a:rPr lang="en-US" sz="2800" b="1" kern="1200">
              <a:solidFill>
                <a:srgbClr val="002060"/>
              </a:solidFill>
              <a:latin typeface="Calibri" panose="020F0502020204030204" pitchFamily="34" charset="0"/>
              <a:cs typeface="Calibri" panose="020F0502020204030204" pitchFamily="34" charset="0"/>
            </a:rPr>
            <a:t>Values</a:t>
          </a:r>
        </a:p>
      </dsp:txBody>
      <dsp:txXfrm>
        <a:off x="33163" y="4313431"/>
        <a:ext cx="4103338" cy="61301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769EE6-6A16-430B-AE64-1AAD98C91D8B}">
      <dsp:nvSpPr>
        <dsp:cNvPr id="0" name=""/>
        <dsp:cNvSpPr/>
      </dsp:nvSpPr>
      <dsp:spPr>
        <a:xfrm>
          <a:off x="844809" y="880"/>
          <a:ext cx="2721261" cy="1632756"/>
        </a:xfrm>
        <a:prstGeom prst="rect">
          <a:avLst/>
        </a:prstGeom>
        <a:solidFill>
          <a:schemeClr val="accent3">
            <a:lumMod val="40000"/>
            <a:lumOff val="60000"/>
          </a:schemeClr>
        </a:solidFill>
        <a:ln>
          <a:solidFill>
            <a:srgbClr val="002060"/>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0" tIns="95250" rIns="95250" bIns="95250" numCol="1" spcCol="1270" anchor="ctr" anchorCtr="0">
          <a:noAutofit/>
        </a:bodyPr>
        <a:lstStyle/>
        <a:p>
          <a:pPr marL="0" lvl="0" indent="0" algn="ctr" defTabSz="1111250" rtl="0">
            <a:lnSpc>
              <a:spcPct val="90000"/>
            </a:lnSpc>
            <a:spcBef>
              <a:spcPct val="0"/>
            </a:spcBef>
            <a:spcAft>
              <a:spcPct val="35000"/>
            </a:spcAft>
            <a:buNone/>
          </a:pPr>
          <a:r>
            <a:rPr lang="en-US" sz="2500" b="1" kern="1200">
              <a:solidFill>
                <a:srgbClr val="002060"/>
              </a:solidFill>
              <a:latin typeface="Calibri" panose="020F0502020204030204" pitchFamily="34" charset="0"/>
              <a:cs typeface="Calibri" panose="020F0502020204030204" pitchFamily="34" charset="0"/>
            </a:rPr>
            <a:t>Summary of Needs Assessment</a:t>
          </a:r>
        </a:p>
      </dsp:txBody>
      <dsp:txXfrm>
        <a:off x="844809" y="880"/>
        <a:ext cx="2721261" cy="1632756"/>
      </dsp:txXfrm>
    </dsp:sp>
    <dsp:sp modelId="{059673A8-4933-4590-93A1-472D0FF5F987}">
      <dsp:nvSpPr>
        <dsp:cNvPr id="0" name=""/>
        <dsp:cNvSpPr/>
      </dsp:nvSpPr>
      <dsp:spPr>
        <a:xfrm>
          <a:off x="3838197" y="880"/>
          <a:ext cx="2721261" cy="1632756"/>
        </a:xfrm>
        <a:prstGeom prst="rect">
          <a:avLst/>
        </a:prstGeom>
        <a:solidFill>
          <a:schemeClr val="accent3">
            <a:lumMod val="40000"/>
            <a:lumOff val="60000"/>
          </a:schemeClr>
        </a:solidFill>
        <a:ln>
          <a:solidFill>
            <a:srgbClr val="002060"/>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b="1" kern="1200">
              <a:solidFill>
                <a:srgbClr val="002060"/>
              </a:solidFill>
              <a:latin typeface="Calibri" panose="020F0502020204030204" pitchFamily="34" charset="0"/>
              <a:cs typeface="Calibri" panose="020F0502020204030204" pitchFamily="34" charset="0"/>
            </a:rPr>
            <a:t>Priorities</a:t>
          </a:r>
        </a:p>
      </dsp:txBody>
      <dsp:txXfrm>
        <a:off x="3838197" y="880"/>
        <a:ext cx="2721261" cy="1632756"/>
      </dsp:txXfrm>
    </dsp:sp>
    <dsp:sp modelId="{E5F9E812-A181-461A-854D-B5207E0ADB0F}">
      <dsp:nvSpPr>
        <dsp:cNvPr id="0" name=""/>
        <dsp:cNvSpPr/>
      </dsp:nvSpPr>
      <dsp:spPr>
        <a:xfrm>
          <a:off x="6831584" y="880"/>
          <a:ext cx="2721261" cy="1632756"/>
        </a:xfrm>
        <a:prstGeom prst="rect">
          <a:avLst/>
        </a:prstGeom>
        <a:solidFill>
          <a:schemeClr val="accent3">
            <a:lumMod val="40000"/>
            <a:lumOff val="60000"/>
          </a:schemeClr>
        </a:solidFill>
        <a:ln>
          <a:solidFill>
            <a:srgbClr val="002060"/>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0" tIns="95250" rIns="95250" bIns="95250" numCol="1" spcCol="1270" anchor="ctr" anchorCtr="0">
          <a:noAutofit/>
        </a:bodyPr>
        <a:lstStyle/>
        <a:p>
          <a:pPr marL="0" lvl="0" indent="0" algn="ctr" defTabSz="1111250" rtl="0">
            <a:lnSpc>
              <a:spcPct val="90000"/>
            </a:lnSpc>
            <a:spcBef>
              <a:spcPct val="0"/>
            </a:spcBef>
            <a:spcAft>
              <a:spcPct val="35000"/>
            </a:spcAft>
            <a:buNone/>
          </a:pPr>
          <a:r>
            <a:rPr lang="en-US" sz="2500" b="1" kern="1200">
              <a:solidFill>
                <a:srgbClr val="002060"/>
              </a:solidFill>
              <a:latin typeface="Calibri" panose="020F0502020204030204" pitchFamily="34" charset="0"/>
              <a:cs typeface="Calibri" panose="020F0502020204030204" pitchFamily="34" charset="0"/>
            </a:rPr>
            <a:t>Measurable Goals</a:t>
          </a:r>
        </a:p>
      </dsp:txBody>
      <dsp:txXfrm>
        <a:off x="6831584" y="880"/>
        <a:ext cx="2721261" cy="1632756"/>
      </dsp:txXfrm>
    </dsp:sp>
    <dsp:sp modelId="{829E6163-1443-4999-9CB3-CD87C95D108A}">
      <dsp:nvSpPr>
        <dsp:cNvPr id="0" name=""/>
        <dsp:cNvSpPr/>
      </dsp:nvSpPr>
      <dsp:spPr>
        <a:xfrm>
          <a:off x="844809" y="1905763"/>
          <a:ext cx="2721261" cy="1632756"/>
        </a:xfrm>
        <a:prstGeom prst="rect">
          <a:avLst/>
        </a:prstGeom>
        <a:solidFill>
          <a:schemeClr val="accent3">
            <a:lumMod val="40000"/>
            <a:lumOff val="60000"/>
          </a:schemeClr>
        </a:solidFill>
        <a:ln>
          <a:solidFill>
            <a:srgbClr val="002060"/>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0" tIns="95250" rIns="95250" bIns="95250" numCol="1" spcCol="1270" anchor="ctr" anchorCtr="0">
          <a:noAutofit/>
        </a:bodyPr>
        <a:lstStyle/>
        <a:p>
          <a:pPr marL="0" lvl="0" indent="0" algn="ctr" defTabSz="1111250" rtl="0">
            <a:lnSpc>
              <a:spcPct val="90000"/>
            </a:lnSpc>
            <a:spcBef>
              <a:spcPct val="0"/>
            </a:spcBef>
            <a:spcAft>
              <a:spcPct val="35000"/>
            </a:spcAft>
            <a:buNone/>
          </a:pPr>
          <a:r>
            <a:rPr lang="en-US" sz="2500" b="1" kern="1200">
              <a:solidFill>
                <a:srgbClr val="002060"/>
              </a:solidFill>
              <a:latin typeface="Calibri" panose="020F0502020204030204" pitchFamily="34" charset="0"/>
              <a:cs typeface="Calibri" panose="020F0502020204030204" pitchFamily="34" charset="0"/>
            </a:rPr>
            <a:t>Progress Monitoring/Target &amp; Annual Action Plan Requirements</a:t>
          </a:r>
        </a:p>
      </dsp:txBody>
      <dsp:txXfrm>
        <a:off x="844809" y="1905763"/>
        <a:ext cx="2721261" cy="1632756"/>
      </dsp:txXfrm>
    </dsp:sp>
    <dsp:sp modelId="{C269320D-B8FD-4AF1-9F75-33ADB57507E1}">
      <dsp:nvSpPr>
        <dsp:cNvPr id="0" name=""/>
        <dsp:cNvSpPr/>
      </dsp:nvSpPr>
      <dsp:spPr>
        <a:xfrm>
          <a:off x="3838197" y="1905763"/>
          <a:ext cx="2721261" cy="1632756"/>
        </a:xfrm>
        <a:prstGeom prst="rect">
          <a:avLst/>
        </a:prstGeom>
        <a:solidFill>
          <a:schemeClr val="accent3">
            <a:lumMod val="40000"/>
            <a:lumOff val="60000"/>
          </a:schemeClr>
        </a:solidFill>
        <a:ln>
          <a:solidFill>
            <a:srgbClr val="002060"/>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0" tIns="95250" rIns="95250" bIns="95250" numCol="1" spcCol="1270" anchor="ctr" anchorCtr="0">
          <a:noAutofit/>
        </a:bodyPr>
        <a:lstStyle/>
        <a:p>
          <a:pPr marL="0" lvl="0" indent="0" algn="ctr" defTabSz="1111250" rtl="0">
            <a:lnSpc>
              <a:spcPct val="90000"/>
            </a:lnSpc>
            <a:spcBef>
              <a:spcPct val="0"/>
            </a:spcBef>
            <a:spcAft>
              <a:spcPct val="35000"/>
            </a:spcAft>
            <a:buNone/>
          </a:pPr>
          <a:r>
            <a:rPr lang="en-US" sz="2500" b="1" kern="1200">
              <a:solidFill>
                <a:srgbClr val="002060"/>
              </a:solidFill>
              <a:latin typeface="Calibri" panose="020F0502020204030204" pitchFamily="34" charset="0"/>
              <a:cs typeface="Calibri" panose="020F0502020204030204" pitchFamily="34" charset="0"/>
            </a:rPr>
            <a:t>Initiatives</a:t>
          </a:r>
        </a:p>
      </dsp:txBody>
      <dsp:txXfrm>
        <a:off x="3838197" y="1905763"/>
        <a:ext cx="2721261" cy="1632756"/>
      </dsp:txXfrm>
    </dsp:sp>
    <dsp:sp modelId="{4910D67F-9E9C-4FBB-9801-7DCF508BF27C}">
      <dsp:nvSpPr>
        <dsp:cNvPr id="0" name=""/>
        <dsp:cNvSpPr/>
      </dsp:nvSpPr>
      <dsp:spPr>
        <a:xfrm>
          <a:off x="6831584" y="1905763"/>
          <a:ext cx="2721261" cy="1632756"/>
        </a:xfrm>
        <a:prstGeom prst="rect">
          <a:avLst/>
        </a:prstGeom>
        <a:solidFill>
          <a:schemeClr val="accent3">
            <a:lumMod val="40000"/>
            <a:lumOff val="60000"/>
          </a:schemeClr>
        </a:solidFill>
        <a:ln>
          <a:solidFill>
            <a:srgbClr val="002060"/>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0" tIns="95250" rIns="95250" bIns="95250" numCol="1" spcCol="1270" anchor="ctr" anchorCtr="0">
          <a:noAutofit/>
        </a:bodyPr>
        <a:lstStyle/>
        <a:p>
          <a:pPr marL="0" lvl="0" indent="0" algn="ctr" defTabSz="1111250" rtl="0">
            <a:lnSpc>
              <a:spcPct val="90000"/>
            </a:lnSpc>
            <a:spcBef>
              <a:spcPct val="0"/>
            </a:spcBef>
            <a:spcAft>
              <a:spcPct val="35000"/>
            </a:spcAft>
            <a:buNone/>
          </a:pPr>
          <a:r>
            <a:rPr lang="en-US" sz="2500" b="1" kern="1200">
              <a:solidFill>
                <a:srgbClr val="002060"/>
              </a:solidFill>
              <a:latin typeface="Calibri" panose="020F0502020204030204" pitchFamily="34" charset="0"/>
              <a:cs typeface="Calibri" panose="020F0502020204030204" pitchFamily="34" charset="0"/>
            </a:rPr>
            <a:t>Action Steps</a:t>
          </a:r>
        </a:p>
      </dsp:txBody>
      <dsp:txXfrm>
        <a:off x="6831584" y="1905763"/>
        <a:ext cx="2721261" cy="163275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344AA5-0B48-4925-A2BE-BFDF0DE3B37A}">
      <dsp:nvSpPr>
        <dsp:cNvPr id="0" name=""/>
        <dsp:cNvSpPr/>
      </dsp:nvSpPr>
      <dsp:spPr>
        <a:xfrm rot="5400000">
          <a:off x="7538125" y="-3282534"/>
          <a:ext cx="675812" cy="7412736"/>
        </a:xfrm>
        <a:prstGeom prst="round2SameRect">
          <a:avLst/>
        </a:prstGeom>
        <a:solidFill>
          <a:schemeClr val="accent3">
            <a:alpha val="90000"/>
            <a:tint val="40000"/>
            <a:hueOff val="0"/>
            <a:satOff val="0"/>
            <a:lumOff val="0"/>
            <a:alphaOff val="0"/>
          </a:schemeClr>
        </a:solidFill>
        <a:ln w="6350" cap="flat" cmpd="sng" algn="ctr">
          <a:solidFill>
            <a:schemeClr val="accent3">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US" sz="1400" b="0" i="0" kern="1200">
              <a:solidFill>
                <a:srgbClr val="002060"/>
              </a:solidFill>
              <a:latin typeface="Calibri" panose="020F0502020204030204" pitchFamily="34" charset="0"/>
              <a:cs typeface="Calibri" panose="020F0502020204030204" pitchFamily="34" charset="0"/>
            </a:rPr>
            <a:t>The process of identifying and determining how to bridge the gap between a school’s current and desired state through a thorough examination of school data. Includes focus groups, subgroup gaps, academic and non-academic needs</a:t>
          </a:r>
          <a:endParaRPr lang="en-US" sz="1100" kern="1200">
            <a:solidFill>
              <a:srgbClr val="002060"/>
            </a:solidFill>
            <a:latin typeface="Calibri" panose="020F0502020204030204" pitchFamily="34" charset="0"/>
            <a:cs typeface="Calibri" panose="020F0502020204030204" pitchFamily="34" charset="0"/>
          </a:endParaRPr>
        </a:p>
      </dsp:txBody>
      <dsp:txXfrm rot="-5400000">
        <a:off x="4169663" y="118918"/>
        <a:ext cx="7379746" cy="609832"/>
      </dsp:txXfrm>
    </dsp:sp>
    <dsp:sp modelId="{D4424498-85E5-42A6-986A-2E64F1BD573C}">
      <dsp:nvSpPr>
        <dsp:cNvPr id="0" name=""/>
        <dsp:cNvSpPr/>
      </dsp:nvSpPr>
      <dsp:spPr>
        <a:xfrm>
          <a:off x="0" y="1450"/>
          <a:ext cx="4169664" cy="844765"/>
        </a:xfrm>
        <a:prstGeom prst="round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53340" rIns="106680" bIns="53340" numCol="1" spcCol="1270" anchor="ctr" anchorCtr="0">
          <a:noAutofit/>
        </a:bodyPr>
        <a:lstStyle/>
        <a:p>
          <a:pPr marL="0" lvl="0" indent="0" algn="ctr" defTabSz="1244600" rtl="0">
            <a:lnSpc>
              <a:spcPct val="90000"/>
            </a:lnSpc>
            <a:spcBef>
              <a:spcPct val="0"/>
            </a:spcBef>
            <a:spcAft>
              <a:spcPct val="35000"/>
            </a:spcAft>
            <a:buNone/>
          </a:pPr>
          <a:r>
            <a:rPr lang="en-US" sz="2800" b="1" kern="1200">
              <a:solidFill>
                <a:srgbClr val="002060"/>
              </a:solidFill>
              <a:latin typeface="Calibri" panose="020F0502020204030204" pitchFamily="34" charset="0"/>
              <a:cs typeface="Calibri" panose="020F0502020204030204" pitchFamily="34" charset="0"/>
            </a:rPr>
            <a:t>Summary of Needs Assessment</a:t>
          </a:r>
        </a:p>
      </dsp:txBody>
      <dsp:txXfrm>
        <a:off x="41238" y="42688"/>
        <a:ext cx="4087188" cy="762289"/>
      </dsp:txXfrm>
    </dsp:sp>
    <dsp:sp modelId="{263D9744-3BCC-4E3A-A827-0E3C3DAFE934}">
      <dsp:nvSpPr>
        <dsp:cNvPr id="0" name=""/>
        <dsp:cNvSpPr/>
      </dsp:nvSpPr>
      <dsp:spPr>
        <a:xfrm rot="5400000">
          <a:off x="7538125" y="-2395530"/>
          <a:ext cx="675812" cy="7412736"/>
        </a:xfrm>
        <a:prstGeom prst="round2SameRect">
          <a:avLst/>
        </a:prstGeom>
        <a:solidFill>
          <a:schemeClr val="accent3">
            <a:alpha val="90000"/>
            <a:tint val="40000"/>
            <a:hueOff val="0"/>
            <a:satOff val="0"/>
            <a:lumOff val="0"/>
            <a:alphaOff val="0"/>
          </a:schemeClr>
        </a:solidFill>
        <a:ln w="6350" cap="flat" cmpd="sng" algn="ctr">
          <a:solidFill>
            <a:schemeClr val="accent3">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US" sz="1400" b="0" i="0" kern="1200">
              <a:solidFill>
                <a:srgbClr val="002060"/>
              </a:solidFill>
              <a:latin typeface="Calibri" panose="020F0502020204030204" pitchFamily="34" charset="0"/>
              <a:cs typeface="Calibri" panose="020F0502020204030204" pitchFamily="34" charset="0"/>
            </a:rPr>
            <a:t>The objectives the school hopes to achieve over a designated time. Priorities are part of the school’s core culture and help to guide the school to future success</a:t>
          </a:r>
          <a:endParaRPr lang="en-US" sz="1400" kern="1200">
            <a:solidFill>
              <a:srgbClr val="002060"/>
            </a:solidFill>
            <a:latin typeface="Calibri" panose="020F0502020204030204" pitchFamily="34" charset="0"/>
            <a:cs typeface="Calibri" panose="020F0502020204030204" pitchFamily="34" charset="0"/>
          </a:endParaRPr>
        </a:p>
      </dsp:txBody>
      <dsp:txXfrm rot="-5400000">
        <a:off x="4169663" y="1005922"/>
        <a:ext cx="7379746" cy="609832"/>
      </dsp:txXfrm>
    </dsp:sp>
    <dsp:sp modelId="{6F40E43F-1C4F-479C-A1D7-6EDDF739C9B3}">
      <dsp:nvSpPr>
        <dsp:cNvPr id="0" name=""/>
        <dsp:cNvSpPr/>
      </dsp:nvSpPr>
      <dsp:spPr>
        <a:xfrm>
          <a:off x="0" y="888454"/>
          <a:ext cx="4169664" cy="844765"/>
        </a:xfrm>
        <a:prstGeom prst="round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b="1" kern="1200">
              <a:solidFill>
                <a:srgbClr val="002060"/>
              </a:solidFill>
              <a:latin typeface="Calibri" panose="020F0502020204030204" pitchFamily="34" charset="0"/>
              <a:cs typeface="Calibri" panose="020F0502020204030204" pitchFamily="34" charset="0"/>
            </a:rPr>
            <a:t>Priorities</a:t>
          </a:r>
        </a:p>
      </dsp:txBody>
      <dsp:txXfrm>
        <a:off x="41238" y="929692"/>
        <a:ext cx="4087188" cy="762289"/>
      </dsp:txXfrm>
    </dsp:sp>
    <dsp:sp modelId="{5EDDFA7C-AFA8-4C9B-8CEC-DFFE384E2670}">
      <dsp:nvSpPr>
        <dsp:cNvPr id="0" name=""/>
        <dsp:cNvSpPr/>
      </dsp:nvSpPr>
      <dsp:spPr>
        <a:xfrm rot="5400000">
          <a:off x="7538125" y="-1508526"/>
          <a:ext cx="675812" cy="7412736"/>
        </a:xfrm>
        <a:prstGeom prst="round2SameRect">
          <a:avLst/>
        </a:prstGeom>
        <a:solidFill>
          <a:schemeClr val="accent3">
            <a:alpha val="90000"/>
            <a:tint val="40000"/>
            <a:hueOff val="0"/>
            <a:satOff val="0"/>
            <a:lumOff val="0"/>
            <a:alphaOff val="0"/>
          </a:schemeClr>
        </a:solidFill>
        <a:ln w="6350" cap="flat" cmpd="sng" algn="ctr">
          <a:solidFill>
            <a:schemeClr val="accent3">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rtl="0">
            <a:lnSpc>
              <a:spcPct val="90000"/>
            </a:lnSpc>
            <a:spcBef>
              <a:spcPct val="0"/>
            </a:spcBef>
            <a:spcAft>
              <a:spcPct val="15000"/>
            </a:spcAft>
            <a:buChar char="•"/>
          </a:pPr>
          <a:r>
            <a:rPr lang="en-US" sz="1400" b="0" i="0" kern="1200">
              <a:solidFill>
                <a:srgbClr val="002060"/>
              </a:solidFill>
              <a:latin typeface="Calibri" panose="020F0502020204030204" pitchFamily="34" charset="0"/>
              <a:cs typeface="Calibri" panose="020F0502020204030204" pitchFamily="34" charset="0"/>
            </a:rPr>
            <a:t>SMART+E stands for Strategic, Measurable, Achievable, Rigorous, Timebound, and Equitable </a:t>
          </a:r>
          <a:endParaRPr lang="en-US" sz="1400" kern="1200">
            <a:solidFill>
              <a:srgbClr val="002060"/>
            </a:solidFill>
            <a:latin typeface="Calibri" panose="020F0502020204030204" pitchFamily="34" charset="0"/>
            <a:cs typeface="Calibri" panose="020F0502020204030204" pitchFamily="34" charset="0"/>
          </a:endParaRPr>
        </a:p>
      </dsp:txBody>
      <dsp:txXfrm rot="-5400000">
        <a:off x="4169663" y="1892926"/>
        <a:ext cx="7379746" cy="609832"/>
      </dsp:txXfrm>
    </dsp:sp>
    <dsp:sp modelId="{77996409-7CF0-4C8A-82EF-9C78E94FEFC3}">
      <dsp:nvSpPr>
        <dsp:cNvPr id="0" name=""/>
        <dsp:cNvSpPr/>
      </dsp:nvSpPr>
      <dsp:spPr>
        <a:xfrm>
          <a:off x="0" y="1775458"/>
          <a:ext cx="4169664" cy="844765"/>
        </a:xfrm>
        <a:prstGeom prst="round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53340" rIns="106680" bIns="53340" numCol="1" spcCol="1270" anchor="ctr" anchorCtr="0">
          <a:noAutofit/>
        </a:bodyPr>
        <a:lstStyle/>
        <a:p>
          <a:pPr marL="0" lvl="0" indent="0" algn="ctr" defTabSz="1244600" rtl="0">
            <a:lnSpc>
              <a:spcPct val="90000"/>
            </a:lnSpc>
            <a:spcBef>
              <a:spcPct val="0"/>
            </a:spcBef>
            <a:spcAft>
              <a:spcPct val="35000"/>
            </a:spcAft>
            <a:buNone/>
          </a:pPr>
          <a:r>
            <a:rPr lang="en-US" sz="2800" b="1" kern="1200">
              <a:solidFill>
                <a:srgbClr val="002060"/>
              </a:solidFill>
              <a:latin typeface="Calibri" panose="020F0502020204030204" pitchFamily="34" charset="0"/>
              <a:cs typeface="Calibri" panose="020F0502020204030204" pitchFamily="34" charset="0"/>
            </a:rPr>
            <a:t>Measurable Goals</a:t>
          </a:r>
        </a:p>
      </dsp:txBody>
      <dsp:txXfrm>
        <a:off x="41238" y="1816696"/>
        <a:ext cx="4087188" cy="762289"/>
      </dsp:txXfrm>
    </dsp:sp>
    <dsp:sp modelId="{E952837F-0218-431C-99DD-97BAD2B11F57}">
      <dsp:nvSpPr>
        <dsp:cNvPr id="0" name=""/>
        <dsp:cNvSpPr/>
      </dsp:nvSpPr>
      <dsp:spPr>
        <a:xfrm rot="5400000">
          <a:off x="7538125" y="-621522"/>
          <a:ext cx="675812" cy="7412736"/>
        </a:xfrm>
        <a:prstGeom prst="round2SameRect">
          <a:avLst/>
        </a:prstGeom>
        <a:solidFill>
          <a:schemeClr val="accent3">
            <a:alpha val="90000"/>
            <a:tint val="40000"/>
            <a:hueOff val="0"/>
            <a:satOff val="0"/>
            <a:lumOff val="0"/>
            <a:alphaOff val="0"/>
          </a:schemeClr>
        </a:solidFill>
        <a:ln w="6350" cap="flat" cmpd="sng" algn="ctr">
          <a:solidFill>
            <a:schemeClr val="accent3">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US" sz="1400" b="0" i="0" kern="1200">
              <a:solidFill>
                <a:srgbClr val="002060"/>
              </a:solidFill>
              <a:latin typeface="Calibri" panose="020F0502020204030204" pitchFamily="34" charset="0"/>
              <a:cs typeface="Calibri" panose="020F0502020204030204" pitchFamily="34" charset="0"/>
            </a:rPr>
            <a:t>Includes annual targets, the financial resources, and annual action steps. Schools will be required to document progress toward goals and complete their initiatives and action steps each year</a:t>
          </a:r>
          <a:endParaRPr lang="en-US" sz="1400" kern="1200">
            <a:solidFill>
              <a:srgbClr val="002060"/>
            </a:solidFill>
            <a:latin typeface="Calibri" panose="020F0502020204030204" pitchFamily="34" charset="0"/>
            <a:cs typeface="Calibri" panose="020F0502020204030204" pitchFamily="34" charset="0"/>
          </a:endParaRPr>
        </a:p>
      </dsp:txBody>
      <dsp:txXfrm rot="-5400000">
        <a:off x="4169663" y="2779930"/>
        <a:ext cx="7379746" cy="609832"/>
      </dsp:txXfrm>
    </dsp:sp>
    <dsp:sp modelId="{528A32A6-A2FC-4A02-A527-24DB765482BC}">
      <dsp:nvSpPr>
        <dsp:cNvPr id="0" name=""/>
        <dsp:cNvSpPr/>
      </dsp:nvSpPr>
      <dsp:spPr>
        <a:xfrm>
          <a:off x="0" y="2662462"/>
          <a:ext cx="4169664" cy="844765"/>
        </a:xfrm>
        <a:prstGeom prst="round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38100" rIns="76200" bIns="38100" numCol="1" spcCol="1270" anchor="ctr" anchorCtr="0">
          <a:noAutofit/>
        </a:bodyPr>
        <a:lstStyle/>
        <a:p>
          <a:pPr marL="0" lvl="0" indent="0" algn="ctr" defTabSz="889000" rtl="0">
            <a:lnSpc>
              <a:spcPct val="90000"/>
            </a:lnSpc>
            <a:spcBef>
              <a:spcPct val="0"/>
            </a:spcBef>
            <a:spcAft>
              <a:spcPct val="35000"/>
            </a:spcAft>
            <a:buNone/>
          </a:pPr>
          <a:r>
            <a:rPr lang="en-US" sz="2000" b="1" kern="1200">
              <a:solidFill>
                <a:srgbClr val="002060"/>
              </a:solidFill>
              <a:latin typeface="Calibri" panose="020F0502020204030204" pitchFamily="34" charset="0"/>
              <a:cs typeface="Calibri" panose="020F0502020204030204" pitchFamily="34" charset="0"/>
            </a:rPr>
            <a:t>Progress Monitoring/Target &amp; Annual Action Plan Requirements</a:t>
          </a:r>
        </a:p>
      </dsp:txBody>
      <dsp:txXfrm>
        <a:off x="41238" y="2703700"/>
        <a:ext cx="4087188" cy="762289"/>
      </dsp:txXfrm>
    </dsp:sp>
    <dsp:sp modelId="{FB30D640-E123-4D84-A1C1-3164B1C3CC07}">
      <dsp:nvSpPr>
        <dsp:cNvPr id="0" name=""/>
        <dsp:cNvSpPr/>
      </dsp:nvSpPr>
      <dsp:spPr>
        <a:xfrm rot="5400000">
          <a:off x="7538125" y="265481"/>
          <a:ext cx="675812" cy="7412736"/>
        </a:xfrm>
        <a:prstGeom prst="round2SameRect">
          <a:avLst/>
        </a:prstGeom>
        <a:solidFill>
          <a:schemeClr val="accent3">
            <a:alpha val="90000"/>
            <a:tint val="40000"/>
            <a:hueOff val="0"/>
            <a:satOff val="0"/>
            <a:lumOff val="0"/>
            <a:alphaOff val="0"/>
          </a:schemeClr>
        </a:solidFill>
        <a:ln w="6350" cap="flat" cmpd="sng" algn="ctr">
          <a:solidFill>
            <a:schemeClr val="accent3">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US" sz="1400" b="0" i="0" kern="1200">
              <a:solidFill>
                <a:srgbClr val="002060"/>
              </a:solidFill>
              <a:latin typeface="Calibri" panose="020F0502020204030204" pitchFamily="34" charset="0"/>
              <a:cs typeface="Calibri" panose="020F0502020204030204" pitchFamily="34" charset="0"/>
            </a:rPr>
            <a:t>A program, intervention, or strategy that the school will implement to reach a particular measurable goal</a:t>
          </a:r>
          <a:endParaRPr lang="en-US" sz="1400" kern="1200">
            <a:solidFill>
              <a:srgbClr val="002060"/>
            </a:solidFill>
            <a:latin typeface="Calibri" panose="020F0502020204030204" pitchFamily="34" charset="0"/>
            <a:cs typeface="Calibri" panose="020F0502020204030204" pitchFamily="34" charset="0"/>
          </a:endParaRPr>
        </a:p>
      </dsp:txBody>
      <dsp:txXfrm rot="-5400000">
        <a:off x="4169663" y="3666933"/>
        <a:ext cx="7379746" cy="609832"/>
      </dsp:txXfrm>
    </dsp:sp>
    <dsp:sp modelId="{C6F2F4B0-C504-45E5-8FFE-8E15134FBA51}">
      <dsp:nvSpPr>
        <dsp:cNvPr id="0" name=""/>
        <dsp:cNvSpPr/>
      </dsp:nvSpPr>
      <dsp:spPr>
        <a:xfrm>
          <a:off x="0" y="3549466"/>
          <a:ext cx="4169664" cy="844765"/>
        </a:xfrm>
        <a:prstGeom prst="round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53340" rIns="106680" bIns="53340" numCol="1" spcCol="1270" anchor="ctr" anchorCtr="0">
          <a:noAutofit/>
        </a:bodyPr>
        <a:lstStyle/>
        <a:p>
          <a:pPr marL="0" lvl="0" indent="0" algn="ctr" defTabSz="1244600" rtl="0">
            <a:lnSpc>
              <a:spcPct val="90000"/>
            </a:lnSpc>
            <a:spcBef>
              <a:spcPct val="0"/>
            </a:spcBef>
            <a:spcAft>
              <a:spcPct val="35000"/>
            </a:spcAft>
            <a:buNone/>
          </a:pPr>
          <a:r>
            <a:rPr lang="en-US" sz="2800" b="1" kern="1200">
              <a:solidFill>
                <a:srgbClr val="002060"/>
              </a:solidFill>
              <a:latin typeface="Calibri" panose="020F0502020204030204" pitchFamily="34" charset="0"/>
              <a:cs typeface="Calibri" panose="020F0502020204030204" pitchFamily="34" charset="0"/>
            </a:rPr>
            <a:t>Initiatives</a:t>
          </a:r>
        </a:p>
      </dsp:txBody>
      <dsp:txXfrm>
        <a:off x="41238" y="3590704"/>
        <a:ext cx="4087188" cy="762289"/>
      </dsp:txXfrm>
    </dsp:sp>
    <dsp:sp modelId="{9C51B5A5-505E-44FA-80C3-D6437490611F}">
      <dsp:nvSpPr>
        <dsp:cNvPr id="0" name=""/>
        <dsp:cNvSpPr/>
      </dsp:nvSpPr>
      <dsp:spPr>
        <a:xfrm rot="5400000">
          <a:off x="7538125" y="1152485"/>
          <a:ext cx="675812" cy="7412736"/>
        </a:xfrm>
        <a:prstGeom prst="round2SameRect">
          <a:avLst/>
        </a:prstGeom>
        <a:solidFill>
          <a:schemeClr val="accent3">
            <a:alpha val="90000"/>
            <a:tint val="40000"/>
            <a:hueOff val="0"/>
            <a:satOff val="0"/>
            <a:lumOff val="0"/>
            <a:alphaOff val="0"/>
          </a:schemeClr>
        </a:solidFill>
        <a:ln w="6350" cap="flat" cmpd="sng" algn="ctr">
          <a:solidFill>
            <a:schemeClr val="accent3">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US" sz="1400" b="0" i="0" kern="1200">
              <a:solidFill>
                <a:srgbClr val="002060"/>
              </a:solidFill>
              <a:latin typeface="Calibri" panose="020F0502020204030204" pitchFamily="34" charset="0"/>
              <a:cs typeface="Calibri" panose="020F0502020204030204" pitchFamily="34" charset="0"/>
            </a:rPr>
            <a:t>The set of actions that the school will take to implement each initiative</a:t>
          </a:r>
          <a:endParaRPr lang="en-US" sz="1400" kern="1200">
            <a:solidFill>
              <a:srgbClr val="002060"/>
            </a:solidFill>
            <a:latin typeface="Calibri" panose="020F0502020204030204" pitchFamily="34" charset="0"/>
            <a:cs typeface="Calibri" panose="020F0502020204030204" pitchFamily="34" charset="0"/>
          </a:endParaRPr>
        </a:p>
      </dsp:txBody>
      <dsp:txXfrm rot="-5400000">
        <a:off x="4169663" y="4553937"/>
        <a:ext cx="7379746" cy="609832"/>
      </dsp:txXfrm>
    </dsp:sp>
    <dsp:sp modelId="{F976D640-DBA7-4790-84B0-EB5B09ACBE42}">
      <dsp:nvSpPr>
        <dsp:cNvPr id="0" name=""/>
        <dsp:cNvSpPr/>
      </dsp:nvSpPr>
      <dsp:spPr>
        <a:xfrm>
          <a:off x="0" y="4436470"/>
          <a:ext cx="4169664" cy="844765"/>
        </a:xfrm>
        <a:prstGeom prst="round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53340" rIns="106680" bIns="53340" numCol="1" spcCol="1270" anchor="ctr" anchorCtr="0">
          <a:noAutofit/>
        </a:bodyPr>
        <a:lstStyle/>
        <a:p>
          <a:pPr marL="0" lvl="0" indent="0" algn="ctr" defTabSz="1244600" rtl="0">
            <a:lnSpc>
              <a:spcPct val="90000"/>
            </a:lnSpc>
            <a:spcBef>
              <a:spcPct val="0"/>
            </a:spcBef>
            <a:spcAft>
              <a:spcPct val="35000"/>
            </a:spcAft>
            <a:buNone/>
          </a:pPr>
          <a:r>
            <a:rPr lang="en-US" sz="2800" b="1" kern="1200">
              <a:solidFill>
                <a:srgbClr val="002060"/>
              </a:solidFill>
              <a:latin typeface="Calibri" panose="020F0502020204030204" pitchFamily="34" charset="0"/>
              <a:cs typeface="Calibri" panose="020F0502020204030204" pitchFamily="34" charset="0"/>
            </a:rPr>
            <a:t>Action Steps</a:t>
          </a:r>
        </a:p>
      </dsp:txBody>
      <dsp:txXfrm>
        <a:off x="41238" y="4477708"/>
        <a:ext cx="4087188" cy="76228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BB2540-BCB9-4713-83B7-E1497E13A305}">
      <dsp:nvSpPr>
        <dsp:cNvPr id="0" name=""/>
        <dsp:cNvSpPr/>
      </dsp:nvSpPr>
      <dsp:spPr>
        <a:xfrm>
          <a:off x="1530849" y="2402"/>
          <a:ext cx="3038187" cy="1822912"/>
        </a:xfrm>
        <a:prstGeom prst="rect">
          <a:avLst/>
        </a:prstGeom>
        <a:solidFill>
          <a:schemeClr val="accent1">
            <a:lumMod val="40000"/>
            <a:lumOff val="60000"/>
          </a:schemeClr>
        </a:solidFill>
        <a:ln>
          <a:solidFill>
            <a:srgbClr val="002060"/>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0" tIns="95250" rIns="95250" bIns="95250" numCol="1" spcCol="1270" anchor="ctr" anchorCtr="0">
          <a:noAutofit/>
        </a:bodyPr>
        <a:lstStyle/>
        <a:p>
          <a:pPr marL="0" lvl="0" indent="0" algn="ctr" defTabSz="1111250" rtl="0">
            <a:lnSpc>
              <a:spcPct val="90000"/>
            </a:lnSpc>
            <a:spcBef>
              <a:spcPct val="0"/>
            </a:spcBef>
            <a:spcAft>
              <a:spcPct val="35000"/>
            </a:spcAft>
            <a:buNone/>
          </a:pPr>
          <a:r>
            <a:rPr lang="en-US" sz="2500" b="1" kern="1200">
              <a:solidFill>
                <a:srgbClr val="002060"/>
              </a:solidFill>
              <a:latin typeface="Calibri" panose="020F0502020204030204" pitchFamily="34" charset="0"/>
              <a:cs typeface="Calibri" panose="020F0502020204030204" pitchFamily="34" charset="0"/>
            </a:rPr>
            <a:t>Report Card Focus Area(s)</a:t>
          </a:r>
        </a:p>
      </dsp:txBody>
      <dsp:txXfrm>
        <a:off x="1530849" y="2402"/>
        <a:ext cx="3038187" cy="1822912"/>
      </dsp:txXfrm>
    </dsp:sp>
    <dsp:sp modelId="{FD3A9C53-5A72-4B72-A647-4032B98C7D23}">
      <dsp:nvSpPr>
        <dsp:cNvPr id="0" name=""/>
        <dsp:cNvSpPr/>
      </dsp:nvSpPr>
      <dsp:spPr>
        <a:xfrm>
          <a:off x="4872855" y="2402"/>
          <a:ext cx="3038187" cy="1822912"/>
        </a:xfrm>
        <a:prstGeom prst="rect">
          <a:avLst/>
        </a:prstGeom>
        <a:solidFill>
          <a:schemeClr val="accent1">
            <a:lumMod val="40000"/>
            <a:lumOff val="60000"/>
          </a:schemeClr>
        </a:solidFill>
        <a:ln>
          <a:solidFill>
            <a:srgbClr val="002060"/>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0" tIns="95250" rIns="95250" bIns="95250" numCol="1" spcCol="1270" anchor="ctr" anchorCtr="0">
          <a:noAutofit/>
        </a:bodyPr>
        <a:lstStyle/>
        <a:p>
          <a:pPr marL="0" lvl="0" indent="0" algn="ctr" defTabSz="1111250" rtl="0">
            <a:lnSpc>
              <a:spcPct val="90000"/>
            </a:lnSpc>
            <a:spcBef>
              <a:spcPct val="0"/>
            </a:spcBef>
            <a:spcAft>
              <a:spcPct val="35000"/>
            </a:spcAft>
            <a:buNone/>
          </a:pPr>
          <a:r>
            <a:rPr lang="en-US" sz="2500" b="1" kern="1200">
              <a:solidFill>
                <a:srgbClr val="002060"/>
              </a:solidFill>
              <a:latin typeface="Calibri" panose="020F0502020204030204" pitchFamily="34" charset="0"/>
              <a:cs typeface="Calibri" panose="020F0502020204030204" pitchFamily="34" charset="0"/>
            </a:rPr>
            <a:t>Report Card Low Performing Student Group(s) &amp; Reason(s)</a:t>
          </a:r>
        </a:p>
      </dsp:txBody>
      <dsp:txXfrm>
        <a:off x="4872855" y="2402"/>
        <a:ext cx="3038187" cy="1822912"/>
      </dsp:txXfrm>
    </dsp:sp>
    <dsp:sp modelId="{B19041A9-8518-4043-9D9E-29E2A28E83A8}">
      <dsp:nvSpPr>
        <dsp:cNvPr id="0" name=""/>
        <dsp:cNvSpPr/>
      </dsp:nvSpPr>
      <dsp:spPr>
        <a:xfrm>
          <a:off x="1530849" y="2129133"/>
          <a:ext cx="3038187" cy="1822912"/>
        </a:xfrm>
        <a:prstGeom prst="rect">
          <a:avLst/>
        </a:prstGeom>
        <a:solidFill>
          <a:schemeClr val="accent1">
            <a:lumMod val="40000"/>
            <a:lumOff val="60000"/>
          </a:schemeClr>
        </a:solidFill>
        <a:ln>
          <a:solidFill>
            <a:srgbClr val="002060"/>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0" tIns="95250" rIns="95250" bIns="95250" numCol="1" spcCol="1270" anchor="ctr" anchorCtr="0">
          <a:noAutofit/>
        </a:bodyPr>
        <a:lstStyle/>
        <a:p>
          <a:pPr marL="0" lvl="0" indent="0" algn="ctr" defTabSz="1111250" rtl="0">
            <a:lnSpc>
              <a:spcPct val="90000"/>
            </a:lnSpc>
            <a:spcBef>
              <a:spcPct val="0"/>
            </a:spcBef>
            <a:spcAft>
              <a:spcPct val="35000"/>
            </a:spcAft>
            <a:buNone/>
          </a:pPr>
          <a:r>
            <a:rPr lang="en-US" sz="2500" b="1" kern="1200">
              <a:solidFill>
                <a:srgbClr val="002060"/>
              </a:solidFill>
              <a:latin typeface="Calibri" panose="020F0502020204030204" pitchFamily="34" charset="0"/>
              <a:cs typeface="Calibri" panose="020F0502020204030204" pitchFamily="34" charset="0"/>
            </a:rPr>
            <a:t>Professional Development</a:t>
          </a:r>
        </a:p>
      </dsp:txBody>
      <dsp:txXfrm>
        <a:off x="1530849" y="2129133"/>
        <a:ext cx="3038187" cy="1822912"/>
      </dsp:txXfrm>
    </dsp:sp>
    <dsp:sp modelId="{EF134AC4-DAD2-4A17-847D-BAF7C08DCB7F}">
      <dsp:nvSpPr>
        <dsp:cNvPr id="0" name=""/>
        <dsp:cNvSpPr/>
      </dsp:nvSpPr>
      <dsp:spPr>
        <a:xfrm>
          <a:off x="4872855" y="2129133"/>
          <a:ext cx="3038187" cy="1822912"/>
        </a:xfrm>
        <a:prstGeom prst="rect">
          <a:avLst/>
        </a:prstGeom>
        <a:solidFill>
          <a:schemeClr val="accent1">
            <a:lumMod val="40000"/>
            <a:lumOff val="60000"/>
          </a:schemeClr>
        </a:solidFill>
        <a:ln>
          <a:solidFill>
            <a:srgbClr val="002060"/>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0" tIns="95250" rIns="95250" bIns="95250" numCol="1" spcCol="1270" anchor="ctr" anchorCtr="0">
          <a:noAutofit/>
        </a:bodyPr>
        <a:lstStyle/>
        <a:p>
          <a:pPr marL="0" lvl="0" indent="0" algn="ctr" defTabSz="1111250" rtl="0">
            <a:lnSpc>
              <a:spcPct val="90000"/>
            </a:lnSpc>
            <a:spcBef>
              <a:spcPct val="0"/>
            </a:spcBef>
            <a:spcAft>
              <a:spcPct val="35000"/>
            </a:spcAft>
            <a:buNone/>
          </a:pPr>
          <a:r>
            <a:rPr lang="en-US" sz="2500" b="1" kern="1200">
              <a:solidFill>
                <a:srgbClr val="002060"/>
              </a:solidFill>
              <a:latin typeface="Calibri" panose="020F0502020204030204" pitchFamily="34" charset="0"/>
              <a:cs typeface="Calibri" panose="020F0502020204030204" pitchFamily="34" charset="0"/>
            </a:rPr>
            <a:t>Providing Students with Assistance Needed</a:t>
          </a:r>
        </a:p>
      </dsp:txBody>
      <dsp:txXfrm>
        <a:off x="4872855" y="2129133"/>
        <a:ext cx="3038187" cy="182291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0F9E69-0453-4985-A786-5AF1B0997281}">
      <dsp:nvSpPr>
        <dsp:cNvPr id="0" name=""/>
        <dsp:cNvSpPr/>
      </dsp:nvSpPr>
      <dsp:spPr>
        <a:xfrm rot="5400000">
          <a:off x="7367367" y="-3067892"/>
          <a:ext cx="1017329" cy="7412736"/>
        </a:xfrm>
        <a:prstGeom prst="round2Same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US" sz="1400" b="0" i="0" kern="1200">
              <a:solidFill>
                <a:srgbClr val="002060"/>
              </a:solidFill>
              <a:latin typeface="Calibri" panose="020F0502020204030204" pitchFamily="34" charset="0"/>
              <a:cs typeface="Calibri" panose="020F0502020204030204" pitchFamily="34" charset="0"/>
            </a:rPr>
            <a:t>Identified as focus areas on the school report card should be addressed in the SIP and in the budget</a:t>
          </a:r>
          <a:endParaRPr lang="en-US" sz="1400" kern="1200">
            <a:solidFill>
              <a:srgbClr val="002060"/>
            </a:solidFill>
            <a:latin typeface="Calibri" panose="020F0502020204030204" pitchFamily="34" charset="0"/>
            <a:cs typeface="Calibri" panose="020F0502020204030204" pitchFamily="34" charset="0"/>
          </a:endParaRPr>
        </a:p>
      </dsp:txBody>
      <dsp:txXfrm rot="-5400000">
        <a:off x="4169664" y="179473"/>
        <a:ext cx="7363074" cy="918005"/>
      </dsp:txXfrm>
    </dsp:sp>
    <dsp:sp modelId="{B88336E7-E982-43DF-ABE7-A4C5DDAF8369}">
      <dsp:nvSpPr>
        <dsp:cNvPr id="0" name=""/>
        <dsp:cNvSpPr/>
      </dsp:nvSpPr>
      <dsp:spPr>
        <a:xfrm>
          <a:off x="0" y="2643"/>
          <a:ext cx="4169664" cy="1271662"/>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53340" rIns="106680" bIns="53340" numCol="1" spcCol="1270" anchor="ctr" anchorCtr="0">
          <a:noAutofit/>
        </a:bodyPr>
        <a:lstStyle/>
        <a:p>
          <a:pPr marL="0" lvl="0" indent="0" algn="ctr" defTabSz="1244600" rtl="0">
            <a:lnSpc>
              <a:spcPct val="90000"/>
            </a:lnSpc>
            <a:spcBef>
              <a:spcPct val="0"/>
            </a:spcBef>
            <a:spcAft>
              <a:spcPct val="35000"/>
            </a:spcAft>
            <a:buNone/>
          </a:pPr>
          <a:r>
            <a:rPr lang="en-US" sz="2800" b="1" kern="1200">
              <a:solidFill>
                <a:srgbClr val="002060"/>
              </a:solidFill>
              <a:latin typeface="Calibri" panose="020F0502020204030204" pitchFamily="34" charset="0"/>
              <a:cs typeface="Calibri" panose="020F0502020204030204" pitchFamily="34" charset="0"/>
            </a:rPr>
            <a:t>Report Card                Focus Area(s)</a:t>
          </a:r>
        </a:p>
      </dsp:txBody>
      <dsp:txXfrm>
        <a:off x="62077" y="64720"/>
        <a:ext cx="4045510" cy="1147508"/>
      </dsp:txXfrm>
    </dsp:sp>
    <dsp:sp modelId="{6941E057-B8A3-4640-9727-B8CF497C4201}">
      <dsp:nvSpPr>
        <dsp:cNvPr id="0" name=""/>
        <dsp:cNvSpPr/>
      </dsp:nvSpPr>
      <dsp:spPr>
        <a:xfrm rot="5400000">
          <a:off x="7367367" y="-1732647"/>
          <a:ext cx="1017329" cy="7412736"/>
        </a:xfrm>
        <a:prstGeom prst="round2Same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US" sz="1400" b="0" i="0" kern="1200">
              <a:solidFill>
                <a:srgbClr val="002060"/>
              </a:solidFill>
              <a:latin typeface="Calibri" panose="020F0502020204030204" pitchFamily="34" charset="0"/>
              <a:cs typeface="Calibri" panose="020F0502020204030204" pitchFamily="34" charset="0"/>
            </a:rPr>
            <a:t>The low-performing subgroups that have been identified on the school report card should be addressed in the SIP and in the budget</a:t>
          </a:r>
          <a:endParaRPr lang="en-US" sz="1400" kern="1200">
            <a:solidFill>
              <a:srgbClr val="002060"/>
            </a:solidFill>
            <a:latin typeface="Calibri" panose="020F0502020204030204" pitchFamily="34" charset="0"/>
            <a:cs typeface="Calibri" panose="020F0502020204030204" pitchFamily="34" charset="0"/>
          </a:endParaRPr>
        </a:p>
      </dsp:txBody>
      <dsp:txXfrm rot="-5400000">
        <a:off x="4169664" y="1514718"/>
        <a:ext cx="7363074" cy="918005"/>
      </dsp:txXfrm>
    </dsp:sp>
    <dsp:sp modelId="{81D2A337-3DB6-47A9-8CB8-10454AC6F38A}">
      <dsp:nvSpPr>
        <dsp:cNvPr id="0" name=""/>
        <dsp:cNvSpPr/>
      </dsp:nvSpPr>
      <dsp:spPr>
        <a:xfrm>
          <a:off x="0" y="1337889"/>
          <a:ext cx="4169664" cy="1271662"/>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53340" rIns="106680" bIns="53340" numCol="1" spcCol="1270" anchor="ctr" anchorCtr="0">
          <a:noAutofit/>
        </a:bodyPr>
        <a:lstStyle/>
        <a:p>
          <a:pPr marL="0" lvl="0" indent="0" algn="ctr" defTabSz="1244600" rtl="0">
            <a:lnSpc>
              <a:spcPct val="90000"/>
            </a:lnSpc>
            <a:spcBef>
              <a:spcPct val="0"/>
            </a:spcBef>
            <a:spcAft>
              <a:spcPct val="35000"/>
            </a:spcAft>
            <a:buNone/>
          </a:pPr>
          <a:r>
            <a:rPr lang="en-US" sz="2800" b="1" kern="1200">
              <a:solidFill>
                <a:srgbClr val="002060"/>
              </a:solidFill>
              <a:latin typeface="Calibri" panose="020F0502020204030204" pitchFamily="34" charset="0"/>
              <a:cs typeface="Calibri" panose="020F0502020204030204" pitchFamily="34" charset="0"/>
            </a:rPr>
            <a:t>Report Card Low Performing Student Group(s) &amp; Reason(s)</a:t>
          </a:r>
        </a:p>
      </dsp:txBody>
      <dsp:txXfrm>
        <a:off x="62077" y="1399966"/>
        <a:ext cx="4045510" cy="1147508"/>
      </dsp:txXfrm>
    </dsp:sp>
    <dsp:sp modelId="{9A384353-1C48-40C0-8B18-27E626D48114}">
      <dsp:nvSpPr>
        <dsp:cNvPr id="0" name=""/>
        <dsp:cNvSpPr/>
      </dsp:nvSpPr>
      <dsp:spPr>
        <a:xfrm rot="5400000">
          <a:off x="7367367" y="-397401"/>
          <a:ext cx="1017329" cy="7412736"/>
        </a:xfrm>
        <a:prstGeom prst="round2Same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rtl="0">
            <a:lnSpc>
              <a:spcPct val="90000"/>
            </a:lnSpc>
            <a:spcBef>
              <a:spcPct val="0"/>
            </a:spcBef>
            <a:spcAft>
              <a:spcPct val="15000"/>
            </a:spcAft>
            <a:buChar char="•"/>
          </a:pPr>
          <a:r>
            <a:rPr lang="en-US" sz="1400" b="0" i="0" kern="1200">
              <a:solidFill>
                <a:srgbClr val="002060"/>
              </a:solidFill>
              <a:latin typeface="Calibri" panose="020F0502020204030204" pitchFamily="34" charset="0"/>
              <a:cs typeface="Calibri" panose="020F0502020204030204" pitchFamily="34" charset="0"/>
            </a:rPr>
            <a:t>Activities that will support the school's improvement &amp;  teacher induction and mentoring activities that will be undertaken to support the implementation of the school's improvement efforts (as applicable)</a:t>
          </a:r>
          <a:endParaRPr lang="en-US" sz="1400" kern="1200">
            <a:solidFill>
              <a:srgbClr val="002060"/>
            </a:solidFill>
            <a:latin typeface="Calibri" panose="020F0502020204030204" pitchFamily="34" charset="0"/>
            <a:cs typeface="Calibri" panose="020F0502020204030204" pitchFamily="34" charset="0"/>
          </a:endParaRPr>
        </a:p>
      </dsp:txBody>
      <dsp:txXfrm rot="-5400000">
        <a:off x="4169664" y="2849964"/>
        <a:ext cx="7363074" cy="918005"/>
      </dsp:txXfrm>
    </dsp:sp>
    <dsp:sp modelId="{DD96562B-E21E-4184-8653-804E5804A262}">
      <dsp:nvSpPr>
        <dsp:cNvPr id="0" name=""/>
        <dsp:cNvSpPr/>
      </dsp:nvSpPr>
      <dsp:spPr>
        <a:xfrm>
          <a:off x="0" y="2673135"/>
          <a:ext cx="4169664" cy="1271662"/>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53340" rIns="106680" bIns="53340" numCol="1" spcCol="1270" anchor="ctr" anchorCtr="0">
          <a:noAutofit/>
        </a:bodyPr>
        <a:lstStyle/>
        <a:p>
          <a:pPr marL="0" lvl="0" indent="0" algn="ctr" defTabSz="1244600" rtl="0">
            <a:lnSpc>
              <a:spcPct val="90000"/>
            </a:lnSpc>
            <a:spcBef>
              <a:spcPct val="0"/>
            </a:spcBef>
            <a:spcAft>
              <a:spcPct val="35000"/>
            </a:spcAft>
            <a:buNone/>
          </a:pPr>
          <a:r>
            <a:rPr lang="en-US" sz="2800" b="1" kern="1200">
              <a:solidFill>
                <a:srgbClr val="002060"/>
              </a:solidFill>
              <a:latin typeface="Calibri" panose="020F0502020204030204" pitchFamily="34" charset="0"/>
              <a:cs typeface="Calibri" panose="020F0502020204030204" pitchFamily="34" charset="0"/>
            </a:rPr>
            <a:t>Professional Development</a:t>
          </a:r>
        </a:p>
      </dsp:txBody>
      <dsp:txXfrm>
        <a:off x="62077" y="2735212"/>
        <a:ext cx="4045510" cy="1147508"/>
      </dsp:txXfrm>
    </dsp:sp>
    <dsp:sp modelId="{E3617744-003C-425E-B131-CEB58F60765C}">
      <dsp:nvSpPr>
        <dsp:cNvPr id="0" name=""/>
        <dsp:cNvSpPr/>
      </dsp:nvSpPr>
      <dsp:spPr>
        <a:xfrm rot="5400000">
          <a:off x="7367367" y="937843"/>
          <a:ext cx="1017329" cy="7412736"/>
        </a:xfrm>
        <a:prstGeom prst="round2Same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rtl="0">
            <a:lnSpc>
              <a:spcPct val="90000"/>
            </a:lnSpc>
            <a:spcBef>
              <a:spcPct val="0"/>
            </a:spcBef>
            <a:spcAft>
              <a:spcPct val="15000"/>
            </a:spcAft>
            <a:buChar char="•"/>
          </a:pPr>
          <a:r>
            <a:rPr lang="en-US" sz="1400" b="0" i="0" kern="1200">
              <a:solidFill>
                <a:srgbClr val="002060"/>
              </a:solidFill>
              <a:latin typeface="Calibri" panose="020F0502020204030204" pitchFamily="34" charset="0"/>
              <a:ea typeface="+mn-ea"/>
              <a:cs typeface="Calibri" panose="020F0502020204030204" pitchFamily="34" charset="0"/>
            </a:rPr>
            <a:t>Plan used for summer school, after school, and other support to provide each child with the assistance needed (when appropriate)</a:t>
          </a:r>
        </a:p>
      </dsp:txBody>
      <dsp:txXfrm rot="-5400000">
        <a:off x="4169664" y="4185208"/>
        <a:ext cx="7363074" cy="918005"/>
      </dsp:txXfrm>
    </dsp:sp>
    <dsp:sp modelId="{241F4622-E1BA-4801-8A8F-E42F9A2B63DE}">
      <dsp:nvSpPr>
        <dsp:cNvPr id="0" name=""/>
        <dsp:cNvSpPr/>
      </dsp:nvSpPr>
      <dsp:spPr>
        <a:xfrm>
          <a:off x="0" y="4008380"/>
          <a:ext cx="4169664" cy="1271662"/>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53340" rIns="106680" bIns="53340" numCol="1" spcCol="1270" anchor="ctr" anchorCtr="0">
          <a:noAutofit/>
        </a:bodyPr>
        <a:lstStyle/>
        <a:p>
          <a:pPr marL="0" lvl="0" indent="0" algn="ctr" defTabSz="1244600" rtl="0">
            <a:lnSpc>
              <a:spcPct val="90000"/>
            </a:lnSpc>
            <a:spcBef>
              <a:spcPct val="0"/>
            </a:spcBef>
            <a:spcAft>
              <a:spcPct val="35000"/>
            </a:spcAft>
            <a:buNone/>
          </a:pPr>
          <a:r>
            <a:rPr lang="en-US" sz="2800" b="1" kern="1200">
              <a:solidFill>
                <a:srgbClr val="002060"/>
              </a:solidFill>
              <a:latin typeface="Calibri" panose="020F0502020204030204" pitchFamily="34" charset="0"/>
              <a:cs typeface="Calibri" panose="020F0502020204030204" pitchFamily="34" charset="0"/>
            </a:rPr>
            <a:t>Providing Students with Assistance Needed</a:t>
          </a:r>
        </a:p>
      </dsp:txBody>
      <dsp:txXfrm>
        <a:off x="62077" y="4070457"/>
        <a:ext cx="4045510" cy="114750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E1A172-8BF3-43FD-8C05-07CE13090301}">
      <dsp:nvSpPr>
        <dsp:cNvPr id="0" name=""/>
        <dsp:cNvSpPr/>
      </dsp:nvSpPr>
      <dsp:spPr>
        <a:xfrm>
          <a:off x="6570080" y="41983"/>
          <a:ext cx="1492850" cy="14928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a:solidFill>
                <a:srgbClr val="0000FF"/>
              </a:solidFill>
              <a:latin typeface="Calibri" panose="020F0502020204030204" pitchFamily="34" charset="0"/>
              <a:cs typeface="Calibri" panose="020F0502020204030204" pitchFamily="34" charset="0"/>
            </a:rPr>
            <a:t>Summary of Needs Assessment</a:t>
          </a:r>
        </a:p>
      </dsp:txBody>
      <dsp:txXfrm>
        <a:off x="6570080" y="41983"/>
        <a:ext cx="1492850" cy="1492850"/>
      </dsp:txXfrm>
    </dsp:sp>
    <dsp:sp modelId="{9A557261-43B1-4E36-9144-CDCF187344D0}">
      <dsp:nvSpPr>
        <dsp:cNvPr id="0" name=""/>
        <dsp:cNvSpPr/>
      </dsp:nvSpPr>
      <dsp:spPr>
        <a:xfrm>
          <a:off x="3058597" y="-1175"/>
          <a:ext cx="5596820" cy="5596820"/>
        </a:xfrm>
        <a:prstGeom prst="circularArrow">
          <a:avLst>
            <a:gd name="adj1" fmla="val 5201"/>
            <a:gd name="adj2" fmla="val 335994"/>
            <a:gd name="adj3" fmla="val 21292911"/>
            <a:gd name="adj4" fmla="val 19766529"/>
            <a:gd name="adj5" fmla="val 6068"/>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F4F67F9-8AC1-4E74-A367-3955FFE85AAF}">
      <dsp:nvSpPr>
        <dsp:cNvPr id="0" name=""/>
        <dsp:cNvSpPr/>
      </dsp:nvSpPr>
      <dsp:spPr>
        <a:xfrm>
          <a:off x="7472099" y="2818112"/>
          <a:ext cx="1492850" cy="14928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a:solidFill>
                <a:srgbClr val="0000FF"/>
              </a:solidFill>
              <a:latin typeface="Calibri" panose="020F0502020204030204" pitchFamily="34" charset="0"/>
              <a:cs typeface="Calibri" panose="020F0502020204030204" pitchFamily="34" charset="0"/>
            </a:rPr>
            <a:t>Report Card Focus Areas</a:t>
          </a:r>
        </a:p>
      </dsp:txBody>
      <dsp:txXfrm>
        <a:off x="7472099" y="2818112"/>
        <a:ext cx="1492850" cy="1492850"/>
      </dsp:txXfrm>
    </dsp:sp>
    <dsp:sp modelId="{369E2899-7955-4524-A72E-40367A0FCA1D}">
      <dsp:nvSpPr>
        <dsp:cNvPr id="0" name=""/>
        <dsp:cNvSpPr/>
      </dsp:nvSpPr>
      <dsp:spPr>
        <a:xfrm>
          <a:off x="3058597" y="-1175"/>
          <a:ext cx="5596820" cy="5596820"/>
        </a:xfrm>
        <a:prstGeom prst="circularArrow">
          <a:avLst>
            <a:gd name="adj1" fmla="val 5201"/>
            <a:gd name="adj2" fmla="val 335994"/>
            <a:gd name="adj3" fmla="val 3974255"/>
            <a:gd name="adj4" fmla="val 2253747"/>
            <a:gd name="adj5" fmla="val 6068"/>
          </a:avLst>
        </a:prstGeom>
        <a:solidFill>
          <a:schemeClr val="accent2">
            <a:shade val="80000"/>
            <a:hueOff val="136670"/>
            <a:satOff val="-11887"/>
            <a:lumOff val="926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801E964-6A82-467C-BAF6-B7C764F90930}">
      <dsp:nvSpPr>
        <dsp:cNvPr id="0" name=""/>
        <dsp:cNvSpPr/>
      </dsp:nvSpPr>
      <dsp:spPr>
        <a:xfrm>
          <a:off x="5083009" y="4533854"/>
          <a:ext cx="1547996" cy="14928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a:solidFill>
                <a:srgbClr val="0000FF"/>
              </a:solidFill>
              <a:latin typeface="Calibri" panose="020F0502020204030204" pitchFamily="34" charset="0"/>
              <a:cs typeface="Calibri" panose="020F0502020204030204" pitchFamily="34" charset="0"/>
            </a:rPr>
            <a:t>Report Card Low Performing Subgroups &amp; Reasons</a:t>
          </a:r>
        </a:p>
      </dsp:txBody>
      <dsp:txXfrm>
        <a:off x="5083009" y="4533854"/>
        <a:ext cx="1547996" cy="1492850"/>
      </dsp:txXfrm>
    </dsp:sp>
    <dsp:sp modelId="{1F85C36C-5957-4878-8501-7B3F7CEFFA0C}">
      <dsp:nvSpPr>
        <dsp:cNvPr id="0" name=""/>
        <dsp:cNvSpPr/>
      </dsp:nvSpPr>
      <dsp:spPr>
        <a:xfrm>
          <a:off x="3058597" y="-1175"/>
          <a:ext cx="5596820" cy="5596820"/>
        </a:xfrm>
        <a:prstGeom prst="circularArrow">
          <a:avLst>
            <a:gd name="adj1" fmla="val 5201"/>
            <a:gd name="adj2" fmla="val 335994"/>
            <a:gd name="adj3" fmla="val 8210259"/>
            <a:gd name="adj4" fmla="val 6489751"/>
            <a:gd name="adj5" fmla="val 6068"/>
          </a:avLst>
        </a:prstGeom>
        <a:solidFill>
          <a:schemeClr val="accent2">
            <a:shade val="80000"/>
            <a:hueOff val="273340"/>
            <a:satOff val="-23775"/>
            <a:lumOff val="1852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2530E84-DF02-4E16-9262-1B3B32008FB4}">
      <dsp:nvSpPr>
        <dsp:cNvPr id="0" name=""/>
        <dsp:cNvSpPr/>
      </dsp:nvSpPr>
      <dsp:spPr>
        <a:xfrm>
          <a:off x="2749066" y="2818112"/>
          <a:ext cx="1492850" cy="14928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a:solidFill>
                <a:srgbClr val="0000FF"/>
              </a:solidFill>
              <a:latin typeface="Calibri" panose="020F0502020204030204" pitchFamily="34" charset="0"/>
              <a:cs typeface="Calibri" panose="020F0502020204030204" pitchFamily="34" charset="0"/>
            </a:rPr>
            <a:t>Priorities</a:t>
          </a:r>
        </a:p>
      </dsp:txBody>
      <dsp:txXfrm>
        <a:off x="2749066" y="2818112"/>
        <a:ext cx="1492850" cy="1492850"/>
      </dsp:txXfrm>
    </dsp:sp>
    <dsp:sp modelId="{B07537EB-C6C4-49D6-8578-ABF38B747D2C}">
      <dsp:nvSpPr>
        <dsp:cNvPr id="0" name=""/>
        <dsp:cNvSpPr/>
      </dsp:nvSpPr>
      <dsp:spPr>
        <a:xfrm>
          <a:off x="3058597" y="-1175"/>
          <a:ext cx="5596820" cy="5596820"/>
        </a:xfrm>
        <a:prstGeom prst="circularArrow">
          <a:avLst>
            <a:gd name="adj1" fmla="val 5201"/>
            <a:gd name="adj2" fmla="val 335994"/>
            <a:gd name="adj3" fmla="val 12297477"/>
            <a:gd name="adj4" fmla="val 10771095"/>
            <a:gd name="adj5" fmla="val 6068"/>
          </a:avLst>
        </a:prstGeom>
        <a:solidFill>
          <a:schemeClr val="accent2">
            <a:shade val="80000"/>
            <a:hueOff val="410010"/>
            <a:satOff val="-35662"/>
            <a:lumOff val="277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CA373F9-20FA-4BF2-93C5-5B28283CF68C}">
      <dsp:nvSpPr>
        <dsp:cNvPr id="0" name=""/>
        <dsp:cNvSpPr/>
      </dsp:nvSpPr>
      <dsp:spPr>
        <a:xfrm>
          <a:off x="3651085" y="41983"/>
          <a:ext cx="1492850" cy="14928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a:solidFill>
                <a:srgbClr val="0000FF"/>
              </a:solidFill>
              <a:latin typeface="Calibri" panose="020F0502020204030204" pitchFamily="34" charset="0"/>
              <a:cs typeface="Calibri" panose="020F0502020204030204" pitchFamily="34" charset="0"/>
            </a:rPr>
            <a:t>Measurable Goals</a:t>
          </a:r>
        </a:p>
      </dsp:txBody>
      <dsp:txXfrm>
        <a:off x="3651085" y="41983"/>
        <a:ext cx="1492850" cy="1492850"/>
      </dsp:txXfrm>
    </dsp:sp>
    <dsp:sp modelId="{1C6D0E71-261F-4D5C-990C-6993C42A41F3}">
      <dsp:nvSpPr>
        <dsp:cNvPr id="0" name=""/>
        <dsp:cNvSpPr/>
      </dsp:nvSpPr>
      <dsp:spPr>
        <a:xfrm>
          <a:off x="3058597" y="-1175"/>
          <a:ext cx="5596820" cy="5596820"/>
        </a:xfrm>
        <a:prstGeom prst="circularArrow">
          <a:avLst>
            <a:gd name="adj1" fmla="val 5201"/>
            <a:gd name="adj2" fmla="val 335994"/>
            <a:gd name="adj3" fmla="val 16865345"/>
            <a:gd name="adj4" fmla="val 15198661"/>
            <a:gd name="adj5" fmla="val 6068"/>
          </a:avLst>
        </a:prstGeom>
        <a:solidFill>
          <a:schemeClr val="accent2">
            <a:shade val="80000"/>
            <a:hueOff val="546681"/>
            <a:satOff val="-47550"/>
            <a:lumOff val="370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0E26B406-D1DD-47A3-8FEE-DEC4B53F4A39}" type="datetimeFigureOut">
              <a:rPr lang="en-US" smtClean="0"/>
              <a:t>4/22/2024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B4BEFC1E-13DF-4FAF-9ADD-29622D1B59B4}" type="slidenum">
              <a:rPr lang="en-US" smtClean="0"/>
              <a:t>‹#›</a:t>
            </a:fld>
            <a:endParaRPr lang="en-US"/>
          </a:p>
        </p:txBody>
      </p:sp>
    </p:spTree>
    <p:extLst>
      <p:ext uri="{BB962C8B-B14F-4D97-AF65-F5344CB8AC3E}">
        <p14:creationId xmlns:p14="http://schemas.microsoft.com/office/powerpoint/2010/main" val="41090365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4BEFC1E-13DF-4FAF-9ADD-29622D1B59B4}" type="slidenum">
              <a:rPr lang="en-US" smtClean="0"/>
              <a:t>10</a:t>
            </a:fld>
            <a:endParaRPr lang="en-US"/>
          </a:p>
        </p:txBody>
      </p:sp>
    </p:spTree>
    <p:extLst>
      <p:ext uri="{BB962C8B-B14F-4D97-AF65-F5344CB8AC3E}">
        <p14:creationId xmlns:p14="http://schemas.microsoft.com/office/powerpoint/2010/main" val="34527653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4BEFC1E-13DF-4FAF-9ADD-29622D1B59B4}" type="slidenum">
              <a:rPr lang="en-US" smtClean="0"/>
              <a:t>12</a:t>
            </a:fld>
            <a:endParaRPr lang="en-US"/>
          </a:p>
        </p:txBody>
      </p:sp>
    </p:spTree>
    <p:extLst>
      <p:ext uri="{BB962C8B-B14F-4D97-AF65-F5344CB8AC3E}">
        <p14:creationId xmlns:p14="http://schemas.microsoft.com/office/powerpoint/2010/main" val="2041524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4BEFC1E-13DF-4FAF-9ADD-29622D1B59B4}" type="slidenum">
              <a:rPr lang="en-US" smtClean="0"/>
              <a:t>14</a:t>
            </a:fld>
            <a:endParaRPr lang="en-US"/>
          </a:p>
        </p:txBody>
      </p:sp>
    </p:spTree>
    <p:extLst>
      <p:ext uri="{BB962C8B-B14F-4D97-AF65-F5344CB8AC3E}">
        <p14:creationId xmlns:p14="http://schemas.microsoft.com/office/powerpoint/2010/main" val="19996538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3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3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5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1">
    <p:spTree>
      <p:nvGrpSpPr>
        <p:cNvPr id="1" name=""/>
        <p:cNvGrpSpPr/>
        <p:nvPr/>
      </p:nvGrpSpPr>
      <p:grpSpPr>
        <a:xfrm>
          <a:off x="0" y="0"/>
          <a:ext cx="0" cy="0"/>
          <a:chOff x="0" y="0"/>
          <a:chExt cx="0" cy="0"/>
        </a:xfrm>
      </p:grpSpPr>
      <p:sp>
        <p:nvSpPr>
          <p:cNvPr id="21" name="Picture Placeholder 20">
            <a:extLst>
              <a:ext uri="{FF2B5EF4-FFF2-40B4-BE49-F238E27FC236}">
                <a16:creationId xmlns:a16="http://schemas.microsoft.com/office/drawing/2014/main" id="{25E961FD-291E-4942-B84C-5A716FDD4302}"/>
              </a:ext>
            </a:extLst>
          </p:cNvPr>
          <p:cNvSpPr>
            <a:spLocks noGrp="1"/>
          </p:cNvSpPr>
          <p:nvPr>
            <p:ph type="pic" sz="quarter" idx="13"/>
          </p:nvPr>
        </p:nvSpPr>
        <p:spPr>
          <a:xfrm>
            <a:off x="304800" y="304799"/>
            <a:ext cx="11572875" cy="3538728"/>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a:lstStyle>
            <a:lvl1pPr marL="0" indent="0">
              <a:buNone/>
              <a:defRPr/>
            </a:lvl1pPr>
          </a:lstStyle>
          <a:p>
            <a:endParaRPr lang="en-US"/>
          </a:p>
        </p:txBody>
      </p:sp>
      <p:sp>
        <p:nvSpPr>
          <p:cNvPr id="13" name="Прямоугольник 2">
            <a:extLst>
              <a:ext uri="{FF2B5EF4-FFF2-40B4-BE49-F238E27FC236}">
                <a16:creationId xmlns:a16="http://schemas.microsoft.com/office/drawing/2014/main" id="{B7877920-6C8D-4802-81F7-DCDE19AEA2A6}"/>
              </a:ext>
            </a:extLst>
          </p:cNvPr>
          <p:cNvSpPr/>
          <p:nvPr userDrawn="1"/>
        </p:nvSpPr>
        <p:spPr>
          <a:xfrm>
            <a:off x="304800" y="4159116"/>
            <a:ext cx="8899100" cy="2386744"/>
          </a:xfrm>
          <a:prstGeom prst="rect">
            <a:avLst/>
          </a:prstGeom>
          <a:solidFill>
            <a:srgbClr val="1A4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Прямоугольник 11">
            <a:extLst>
              <a:ext uri="{FF2B5EF4-FFF2-40B4-BE49-F238E27FC236}">
                <a16:creationId xmlns:a16="http://schemas.microsoft.com/office/drawing/2014/main" id="{AC6E8A01-1018-4AFE-A229-B735D9B018CB}"/>
              </a:ext>
            </a:extLst>
          </p:cNvPr>
          <p:cNvSpPr/>
          <p:nvPr userDrawn="1"/>
        </p:nvSpPr>
        <p:spPr>
          <a:xfrm>
            <a:off x="9526469" y="4159116"/>
            <a:ext cx="2351843" cy="2386744"/>
          </a:xfrm>
          <a:prstGeom prst="rect">
            <a:avLst/>
          </a:prstGeom>
          <a:solidFill>
            <a:srgbClr val="8FB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5" name="Graphic 14">
            <a:extLst>
              <a:ext uri="{FF2B5EF4-FFF2-40B4-BE49-F238E27FC236}">
                <a16:creationId xmlns:a16="http://schemas.microsoft.com/office/drawing/2014/main" id="{3665694F-8DF2-4937-B609-8F95E258987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103271" y="5097963"/>
            <a:ext cx="1198238" cy="509050"/>
          </a:xfrm>
          <a:prstGeom prst="rect">
            <a:avLst/>
          </a:prstGeom>
        </p:spPr>
      </p:pic>
      <p:cxnSp>
        <p:nvCxnSpPr>
          <p:cNvPr id="19" name="Straight Connector 18">
            <a:extLst>
              <a:ext uri="{FF2B5EF4-FFF2-40B4-BE49-F238E27FC236}">
                <a16:creationId xmlns:a16="http://schemas.microsoft.com/office/drawing/2014/main" id="{7C450DC8-B6F7-403F-8C0C-54545608D944}"/>
              </a:ext>
            </a:extLst>
          </p:cNvPr>
          <p:cNvCxnSpPr/>
          <p:nvPr userDrawn="1"/>
        </p:nvCxnSpPr>
        <p:spPr>
          <a:xfrm>
            <a:off x="730471" y="5249772"/>
            <a:ext cx="597962" cy="0"/>
          </a:xfrm>
          <a:prstGeom prst="line">
            <a:avLst/>
          </a:prstGeom>
          <a:ln w="76200">
            <a:solidFill>
              <a:srgbClr val="EC5153"/>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65534C59-34ED-4253-B5D0-0B6A3FABBF6D}"/>
              </a:ext>
            </a:extLst>
          </p:cNvPr>
          <p:cNvSpPr>
            <a:spLocks noGrp="1"/>
          </p:cNvSpPr>
          <p:nvPr>
            <p:ph type="ctrTitle" hasCustomPrompt="1"/>
          </p:nvPr>
        </p:nvSpPr>
        <p:spPr>
          <a:xfrm>
            <a:off x="622817" y="4399360"/>
            <a:ext cx="8266176" cy="701731"/>
          </a:xfrm>
        </p:spPr>
        <p:txBody>
          <a:bodyPr anchor="t"/>
          <a:lstStyle>
            <a:lvl1pPr algn="l">
              <a:defRPr sz="4400">
                <a:solidFill>
                  <a:schemeClr val="bg1"/>
                </a:solidFill>
              </a:defRPr>
            </a:lvl1pPr>
          </a:lstStyle>
          <a:p>
            <a:r>
              <a:rPr lang="en-US"/>
              <a:t>YOUR DECK’S TITLE GOES HERE</a:t>
            </a:r>
          </a:p>
        </p:txBody>
      </p:sp>
      <p:sp>
        <p:nvSpPr>
          <p:cNvPr id="3" name="Subtitle 2">
            <a:extLst>
              <a:ext uri="{FF2B5EF4-FFF2-40B4-BE49-F238E27FC236}">
                <a16:creationId xmlns:a16="http://schemas.microsoft.com/office/drawing/2014/main" id="{1455C329-DC2F-488E-861C-64EAB89C8320}"/>
              </a:ext>
            </a:extLst>
          </p:cNvPr>
          <p:cNvSpPr>
            <a:spLocks noGrp="1"/>
          </p:cNvSpPr>
          <p:nvPr>
            <p:ph type="subTitle" idx="1" hasCustomPrompt="1"/>
          </p:nvPr>
        </p:nvSpPr>
        <p:spPr>
          <a:xfrm>
            <a:off x="622817" y="5332289"/>
            <a:ext cx="8266176" cy="1069848"/>
          </a:xfrm>
        </p:spPr>
        <p:txBody>
          <a:bodyPr>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Your Deck’s sub-title goes here. Just make sure it doesn’t exceed two lines!</a:t>
            </a:r>
          </a:p>
        </p:txBody>
      </p:sp>
    </p:spTree>
    <p:extLst>
      <p:ext uri="{BB962C8B-B14F-4D97-AF65-F5344CB8AC3E}">
        <p14:creationId xmlns:p14="http://schemas.microsoft.com/office/powerpoint/2010/main" val="6644318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Columns Paragraph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t>4/22/2024</a:t>
            </a:fld>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a:t>Lorem ipsum dolor sit amet, consectetur adipiscing elit, sed do eiusmod tempor incididunt ut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
        <p:nvSpPr>
          <p:cNvPr id="8" name="Text Placeholder 7">
            <a:extLst>
              <a:ext uri="{FF2B5EF4-FFF2-40B4-BE49-F238E27FC236}">
                <a16:creationId xmlns:a16="http://schemas.microsoft.com/office/drawing/2014/main" id="{51E94711-1222-4A37-8026-D8C0D6ED4201}"/>
              </a:ext>
            </a:extLst>
          </p:cNvPr>
          <p:cNvSpPr>
            <a:spLocks noGrp="1"/>
          </p:cNvSpPr>
          <p:nvPr>
            <p:ph type="body" sz="quarter" idx="14"/>
          </p:nvPr>
        </p:nvSpPr>
        <p:spPr>
          <a:xfrm>
            <a:off x="304800" y="2087878"/>
            <a:ext cx="11582400" cy="3703320"/>
          </a:xfrm>
        </p:spPr>
        <p:txBody>
          <a:bodyPr numCol="3" spcCol="914400"/>
          <a:lstStyle>
            <a:lvl1pPr marL="0" indent="0">
              <a:buNone/>
              <a:tabLst/>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8061044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userDrawn="1">
  <p:cSld name="Laptop Contrast">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7D3379F5-E8B4-4D18-AFEB-0F1C1FD066AD}"/>
              </a:ext>
            </a:extLst>
          </p:cNvPr>
          <p:cNvSpPr>
            <a:spLocks noGrp="1"/>
          </p:cNvSpPr>
          <p:nvPr>
            <p:ph type="pic" sz="quarter" idx="13"/>
          </p:nvPr>
        </p:nvSpPr>
        <p:spPr>
          <a:xfrm>
            <a:off x="585790" y="959254"/>
            <a:ext cx="6406935" cy="4007616"/>
          </a:xfrm>
          <a:custGeom>
            <a:avLst/>
            <a:gdLst>
              <a:gd name="connsiteX0" fmla="*/ 0 w 6406935"/>
              <a:gd name="connsiteY0" fmla="*/ 0 h 4007616"/>
              <a:gd name="connsiteX1" fmla="*/ 6406935 w 6406935"/>
              <a:gd name="connsiteY1" fmla="*/ 0 h 4007616"/>
              <a:gd name="connsiteX2" fmla="*/ 6406935 w 6406935"/>
              <a:gd name="connsiteY2" fmla="*/ 4007616 h 4007616"/>
              <a:gd name="connsiteX3" fmla="*/ 0 w 6406935"/>
              <a:gd name="connsiteY3" fmla="*/ 4007616 h 4007616"/>
            </a:gdLst>
            <a:ahLst/>
            <a:cxnLst>
              <a:cxn ang="0">
                <a:pos x="connsiteX0" y="connsiteY0"/>
              </a:cxn>
              <a:cxn ang="0">
                <a:pos x="connsiteX1" y="connsiteY1"/>
              </a:cxn>
              <a:cxn ang="0">
                <a:pos x="connsiteX2" y="connsiteY2"/>
              </a:cxn>
              <a:cxn ang="0">
                <a:pos x="connsiteX3" y="connsiteY3"/>
              </a:cxn>
            </a:cxnLst>
            <a:rect l="l" t="t" r="r" b="b"/>
            <a:pathLst>
              <a:path w="6406935" h="4007616">
                <a:moveTo>
                  <a:pt x="0" y="0"/>
                </a:moveTo>
                <a:lnTo>
                  <a:pt x="6406935" y="0"/>
                </a:lnTo>
                <a:lnTo>
                  <a:pt x="6406935" y="4007616"/>
                </a:lnTo>
                <a:lnTo>
                  <a:pt x="0" y="4007616"/>
                </a:lnTo>
                <a:close/>
              </a:path>
            </a:pathLst>
          </a:custGeom>
          <a:gradFill>
            <a:gsLst>
              <a:gs pos="0">
                <a:schemeClr val="accent5">
                  <a:lumMod val="20000"/>
                  <a:lumOff val="80000"/>
                </a:schemeClr>
              </a:gs>
              <a:gs pos="72000">
                <a:schemeClr val="accent5">
                  <a:lumMod val="40000"/>
                  <a:lumOff val="60000"/>
                </a:schemeClr>
              </a:gs>
            </a:gsLst>
            <a:lin ang="2700000" scaled="1"/>
          </a:gradFill>
        </p:spPr>
        <p:txBody>
          <a:bodyPr wrap="square" anchor="ctr">
            <a:noAutofit/>
          </a:bodyPr>
          <a:lstStyle>
            <a:lvl1pPr marL="0" indent="0" algn="ctr">
              <a:buNone/>
              <a:defRPr/>
            </a:lvl1pPr>
          </a:lstStyle>
          <a:p>
            <a:endParaRPr lang="en-US"/>
          </a:p>
        </p:txBody>
      </p:sp>
      <p:grpSp>
        <p:nvGrpSpPr>
          <p:cNvPr id="5" name="Group 4">
            <a:extLst>
              <a:ext uri="{FF2B5EF4-FFF2-40B4-BE49-F238E27FC236}">
                <a16:creationId xmlns:a16="http://schemas.microsoft.com/office/drawing/2014/main" id="{AD804BB7-23CE-4D0D-BED9-76340ED3117D}"/>
              </a:ext>
            </a:extLst>
          </p:cNvPr>
          <p:cNvGrpSpPr/>
          <p:nvPr userDrawn="1"/>
        </p:nvGrpSpPr>
        <p:grpSpPr>
          <a:xfrm>
            <a:off x="304801" y="6126480"/>
            <a:ext cx="11582400" cy="426715"/>
            <a:chOff x="304801" y="6126480"/>
            <a:chExt cx="11582400" cy="426715"/>
          </a:xfrm>
        </p:grpSpPr>
        <p:sp>
          <p:nvSpPr>
            <p:cNvPr id="6" name="Rectangle 5">
              <a:extLst>
                <a:ext uri="{FF2B5EF4-FFF2-40B4-BE49-F238E27FC236}">
                  <a16:creationId xmlns:a16="http://schemas.microsoft.com/office/drawing/2014/main" id="{CEFFC64D-F2EF-43F6-B0C4-9614C5AC3E79}"/>
                </a:ext>
              </a:extLst>
            </p:cNvPr>
            <p:cNvSpPr/>
            <p:nvPr userDrawn="1"/>
          </p:nvSpPr>
          <p:spPr>
            <a:xfrm>
              <a:off x="304801" y="6126480"/>
              <a:ext cx="11582400" cy="426715"/>
            </a:xfrm>
            <a:prstGeom prst="rect">
              <a:avLst/>
            </a:prstGeom>
            <a:solidFill>
              <a:srgbClr val="1A4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Graphic 6">
              <a:extLst>
                <a:ext uri="{FF2B5EF4-FFF2-40B4-BE49-F238E27FC236}">
                  <a16:creationId xmlns:a16="http://schemas.microsoft.com/office/drawing/2014/main" id="{14E35AC8-6A53-4C18-91F6-B3FD147E3FD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18536" y="6181797"/>
              <a:ext cx="744012" cy="316080"/>
            </a:xfrm>
            <a:prstGeom prst="rect">
              <a:avLst/>
            </a:prstGeom>
          </p:spPr>
        </p:pic>
        <p:cxnSp>
          <p:nvCxnSpPr>
            <p:cNvPr id="8" name="Straight Connector 7">
              <a:extLst>
                <a:ext uri="{FF2B5EF4-FFF2-40B4-BE49-F238E27FC236}">
                  <a16:creationId xmlns:a16="http://schemas.microsoft.com/office/drawing/2014/main" id="{01DE9EEA-05BA-4CFC-9DED-CB90365BA0A5}"/>
                </a:ext>
              </a:extLst>
            </p:cNvPr>
            <p:cNvCxnSpPr>
              <a:cxnSpLocks/>
            </p:cNvCxnSpPr>
            <p:nvPr userDrawn="1"/>
          </p:nvCxnSpPr>
          <p:spPr>
            <a:xfrm>
              <a:off x="10490857"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A09199C-FAAA-4E68-A512-C7652A2FACC3}"/>
                </a:ext>
              </a:extLst>
            </p:cNvPr>
            <p:cNvCxnSpPr>
              <a:cxnSpLocks/>
            </p:cNvCxnSpPr>
            <p:nvPr userDrawn="1"/>
          </p:nvCxnSpPr>
          <p:spPr>
            <a:xfrm>
              <a:off x="9523015"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grpSp>
      <p:sp>
        <p:nvSpPr>
          <p:cNvPr id="2" name="Date Placeholder 1">
            <a:extLst>
              <a:ext uri="{FF2B5EF4-FFF2-40B4-BE49-F238E27FC236}">
                <a16:creationId xmlns:a16="http://schemas.microsoft.com/office/drawing/2014/main" id="{541E0404-1886-4A51-A3DF-16EBBC2C6C7F}"/>
              </a:ext>
            </a:extLst>
          </p:cNvPr>
          <p:cNvSpPr>
            <a:spLocks noGrp="1"/>
          </p:cNvSpPr>
          <p:nvPr>
            <p:ph type="dt" sz="half" idx="10"/>
          </p:nvPr>
        </p:nvSpPr>
        <p:spPr/>
        <p:txBody>
          <a:bodyPr/>
          <a:lstStyle/>
          <a:p>
            <a:fld id="{34AB5B86-9506-4CE9-A86D-514C0868F0EB}" type="datetime1">
              <a:rPr lang="en-US" smtClean="0"/>
              <a:t>4/22/2024</a:t>
            </a:fld>
            <a:endParaRPr lang="en-US"/>
          </a:p>
        </p:txBody>
      </p:sp>
      <p:sp>
        <p:nvSpPr>
          <p:cNvPr id="3" name="Footer Placeholder 2">
            <a:extLst>
              <a:ext uri="{FF2B5EF4-FFF2-40B4-BE49-F238E27FC236}">
                <a16:creationId xmlns:a16="http://schemas.microsoft.com/office/drawing/2014/main" id="{45E7757F-229C-4082-AC04-8AFC6341E5EE}"/>
              </a:ext>
            </a:extLst>
          </p:cNvPr>
          <p:cNvSpPr>
            <a:spLocks noGrp="1"/>
          </p:cNvSpPr>
          <p:nvPr>
            <p:ph type="ftr" sz="quarter" idx="11"/>
          </p:nvPr>
        </p:nvSpPr>
        <p:spPr/>
        <p:txBody>
          <a:bodyPr/>
          <a:lstStyle/>
          <a:p>
            <a:r>
              <a:rPr lang="en-US"/>
              <a:t>Lorem ipsum dolor sit amet, consectetur adipiscing elit, sed do eiusmod tempor incididunt ut labore et dolore.</a:t>
            </a:r>
          </a:p>
        </p:txBody>
      </p:sp>
      <p:sp>
        <p:nvSpPr>
          <p:cNvPr id="4" name="Slide Number Placeholder 3">
            <a:extLst>
              <a:ext uri="{FF2B5EF4-FFF2-40B4-BE49-F238E27FC236}">
                <a16:creationId xmlns:a16="http://schemas.microsoft.com/office/drawing/2014/main" id="{F0B9162F-D10A-44C6-8C5D-0D86283BB4E3}"/>
              </a:ext>
            </a:extLst>
          </p:cNvPr>
          <p:cNvSpPr>
            <a:spLocks noGrp="1"/>
          </p:cNvSpPr>
          <p:nvPr>
            <p:ph type="sldNum" sz="quarter" idx="12"/>
          </p:nvPr>
        </p:nvSpPr>
        <p:spPr/>
        <p:txBody>
          <a:bodyPr/>
          <a:lstStyle/>
          <a:p>
            <a:fld id="{F477D24C-55BC-4150-BC77-7526DE4131D6}" type="slidenum">
              <a:rPr lang="en-US" smtClean="0"/>
              <a:t>‹#›</a:t>
            </a:fld>
            <a:endParaRPr lang="en-US"/>
          </a:p>
        </p:txBody>
      </p:sp>
    </p:spTree>
    <p:extLst>
      <p:ext uri="{BB962C8B-B14F-4D97-AF65-F5344CB8AC3E}">
        <p14:creationId xmlns:p14="http://schemas.microsoft.com/office/powerpoint/2010/main" val="255804362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Phone Contrast">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4C12B0C2-6102-4D4C-8F14-801B3A57894B}"/>
              </a:ext>
            </a:extLst>
          </p:cNvPr>
          <p:cNvSpPr>
            <a:spLocks noGrp="1"/>
          </p:cNvSpPr>
          <p:nvPr>
            <p:ph type="pic" sz="quarter" idx="14"/>
          </p:nvPr>
        </p:nvSpPr>
        <p:spPr>
          <a:xfrm>
            <a:off x="1817489" y="443883"/>
            <a:ext cx="2445150" cy="5191215"/>
          </a:xfrm>
          <a:custGeom>
            <a:avLst/>
            <a:gdLst>
              <a:gd name="connsiteX0" fmla="*/ 0 w 2445150"/>
              <a:gd name="connsiteY0" fmla="*/ 0 h 5191215"/>
              <a:gd name="connsiteX1" fmla="*/ 2445150 w 2445150"/>
              <a:gd name="connsiteY1" fmla="*/ 0 h 5191215"/>
              <a:gd name="connsiteX2" fmla="*/ 2445150 w 2445150"/>
              <a:gd name="connsiteY2" fmla="*/ 5191215 h 5191215"/>
              <a:gd name="connsiteX3" fmla="*/ 0 w 2445150"/>
              <a:gd name="connsiteY3" fmla="*/ 5191215 h 5191215"/>
            </a:gdLst>
            <a:ahLst/>
            <a:cxnLst>
              <a:cxn ang="0">
                <a:pos x="connsiteX0" y="connsiteY0"/>
              </a:cxn>
              <a:cxn ang="0">
                <a:pos x="connsiteX1" y="connsiteY1"/>
              </a:cxn>
              <a:cxn ang="0">
                <a:pos x="connsiteX2" y="connsiteY2"/>
              </a:cxn>
              <a:cxn ang="0">
                <a:pos x="connsiteX3" y="connsiteY3"/>
              </a:cxn>
            </a:cxnLst>
            <a:rect l="l" t="t" r="r" b="b"/>
            <a:pathLst>
              <a:path w="2445150" h="5191215">
                <a:moveTo>
                  <a:pt x="0" y="0"/>
                </a:moveTo>
                <a:lnTo>
                  <a:pt x="2445150" y="0"/>
                </a:lnTo>
                <a:lnTo>
                  <a:pt x="2445150" y="5191215"/>
                </a:lnTo>
                <a:lnTo>
                  <a:pt x="0" y="5191215"/>
                </a:lnTo>
                <a:close/>
              </a:path>
            </a:pathLst>
          </a:custGeom>
          <a:gradFill>
            <a:gsLst>
              <a:gs pos="0">
                <a:schemeClr val="accent5">
                  <a:lumMod val="20000"/>
                  <a:lumOff val="80000"/>
                </a:schemeClr>
              </a:gs>
              <a:gs pos="72000">
                <a:schemeClr val="accent5">
                  <a:lumMod val="40000"/>
                  <a:lumOff val="60000"/>
                </a:schemeClr>
              </a:gs>
            </a:gsLst>
            <a:lin ang="2700000" scaled="1"/>
          </a:gradFill>
        </p:spPr>
        <p:txBody>
          <a:bodyPr wrap="square" anchor="ctr">
            <a:noAutofit/>
          </a:bodyPr>
          <a:lstStyle>
            <a:lvl1pPr marL="0" indent="0" algn="ctr">
              <a:buNone/>
              <a:defRPr/>
            </a:lvl1pPr>
          </a:lstStyle>
          <a:p>
            <a:endParaRPr lang="en-US"/>
          </a:p>
        </p:txBody>
      </p:sp>
      <p:cxnSp>
        <p:nvCxnSpPr>
          <p:cNvPr id="8" name="Straight Connector 7">
            <a:extLst>
              <a:ext uri="{FF2B5EF4-FFF2-40B4-BE49-F238E27FC236}">
                <a16:creationId xmlns:a16="http://schemas.microsoft.com/office/drawing/2014/main" id="{F5552D79-A0ED-46F2-B952-9312641222F3}"/>
              </a:ext>
            </a:extLst>
          </p:cNvPr>
          <p:cNvCxnSpPr/>
          <p:nvPr userDrawn="1"/>
        </p:nvCxnSpPr>
        <p:spPr>
          <a:xfrm>
            <a:off x="6096000" y="957194"/>
            <a:ext cx="597962" cy="0"/>
          </a:xfrm>
          <a:prstGeom prst="line">
            <a:avLst/>
          </a:prstGeom>
          <a:ln w="76200">
            <a:solidFill>
              <a:srgbClr val="EC5153"/>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A724727F-8E60-4DE9-9156-70DF0E1249E7}"/>
              </a:ext>
            </a:extLst>
          </p:cNvPr>
          <p:cNvGrpSpPr/>
          <p:nvPr userDrawn="1"/>
        </p:nvGrpSpPr>
        <p:grpSpPr>
          <a:xfrm>
            <a:off x="304801" y="6126480"/>
            <a:ext cx="11582400" cy="426715"/>
            <a:chOff x="304801" y="6126480"/>
            <a:chExt cx="11582400" cy="426715"/>
          </a:xfrm>
        </p:grpSpPr>
        <p:sp>
          <p:nvSpPr>
            <p:cNvPr id="11" name="Rectangle 10">
              <a:extLst>
                <a:ext uri="{FF2B5EF4-FFF2-40B4-BE49-F238E27FC236}">
                  <a16:creationId xmlns:a16="http://schemas.microsoft.com/office/drawing/2014/main" id="{11AFCAE8-E49C-46FA-9098-87740AA47818}"/>
                </a:ext>
              </a:extLst>
            </p:cNvPr>
            <p:cNvSpPr/>
            <p:nvPr userDrawn="1"/>
          </p:nvSpPr>
          <p:spPr>
            <a:xfrm>
              <a:off x="304801" y="6126480"/>
              <a:ext cx="11582400" cy="426715"/>
            </a:xfrm>
            <a:prstGeom prst="rect">
              <a:avLst/>
            </a:prstGeom>
            <a:solidFill>
              <a:srgbClr val="1A4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Graphic 11">
              <a:extLst>
                <a:ext uri="{FF2B5EF4-FFF2-40B4-BE49-F238E27FC236}">
                  <a16:creationId xmlns:a16="http://schemas.microsoft.com/office/drawing/2014/main" id="{937E0768-65F7-4B01-804B-BCAE95941F6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18536" y="6181797"/>
              <a:ext cx="744012" cy="316080"/>
            </a:xfrm>
            <a:prstGeom prst="rect">
              <a:avLst/>
            </a:prstGeom>
          </p:spPr>
        </p:pic>
        <p:cxnSp>
          <p:nvCxnSpPr>
            <p:cNvPr id="13" name="Straight Connector 12">
              <a:extLst>
                <a:ext uri="{FF2B5EF4-FFF2-40B4-BE49-F238E27FC236}">
                  <a16:creationId xmlns:a16="http://schemas.microsoft.com/office/drawing/2014/main" id="{24C72F61-0E5D-4E32-B81A-FC7789364908}"/>
                </a:ext>
              </a:extLst>
            </p:cNvPr>
            <p:cNvCxnSpPr>
              <a:cxnSpLocks/>
            </p:cNvCxnSpPr>
            <p:nvPr userDrawn="1"/>
          </p:nvCxnSpPr>
          <p:spPr>
            <a:xfrm>
              <a:off x="10490857"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5B68235-C101-4417-947B-BE53725C557F}"/>
                </a:ext>
              </a:extLst>
            </p:cNvPr>
            <p:cNvCxnSpPr>
              <a:cxnSpLocks/>
            </p:cNvCxnSpPr>
            <p:nvPr userDrawn="1"/>
          </p:nvCxnSpPr>
          <p:spPr>
            <a:xfrm>
              <a:off x="9523015"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5909552" y="172857"/>
            <a:ext cx="5977647" cy="701731"/>
          </a:xfrm>
        </p:spPr>
        <p:txBody>
          <a:bodyPr/>
          <a:lstStyle>
            <a:lvl1pPr>
              <a:defRPr/>
            </a:lvl1pPr>
          </a:lstStyle>
          <a:p>
            <a:r>
              <a:rPr lang="en-US"/>
              <a:t>SLIDE’S HEADER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t>4/22/2024</a:t>
            </a:fld>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a:t>Lorem ipsum dolor sit amet, consectetur adipiscing elit, sed do eiusmod tempor incididunt ut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5909552" y="1031273"/>
            <a:ext cx="5977647"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Do your best to not exceed two lines.</a:t>
            </a:r>
          </a:p>
        </p:txBody>
      </p:sp>
    </p:spTree>
    <p:extLst>
      <p:ext uri="{BB962C8B-B14F-4D97-AF65-F5344CB8AC3E}">
        <p14:creationId xmlns:p14="http://schemas.microsoft.com/office/powerpoint/2010/main" val="122042411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Phone Mockup">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5BB31B51-AFCD-49A3-8B3E-0CA88E8A75A1}"/>
              </a:ext>
            </a:extLst>
          </p:cNvPr>
          <p:cNvSpPr>
            <a:spLocks noGrp="1"/>
          </p:cNvSpPr>
          <p:nvPr>
            <p:ph type="pic" sz="quarter" idx="14"/>
          </p:nvPr>
        </p:nvSpPr>
        <p:spPr>
          <a:xfrm>
            <a:off x="4959658" y="2175029"/>
            <a:ext cx="2272684" cy="3947467"/>
          </a:xfrm>
          <a:custGeom>
            <a:avLst/>
            <a:gdLst>
              <a:gd name="connsiteX0" fmla="*/ 0 w 2272684"/>
              <a:gd name="connsiteY0" fmla="*/ 0 h 3947467"/>
              <a:gd name="connsiteX1" fmla="*/ 2272684 w 2272684"/>
              <a:gd name="connsiteY1" fmla="*/ 0 h 3947467"/>
              <a:gd name="connsiteX2" fmla="*/ 2272684 w 2272684"/>
              <a:gd name="connsiteY2" fmla="*/ 3947467 h 3947467"/>
              <a:gd name="connsiteX3" fmla="*/ 0 w 2272684"/>
              <a:gd name="connsiteY3" fmla="*/ 3947467 h 3947467"/>
            </a:gdLst>
            <a:ahLst/>
            <a:cxnLst>
              <a:cxn ang="0">
                <a:pos x="connsiteX0" y="connsiteY0"/>
              </a:cxn>
              <a:cxn ang="0">
                <a:pos x="connsiteX1" y="connsiteY1"/>
              </a:cxn>
              <a:cxn ang="0">
                <a:pos x="connsiteX2" y="connsiteY2"/>
              </a:cxn>
              <a:cxn ang="0">
                <a:pos x="connsiteX3" y="connsiteY3"/>
              </a:cxn>
            </a:cxnLst>
            <a:rect l="l" t="t" r="r" b="b"/>
            <a:pathLst>
              <a:path w="2272684" h="3947467">
                <a:moveTo>
                  <a:pt x="0" y="0"/>
                </a:moveTo>
                <a:lnTo>
                  <a:pt x="2272684" y="0"/>
                </a:lnTo>
                <a:lnTo>
                  <a:pt x="2272684" y="3947467"/>
                </a:lnTo>
                <a:lnTo>
                  <a:pt x="0" y="3947467"/>
                </a:lnTo>
                <a:close/>
              </a:path>
            </a:pathLst>
          </a:custGeom>
          <a:gradFill>
            <a:gsLst>
              <a:gs pos="0">
                <a:schemeClr val="accent5">
                  <a:lumMod val="20000"/>
                  <a:lumOff val="80000"/>
                </a:schemeClr>
              </a:gs>
              <a:gs pos="72000">
                <a:schemeClr val="accent5">
                  <a:lumMod val="40000"/>
                  <a:lumOff val="60000"/>
                </a:schemeClr>
              </a:gs>
            </a:gsLst>
            <a:lin ang="2700000" scaled="1"/>
          </a:gradFill>
        </p:spPr>
        <p:txBody>
          <a:bodyPr wrap="square" anchor="ctr">
            <a:noAutofit/>
          </a:bodyPr>
          <a:lstStyle>
            <a:lvl1pPr marL="0" indent="0" algn="ctr">
              <a:buNone/>
              <a:defRPr/>
            </a:lvl1pPr>
          </a:lstStyle>
          <a:p>
            <a:endParaRPr lang="en-US"/>
          </a:p>
        </p:txBody>
      </p:sp>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t>4/22/2024</a:t>
            </a:fld>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a:t>Lorem ipsum dolor sit amet, consectetur adipiscing elit, sed do eiusmod tempor incididunt ut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Tree>
    <p:extLst>
      <p:ext uri="{BB962C8B-B14F-4D97-AF65-F5344CB8AC3E}">
        <p14:creationId xmlns:p14="http://schemas.microsoft.com/office/powerpoint/2010/main" val="346689470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D804BB7-23CE-4D0D-BED9-76340ED3117D}"/>
              </a:ext>
            </a:extLst>
          </p:cNvPr>
          <p:cNvGrpSpPr/>
          <p:nvPr userDrawn="1"/>
        </p:nvGrpSpPr>
        <p:grpSpPr>
          <a:xfrm>
            <a:off x="304801" y="6126480"/>
            <a:ext cx="11582400" cy="426715"/>
            <a:chOff x="304801" y="6126480"/>
            <a:chExt cx="11582400" cy="426715"/>
          </a:xfrm>
        </p:grpSpPr>
        <p:sp>
          <p:nvSpPr>
            <p:cNvPr id="6" name="Rectangle 5">
              <a:extLst>
                <a:ext uri="{FF2B5EF4-FFF2-40B4-BE49-F238E27FC236}">
                  <a16:creationId xmlns:a16="http://schemas.microsoft.com/office/drawing/2014/main" id="{CEFFC64D-F2EF-43F6-B0C4-9614C5AC3E79}"/>
                </a:ext>
              </a:extLst>
            </p:cNvPr>
            <p:cNvSpPr/>
            <p:nvPr userDrawn="1"/>
          </p:nvSpPr>
          <p:spPr>
            <a:xfrm>
              <a:off x="304801" y="6126480"/>
              <a:ext cx="11582400" cy="426715"/>
            </a:xfrm>
            <a:prstGeom prst="rect">
              <a:avLst/>
            </a:prstGeom>
            <a:solidFill>
              <a:srgbClr val="1A4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Graphic 6">
              <a:extLst>
                <a:ext uri="{FF2B5EF4-FFF2-40B4-BE49-F238E27FC236}">
                  <a16:creationId xmlns:a16="http://schemas.microsoft.com/office/drawing/2014/main" id="{14E35AC8-6A53-4C18-91F6-B3FD147E3FD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18536" y="6181797"/>
              <a:ext cx="744012" cy="316080"/>
            </a:xfrm>
            <a:prstGeom prst="rect">
              <a:avLst/>
            </a:prstGeom>
          </p:spPr>
        </p:pic>
        <p:cxnSp>
          <p:nvCxnSpPr>
            <p:cNvPr id="8" name="Straight Connector 7">
              <a:extLst>
                <a:ext uri="{FF2B5EF4-FFF2-40B4-BE49-F238E27FC236}">
                  <a16:creationId xmlns:a16="http://schemas.microsoft.com/office/drawing/2014/main" id="{01DE9EEA-05BA-4CFC-9DED-CB90365BA0A5}"/>
                </a:ext>
              </a:extLst>
            </p:cNvPr>
            <p:cNvCxnSpPr>
              <a:cxnSpLocks/>
            </p:cNvCxnSpPr>
            <p:nvPr userDrawn="1"/>
          </p:nvCxnSpPr>
          <p:spPr>
            <a:xfrm>
              <a:off x="10490857"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A09199C-FAAA-4E68-A512-C7652A2FACC3}"/>
                </a:ext>
              </a:extLst>
            </p:cNvPr>
            <p:cNvCxnSpPr>
              <a:cxnSpLocks/>
            </p:cNvCxnSpPr>
            <p:nvPr userDrawn="1"/>
          </p:nvCxnSpPr>
          <p:spPr>
            <a:xfrm>
              <a:off x="9523015"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grpSp>
      <p:sp>
        <p:nvSpPr>
          <p:cNvPr id="2" name="Date Placeholder 1">
            <a:extLst>
              <a:ext uri="{FF2B5EF4-FFF2-40B4-BE49-F238E27FC236}">
                <a16:creationId xmlns:a16="http://schemas.microsoft.com/office/drawing/2014/main" id="{541E0404-1886-4A51-A3DF-16EBBC2C6C7F}"/>
              </a:ext>
            </a:extLst>
          </p:cNvPr>
          <p:cNvSpPr>
            <a:spLocks noGrp="1"/>
          </p:cNvSpPr>
          <p:nvPr>
            <p:ph type="dt" sz="half" idx="10"/>
          </p:nvPr>
        </p:nvSpPr>
        <p:spPr/>
        <p:txBody>
          <a:bodyPr/>
          <a:lstStyle/>
          <a:p>
            <a:fld id="{34AB5B86-9506-4CE9-A86D-514C0868F0EB}" type="datetime1">
              <a:rPr lang="en-US" smtClean="0"/>
              <a:t>4/22/2024</a:t>
            </a:fld>
            <a:endParaRPr lang="en-US"/>
          </a:p>
        </p:txBody>
      </p:sp>
      <p:sp>
        <p:nvSpPr>
          <p:cNvPr id="3" name="Footer Placeholder 2">
            <a:extLst>
              <a:ext uri="{FF2B5EF4-FFF2-40B4-BE49-F238E27FC236}">
                <a16:creationId xmlns:a16="http://schemas.microsoft.com/office/drawing/2014/main" id="{45E7757F-229C-4082-AC04-8AFC6341E5EE}"/>
              </a:ext>
            </a:extLst>
          </p:cNvPr>
          <p:cNvSpPr>
            <a:spLocks noGrp="1"/>
          </p:cNvSpPr>
          <p:nvPr>
            <p:ph type="ftr" sz="quarter" idx="11"/>
          </p:nvPr>
        </p:nvSpPr>
        <p:spPr/>
        <p:txBody>
          <a:bodyPr/>
          <a:lstStyle/>
          <a:p>
            <a:r>
              <a:rPr lang="en-US"/>
              <a:t>Lorem ipsum dolor sit amet, consectetur adipiscing elit, sed do eiusmod tempor incididunt ut labore et dolore.</a:t>
            </a:r>
          </a:p>
        </p:txBody>
      </p:sp>
      <p:sp>
        <p:nvSpPr>
          <p:cNvPr id="4" name="Slide Number Placeholder 3">
            <a:extLst>
              <a:ext uri="{FF2B5EF4-FFF2-40B4-BE49-F238E27FC236}">
                <a16:creationId xmlns:a16="http://schemas.microsoft.com/office/drawing/2014/main" id="{F0B9162F-D10A-44C6-8C5D-0D86283BB4E3}"/>
              </a:ext>
            </a:extLst>
          </p:cNvPr>
          <p:cNvSpPr>
            <a:spLocks noGrp="1"/>
          </p:cNvSpPr>
          <p:nvPr>
            <p:ph type="sldNum" sz="quarter" idx="12"/>
          </p:nvPr>
        </p:nvSpPr>
        <p:spPr/>
        <p:txBody>
          <a:bodyPr/>
          <a:lstStyle/>
          <a:p>
            <a:fld id="{F477D24C-55BC-4150-BC77-7526DE4131D6}" type="slidenum">
              <a:rPr lang="en-US" smtClean="0"/>
              <a:t>‹#›</a:t>
            </a:fld>
            <a:endParaRPr lang="en-US"/>
          </a:p>
        </p:txBody>
      </p:sp>
    </p:spTree>
    <p:extLst>
      <p:ext uri="{BB962C8B-B14F-4D97-AF65-F5344CB8AC3E}">
        <p14:creationId xmlns:p14="http://schemas.microsoft.com/office/powerpoint/2010/main" val="42867187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preserve="1" userDrawn="1">
  <p:cSld name="Title Slide 1">
    <p:spTree>
      <p:nvGrpSpPr>
        <p:cNvPr id="1" name=""/>
        <p:cNvGrpSpPr/>
        <p:nvPr/>
      </p:nvGrpSpPr>
      <p:grpSpPr>
        <a:xfrm>
          <a:off x="0" y="0"/>
          <a:ext cx="0" cy="0"/>
          <a:chOff x="0" y="0"/>
          <a:chExt cx="0" cy="0"/>
        </a:xfrm>
      </p:grpSpPr>
      <p:sp>
        <p:nvSpPr>
          <p:cNvPr id="21" name="Picture Placeholder 20">
            <a:extLst>
              <a:ext uri="{FF2B5EF4-FFF2-40B4-BE49-F238E27FC236}">
                <a16:creationId xmlns:a16="http://schemas.microsoft.com/office/drawing/2014/main" id="{25E961FD-291E-4942-B84C-5A716FDD4302}"/>
              </a:ext>
            </a:extLst>
          </p:cNvPr>
          <p:cNvSpPr>
            <a:spLocks noGrp="1"/>
          </p:cNvSpPr>
          <p:nvPr>
            <p:ph type="pic" sz="quarter" idx="13"/>
          </p:nvPr>
        </p:nvSpPr>
        <p:spPr>
          <a:xfrm>
            <a:off x="304800" y="304799"/>
            <a:ext cx="11572875" cy="3538728"/>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a:lstStyle>
            <a:lvl1pPr marL="0" indent="0">
              <a:buNone/>
              <a:defRPr/>
            </a:lvl1pPr>
          </a:lstStyle>
          <a:p>
            <a:endParaRPr lang="en-US"/>
          </a:p>
        </p:txBody>
      </p:sp>
      <p:sp>
        <p:nvSpPr>
          <p:cNvPr id="13" name="Прямоугольник 2">
            <a:extLst>
              <a:ext uri="{FF2B5EF4-FFF2-40B4-BE49-F238E27FC236}">
                <a16:creationId xmlns:a16="http://schemas.microsoft.com/office/drawing/2014/main" id="{B7877920-6C8D-4802-81F7-DCDE19AEA2A6}"/>
              </a:ext>
            </a:extLst>
          </p:cNvPr>
          <p:cNvSpPr/>
          <p:nvPr userDrawn="1"/>
        </p:nvSpPr>
        <p:spPr>
          <a:xfrm>
            <a:off x="304800" y="4159116"/>
            <a:ext cx="8899100" cy="2386744"/>
          </a:xfrm>
          <a:prstGeom prst="rect">
            <a:avLst/>
          </a:prstGeom>
          <a:solidFill>
            <a:srgbClr val="1A4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Прямоугольник 11">
            <a:extLst>
              <a:ext uri="{FF2B5EF4-FFF2-40B4-BE49-F238E27FC236}">
                <a16:creationId xmlns:a16="http://schemas.microsoft.com/office/drawing/2014/main" id="{AC6E8A01-1018-4AFE-A229-B735D9B018CB}"/>
              </a:ext>
            </a:extLst>
          </p:cNvPr>
          <p:cNvSpPr/>
          <p:nvPr userDrawn="1"/>
        </p:nvSpPr>
        <p:spPr>
          <a:xfrm>
            <a:off x="9526469" y="4159116"/>
            <a:ext cx="2351843" cy="2386744"/>
          </a:xfrm>
          <a:prstGeom prst="rect">
            <a:avLst/>
          </a:prstGeom>
          <a:solidFill>
            <a:srgbClr val="8FB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5" name="Graphic 14">
            <a:extLst>
              <a:ext uri="{FF2B5EF4-FFF2-40B4-BE49-F238E27FC236}">
                <a16:creationId xmlns:a16="http://schemas.microsoft.com/office/drawing/2014/main" id="{3665694F-8DF2-4937-B609-8F95E258987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103271" y="5097963"/>
            <a:ext cx="1198238" cy="509050"/>
          </a:xfrm>
          <a:prstGeom prst="rect">
            <a:avLst/>
          </a:prstGeom>
        </p:spPr>
      </p:pic>
      <p:cxnSp>
        <p:nvCxnSpPr>
          <p:cNvPr id="19" name="Straight Connector 18">
            <a:extLst>
              <a:ext uri="{FF2B5EF4-FFF2-40B4-BE49-F238E27FC236}">
                <a16:creationId xmlns:a16="http://schemas.microsoft.com/office/drawing/2014/main" id="{7C450DC8-B6F7-403F-8C0C-54545608D944}"/>
              </a:ext>
            </a:extLst>
          </p:cNvPr>
          <p:cNvCxnSpPr/>
          <p:nvPr userDrawn="1"/>
        </p:nvCxnSpPr>
        <p:spPr>
          <a:xfrm>
            <a:off x="730471" y="5249772"/>
            <a:ext cx="597962" cy="0"/>
          </a:xfrm>
          <a:prstGeom prst="line">
            <a:avLst/>
          </a:prstGeom>
          <a:ln w="76200">
            <a:solidFill>
              <a:srgbClr val="EC5153"/>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65534C59-34ED-4253-B5D0-0B6A3FABBF6D}"/>
              </a:ext>
            </a:extLst>
          </p:cNvPr>
          <p:cNvSpPr>
            <a:spLocks noGrp="1"/>
          </p:cNvSpPr>
          <p:nvPr>
            <p:ph type="ctrTitle" hasCustomPrompt="1"/>
          </p:nvPr>
        </p:nvSpPr>
        <p:spPr>
          <a:xfrm>
            <a:off x="622817" y="4399360"/>
            <a:ext cx="8266176" cy="701731"/>
          </a:xfrm>
        </p:spPr>
        <p:txBody>
          <a:bodyPr anchor="t"/>
          <a:lstStyle>
            <a:lvl1pPr algn="l">
              <a:defRPr sz="4400">
                <a:solidFill>
                  <a:schemeClr val="bg1"/>
                </a:solidFill>
              </a:defRPr>
            </a:lvl1pPr>
          </a:lstStyle>
          <a:p>
            <a:r>
              <a:rPr lang="en-US"/>
              <a:t>YOUR DECK’S TITLE GOES HERE</a:t>
            </a:r>
          </a:p>
        </p:txBody>
      </p:sp>
      <p:sp>
        <p:nvSpPr>
          <p:cNvPr id="3" name="Subtitle 2">
            <a:extLst>
              <a:ext uri="{FF2B5EF4-FFF2-40B4-BE49-F238E27FC236}">
                <a16:creationId xmlns:a16="http://schemas.microsoft.com/office/drawing/2014/main" id="{1455C329-DC2F-488E-861C-64EAB89C8320}"/>
              </a:ext>
            </a:extLst>
          </p:cNvPr>
          <p:cNvSpPr>
            <a:spLocks noGrp="1"/>
          </p:cNvSpPr>
          <p:nvPr>
            <p:ph type="subTitle" idx="1" hasCustomPrompt="1"/>
          </p:nvPr>
        </p:nvSpPr>
        <p:spPr>
          <a:xfrm>
            <a:off x="622817" y="5332289"/>
            <a:ext cx="8266176" cy="1069848"/>
          </a:xfrm>
        </p:spPr>
        <p:txBody>
          <a:bodyPr>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Your Deck’s sub-title goes here. Just make sure it doesn’t exceed two lines!</a:t>
            </a:r>
          </a:p>
        </p:txBody>
      </p:sp>
    </p:spTree>
    <p:extLst>
      <p:ext uri="{BB962C8B-B14F-4D97-AF65-F5344CB8AC3E}">
        <p14:creationId xmlns:p14="http://schemas.microsoft.com/office/powerpoint/2010/main" val="66443185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Title Slide 2">
    <p:spTree>
      <p:nvGrpSpPr>
        <p:cNvPr id="1" name=""/>
        <p:cNvGrpSpPr/>
        <p:nvPr/>
      </p:nvGrpSpPr>
      <p:grpSpPr>
        <a:xfrm>
          <a:off x="0" y="0"/>
          <a:ext cx="0" cy="0"/>
          <a:chOff x="0" y="0"/>
          <a:chExt cx="0" cy="0"/>
        </a:xfrm>
      </p:grpSpPr>
      <p:sp>
        <p:nvSpPr>
          <p:cNvPr id="21" name="Picture Placeholder 20">
            <a:extLst>
              <a:ext uri="{FF2B5EF4-FFF2-40B4-BE49-F238E27FC236}">
                <a16:creationId xmlns:a16="http://schemas.microsoft.com/office/drawing/2014/main" id="{25E961FD-291E-4942-B84C-5A716FDD4302}"/>
              </a:ext>
            </a:extLst>
          </p:cNvPr>
          <p:cNvSpPr>
            <a:spLocks noGrp="1"/>
          </p:cNvSpPr>
          <p:nvPr>
            <p:ph type="pic" sz="quarter" idx="13"/>
          </p:nvPr>
        </p:nvSpPr>
        <p:spPr>
          <a:xfrm>
            <a:off x="304800" y="304799"/>
            <a:ext cx="11572875" cy="3538728"/>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a:lstStyle>
            <a:lvl1pPr marL="0" indent="0">
              <a:buNone/>
              <a:defRPr/>
            </a:lvl1pPr>
          </a:lstStyle>
          <a:p>
            <a:endParaRPr lang="en-US"/>
          </a:p>
        </p:txBody>
      </p:sp>
      <p:sp>
        <p:nvSpPr>
          <p:cNvPr id="13" name="Прямоугольник 2">
            <a:extLst>
              <a:ext uri="{FF2B5EF4-FFF2-40B4-BE49-F238E27FC236}">
                <a16:creationId xmlns:a16="http://schemas.microsoft.com/office/drawing/2014/main" id="{B7877920-6C8D-4802-81F7-DCDE19AEA2A6}"/>
              </a:ext>
            </a:extLst>
          </p:cNvPr>
          <p:cNvSpPr/>
          <p:nvPr userDrawn="1"/>
        </p:nvSpPr>
        <p:spPr>
          <a:xfrm>
            <a:off x="2992323" y="4159116"/>
            <a:ext cx="8899100" cy="2386744"/>
          </a:xfrm>
          <a:prstGeom prst="rect">
            <a:avLst/>
          </a:prstGeom>
          <a:solidFill>
            <a:srgbClr val="1A4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Прямоугольник 11">
            <a:extLst>
              <a:ext uri="{FF2B5EF4-FFF2-40B4-BE49-F238E27FC236}">
                <a16:creationId xmlns:a16="http://schemas.microsoft.com/office/drawing/2014/main" id="{AC6E8A01-1018-4AFE-A229-B735D9B018CB}"/>
              </a:ext>
            </a:extLst>
          </p:cNvPr>
          <p:cNvSpPr/>
          <p:nvPr userDrawn="1"/>
        </p:nvSpPr>
        <p:spPr>
          <a:xfrm>
            <a:off x="304800" y="4159116"/>
            <a:ext cx="2351843" cy="2386744"/>
          </a:xfrm>
          <a:prstGeom prst="rect">
            <a:avLst/>
          </a:prstGeom>
          <a:solidFill>
            <a:srgbClr val="8FB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5" name="Graphic 14">
            <a:extLst>
              <a:ext uri="{FF2B5EF4-FFF2-40B4-BE49-F238E27FC236}">
                <a16:creationId xmlns:a16="http://schemas.microsoft.com/office/drawing/2014/main" id="{3665694F-8DF2-4937-B609-8F95E258987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81602" y="5097963"/>
            <a:ext cx="1198238" cy="509050"/>
          </a:xfrm>
          <a:prstGeom prst="rect">
            <a:avLst/>
          </a:prstGeom>
        </p:spPr>
      </p:pic>
      <p:cxnSp>
        <p:nvCxnSpPr>
          <p:cNvPr id="19" name="Straight Connector 18">
            <a:extLst>
              <a:ext uri="{FF2B5EF4-FFF2-40B4-BE49-F238E27FC236}">
                <a16:creationId xmlns:a16="http://schemas.microsoft.com/office/drawing/2014/main" id="{7C450DC8-B6F7-403F-8C0C-54545608D944}"/>
              </a:ext>
            </a:extLst>
          </p:cNvPr>
          <p:cNvCxnSpPr/>
          <p:nvPr userDrawn="1"/>
        </p:nvCxnSpPr>
        <p:spPr>
          <a:xfrm>
            <a:off x="3417994" y="5249772"/>
            <a:ext cx="597962" cy="0"/>
          </a:xfrm>
          <a:prstGeom prst="line">
            <a:avLst/>
          </a:prstGeom>
          <a:ln w="76200">
            <a:solidFill>
              <a:srgbClr val="EC5153"/>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65534C59-34ED-4253-B5D0-0B6A3FABBF6D}"/>
              </a:ext>
            </a:extLst>
          </p:cNvPr>
          <p:cNvSpPr>
            <a:spLocks noGrp="1"/>
          </p:cNvSpPr>
          <p:nvPr>
            <p:ph type="ctrTitle" hasCustomPrompt="1"/>
          </p:nvPr>
        </p:nvSpPr>
        <p:spPr>
          <a:xfrm>
            <a:off x="3310340" y="4399360"/>
            <a:ext cx="8266176" cy="701731"/>
          </a:xfrm>
        </p:spPr>
        <p:txBody>
          <a:bodyPr anchor="t"/>
          <a:lstStyle>
            <a:lvl1pPr algn="l">
              <a:defRPr sz="4400">
                <a:solidFill>
                  <a:schemeClr val="bg1"/>
                </a:solidFill>
              </a:defRPr>
            </a:lvl1pPr>
          </a:lstStyle>
          <a:p>
            <a:r>
              <a:rPr lang="en-US"/>
              <a:t>YOUR DECK’S TITLE GOES HERE</a:t>
            </a:r>
          </a:p>
        </p:txBody>
      </p:sp>
      <p:sp>
        <p:nvSpPr>
          <p:cNvPr id="3" name="Subtitle 2">
            <a:extLst>
              <a:ext uri="{FF2B5EF4-FFF2-40B4-BE49-F238E27FC236}">
                <a16:creationId xmlns:a16="http://schemas.microsoft.com/office/drawing/2014/main" id="{1455C329-DC2F-488E-861C-64EAB89C8320}"/>
              </a:ext>
            </a:extLst>
          </p:cNvPr>
          <p:cNvSpPr>
            <a:spLocks noGrp="1"/>
          </p:cNvSpPr>
          <p:nvPr>
            <p:ph type="subTitle" idx="1" hasCustomPrompt="1"/>
          </p:nvPr>
        </p:nvSpPr>
        <p:spPr>
          <a:xfrm>
            <a:off x="3310340" y="5332289"/>
            <a:ext cx="8266176" cy="1069848"/>
          </a:xfrm>
        </p:spPr>
        <p:txBody>
          <a:bodyPr>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Your Deck’s sub-title goes here. Just make sure it doesn’t exceed two lines!</a:t>
            </a:r>
          </a:p>
        </p:txBody>
      </p:sp>
    </p:spTree>
    <p:extLst>
      <p:ext uri="{BB962C8B-B14F-4D97-AF65-F5344CB8AC3E}">
        <p14:creationId xmlns:p14="http://schemas.microsoft.com/office/powerpoint/2010/main" val="308752940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type="secHead" preserve="1">
  <p:cSld name="Transition 1">
    <p:spTree>
      <p:nvGrpSpPr>
        <p:cNvPr id="1" name=""/>
        <p:cNvGrpSpPr/>
        <p:nvPr/>
      </p:nvGrpSpPr>
      <p:grpSpPr>
        <a:xfrm>
          <a:off x="0" y="0"/>
          <a:ext cx="0" cy="0"/>
          <a:chOff x="0" y="0"/>
          <a:chExt cx="0" cy="0"/>
        </a:xfrm>
      </p:grpSpPr>
      <p:sp>
        <p:nvSpPr>
          <p:cNvPr id="8" name="Прямоугольник 28">
            <a:extLst>
              <a:ext uri="{FF2B5EF4-FFF2-40B4-BE49-F238E27FC236}">
                <a16:creationId xmlns:a16="http://schemas.microsoft.com/office/drawing/2014/main" id="{00F98947-48BE-4678-805E-54C7D3A5418A}"/>
              </a:ext>
            </a:extLst>
          </p:cNvPr>
          <p:cNvSpPr/>
          <p:nvPr/>
        </p:nvSpPr>
        <p:spPr>
          <a:xfrm>
            <a:off x="304800" y="304800"/>
            <a:ext cx="11582400" cy="6248400"/>
          </a:xfrm>
          <a:prstGeom prst="rect">
            <a:avLst/>
          </a:prstGeom>
          <a:solidFill>
            <a:srgbClr val="1A4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3737DD"/>
              </a:solidFill>
              <a:effectLst/>
              <a:uLnTx/>
              <a:uFillTx/>
              <a:latin typeface="Calibri" panose="020F0502020204030204"/>
              <a:ea typeface="+mn-ea"/>
              <a:cs typeface="+mn-cs"/>
            </a:endParaRPr>
          </a:p>
        </p:txBody>
      </p:sp>
      <p:cxnSp>
        <p:nvCxnSpPr>
          <p:cNvPr id="9" name="Straight Connector 8">
            <a:extLst>
              <a:ext uri="{FF2B5EF4-FFF2-40B4-BE49-F238E27FC236}">
                <a16:creationId xmlns:a16="http://schemas.microsoft.com/office/drawing/2014/main" id="{1A7458D1-E74D-4D21-9BE4-97F658C9ED21}"/>
              </a:ext>
            </a:extLst>
          </p:cNvPr>
          <p:cNvCxnSpPr/>
          <p:nvPr/>
        </p:nvCxnSpPr>
        <p:spPr>
          <a:xfrm>
            <a:off x="5797019" y="3429000"/>
            <a:ext cx="597962" cy="0"/>
          </a:xfrm>
          <a:prstGeom prst="line">
            <a:avLst/>
          </a:prstGeom>
          <a:ln w="76200">
            <a:solidFill>
              <a:srgbClr val="EC5153"/>
            </a:solidFill>
          </a:ln>
        </p:spPr>
        <p:style>
          <a:lnRef idx="1">
            <a:schemeClr val="accent1"/>
          </a:lnRef>
          <a:fillRef idx="0">
            <a:schemeClr val="accent1"/>
          </a:fillRef>
          <a:effectRef idx="0">
            <a:schemeClr val="accent1"/>
          </a:effectRef>
          <a:fontRef idx="minor">
            <a:schemeClr val="tx1"/>
          </a:fontRef>
        </p:style>
      </p:cxnSp>
      <p:sp>
        <p:nvSpPr>
          <p:cNvPr id="12" name="Прямоугольник 11">
            <a:extLst>
              <a:ext uri="{FF2B5EF4-FFF2-40B4-BE49-F238E27FC236}">
                <a16:creationId xmlns:a16="http://schemas.microsoft.com/office/drawing/2014/main" id="{B37699F4-DD53-46D4-8DD3-A8170FF960AE}"/>
              </a:ext>
            </a:extLst>
          </p:cNvPr>
          <p:cNvSpPr/>
          <p:nvPr/>
        </p:nvSpPr>
        <p:spPr>
          <a:xfrm>
            <a:off x="5639445" y="5895975"/>
            <a:ext cx="913111" cy="413727"/>
          </a:xfrm>
          <a:prstGeom prst="rect">
            <a:avLst/>
          </a:prstGeom>
          <a:solidFill>
            <a:srgbClr val="EC51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Graphic 12">
            <a:extLst>
              <a:ext uri="{FF2B5EF4-FFF2-40B4-BE49-F238E27FC236}">
                <a16:creationId xmlns:a16="http://schemas.microsoft.com/office/drawing/2014/main" id="{71123FAC-05A1-4CB3-B8EA-CF7C5BFA7DD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723994" y="5944798"/>
            <a:ext cx="744012" cy="316080"/>
          </a:xfrm>
          <a:prstGeom prst="rect">
            <a:avLst/>
          </a:prstGeom>
        </p:spPr>
      </p:pic>
      <p:sp>
        <p:nvSpPr>
          <p:cNvPr id="2" name="Title 1">
            <a:extLst>
              <a:ext uri="{FF2B5EF4-FFF2-40B4-BE49-F238E27FC236}">
                <a16:creationId xmlns:a16="http://schemas.microsoft.com/office/drawing/2014/main" id="{9D8BD7FE-5910-4840-9838-A66DCA5ABA9A}"/>
              </a:ext>
            </a:extLst>
          </p:cNvPr>
          <p:cNvSpPr>
            <a:spLocks noGrp="1"/>
          </p:cNvSpPr>
          <p:nvPr userDrawn="1">
            <p:ph type="title" hasCustomPrompt="1"/>
          </p:nvPr>
        </p:nvSpPr>
        <p:spPr>
          <a:xfrm>
            <a:off x="3561397" y="1822430"/>
            <a:ext cx="5074920" cy="1311128"/>
          </a:xfrm>
        </p:spPr>
        <p:txBody>
          <a:bodyPr anchor="t"/>
          <a:lstStyle>
            <a:lvl1pPr algn="ctr">
              <a:defRPr sz="4400">
                <a:solidFill>
                  <a:schemeClr val="bg1"/>
                </a:solidFill>
              </a:defRPr>
            </a:lvl1pPr>
          </a:lstStyle>
          <a:p>
            <a:r>
              <a:rPr lang="en-US"/>
              <a:t>YOUR TRANSITION’S TITLE GOES HERE</a:t>
            </a:r>
          </a:p>
        </p:txBody>
      </p:sp>
      <p:sp>
        <p:nvSpPr>
          <p:cNvPr id="3" name="Text Placeholder 2">
            <a:extLst>
              <a:ext uri="{FF2B5EF4-FFF2-40B4-BE49-F238E27FC236}">
                <a16:creationId xmlns:a16="http://schemas.microsoft.com/office/drawing/2014/main" id="{FB0323D5-16CF-4643-8ED4-144A2183D006}"/>
              </a:ext>
            </a:extLst>
          </p:cNvPr>
          <p:cNvSpPr>
            <a:spLocks noGrp="1"/>
          </p:cNvSpPr>
          <p:nvPr userDrawn="1">
            <p:ph type="body" idx="1" hasCustomPrompt="1"/>
          </p:nvPr>
        </p:nvSpPr>
        <p:spPr>
          <a:xfrm>
            <a:off x="3556635" y="3589021"/>
            <a:ext cx="5074920" cy="1581912"/>
          </a:xfrm>
        </p:spPr>
        <p:txBody>
          <a:bodyPr>
            <a:noAutofit/>
          </a:bodyPr>
          <a:lstStyle>
            <a:lvl1pPr marL="0" indent="0" algn="ctr">
              <a:buNone/>
              <a:defRPr sz="27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And your transition’s sub-title can go here. This one can go up to three lines!</a:t>
            </a:r>
          </a:p>
        </p:txBody>
      </p:sp>
      <p:sp>
        <p:nvSpPr>
          <p:cNvPr id="14" name="Freeform: Shape 13">
            <a:extLst>
              <a:ext uri="{FF2B5EF4-FFF2-40B4-BE49-F238E27FC236}">
                <a16:creationId xmlns:a16="http://schemas.microsoft.com/office/drawing/2014/main" id="{502E6161-959F-4D97-A425-DEBED66A1D2A}"/>
              </a:ext>
            </a:extLst>
          </p:cNvPr>
          <p:cNvSpPr/>
          <p:nvPr userDrawn="1"/>
        </p:nvSpPr>
        <p:spPr>
          <a:xfrm>
            <a:off x="9851151" y="773578"/>
            <a:ext cx="2036049" cy="5310352"/>
          </a:xfrm>
          <a:custGeom>
            <a:avLst/>
            <a:gdLst>
              <a:gd name="connsiteX0" fmla="*/ 2032192 w 2036049"/>
              <a:gd name="connsiteY0" fmla="*/ 0 h 5310352"/>
              <a:gd name="connsiteX1" fmla="*/ 2036049 w 2036049"/>
              <a:gd name="connsiteY1" fmla="*/ 329 h 5310352"/>
              <a:gd name="connsiteX2" fmla="*/ 2036049 w 2036049"/>
              <a:gd name="connsiteY2" fmla="*/ 292973 h 5310352"/>
              <a:gd name="connsiteX3" fmla="*/ 2032192 w 2036049"/>
              <a:gd name="connsiteY3" fmla="*/ 292584 h 5310352"/>
              <a:gd name="connsiteX4" fmla="*/ 1821826 w 2036049"/>
              <a:gd name="connsiteY4" fmla="*/ 502948 h 5310352"/>
              <a:gd name="connsiteX5" fmla="*/ 2032192 w 2036049"/>
              <a:gd name="connsiteY5" fmla="*/ 713313 h 5310352"/>
              <a:gd name="connsiteX6" fmla="*/ 2036049 w 2036049"/>
              <a:gd name="connsiteY6" fmla="*/ 712924 h 5310352"/>
              <a:gd name="connsiteX7" fmla="*/ 2036049 w 2036049"/>
              <a:gd name="connsiteY7" fmla="*/ 5301227 h 5310352"/>
              <a:gd name="connsiteX8" fmla="*/ 2030823 w 2036049"/>
              <a:gd name="connsiteY8" fmla="*/ 5310352 h 5310352"/>
              <a:gd name="connsiteX9" fmla="*/ 373375 w 2036049"/>
              <a:gd name="connsiteY9" fmla="*/ 3909180 h 5310352"/>
              <a:gd name="connsiteX10" fmla="*/ 223441 w 2036049"/>
              <a:gd name="connsiteY10" fmla="*/ 4056375 h 5310352"/>
              <a:gd name="connsiteX11" fmla="*/ 40774 w 2036049"/>
              <a:gd name="connsiteY11" fmla="*/ 2889626 h 5310352"/>
              <a:gd name="connsiteX12" fmla="*/ 1019445 w 2036049"/>
              <a:gd name="connsiteY12" fmla="*/ 3606579 h 5310352"/>
              <a:gd name="connsiteX13" fmla="*/ 675157 w 2036049"/>
              <a:gd name="connsiteY13" fmla="*/ 3666546 h 5310352"/>
              <a:gd name="connsiteX14" fmla="*/ 1071257 w 2036049"/>
              <a:gd name="connsiteY14" fmla="*/ 4048191 h 5310352"/>
              <a:gd name="connsiteX15" fmla="*/ 1669566 w 2036049"/>
              <a:gd name="connsiteY15" fmla="*/ 3523594 h 5310352"/>
              <a:gd name="connsiteX16" fmla="*/ 1721159 w 2036049"/>
              <a:gd name="connsiteY16" fmla="*/ 2294770 h 5310352"/>
              <a:gd name="connsiteX17" fmla="*/ 1730492 w 2036049"/>
              <a:gd name="connsiteY17" fmla="*/ 1758294 h 5310352"/>
              <a:gd name="connsiteX18" fmla="*/ 506968 w 2036049"/>
              <a:gd name="connsiteY18" fmla="*/ 1758294 h 5310352"/>
              <a:gd name="connsiteX19" fmla="*/ 506968 w 2036049"/>
              <a:gd name="connsiteY19" fmla="*/ 1292158 h 5310352"/>
              <a:gd name="connsiteX20" fmla="*/ 1738347 w 2036049"/>
              <a:gd name="connsiteY20" fmla="*/ 1292158 h 5310352"/>
              <a:gd name="connsiteX21" fmla="*/ 1744204 w 2036049"/>
              <a:gd name="connsiteY21" fmla="*/ 915330 h 5310352"/>
              <a:gd name="connsiteX22" fmla="*/ 1744724 w 2036049"/>
              <a:gd name="connsiteY22" fmla="*/ 915330 h 5310352"/>
              <a:gd name="connsiteX23" fmla="*/ 1529212 w 2036049"/>
              <a:gd name="connsiteY23" fmla="*/ 502948 h 5310352"/>
              <a:gd name="connsiteX24" fmla="*/ 2032192 w 2036049"/>
              <a:gd name="connsiteY24" fmla="*/ 0 h 5310352"/>
              <a:gd name="connsiteX25" fmla="*/ 1714727 w 2036049"/>
              <a:gd name="connsiteY25" fmla="*/ 2652767 h 5310352"/>
              <a:gd name="connsiteX26" fmla="*/ 1706406 w 2036049"/>
              <a:gd name="connsiteY26" fmla="*/ 3086224 h 5310352"/>
              <a:gd name="connsiteX27" fmla="*/ 1714727 w 2036049"/>
              <a:gd name="connsiteY27" fmla="*/ 2652767 h 5310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036049" h="5310352">
                <a:moveTo>
                  <a:pt x="2032192" y="0"/>
                </a:moveTo>
                <a:lnTo>
                  <a:pt x="2036049" y="329"/>
                </a:lnTo>
                <a:lnTo>
                  <a:pt x="2036049" y="292973"/>
                </a:lnTo>
                <a:lnTo>
                  <a:pt x="2032192" y="292584"/>
                </a:lnTo>
                <a:cubicBezTo>
                  <a:pt x="1916006" y="292584"/>
                  <a:pt x="1821826" y="386791"/>
                  <a:pt x="1821826" y="502948"/>
                </a:cubicBezTo>
                <a:cubicBezTo>
                  <a:pt x="1821826" y="619133"/>
                  <a:pt x="1916006" y="713313"/>
                  <a:pt x="2032192" y="713313"/>
                </a:cubicBezTo>
                <a:lnTo>
                  <a:pt x="2036049" y="712924"/>
                </a:lnTo>
                <a:lnTo>
                  <a:pt x="2036049" y="5301227"/>
                </a:lnTo>
                <a:lnTo>
                  <a:pt x="2030823" y="5310352"/>
                </a:lnTo>
                <a:cubicBezTo>
                  <a:pt x="1962672" y="5127713"/>
                  <a:pt x="746839" y="4726991"/>
                  <a:pt x="373375" y="3909180"/>
                </a:cubicBezTo>
                <a:cubicBezTo>
                  <a:pt x="357008" y="3928257"/>
                  <a:pt x="288856" y="3993671"/>
                  <a:pt x="223441" y="4056375"/>
                </a:cubicBezTo>
                <a:cubicBezTo>
                  <a:pt x="2620" y="3846476"/>
                  <a:pt x="-46455" y="3173123"/>
                  <a:pt x="40774" y="2889626"/>
                </a:cubicBezTo>
                <a:cubicBezTo>
                  <a:pt x="112812" y="2943517"/>
                  <a:pt x="749576" y="3383022"/>
                  <a:pt x="1019445" y="3606579"/>
                </a:cubicBezTo>
                <a:cubicBezTo>
                  <a:pt x="984001" y="3609316"/>
                  <a:pt x="738656" y="3658363"/>
                  <a:pt x="675157" y="3666546"/>
                </a:cubicBezTo>
                <a:cubicBezTo>
                  <a:pt x="698887" y="3688360"/>
                  <a:pt x="943028" y="3986773"/>
                  <a:pt x="1071257" y="4048191"/>
                </a:cubicBezTo>
                <a:cubicBezTo>
                  <a:pt x="1409058" y="4210057"/>
                  <a:pt x="1585266" y="4121105"/>
                  <a:pt x="1669566" y="3523594"/>
                </a:cubicBezTo>
                <a:cubicBezTo>
                  <a:pt x="812445" y="3324040"/>
                  <a:pt x="725709" y="2551992"/>
                  <a:pt x="1721159" y="2294770"/>
                </a:cubicBezTo>
                <a:cubicBezTo>
                  <a:pt x="1724279" y="2118015"/>
                  <a:pt x="1727481" y="1933214"/>
                  <a:pt x="1730492" y="1758294"/>
                </a:cubicBezTo>
                <a:lnTo>
                  <a:pt x="506968" y="1758294"/>
                </a:lnTo>
                <a:lnTo>
                  <a:pt x="506968" y="1292158"/>
                </a:lnTo>
                <a:lnTo>
                  <a:pt x="1738347" y="1292158"/>
                </a:lnTo>
                <a:cubicBezTo>
                  <a:pt x="1741905" y="1078919"/>
                  <a:pt x="1744204" y="931177"/>
                  <a:pt x="1744204" y="915330"/>
                </a:cubicBezTo>
                <a:lnTo>
                  <a:pt x="1744724" y="915330"/>
                </a:lnTo>
                <a:cubicBezTo>
                  <a:pt x="1614552" y="824434"/>
                  <a:pt x="1529212" y="673763"/>
                  <a:pt x="1529212" y="502948"/>
                </a:cubicBezTo>
                <a:cubicBezTo>
                  <a:pt x="1529212" y="225172"/>
                  <a:pt x="1754413" y="0"/>
                  <a:pt x="2032192" y="0"/>
                </a:cubicBezTo>
                <a:close/>
                <a:moveTo>
                  <a:pt x="1714727" y="2652767"/>
                </a:moveTo>
                <a:cubicBezTo>
                  <a:pt x="1372519" y="2767392"/>
                  <a:pt x="1373586" y="2979016"/>
                  <a:pt x="1706406" y="3086224"/>
                </a:cubicBezTo>
                <a:cubicBezTo>
                  <a:pt x="1708431" y="2990019"/>
                  <a:pt x="1711360" y="2835872"/>
                  <a:pt x="1714727" y="2652767"/>
                </a:cubicBezTo>
                <a:close/>
              </a:path>
            </a:pathLst>
          </a:custGeom>
          <a:solidFill>
            <a:srgbClr val="FFFFFF">
              <a:alpha val="40000"/>
            </a:srgbClr>
          </a:solidFill>
          <a:ln w="2471" cap="flat">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23000"/>
              </a:lnSpc>
              <a:spcBef>
                <a:spcPts val="600"/>
              </a:spcBef>
              <a:spcAft>
                <a:spcPts val="600"/>
              </a:spcAft>
            </a:pPr>
            <a:endParaRPr lang="en-US" sz="1600"/>
          </a:p>
        </p:txBody>
      </p:sp>
      <p:sp>
        <p:nvSpPr>
          <p:cNvPr id="15" name="Freeform: Shape 14">
            <a:extLst>
              <a:ext uri="{FF2B5EF4-FFF2-40B4-BE49-F238E27FC236}">
                <a16:creationId xmlns:a16="http://schemas.microsoft.com/office/drawing/2014/main" id="{D510F7FB-D9D5-4C19-B7C0-F200AACFA448}"/>
              </a:ext>
            </a:extLst>
          </p:cNvPr>
          <p:cNvSpPr/>
          <p:nvPr userDrawn="1"/>
        </p:nvSpPr>
        <p:spPr>
          <a:xfrm>
            <a:off x="304800" y="773907"/>
            <a:ext cx="2025597" cy="5300898"/>
          </a:xfrm>
          <a:custGeom>
            <a:avLst/>
            <a:gdLst>
              <a:gd name="connsiteX0" fmla="*/ 0 w 2025597"/>
              <a:gd name="connsiteY0" fmla="*/ 0 h 5300898"/>
              <a:gd name="connsiteX1" fmla="*/ 82086 w 2025597"/>
              <a:gd name="connsiteY1" fmla="*/ 6998 h 5300898"/>
              <a:gd name="connsiteX2" fmla="*/ 482728 w 2025597"/>
              <a:gd name="connsiteY2" fmla="*/ 377402 h 5300898"/>
              <a:gd name="connsiteX3" fmla="*/ 1197880 w 2025597"/>
              <a:gd name="connsiteY3" fmla="*/ 1291829 h 5300898"/>
              <a:gd name="connsiteX4" fmla="*/ 1521394 w 2025597"/>
              <a:gd name="connsiteY4" fmla="*/ 1291829 h 5300898"/>
              <a:gd name="connsiteX5" fmla="*/ 1521394 w 2025597"/>
              <a:gd name="connsiteY5" fmla="*/ 1757965 h 5300898"/>
              <a:gd name="connsiteX6" fmla="*/ 1184222 w 2025597"/>
              <a:gd name="connsiteY6" fmla="*/ 1757965 h 5300898"/>
              <a:gd name="connsiteX7" fmla="*/ 308736 w 2025597"/>
              <a:gd name="connsiteY7" fmla="*/ 2534502 h 5300898"/>
              <a:gd name="connsiteX8" fmla="*/ 321929 w 2025597"/>
              <a:gd name="connsiteY8" fmla="*/ 3191898 h 5300898"/>
              <a:gd name="connsiteX9" fmla="*/ 324502 w 2025597"/>
              <a:gd name="connsiteY9" fmla="*/ 3224687 h 5300898"/>
              <a:gd name="connsiteX10" fmla="*/ 1084212 w 2025597"/>
              <a:gd name="connsiteY10" fmla="*/ 3949687 h 5300898"/>
              <a:gd name="connsiteX11" fmla="*/ 1350441 w 2025597"/>
              <a:gd name="connsiteY11" fmla="*/ 3666217 h 5300898"/>
              <a:gd name="connsiteX12" fmla="*/ 1006180 w 2025597"/>
              <a:gd name="connsiteY12" fmla="*/ 3606250 h 5300898"/>
              <a:gd name="connsiteX13" fmla="*/ 1984824 w 2025597"/>
              <a:gd name="connsiteY13" fmla="*/ 2889297 h 5300898"/>
              <a:gd name="connsiteX14" fmla="*/ 1802184 w 2025597"/>
              <a:gd name="connsiteY14" fmla="*/ 4056046 h 5300898"/>
              <a:gd name="connsiteX15" fmla="*/ 1652223 w 2025597"/>
              <a:gd name="connsiteY15" fmla="*/ 3908851 h 5300898"/>
              <a:gd name="connsiteX16" fmla="*/ 1191831 w 2025597"/>
              <a:gd name="connsiteY16" fmla="*/ 4495223 h 5300898"/>
              <a:gd name="connsiteX17" fmla="*/ 809882 w 2025597"/>
              <a:gd name="connsiteY17" fmla="*/ 5131489 h 5300898"/>
              <a:gd name="connsiteX18" fmla="*/ 893771 w 2025597"/>
              <a:gd name="connsiteY18" fmla="*/ 4726033 h 5300898"/>
              <a:gd name="connsiteX19" fmla="*/ 6748 w 2025597"/>
              <a:gd name="connsiteY19" fmla="*/ 5289114 h 5300898"/>
              <a:gd name="connsiteX20" fmla="*/ 0 w 2025597"/>
              <a:gd name="connsiteY20" fmla="*/ 5300898 h 5300898"/>
              <a:gd name="connsiteX21" fmla="*/ 0 w 2025597"/>
              <a:gd name="connsiteY21" fmla="*/ 712595 h 5300898"/>
              <a:gd name="connsiteX22" fmla="*/ 38541 w 2025597"/>
              <a:gd name="connsiteY22" fmla="*/ 708710 h 5300898"/>
              <a:gd name="connsiteX23" fmla="*/ 206537 w 2025597"/>
              <a:gd name="connsiteY23" fmla="*/ 502619 h 5300898"/>
              <a:gd name="connsiteX24" fmla="*/ 38541 w 2025597"/>
              <a:gd name="connsiteY24" fmla="*/ 296530 h 5300898"/>
              <a:gd name="connsiteX25" fmla="*/ 0 w 2025597"/>
              <a:gd name="connsiteY25" fmla="*/ 292644 h 5300898"/>
              <a:gd name="connsiteX26" fmla="*/ 0 w 2025597"/>
              <a:gd name="connsiteY26" fmla="*/ 0 h 5300898"/>
              <a:gd name="connsiteX27" fmla="*/ 419394 w 2025597"/>
              <a:gd name="connsiteY27" fmla="*/ 773635 h 5300898"/>
              <a:gd name="connsiteX28" fmla="*/ 281421 w 2025597"/>
              <a:gd name="connsiteY28" fmla="*/ 916643 h 5300898"/>
              <a:gd name="connsiteX29" fmla="*/ 287251 w 2025597"/>
              <a:gd name="connsiteY29" fmla="*/ 1291829 h 5300898"/>
              <a:gd name="connsiteX30" fmla="*/ 809554 w 2025597"/>
              <a:gd name="connsiteY30" fmla="*/ 1291829 h 5300898"/>
              <a:gd name="connsiteX31" fmla="*/ 419394 w 2025597"/>
              <a:gd name="connsiteY31" fmla="*/ 773635 h 5300898"/>
              <a:gd name="connsiteX32" fmla="*/ 295106 w 2025597"/>
              <a:gd name="connsiteY32" fmla="*/ 1757965 h 5300898"/>
              <a:gd name="connsiteX33" fmla="*/ 302250 w 2025597"/>
              <a:gd name="connsiteY33" fmla="*/ 2169060 h 5300898"/>
              <a:gd name="connsiteX34" fmla="*/ 777120 w 2025597"/>
              <a:gd name="connsiteY34" fmla="*/ 1757965 h 5300898"/>
              <a:gd name="connsiteX35" fmla="*/ 295106 w 2025597"/>
              <a:gd name="connsiteY35" fmla="*/ 1757965 h 5300898"/>
              <a:gd name="connsiteX36" fmla="*/ 384086 w 2025597"/>
              <a:gd name="connsiteY36" fmla="*/ 3687456 h 5300898"/>
              <a:gd name="connsiteX37" fmla="*/ 749340 w 2025597"/>
              <a:gd name="connsiteY37" fmla="*/ 4116041 h 5300898"/>
              <a:gd name="connsiteX38" fmla="*/ 384086 w 2025597"/>
              <a:gd name="connsiteY38" fmla="*/ 3687456 h 530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025597" h="5300898">
                <a:moveTo>
                  <a:pt x="0" y="0"/>
                </a:moveTo>
                <a:lnTo>
                  <a:pt x="82086" y="6998"/>
                </a:lnTo>
                <a:cubicBezTo>
                  <a:pt x="277519" y="40718"/>
                  <a:pt x="433968" y="187466"/>
                  <a:pt x="482728" y="377402"/>
                </a:cubicBezTo>
                <a:cubicBezTo>
                  <a:pt x="724351" y="483105"/>
                  <a:pt x="1113334" y="798104"/>
                  <a:pt x="1197880" y="1291829"/>
                </a:cubicBezTo>
                <a:lnTo>
                  <a:pt x="1521394" y="1291829"/>
                </a:lnTo>
                <a:lnTo>
                  <a:pt x="1521394" y="1757965"/>
                </a:lnTo>
                <a:lnTo>
                  <a:pt x="1184222" y="1757965"/>
                </a:lnTo>
                <a:cubicBezTo>
                  <a:pt x="1097432" y="2124228"/>
                  <a:pt x="820310" y="2408847"/>
                  <a:pt x="308736" y="2534502"/>
                </a:cubicBezTo>
                <a:cubicBezTo>
                  <a:pt x="315223" y="2893567"/>
                  <a:pt x="320642" y="3174628"/>
                  <a:pt x="321929" y="3191898"/>
                </a:cubicBezTo>
                <a:cubicBezTo>
                  <a:pt x="322750" y="3203120"/>
                  <a:pt x="323653" y="3213684"/>
                  <a:pt x="324502" y="3224687"/>
                </a:cubicBezTo>
                <a:cubicBezTo>
                  <a:pt x="657787" y="3357923"/>
                  <a:pt x="937427" y="3635070"/>
                  <a:pt x="1084212" y="3949687"/>
                </a:cubicBezTo>
                <a:cubicBezTo>
                  <a:pt x="1203655" y="3839003"/>
                  <a:pt x="1333471" y="3681818"/>
                  <a:pt x="1350441" y="3666217"/>
                </a:cubicBezTo>
                <a:cubicBezTo>
                  <a:pt x="1286942" y="3658034"/>
                  <a:pt x="1041597" y="3608987"/>
                  <a:pt x="1006180" y="3606250"/>
                </a:cubicBezTo>
                <a:cubicBezTo>
                  <a:pt x="1276049" y="3382693"/>
                  <a:pt x="1912813" y="2943188"/>
                  <a:pt x="1984824" y="2889297"/>
                </a:cubicBezTo>
                <a:cubicBezTo>
                  <a:pt x="2072052" y="3172794"/>
                  <a:pt x="2022978" y="3846147"/>
                  <a:pt x="1802184" y="4056046"/>
                </a:cubicBezTo>
                <a:cubicBezTo>
                  <a:pt x="1736742" y="3993342"/>
                  <a:pt x="1668618" y="3927928"/>
                  <a:pt x="1652223" y="3908851"/>
                </a:cubicBezTo>
                <a:cubicBezTo>
                  <a:pt x="1549065" y="4134734"/>
                  <a:pt x="1381588" y="4328787"/>
                  <a:pt x="1191831" y="4495223"/>
                </a:cubicBezTo>
                <a:cubicBezTo>
                  <a:pt x="1171714" y="4733641"/>
                  <a:pt x="1055063" y="4959963"/>
                  <a:pt x="809882" y="5131489"/>
                </a:cubicBezTo>
                <a:cubicBezTo>
                  <a:pt x="867715" y="5032055"/>
                  <a:pt x="896043" y="4887542"/>
                  <a:pt x="893771" y="4726033"/>
                </a:cubicBezTo>
                <a:cubicBezTo>
                  <a:pt x="493612" y="5003306"/>
                  <a:pt x="88642" y="5180100"/>
                  <a:pt x="6748" y="5289114"/>
                </a:cubicBezTo>
                <a:lnTo>
                  <a:pt x="0" y="5300898"/>
                </a:lnTo>
                <a:lnTo>
                  <a:pt x="0" y="712595"/>
                </a:lnTo>
                <a:lnTo>
                  <a:pt x="38541" y="708710"/>
                </a:lnTo>
                <a:cubicBezTo>
                  <a:pt x="134409" y="689095"/>
                  <a:pt x="206537" y="604281"/>
                  <a:pt x="206537" y="502619"/>
                </a:cubicBezTo>
                <a:cubicBezTo>
                  <a:pt x="206537" y="400982"/>
                  <a:pt x="134409" y="316150"/>
                  <a:pt x="38541" y="296530"/>
                </a:cubicBezTo>
                <a:lnTo>
                  <a:pt x="0" y="292644"/>
                </a:lnTo>
                <a:lnTo>
                  <a:pt x="0" y="0"/>
                </a:lnTo>
                <a:close/>
                <a:moveTo>
                  <a:pt x="419394" y="773635"/>
                </a:moveTo>
                <a:cubicBezTo>
                  <a:pt x="383265" y="829963"/>
                  <a:pt x="336435" y="878681"/>
                  <a:pt x="281421" y="916643"/>
                </a:cubicBezTo>
                <a:cubicBezTo>
                  <a:pt x="281531" y="937991"/>
                  <a:pt x="283802" y="1083407"/>
                  <a:pt x="287251" y="1291829"/>
                </a:cubicBezTo>
                <a:lnTo>
                  <a:pt x="809554" y="1291829"/>
                </a:lnTo>
                <a:cubicBezTo>
                  <a:pt x="773343" y="1102648"/>
                  <a:pt x="664876" y="921542"/>
                  <a:pt x="419394" y="773635"/>
                </a:cubicBezTo>
                <a:close/>
                <a:moveTo>
                  <a:pt x="295106" y="1757965"/>
                </a:moveTo>
                <a:cubicBezTo>
                  <a:pt x="297405" y="1891885"/>
                  <a:pt x="299841" y="2031581"/>
                  <a:pt x="302250" y="2169060"/>
                </a:cubicBezTo>
                <a:cubicBezTo>
                  <a:pt x="595246" y="2071076"/>
                  <a:pt x="721586" y="1905680"/>
                  <a:pt x="777120" y="1757965"/>
                </a:cubicBezTo>
                <a:lnTo>
                  <a:pt x="295106" y="1757965"/>
                </a:lnTo>
                <a:close/>
                <a:moveTo>
                  <a:pt x="384086" y="3687456"/>
                </a:moveTo>
                <a:cubicBezTo>
                  <a:pt x="453770" y="4023449"/>
                  <a:pt x="568451" y="4139962"/>
                  <a:pt x="749340" y="4116041"/>
                </a:cubicBezTo>
                <a:cubicBezTo>
                  <a:pt x="665286" y="3942023"/>
                  <a:pt x="544037" y="3787520"/>
                  <a:pt x="384086" y="3687456"/>
                </a:cubicBezTo>
                <a:close/>
              </a:path>
            </a:pathLst>
          </a:custGeom>
          <a:solidFill>
            <a:srgbClr val="FFFFFF">
              <a:alpha val="40000"/>
            </a:srgbClr>
          </a:solidFill>
          <a:ln w="2471" cap="flat">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lnSpc>
                <a:spcPct val="123000"/>
              </a:lnSpc>
              <a:spcBef>
                <a:spcPts val="600"/>
              </a:spcBef>
              <a:spcAft>
                <a:spcPts val="600"/>
              </a:spcAft>
            </a:pPr>
            <a:endParaRPr lang="en-US" sz="1600"/>
          </a:p>
        </p:txBody>
      </p:sp>
    </p:spTree>
    <p:extLst>
      <p:ext uri="{BB962C8B-B14F-4D97-AF65-F5344CB8AC3E}">
        <p14:creationId xmlns:p14="http://schemas.microsoft.com/office/powerpoint/2010/main" val="161859711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type="secHead" preserve="1">
  <p:cSld name="Transition 2">
    <p:spTree>
      <p:nvGrpSpPr>
        <p:cNvPr id="1" name=""/>
        <p:cNvGrpSpPr/>
        <p:nvPr/>
      </p:nvGrpSpPr>
      <p:grpSpPr>
        <a:xfrm>
          <a:off x="0" y="0"/>
          <a:ext cx="0" cy="0"/>
          <a:chOff x="0" y="0"/>
          <a:chExt cx="0" cy="0"/>
        </a:xfrm>
      </p:grpSpPr>
      <p:sp>
        <p:nvSpPr>
          <p:cNvPr id="15" name="Прямоугольник 28">
            <a:extLst>
              <a:ext uri="{FF2B5EF4-FFF2-40B4-BE49-F238E27FC236}">
                <a16:creationId xmlns:a16="http://schemas.microsoft.com/office/drawing/2014/main" id="{E5A4F19E-E151-4030-A849-5944CAF89A02}"/>
              </a:ext>
            </a:extLst>
          </p:cNvPr>
          <p:cNvSpPr/>
          <p:nvPr/>
        </p:nvSpPr>
        <p:spPr>
          <a:xfrm>
            <a:off x="304800" y="304800"/>
            <a:ext cx="11582400" cy="6248400"/>
          </a:xfrm>
          <a:prstGeom prst="rect">
            <a:avLst/>
          </a:prstGeom>
          <a:solidFill>
            <a:srgbClr val="EC51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3737DD"/>
              </a:solidFill>
              <a:effectLst/>
              <a:uLnTx/>
              <a:uFillTx/>
              <a:latin typeface="Calibri" panose="020F0502020204030204"/>
              <a:ea typeface="+mn-ea"/>
              <a:cs typeface="+mn-cs"/>
            </a:endParaRPr>
          </a:p>
        </p:txBody>
      </p:sp>
      <p:cxnSp>
        <p:nvCxnSpPr>
          <p:cNvPr id="16" name="Straight Connector 15">
            <a:extLst>
              <a:ext uri="{FF2B5EF4-FFF2-40B4-BE49-F238E27FC236}">
                <a16:creationId xmlns:a16="http://schemas.microsoft.com/office/drawing/2014/main" id="{F5EBB13D-1295-4E24-9EA8-1CE2580F40E4}"/>
              </a:ext>
            </a:extLst>
          </p:cNvPr>
          <p:cNvCxnSpPr/>
          <p:nvPr/>
        </p:nvCxnSpPr>
        <p:spPr>
          <a:xfrm>
            <a:off x="5797019" y="3429000"/>
            <a:ext cx="597962" cy="0"/>
          </a:xfrm>
          <a:prstGeom prst="line">
            <a:avLst/>
          </a:prstGeom>
          <a:ln w="76200">
            <a:solidFill>
              <a:srgbClr val="1A497F"/>
            </a:solidFill>
          </a:ln>
        </p:spPr>
        <p:style>
          <a:lnRef idx="1">
            <a:schemeClr val="accent1"/>
          </a:lnRef>
          <a:fillRef idx="0">
            <a:schemeClr val="accent1"/>
          </a:fillRef>
          <a:effectRef idx="0">
            <a:schemeClr val="accent1"/>
          </a:effectRef>
          <a:fontRef idx="minor">
            <a:schemeClr val="tx1"/>
          </a:fontRef>
        </p:style>
      </p:cxnSp>
      <p:sp>
        <p:nvSpPr>
          <p:cNvPr id="19" name="Прямоугольник 11">
            <a:extLst>
              <a:ext uri="{FF2B5EF4-FFF2-40B4-BE49-F238E27FC236}">
                <a16:creationId xmlns:a16="http://schemas.microsoft.com/office/drawing/2014/main" id="{F3E0247C-306E-4AA7-B1F0-E4264EA5E67A}"/>
              </a:ext>
            </a:extLst>
          </p:cNvPr>
          <p:cNvSpPr/>
          <p:nvPr/>
        </p:nvSpPr>
        <p:spPr>
          <a:xfrm>
            <a:off x="5639445" y="5895975"/>
            <a:ext cx="913111" cy="413727"/>
          </a:xfrm>
          <a:prstGeom prst="rect">
            <a:avLst/>
          </a:prstGeom>
          <a:solidFill>
            <a:srgbClr val="1A4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0" name="Graphic 19">
            <a:extLst>
              <a:ext uri="{FF2B5EF4-FFF2-40B4-BE49-F238E27FC236}">
                <a16:creationId xmlns:a16="http://schemas.microsoft.com/office/drawing/2014/main" id="{A50CEBB8-8A56-4B9E-839E-93E88D4B692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723994" y="5944798"/>
            <a:ext cx="744012" cy="316080"/>
          </a:xfrm>
          <a:prstGeom prst="rect">
            <a:avLst/>
          </a:prstGeom>
        </p:spPr>
      </p:pic>
      <p:sp>
        <p:nvSpPr>
          <p:cNvPr id="2" name="Title 1">
            <a:extLst>
              <a:ext uri="{FF2B5EF4-FFF2-40B4-BE49-F238E27FC236}">
                <a16:creationId xmlns:a16="http://schemas.microsoft.com/office/drawing/2014/main" id="{9D8BD7FE-5910-4840-9838-A66DCA5ABA9A}"/>
              </a:ext>
            </a:extLst>
          </p:cNvPr>
          <p:cNvSpPr>
            <a:spLocks noGrp="1"/>
          </p:cNvSpPr>
          <p:nvPr userDrawn="1">
            <p:ph type="title" hasCustomPrompt="1"/>
          </p:nvPr>
        </p:nvSpPr>
        <p:spPr>
          <a:xfrm>
            <a:off x="3561397" y="1822430"/>
            <a:ext cx="5074920" cy="1311128"/>
          </a:xfrm>
        </p:spPr>
        <p:txBody>
          <a:bodyPr anchor="t"/>
          <a:lstStyle>
            <a:lvl1pPr algn="ctr">
              <a:defRPr sz="4400">
                <a:solidFill>
                  <a:schemeClr val="bg1"/>
                </a:solidFill>
              </a:defRPr>
            </a:lvl1pPr>
          </a:lstStyle>
          <a:p>
            <a:r>
              <a:rPr lang="en-US"/>
              <a:t>YOUR TRANSITION’S TITLE GOES HERE</a:t>
            </a:r>
          </a:p>
        </p:txBody>
      </p:sp>
      <p:sp>
        <p:nvSpPr>
          <p:cNvPr id="3" name="Text Placeholder 2">
            <a:extLst>
              <a:ext uri="{FF2B5EF4-FFF2-40B4-BE49-F238E27FC236}">
                <a16:creationId xmlns:a16="http://schemas.microsoft.com/office/drawing/2014/main" id="{FB0323D5-16CF-4643-8ED4-144A2183D006}"/>
              </a:ext>
            </a:extLst>
          </p:cNvPr>
          <p:cNvSpPr>
            <a:spLocks noGrp="1"/>
          </p:cNvSpPr>
          <p:nvPr userDrawn="1">
            <p:ph type="body" idx="1" hasCustomPrompt="1"/>
          </p:nvPr>
        </p:nvSpPr>
        <p:spPr>
          <a:xfrm>
            <a:off x="3556635" y="3589021"/>
            <a:ext cx="5074920" cy="1581912"/>
          </a:xfrm>
        </p:spPr>
        <p:txBody>
          <a:bodyPr>
            <a:noAutofit/>
          </a:bodyPr>
          <a:lstStyle>
            <a:lvl1pPr marL="0" indent="0" algn="ctr">
              <a:buNone/>
              <a:defRPr sz="27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And your transition’s sub-title can go here. This one can go up to three lines!</a:t>
            </a:r>
          </a:p>
        </p:txBody>
      </p:sp>
      <p:sp>
        <p:nvSpPr>
          <p:cNvPr id="11" name="Freeform: Shape 10">
            <a:extLst>
              <a:ext uri="{FF2B5EF4-FFF2-40B4-BE49-F238E27FC236}">
                <a16:creationId xmlns:a16="http://schemas.microsoft.com/office/drawing/2014/main" id="{786A1E2A-4231-4590-B611-2A005950C627}"/>
              </a:ext>
            </a:extLst>
          </p:cNvPr>
          <p:cNvSpPr/>
          <p:nvPr userDrawn="1"/>
        </p:nvSpPr>
        <p:spPr>
          <a:xfrm>
            <a:off x="9851151" y="773578"/>
            <a:ext cx="2036049" cy="5310352"/>
          </a:xfrm>
          <a:custGeom>
            <a:avLst/>
            <a:gdLst>
              <a:gd name="connsiteX0" fmla="*/ 2032192 w 2036049"/>
              <a:gd name="connsiteY0" fmla="*/ 0 h 5310352"/>
              <a:gd name="connsiteX1" fmla="*/ 2036049 w 2036049"/>
              <a:gd name="connsiteY1" fmla="*/ 329 h 5310352"/>
              <a:gd name="connsiteX2" fmla="*/ 2036049 w 2036049"/>
              <a:gd name="connsiteY2" fmla="*/ 292973 h 5310352"/>
              <a:gd name="connsiteX3" fmla="*/ 2032192 w 2036049"/>
              <a:gd name="connsiteY3" fmla="*/ 292584 h 5310352"/>
              <a:gd name="connsiteX4" fmla="*/ 1821826 w 2036049"/>
              <a:gd name="connsiteY4" fmla="*/ 502948 h 5310352"/>
              <a:gd name="connsiteX5" fmla="*/ 2032192 w 2036049"/>
              <a:gd name="connsiteY5" fmla="*/ 713313 h 5310352"/>
              <a:gd name="connsiteX6" fmla="*/ 2036049 w 2036049"/>
              <a:gd name="connsiteY6" fmla="*/ 712924 h 5310352"/>
              <a:gd name="connsiteX7" fmla="*/ 2036049 w 2036049"/>
              <a:gd name="connsiteY7" fmla="*/ 5301227 h 5310352"/>
              <a:gd name="connsiteX8" fmla="*/ 2030823 w 2036049"/>
              <a:gd name="connsiteY8" fmla="*/ 5310352 h 5310352"/>
              <a:gd name="connsiteX9" fmla="*/ 373375 w 2036049"/>
              <a:gd name="connsiteY9" fmla="*/ 3909180 h 5310352"/>
              <a:gd name="connsiteX10" fmla="*/ 223441 w 2036049"/>
              <a:gd name="connsiteY10" fmla="*/ 4056375 h 5310352"/>
              <a:gd name="connsiteX11" fmla="*/ 40774 w 2036049"/>
              <a:gd name="connsiteY11" fmla="*/ 2889626 h 5310352"/>
              <a:gd name="connsiteX12" fmla="*/ 1019445 w 2036049"/>
              <a:gd name="connsiteY12" fmla="*/ 3606579 h 5310352"/>
              <a:gd name="connsiteX13" fmla="*/ 675157 w 2036049"/>
              <a:gd name="connsiteY13" fmla="*/ 3666546 h 5310352"/>
              <a:gd name="connsiteX14" fmla="*/ 1071257 w 2036049"/>
              <a:gd name="connsiteY14" fmla="*/ 4048191 h 5310352"/>
              <a:gd name="connsiteX15" fmla="*/ 1669566 w 2036049"/>
              <a:gd name="connsiteY15" fmla="*/ 3523594 h 5310352"/>
              <a:gd name="connsiteX16" fmla="*/ 1721159 w 2036049"/>
              <a:gd name="connsiteY16" fmla="*/ 2294770 h 5310352"/>
              <a:gd name="connsiteX17" fmla="*/ 1730492 w 2036049"/>
              <a:gd name="connsiteY17" fmla="*/ 1758294 h 5310352"/>
              <a:gd name="connsiteX18" fmla="*/ 506968 w 2036049"/>
              <a:gd name="connsiteY18" fmla="*/ 1758294 h 5310352"/>
              <a:gd name="connsiteX19" fmla="*/ 506968 w 2036049"/>
              <a:gd name="connsiteY19" fmla="*/ 1292158 h 5310352"/>
              <a:gd name="connsiteX20" fmla="*/ 1738347 w 2036049"/>
              <a:gd name="connsiteY20" fmla="*/ 1292158 h 5310352"/>
              <a:gd name="connsiteX21" fmla="*/ 1744204 w 2036049"/>
              <a:gd name="connsiteY21" fmla="*/ 915330 h 5310352"/>
              <a:gd name="connsiteX22" fmla="*/ 1744724 w 2036049"/>
              <a:gd name="connsiteY22" fmla="*/ 915330 h 5310352"/>
              <a:gd name="connsiteX23" fmla="*/ 1529212 w 2036049"/>
              <a:gd name="connsiteY23" fmla="*/ 502948 h 5310352"/>
              <a:gd name="connsiteX24" fmla="*/ 2032192 w 2036049"/>
              <a:gd name="connsiteY24" fmla="*/ 0 h 5310352"/>
              <a:gd name="connsiteX25" fmla="*/ 1714727 w 2036049"/>
              <a:gd name="connsiteY25" fmla="*/ 2652767 h 5310352"/>
              <a:gd name="connsiteX26" fmla="*/ 1706406 w 2036049"/>
              <a:gd name="connsiteY26" fmla="*/ 3086224 h 5310352"/>
              <a:gd name="connsiteX27" fmla="*/ 1714727 w 2036049"/>
              <a:gd name="connsiteY27" fmla="*/ 2652767 h 5310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036049" h="5310352">
                <a:moveTo>
                  <a:pt x="2032192" y="0"/>
                </a:moveTo>
                <a:lnTo>
                  <a:pt x="2036049" y="329"/>
                </a:lnTo>
                <a:lnTo>
                  <a:pt x="2036049" y="292973"/>
                </a:lnTo>
                <a:lnTo>
                  <a:pt x="2032192" y="292584"/>
                </a:lnTo>
                <a:cubicBezTo>
                  <a:pt x="1916006" y="292584"/>
                  <a:pt x="1821826" y="386791"/>
                  <a:pt x="1821826" y="502948"/>
                </a:cubicBezTo>
                <a:cubicBezTo>
                  <a:pt x="1821826" y="619133"/>
                  <a:pt x="1916006" y="713313"/>
                  <a:pt x="2032192" y="713313"/>
                </a:cubicBezTo>
                <a:lnTo>
                  <a:pt x="2036049" y="712924"/>
                </a:lnTo>
                <a:lnTo>
                  <a:pt x="2036049" y="5301227"/>
                </a:lnTo>
                <a:lnTo>
                  <a:pt x="2030823" y="5310352"/>
                </a:lnTo>
                <a:cubicBezTo>
                  <a:pt x="1962672" y="5127713"/>
                  <a:pt x="746839" y="4726991"/>
                  <a:pt x="373375" y="3909180"/>
                </a:cubicBezTo>
                <a:cubicBezTo>
                  <a:pt x="357008" y="3928257"/>
                  <a:pt x="288856" y="3993671"/>
                  <a:pt x="223441" y="4056375"/>
                </a:cubicBezTo>
                <a:cubicBezTo>
                  <a:pt x="2620" y="3846476"/>
                  <a:pt x="-46455" y="3173123"/>
                  <a:pt x="40774" y="2889626"/>
                </a:cubicBezTo>
                <a:cubicBezTo>
                  <a:pt x="112812" y="2943517"/>
                  <a:pt x="749576" y="3383022"/>
                  <a:pt x="1019445" y="3606579"/>
                </a:cubicBezTo>
                <a:cubicBezTo>
                  <a:pt x="984001" y="3609316"/>
                  <a:pt x="738656" y="3658363"/>
                  <a:pt x="675157" y="3666546"/>
                </a:cubicBezTo>
                <a:cubicBezTo>
                  <a:pt x="698887" y="3688360"/>
                  <a:pt x="943028" y="3986773"/>
                  <a:pt x="1071257" y="4048191"/>
                </a:cubicBezTo>
                <a:cubicBezTo>
                  <a:pt x="1409058" y="4210057"/>
                  <a:pt x="1585266" y="4121105"/>
                  <a:pt x="1669566" y="3523594"/>
                </a:cubicBezTo>
                <a:cubicBezTo>
                  <a:pt x="812445" y="3324040"/>
                  <a:pt x="725709" y="2551992"/>
                  <a:pt x="1721159" y="2294770"/>
                </a:cubicBezTo>
                <a:cubicBezTo>
                  <a:pt x="1724279" y="2118015"/>
                  <a:pt x="1727481" y="1933214"/>
                  <a:pt x="1730492" y="1758294"/>
                </a:cubicBezTo>
                <a:lnTo>
                  <a:pt x="506968" y="1758294"/>
                </a:lnTo>
                <a:lnTo>
                  <a:pt x="506968" y="1292158"/>
                </a:lnTo>
                <a:lnTo>
                  <a:pt x="1738347" y="1292158"/>
                </a:lnTo>
                <a:cubicBezTo>
                  <a:pt x="1741905" y="1078919"/>
                  <a:pt x="1744204" y="931177"/>
                  <a:pt x="1744204" y="915330"/>
                </a:cubicBezTo>
                <a:lnTo>
                  <a:pt x="1744724" y="915330"/>
                </a:lnTo>
                <a:cubicBezTo>
                  <a:pt x="1614552" y="824434"/>
                  <a:pt x="1529212" y="673763"/>
                  <a:pt x="1529212" y="502948"/>
                </a:cubicBezTo>
                <a:cubicBezTo>
                  <a:pt x="1529212" y="225172"/>
                  <a:pt x="1754413" y="0"/>
                  <a:pt x="2032192" y="0"/>
                </a:cubicBezTo>
                <a:close/>
                <a:moveTo>
                  <a:pt x="1714727" y="2652767"/>
                </a:moveTo>
                <a:cubicBezTo>
                  <a:pt x="1372519" y="2767392"/>
                  <a:pt x="1373586" y="2979016"/>
                  <a:pt x="1706406" y="3086224"/>
                </a:cubicBezTo>
                <a:cubicBezTo>
                  <a:pt x="1708431" y="2990019"/>
                  <a:pt x="1711360" y="2835872"/>
                  <a:pt x="1714727" y="2652767"/>
                </a:cubicBezTo>
                <a:close/>
              </a:path>
            </a:pathLst>
          </a:custGeom>
          <a:solidFill>
            <a:srgbClr val="FFFFFF">
              <a:alpha val="40000"/>
            </a:srgbClr>
          </a:solidFill>
          <a:ln w="2471" cap="flat">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23000"/>
              </a:lnSpc>
              <a:spcBef>
                <a:spcPts val="600"/>
              </a:spcBef>
              <a:spcAft>
                <a:spcPts val="600"/>
              </a:spcAft>
            </a:pPr>
            <a:endParaRPr lang="en-US" sz="1600"/>
          </a:p>
        </p:txBody>
      </p:sp>
      <p:sp>
        <p:nvSpPr>
          <p:cNvPr id="12" name="Freeform: Shape 11">
            <a:extLst>
              <a:ext uri="{FF2B5EF4-FFF2-40B4-BE49-F238E27FC236}">
                <a16:creationId xmlns:a16="http://schemas.microsoft.com/office/drawing/2014/main" id="{36468555-7C91-4DC4-852B-128263D97165}"/>
              </a:ext>
            </a:extLst>
          </p:cNvPr>
          <p:cNvSpPr/>
          <p:nvPr userDrawn="1"/>
        </p:nvSpPr>
        <p:spPr>
          <a:xfrm>
            <a:off x="304800" y="773907"/>
            <a:ext cx="2025597" cy="5300898"/>
          </a:xfrm>
          <a:custGeom>
            <a:avLst/>
            <a:gdLst>
              <a:gd name="connsiteX0" fmla="*/ 0 w 2025597"/>
              <a:gd name="connsiteY0" fmla="*/ 0 h 5300898"/>
              <a:gd name="connsiteX1" fmla="*/ 82086 w 2025597"/>
              <a:gd name="connsiteY1" fmla="*/ 6998 h 5300898"/>
              <a:gd name="connsiteX2" fmla="*/ 482728 w 2025597"/>
              <a:gd name="connsiteY2" fmla="*/ 377402 h 5300898"/>
              <a:gd name="connsiteX3" fmla="*/ 1197880 w 2025597"/>
              <a:gd name="connsiteY3" fmla="*/ 1291829 h 5300898"/>
              <a:gd name="connsiteX4" fmla="*/ 1521394 w 2025597"/>
              <a:gd name="connsiteY4" fmla="*/ 1291829 h 5300898"/>
              <a:gd name="connsiteX5" fmla="*/ 1521394 w 2025597"/>
              <a:gd name="connsiteY5" fmla="*/ 1757965 h 5300898"/>
              <a:gd name="connsiteX6" fmla="*/ 1184222 w 2025597"/>
              <a:gd name="connsiteY6" fmla="*/ 1757965 h 5300898"/>
              <a:gd name="connsiteX7" fmla="*/ 308736 w 2025597"/>
              <a:gd name="connsiteY7" fmla="*/ 2534502 h 5300898"/>
              <a:gd name="connsiteX8" fmla="*/ 321929 w 2025597"/>
              <a:gd name="connsiteY8" fmla="*/ 3191898 h 5300898"/>
              <a:gd name="connsiteX9" fmla="*/ 324502 w 2025597"/>
              <a:gd name="connsiteY9" fmla="*/ 3224687 h 5300898"/>
              <a:gd name="connsiteX10" fmla="*/ 1084212 w 2025597"/>
              <a:gd name="connsiteY10" fmla="*/ 3949687 h 5300898"/>
              <a:gd name="connsiteX11" fmla="*/ 1350441 w 2025597"/>
              <a:gd name="connsiteY11" fmla="*/ 3666217 h 5300898"/>
              <a:gd name="connsiteX12" fmla="*/ 1006180 w 2025597"/>
              <a:gd name="connsiteY12" fmla="*/ 3606250 h 5300898"/>
              <a:gd name="connsiteX13" fmla="*/ 1984824 w 2025597"/>
              <a:gd name="connsiteY13" fmla="*/ 2889297 h 5300898"/>
              <a:gd name="connsiteX14" fmla="*/ 1802184 w 2025597"/>
              <a:gd name="connsiteY14" fmla="*/ 4056046 h 5300898"/>
              <a:gd name="connsiteX15" fmla="*/ 1652223 w 2025597"/>
              <a:gd name="connsiteY15" fmla="*/ 3908851 h 5300898"/>
              <a:gd name="connsiteX16" fmla="*/ 1191831 w 2025597"/>
              <a:gd name="connsiteY16" fmla="*/ 4495223 h 5300898"/>
              <a:gd name="connsiteX17" fmla="*/ 809882 w 2025597"/>
              <a:gd name="connsiteY17" fmla="*/ 5131489 h 5300898"/>
              <a:gd name="connsiteX18" fmla="*/ 893771 w 2025597"/>
              <a:gd name="connsiteY18" fmla="*/ 4726033 h 5300898"/>
              <a:gd name="connsiteX19" fmla="*/ 6748 w 2025597"/>
              <a:gd name="connsiteY19" fmla="*/ 5289114 h 5300898"/>
              <a:gd name="connsiteX20" fmla="*/ 0 w 2025597"/>
              <a:gd name="connsiteY20" fmla="*/ 5300898 h 5300898"/>
              <a:gd name="connsiteX21" fmla="*/ 0 w 2025597"/>
              <a:gd name="connsiteY21" fmla="*/ 712595 h 5300898"/>
              <a:gd name="connsiteX22" fmla="*/ 38541 w 2025597"/>
              <a:gd name="connsiteY22" fmla="*/ 708710 h 5300898"/>
              <a:gd name="connsiteX23" fmla="*/ 206537 w 2025597"/>
              <a:gd name="connsiteY23" fmla="*/ 502619 h 5300898"/>
              <a:gd name="connsiteX24" fmla="*/ 38541 w 2025597"/>
              <a:gd name="connsiteY24" fmla="*/ 296530 h 5300898"/>
              <a:gd name="connsiteX25" fmla="*/ 0 w 2025597"/>
              <a:gd name="connsiteY25" fmla="*/ 292644 h 5300898"/>
              <a:gd name="connsiteX26" fmla="*/ 0 w 2025597"/>
              <a:gd name="connsiteY26" fmla="*/ 0 h 5300898"/>
              <a:gd name="connsiteX27" fmla="*/ 419394 w 2025597"/>
              <a:gd name="connsiteY27" fmla="*/ 773635 h 5300898"/>
              <a:gd name="connsiteX28" fmla="*/ 281421 w 2025597"/>
              <a:gd name="connsiteY28" fmla="*/ 916643 h 5300898"/>
              <a:gd name="connsiteX29" fmla="*/ 287251 w 2025597"/>
              <a:gd name="connsiteY29" fmla="*/ 1291829 h 5300898"/>
              <a:gd name="connsiteX30" fmla="*/ 809554 w 2025597"/>
              <a:gd name="connsiteY30" fmla="*/ 1291829 h 5300898"/>
              <a:gd name="connsiteX31" fmla="*/ 419394 w 2025597"/>
              <a:gd name="connsiteY31" fmla="*/ 773635 h 5300898"/>
              <a:gd name="connsiteX32" fmla="*/ 295106 w 2025597"/>
              <a:gd name="connsiteY32" fmla="*/ 1757965 h 5300898"/>
              <a:gd name="connsiteX33" fmla="*/ 302250 w 2025597"/>
              <a:gd name="connsiteY33" fmla="*/ 2169060 h 5300898"/>
              <a:gd name="connsiteX34" fmla="*/ 777120 w 2025597"/>
              <a:gd name="connsiteY34" fmla="*/ 1757965 h 5300898"/>
              <a:gd name="connsiteX35" fmla="*/ 295106 w 2025597"/>
              <a:gd name="connsiteY35" fmla="*/ 1757965 h 5300898"/>
              <a:gd name="connsiteX36" fmla="*/ 384086 w 2025597"/>
              <a:gd name="connsiteY36" fmla="*/ 3687456 h 5300898"/>
              <a:gd name="connsiteX37" fmla="*/ 749340 w 2025597"/>
              <a:gd name="connsiteY37" fmla="*/ 4116041 h 5300898"/>
              <a:gd name="connsiteX38" fmla="*/ 384086 w 2025597"/>
              <a:gd name="connsiteY38" fmla="*/ 3687456 h 530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025597" h="5300898">
                <a:moveTo>
                  <a:pt x="0" y="0"/>
                </a:moveTo>
                <a:lnTo>
                  <a:pt x="82086" y="6998"/>
                </a:lnTo>
                <a:cubicBezTo>
                  <a:pt x="277519" y="40718"/>
                  <a:pt x="433968" y="187466"/>
                  <a:pt x="482728" y="377402"/>
                </a:cubicBezTo>
                <a:cubicBezTo>
                  <a:pt x="724351" y="483105"/>
                  <a:pt x="1113334" y="798104"/>
                  <a:pt x="1197880" y="1291829"/>
                </a:cubicBezTo>
                <a:lnTo>
                  <a:pt x="1521394" y="1291829"/>
                </a:lnTo>
                <a:lnTo>
                  <a:pt x="1521394" y="1757965"/>
                </a:lnTo>
                <a:lnTo>
                  <a:pt x="1184222" y="1757965"/>
                </a:lnTo>
                <a:cubicBezTo>
                  <a:pt x="1097432" y="2124228"/>
                  <a:pt x="820310" y="2408847"/>
                  <a:pt x="308736" y="2534502"/>
                </a:cubicBezTo>
                <a:cubicBezTo>
                  <a:pt x="315223" y="2893567"/>
                  <a:pt x="320642" y="3174628"/>
                  <a:pt x="321929" y="3191898"/>
                </a:cubicBezTo>
                <a:cubicBezTo>
                  <a:pt x="322750" y="3203120"/>
                  <a:pt x="323653" y="3213684"/>
                  <a:pt x="324502" y="3224687"/>
                </a:cubicBezTo>
                <a:cubicBezTo>
                  <a:pt x="657787" y="3357923"/>
                  <a:pt x="937427" y="3635070"/>
                  <a:pt x="1084212" y="3949687"/>
                </a:cubicBezTo>
                <a:cubicBezTo>
                  <a:pt x="1203655" y="3839003"/>
                  <a:pt x="1333471" y="3681818"/>
                  <a:pt x="1350441" y="3666217"/>
                </a:cubicBezTo>
                <a:cubicBezTo>
                  <a:pt x="1286942" y="3658034"/>
                  <a:pt x="1041597" y="3608987"/>
                  <a:pt x="1006180" y="3606250"/>
                </a:cubicBezTo>
                <a:cubicBezTo>
                  <a:pt x="1276049" y="3382693"/>
                  <a:pt x="1912813" y="2943188"/>
                  <a:pt x="1984824" y="2889297"/>
                </a:cubicBezTo>
                <a:cubicBezTo>
                  <a:pt x="2072052" y="3172794"/>
                  <a:pt x="2022978" y="3846147"/>
                  <a:pt x="1802184" y="4056046"/>
                </a:cubicBezTo>
                <a:cubicBezTo>
                  <a:pt x="1736742" y="3993342"/>
                  <a:pt x="1668618" y="3927928"/>
                  <a:pt x="1652223" y="3908851"/>
                </a:cubicBezTo>
                <a:cubicBezTo>
                  <a:pt x="1549065" y="4134734"/>
                  <a:pt x="1381588" y="4328787"/>
                  <a:pt x="1191831" y="4495223"/>
                </a:cubicBezTo>
                <a:cubicBezTo>
                  <a:pt x="1171714" y="4733641"/>
                  <a:pt x="1055063" y="4959963"/>
                  <a:pt x="809882" y="5131489"/>
                </a:cubicBezTo>
                <a:cubicBezTo>
                  <a:pt x="867715" y="5032055"/>
                  <a:pt x="896043" y="4887542"/>
                  <a:pt x="893771" y="4726033"/>
                </a:cubicBezTo>
                <a:cubicBezTo>
                  <a:pt x="493612" y="5003306"/>
                  <a:pt x="88642" y="5180100"/>
                  <a:pt x="6748" y="5289114"/>
                </a:cubicBezTo>
                <a:lnTo>
                  <a:pt x="0" y="5300898"/>
                </a:lnTo>
                <a:lnTo>
                  <a:pt x="0" y="712595"/>
                </a:lnTo>
                <a:lnTo>
                  <a:pt x="38541" y="708710"/>
                </a:lnTo>
                <a:cubicBezTo>
                  <a:pt x="134409" y="689095"/>
                  <a:pt x="206537" y="604281"/>
                  <a:pt x="206537" y="502619"/>
                </a:cubicBezTo>
                <a:cubicBezTo>
                  <a:pt x="206537" y="400982"/>
                  <a:pt x="134409" y="316150"/>
                  <a:pt x="38541" y="296530"/>
                </a:cubicBezTo>
                <a:lnTo>
                  <a:pt x="0" y="292644"/>
                </a:lnTo>
                <a:lnTo>
                  <a:pt x="0" y="0"/>
                </a:lnTo>
                <a:close/>
                <a:moveTo>
                  <a:pt x="419394" y="773635"/>
                </a:moveTo>
                <a:cubicBezTo>
                  <a:pt x="383265" y="829963"/>
                  <a:pt x="336435" y="878681"/>
                  <a:pt x="281421" y="916643"/>
                </a:cubicBezTo>
                <a:cubicBezTo>
                  <a:pt x="281531" y="937991"/>
                  <a:pt x="283802" y="1083407"/>
                  <a:pt x="287251" y="1291829"/>
                </a:cubicBezTo>
                <a:lnTo>
                  <a:pt x="809554" y="1291829"/>
                </a:lnTo>
                <a:cubicBezTo>
                  <a:pt x="773343" y="1102648"/>
                  <a:pt x="664876" y="921542"/>
                  <a:pt x="419394" y="773635"/>
                </a:cubicBezTo>
                <a:close/>
                <a:moveTo>
                  <a:pt x="295106" y="1757965"/>
                </a:moveTo>
                <a:cubicBezTo>
                  <a:pt x="297405" y="1891885"/>
                  <a:pt x="299841" y="2031581"/>
                  <a:pt x="302250" y="2169060"/>
                </a:cubicBezTo>
                <a:cubicBezTo>
                  <a:pt x="595246" y="2071076"/>
                  <a:pt x="721586" y="1905680"/>
                  <a:pt x="777120" y="1757965"/>
                </a:cubicBezTo>
                <a:lnTo>
                  <a:pt x="295106" y="1757965"/>
                </a:lnTo>
                <a:close/>
                <a:moveTo>
                  <a:pt x="384086" y="3687456"/>
                </a:moveTo>
                <a:cubicBezTo>
                  <a:pt x="453770" y="4023449"/>
                  <a:pt x="568451" y="4139962"/>
                  <a:pt x="749340" y="4116041"/>
                </a:cubicBezTo>
                <a:cubicBezTo>
                  <a:pt x="665286" y="3942023"/>
                  <a:pt x="544037" y="3787520"/>
                  <a:pt x="384086" y="3687456"/>
                </a:cubicBezTo>
                <a:close/>
              </a:path>
            </a:pathLst>
          </a:custGeom>
          <a:solidFill>
            <a:srgbClr val="FFFFFF">
              <a:alpha val="40000"/>
            </a:srgbClr>
          </a:solidFill>
          <a:ln w="2471" cap="flat">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lnSpc>
                <a:spcPct val="123000"/>
              </a:lnSpc>
              <a:spcBef>
                <a:spcPts val="600"/>
              </a:spcBef>
              <a:spcAft>
                <a:spcPts val="600"/>
              </a:spcAft>
            </a:pPr>
            <a:endParaRPr lang="en-US" sz="1600"/>
          </a:p>
        </p:txBody>
      </p:sp>
    </p:spTree>
    <p:extLst>
      <p:ext uri="{BB962C8B-B14F-4D97-AF65-F5344CB8AC3E}">
        <p14:creationId xmlns:p14="http://schemas.microsoft.com/office/powerpoint/2010/main" val="223999882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secHead" preserve="1">
  <p:cSld name="Transition 3">
    <p:spTree>
      <p:nvGrpSpPr>
        <p:cNvPr id="1" name=""/>
        <p:cNvGrpSpPr/>
        <p:nvPr/>
      </p:nvGrpSpPr>
      <p:grpSpPr>
        <a:xfrm>
          <a:off x="0" y="0"/>
          <a:ext cx="0" cy="0"/>
          <a:chOff x="0" y="0"/>
          <a:chExt cx="0" cy="0"/>
        </a:xfrm>
      </p:grpSpPr>
      <p:sp>
        <p:nvSpPr>
          <p:cNvPr id="12" name="Прямоугольник 28">
            <a:extLst>
              <a:ext uri="{FF2B5EF4-FFF2-40B4-BE49-F238E27FC236}">
                <a16:creationId xmlns:a16="http://schemas.microsoft.com/office/drawing/2014/main" id="{88B42F85-A718-4224-9501-A2799D699649}"/>
              </a:ext>
            </a:extLst>
          </p:cNvPr>
          <p:cNvSpPr/>
          <p:nvPr/>
        </p:nvSpPr>
        <p:spPr>
          <a:xfrm>
            <a:off x="304800" y="304800"/>
            <a:ext cx="11582400" cy="6248400"/>
          </a:xfrm>
          <a:prstGeom prst="rect">
            <a:avLst/>
          </a:prstGeom>
          <a:solidFill>
            <a:srgbClr val="8FB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3737DD"/>
              </a:solidFill>
              <a:effectLst/>
              <a:uLnTx/>
              <a:uFillTx/>
              <a:latin typeface="Calibri" panose="020F0502020204030204"/>
              <a:ea typeface="+mn-ea"/>
              <a:cs typeface="+mn-cs"/>
            </a:endParaRPr>
          </a:p>
        </p:txBody>
      </p:sp>
      <p:cxnSp>
        <p:nvCxnSpPr>
          <p:cNvPr id="13" name="Straight Connector 12">
            <a:extLst>
              <a:ext uri="{FF2B5EF4-FFF2-40B4-BE49-F238E27FC236}">
                <a16:creationId xmlns:a16="http://schemas.microsoft.com/office/drawing/2014/main" id="{3399050D-984C-4E19-9E1A-4CD292383A0D}"/>
              </a:ext>
            </a:extLst>
          </p:cNvPr>
          <p:cNvCxnSpPr/>
          <p:nvPr/>
        </p:nvCxnSpPr>
        <p:spPr>
          <a:xfrm>
            <a:off x="5797019" y="3429000"/>
            <a:ext cx="597962" cy="0"/>
          </a:xfrm>
          <a:prstGeom prst="line">
            <a:avLst/>
          </a:prstGeom>
          <a:ln w="76200">
            <a:solidFill>
              <a:srgbClr val="FFC707"/>
            </a:solidFill>
          </a:ln>
        </p:spPr>
        <p:style>
          <a:lnRef idx="1">
            <a:schemeClr val="accent1"/>
          </a:lnRef>
          <a:fillRef idx="0">
            <a:schemeClr val="accent1"/>
          </a:fillRef>
          <a:effectRef idx="0">
            <a:schemeClr val="accent1"/>
          </a:effectRef>
          <a:fontRef idx="minor">
            <a:schemeClr val="tx1"/>
          </a:fontRef>
        </p:style>
      </p:cxnSp>
      <p:sp>
        <p:nvSpPr>
          <p:cNvPr id="23" name="Прямоугольник 11">
            <a:extLst>
              <a:ext uri="{FF2B5EF4-FFF2-40B4-BE49-F238E27FC236}">
                <a16:creationId xmlns:a16="http://schemas.microsoft.com/office/drawing/2014/main" id="{1EBAECF7-164D-4419-B7CB-E458C2AC3121}"/>
              </a:ext>
            </a:extLst>
          </p:cNvPr>
          <p:cNvSpPr/>
          <p:nvPr/>
        </p:nvSpPr>
        <p:spPr>
          <a:xfrm>
            <a:off x="5639445" y="5895975"/>
            <a:ext cx="913111" cy="413727"/>
          </a:xfrm>
          <a:prstGeom prst="rect">
            <a:avLst/>
          </a:prstGeom>
          <a:solidFill>
            <a:srgbClr val="FFC7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4" name="Graphic 23">
            <a:extLst>
              <a:ext uri="{FF2B5EF4-FFF2-40B4-BE49-F238E27FC236}">
                <a16:creationId xmlns:a16="http://schemas.microsoft.com/office/drawing/2014/main" id="{3FED0EC0-A31A-4FFB-823C-FF0072D8F49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723994" y="5944798"/>
            <a:ext cx="744012" cy="316080"/>
          </a:xfrm>
          <a:prstGeom prst="rect">
            <a:avLst/>
          </a:prstGeom>
        </p:spPr>
      </p:pic>
      <p:sp>
        <p:nvSpPr>
          <p:cNvPr id="2" name="Title 1">
            <a:extLst>
              <a:ext uri="{FF2B5EF4-FFF2-40B4-BE49-F238E27FC236}">
                <a16:creationId xmlns:a16="http://schemas.microsoft.com/office/drawing/2014/main" id="{9D8BD7FE-5910-4840-9838-A66DCA5ABA9A}"/>
              </a:ext>
            </a:extLst>
          </p:cNvPr>
          <p:cNvSpPr>
            <a:spLocks noGrp="1"/>
          </p:cNvSpPr>
          <p:nvPr userDrawn="1">
            <p:ph type="title" hasCustomPrompt="1"/>
          </p:nvPr>
        </p:nvSpPr>
        <p:spPr>
          <a:xfrm>
            <a:off x="3561397" y="1822430"/>
            <a:ext cx="5074920" cy="1311128"/>
          </a:xfrm>
        </p:spPr>
        <p:txBody>
          <a:bodyPr anchor="t"/>
          <a:lstStyle>
            <a:lvl1pPr algn="ctr">
              <a:defRPr sz="4400">
                <a:solidFill>
                  <a:schemeClr val="bg1"/>
                </a:solidFill>
              </a:defRPr>
            </a:lvl1pPr>
          </a:lstStyle>
          <a:p>
            <a:r>
              <a:rPr lang="en-US"/>
              <a:t>YOUR TRANSITION’S TITLE GOES HERE</a:t>
            </a:r>
          </a:p>
        </p:txBody>
      </p:sp>
      <p:sp>
        <p:nvSpPr>
          <p:cNvPr id="3" name="Text Placeholder 2">
            <a:extLst>
              <a:ext uri="{FF2B5EF4-FFF2-40B4-BE49-F238E27FC236}">
                <a16:creationId xmlns:a16="http://schemas.microsoft.com/office/drawing/2014/main" id="{FB0323D5-16CF-4643-8ED4-144A2183D006}"/>
              </a:ext>
            </a:extLst>
          </p:cNvPr>
          <p:cNvSpPr>
            <a:spLocks noGrp="1"/>
          </p:cNvSpPr>
          <p:nvPr userDrawn="1">
            <p:ph type="body" idx="1" hasCustomPrompt="1"/>
          </p:nvPr>
        </p:nvSpPr>
        <p:spPr>
          <a:xfrm>
            <a:off x="3556635" y="3589021"/>
            <a:ext cx="5074920" cy="1581912"/>
          </a:xfrm>
        </p:spPr>
        <p:txBody>
          <a:bodyPr>
            <a:noAutofit/>
          </a:bodyPr>
          <a:lstStyle>
            <a:lvl1pPr marL="0" indent="0" algn="ctr">
              <a:buNone/>
              <a:defRPr sz="27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And your transition’s sub-title can go here. This one can go up to three lines!</a:t>
            </a:r>
          </a:p>
        </p:txBody>
      </p:sp>
      <p:sp>
        <p:nvSpPr>
          <p:cNvPr id="14" name="Freeform: Shape 13">
            <a:extLst>
              <a:ext uri="{FF2B5EF4-FFF2-40B4-BE49-F238E27FC236}">
                <a16:creationId xmlns:a16="http://schemas.microsoft.com/office/drawing/2014/main" id="{351EAE2C-00FD-4ECA-B759-9E1521EBD5D8}"/>
              </a:ext>
            </a:extLst>
          </p:cNvPr>
          <p:cNvSpPr/>
          <p:nvPr userDrawn="1"/>
        </p:nvSpPr>
        <p:spPr>
          <a:xfrm>
            <a:off x="9851151" y="773578"/>
            <a:ext cx="2036049" cy="5310352"/>
          </a:xfrm>
          <a:custGeom>
            <a:avLst/>
            <a:gdLst>
              <a:gd name="connsiteX0" fmla="*/ 2032192 w 2036049"/>
              <a:gd name="connsiteY0" fmla="*/ 0 h 5310352"/>
              <a:gd name="connsiteX1" fmla="*/ 2036049 w 2036049"/>
              <a:gd name="connsiteY1" fmla="*/ 329 h 5310352"/>
              <a:gd name="connsiteX2" fmla="*/ 2036049 w 2036049"/>
              <a:gd name="connsiteY2" fmla="*/ 292973 h 5310352"/>
              <a:gd name="connsiteX3" fmla="*/ 2032192 w 2036049"/>
              <a:gd name="connsiteY3" fmla="*/ 292584 h 5310352"/>
              <a:gd name="connsiteX4" fmla="*/ 1821826 w 2036049"/>
              <a:gd name="connsiteY4" fmla="*/ 502948 h 5310352"/>
              <a:gd name="connsiteX5" fmla="*/ 2032192 w 2036049"/>
              <a:gd name="connsiteY5" fmla="*/ 713313 h 5310352"/>
              <a:gd name="connsiteX6" fmla="*/ 2036049 w 2036049"/>
              <a:gd name="connsiteY6" fmla="*/ 712924 h 5310352"/>
              <a:gd name="connsiteX7" fmla="*/ 2036049 w 2036049"/>
              <a:gd name="connsiteY7" fmla="*/ 5301227 h 5310352"/>
              <a:gd name="connsiteX8" fmla="*/ 2030823 w 2036049"/>
              <a:gd name="connsiteY8" fmla="*/ 5310352 h 5310352"/>
              <a:gd name="connsiteX9" fmla="*/ 373375 w 2036049"/>
              <a:gd name="connsiteY9" fmla="*/ 3909180 h 5310352"/>
              <a:gd name="connsiteX10" fmla="*/ 223441 w 2036049"/>
              <a:gd name="connsiteY10" fmla="*/ 4056375 h 5310352"/>
              <a:gd name="connsiteX11" fmla="*/ 40774 w 2036049"/>
              <a:gd name="connsiteY11" fmla="*/ 2889626 h 5310352"/>
              <a:gd name="connsiteX12" fmla="*/ 1019445 w 2036049"/>
              <a:gd name="connsiteY12" fmla="*/ 3606579 h 5310352"/>
              <a:gd name="connsiteX13" fmla="*/ 675157 w 2036049"/>
              <a:gd name="connsiteY13" fmla="*/ 3666546 h 5310352"/>
              <a:gd name="connsiteX14" fmla="*/ 1071257 w 2036049"/>
              <a:gd name="connsiteY14" fmla="*/ 4048191 h 5310352"/>
              <a:gd name="connsiteX15" fmla="*/ 1669566 w 2036049"/>
              <a:gd name="connsiteY15" fmla="*/ 3523594 h 5310352"/>
              <a:gd name="connsiteX16" fmla="*/ 1721159 w 2036049"/>
              <a:gd name="connsiteY16" fmla="*/ 2294770 h 5310352"/>
              <a:gd name="connsiteX17" fmla="*/ 1730492 w 2036049"/>
              <a:gd name="connsiteY17" fmla="*/ 1758294 h 5310352"/>
              <a:gd name="connsiteX18" fmla="*/ 506968 w 2036049"/>
              <a:gd name="connsiteY18" fmla="*/ 1758294 h 5310352"/>
              <a:gd name="connsiteX19" fmla="*/ 506968 w 2036049"/>
              <a:gd name="connsiteY19" fmla="*/ 1292158 h 5310352"/>
              <a:gd name="connsiteX20" fmla="*/ 1738347 w 2036049"/>
              <a:gd name="connsiteY20" fmla="*/ 1292158 h 5310352"/>
              <a:gd name="connsiteX21" fmla="*/ 1744204 w 2036049"/>
              <a:gd name="connsiteY21" fmla="*/ 915330 h 5310352"/>
              <a:gd name="connsiteX22" fmla="*/ 1744724 w 2036049"/>
              <a:gd name="connsiteY22" fmla="*/ 915330 h 5310352"/>
              <a:gd name="connsiteX23" fmla="*/ 1529212 w 2036049"/>
              <a:gd name="connsiteY23" fmla="*/ 502948 h 5310352"/>
              <a:gd name="connsiteX24" fmla="*/ 2032192 w 2036049"/>
              <a:gd name="connsiteY24" fmla="*/ 0 h 5310352"/>
              <a:gd name="connsiteX25" fmla="*/ 1714727 w 2036049"/>
              <a:gd name="connsiteY25" fmla="*/ 2652767 h 5310352"/>
              <a:gd name="connsiteX26" fmla="*/ 1706406 w 2036049"/>
              <a:gd name="connsiteY26" fmla="*/ 3086224 h 5310352"/>
              <a:gd name="connsiteX27" fmla="*/ 1714727 w 2036049"/>
              <a:gd name="connsiteY27" fmla="*/ 2652767 h 5310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036049" h="5310352">
                <a:moveTo>
                  <a:pt x="2032192" y="0"/>
                </a:moveTo>
                <a:lnTo>
                  <a:pt x="2036049" y="329"/>
                </a:lnTo>
                <a:lnTo>
                  <a:pt x="2036049" y="292973"/>
                </a:lnTo>
                <a:lnTo>
                  <a:pt x="2032192" y="292584"/>
                </a:lnTo>
                <a:cubicBezTo>
                  <a:pt x="1916006" y="292584"/>
                  <a:pt x="1821826" y="386791"/>
                  <a:pt x="1821826" y="502948"/>
                </a:cubicBezTo>
                <a:cubicBezTo>
                  <a:pt x="1821826" y="619133"/>
                  <a:pt x="1916006" y="713313"/>
                  <a:pt x="2032192" y="713313"/>
                </a:cubicBezTo>
                <a:lnTo>
                  <a:pt x="2036049" y="712924"/>
                </a:lnTo>
                <a:lnTo>
                  <a:pt x="2036049" y="5301227"/>
                </a:lnTo>
                <a:lnTo>
                  <a:pt x="2030823" y="5310352"/>
                </a:lnTo>
                <a:cubicBezTo>
                  <a:pt x="1962672" y="5127713"/>
                  <a:pt x="746839" y="4726991"/>
                  <a:pt x="373375" y="3909180"/>
                </a:cubicBezTo>
                <a:cubicBezTo>
                  <a:pt x="357008" y="3928257"/>
                  <a:pt x="288856" y="3993671"/>
                  <a:pt x="223441" y="4056375"/>
                </a:cubicBezTo>
                <a:cubicBezTo>
                  <a:pt x="2620" y="3846476"/>
                  <a:pt x="-46455" y="3173123"/>
                  <a:pt x="40774" y="2889626"/>
                </a:cubicBezTo>
                <a:cubicBezTo>
                  <a:pt x="112812" y="2943517"/>
                  <a:pt x="749576" y="3383022"/>
                  <a:pt x="1019445" y="3606579"/>
                </a:cubicBezTo>
                <a:cubicBezTo>
                  <a:pt x="984001" y="3609316"/>
                  <a:pt x="738656" y="3658363"/>
                  <a:pt x="675157" y="3666546"/>
                </a:cubicBezTo>
                <a:cubicBezTo>
                  <a:pt x="698887" y="3688360"/>
                  <a:pt x="943028" y="3986773"/>
                  <a:pt x="1071257" y="4048191"/>
                </a:cubicBezTo>
                <a:cubicBezTo>
                  <a:pt x="1409058" y="4210057"/>
                  <a:pt x="1585266" y="4121105"/>
                  <a:pt x="1669566" y="3523594"/>
                </a:cubicBezTo>
                <a:cubicBezTo>
                  <a:pt x="812445" y="3324040"/>
                  <a:pt x="725709" y="2551992"/>
                  <a:pt x="1721159" y="2294770"/>
                </a:cubicBezTo>
                <a:cubicBezTo>
                  <a:pt x="1724279" y="2118015"/>
                  <a:pt x="1727481" y="1933214"/>
                  <a:pt x="1730492" y="1758294"/>
                </a:cubicBezTo>
                <a:lnTo>
                  <a:pt x="506968" y="1758294"/>
                </a:lnTo>
                <a:lnTo>
                  <a:pt x="506968" y="1292158"/>
                </a:lnTo>
                <a:lnTo>
                  <a:pt x="1738347" y="1292158"/>
                </a:lnTo>
                <a:cubicBezTo>
                  <a:pt x="1741905" y="1078919"/>
                  <a:pt x="1744204" y="931177"/>
                  <a:pt x="1744204" y="915330"/>
                </a:cubicBezTo>
                <a:lnTo>
                  <a:pt x="1744724" y="915330"/>
                </a:lnTo>
                <a:cubicBezTo>
                  <a:pt x="1614552" y="824434"/>
                  <a:pt x="1529212" y="673763"/>
                  <a:pt x="1529212" y="502948"/>
                </a:cubicBezTo>
                <a:cubicBezTo>
                  <a:pt x="1529212" y="225172"/>
                  <a:pt x="1754413" y="0"/>
                  <a:pt x="2032192" y="0"/>
                </a:cubicBezTo>
                <a:close/>
                <a:moveTo>
                  <a:pt x="1714727" y="2652767"/>
                </a:moveTo>
                <a:cubicBezTo>
                  <a:pt x="1372519" y="2767392"/>
                  <a:pt x="1373586" y="2979016"/>
                  <a:pt x="1706406" y="3086224"/>
                </a:cubicBezTo>
                <a:cubicBezTo>
                  <a:pt x="1708431" y="2990019"/>
                  <a:pt x="1711360" y="2835872"/>
                  <a:pt x="1714727" y="2652767"/>
                </a:cubicBezTo>
                <a:close/>
              </a:path>
            </a:pathLst>
          </a:custGeom>
          <a:solidFill>
            <a:srgbClr val="FFFFFF">
              <a:alpha val="40000"/>
            </a:srgbClr>
          </a:solidFill>
          <a:ln w="2471" cap="flat">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23000"/>
              </a:lnSpc>
              <a:spcBef>
                <a:spcPts val="600"/>
              </a:spcBef>
              <a:spcAft>
                <a:spcPts val="600"/>
              </a:spcAft>
            </a:pPr>
            <a:endParaRPr lang="en-US" sz="1600"/>
          </a:p>
        </p:txBody>
      </p:sp>
      <p:sp>
        <p:nvSpPr>
          <p:cNvPr id="15" name="Freeform: Shape 14">
            <a:extLst>
              <a:ext uri="{FF2B5EF4-FFF2-40B4-BE49-F238E27FC236}">
                <a16:creationId xmlns:a16="http://schemas.microsoft.com/office/drawing/2014/main" id="{B66B2957-0EBB-4DDE-BE9C-E4A4317CC92A}"/>
              </a:ext>
            </a:extLst>
          </p:cNvPr>
          <p:cNvSpPr/>
          <p:nvPr userDrawn="1"/>
        </p:nvSpPr>
        <p:spPr>
          <a:xfrm>
            <a:off x="304800" y="773907"/>
            <a:ext cx="2025597" cy="5300898"/>
          </a:xfrm>
          <a:custGeom>
            <a:avLst/>
            <a:gdLst>
              <a:gd name="connsiteX0" fmla="*/ 0 w 2025597"/>
              <a:gd name="connsiteY0" fmla="*/ 0 h 5300898"/>
              <a:gd name="connsiteX1" fmla="*/ 82086 w 2025597"/>
              <a:gd name="connsiteY1" fmla="*/ 6998 h 5300898"/>
              <a:gd name="connsiteX2" fmla="*/ 482728 w 2025597"/>
              <a:gd name="connsiteY2" fmla="*/ 377402 h 5300898"/>
              <a:gd name="connsiteX3" fmla="*/ 1197880 w 2025597"/>
              <a:gd name="connsiteY3" fmla="*/ 1291829 h 5300898"/>
              <a:gd name="connsiteX4" fmla="*/ 1521394 w 2025597"/>
              <a:gd name="connsiteY4" fmla="*/ 1291829 h 5300898"/>
              <a:gd name="connsiteX5" fmla="*/ 1521394 w 2025597"/>
              <a:gd name="connsiteY5" fmla="*/ 1757965 h 5300898"/>
              <a:gd name="connsiteX6" fmla="*/ 1184222 w 2025597"/>
              <a:gd name="connsiteY6" fmla="*/ 1757965 h 5300898"/>
              <a:gd name="connsiteX7" fmla="*/ 308736 w 2025597"/>
              <a:gd name="connsiteY7" fmla="*/ 2534502 h 5300898"/>
              <a:gd name="connsiteX8" fmla="*/ 321929 w 2025597"/>
              <a:gd name="connsiteY8" fmla="*/ 3191898 h 5300898"/>
              <a:gd name="connsiteX9" fmla="*/ 324502 w 2025597"/>
              <a:gd name="connsiteY9" fmla="*/ 3224687 h 5300898"/>
              <a:gd name="connsiteX10" fmla="*/ 1084212 w 2025597"/>
              <a:gd name="connsiteY10" fmla="*/ 3949687 h 5300898"/>
              <a:gd name="connsiteX11" fmla="*/ 1350441 w 2025597"/>
              <a:gd name="connsiteY11" fmla="*/ 3666217 h 5300898"/>
              <a:gd name="connsiteX12" fmla="*/ 1006180 w 2025597"/>
              <a:gd name="connsiteY12" fmla="*/ 3606250 h 5300898"/>
              <a:gd name="connsiteX13" fmla="*/ 1984824 w 2025597"/>
              <a:gd name="connsiteY13" fmla="*/ 2889297 h 5300898"/>
              <a:gd name="connsiteX14" fmla="*/ 1802184 w 2025597"/>
              <a:gd name="connsiteY14" fmla="*/ 4056046 h 5300898"/>
              <a:gd name="connsiteX15" fmla="*/ 1652223 w 2025597"/>
              <a:gd name="connsiteY15" fmla="*/ 3908851 h 5300898"/>
              <a:gd name="connsiteX16" fmla="*/ 1191831 w 2025597"/>
              <a:gd name="connsiteY16" fmla="*/ 4495223 h 5300898"/>
              <a:gd name="connsiteX17" fmla="*/ 809882 w 2025597"/>
              <a:gd name="connsiteY17" fmla="*/ 5131489 h 5300898"/>
              <a:gd name="connsiteX18" fmla="*/ 893771 w 2025597"/>
              <a:gd name="connsiteY18" fmla="*/ 4726033 h 5300898"/>
              <a:gd name="connsiteX19" fmla="*/ 6748 w 2025597"/>
              <a:gd name="connsiteY19" fmla="*/ 5289114 h 5300898"/>
              <a:gd name="connsiteX20" fmla="*/ 0 w 2025597"/>
              <a:gd name="connsiteY20" fmla="*/ 5300898 h 5300898"/>
              <a:gd name="connsiteX21" fmla="*/ 0 w 2025597"/>
              <a:gd name="connsiteY21" fmla="*/ 712595 h 5300898"/>
              <a:gd name="connsiteX22" fmla="*/ 38541 w 2025597"/>
              <a:gd name="connsiteY22" fmla="*/ 708710 h 5300898"/>
              <a:gd name="connsiteX23" fmla="*/ 206537 w 2025597"/>
              <a:gd name="connsiteY23" fmla="*/ 502619 h 5300898"/>
              <a:gd name="connsiteX24" fmla="*/ 38541 w 2025597"/>
              <a:gd name="connsiteY24" fmla="*/ 296530 h 5300898"/>
              <a:gd name="connsiteX25" fmla="*/ 0 w 2025597"/>
              <a:gd name="connsiteY25" fmla="*/ 292644 h 5300898"/>
              <a:gd name="connsiteX26" fmla="*/ 0 w 2025597"/>
              <a:gd name="connsiteY26" fmla="*/ 0 h 5300898"/>
              <a:gd name="connsiteX27" fmla="*/ 419394 w 2025597"/>
              <a:gd name="connsiteY27" fmla="*/ 773635 h 5300898"/>
              <a:gd name="connsiteX28" fmla="*/ 281421 w 2025597"/>
              <a:gd name="connsiteY28" fmla="*/ 916643 h 5300898"/>
              <a:gd name="connsiteX29" fmla="*/ 287251 w 2025597"/>
              <a:gd name="connsiteY29" fmla="*/ 1291829 h 5300898"/>
              <a:gd name="connsiteX30" fmla="*/ 809554 w 2025597"/>
              <a:gd name="connsiteY30" fmla="*/ 1291829 h 5300898"/>
              <a:gd name="connsiteX31" fmla="*/ 419394 w 2025597"/>
              <a:gd name="connsiteY31" fmla="*/ 773635 h 5300898"/>
              <a:gd name="connsiteX32" fmla="*/ 295106 w 2025597"/>
              <a:gd name="connsiteY32" fmla="*/ 1757965 h 5300898"/>
              <a:gd name="connsiteX33" fmla="*/ 302250 w 2025597"/>
              <a:gd name="connsiteY33" fmla="*/ 2169060 h 5300898"/>
              <a:gd name="connsiteX34" fmla="*/ 777120 w 2025597"/>
              <a:gd name="connsiteY34" fmla="*/ 1757965 h 5300898"/>
              <a:gd name="connsiteX35" fmla="*/ 295106 w 2025597"/>
              <a:gd name="connsiteY35" fmla="*/ 1757965 h 5300898"/>
              <a:gd name="connsiteX36" fmla="*/ 384086 w 2025597"/>
              <a:gd name="connsiteY36" fmla="*/ 3687456 h 5300898"/>
              <a:gd name="connsiteX37" fmla="*/ 749340 w 2025597"/>
              <a:gd name="connsiteY37" fmla="*/ 4116041 h 5300898"/>
              <a:gd name="connsiteX38" fmla="*/ 384086 w 2025597"/>
              <a:gd name="connsiteY38" fmla="*/ 3687456 h 530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025597" h="5300898">
                <a:moveTo>
                  <a:pt x="0" y="0"/>
                </a:moveTo>
                <a:lnTo>
                  <a:pt x="82086" y="6998"/>
                </a:lnTo>
                <a:cubicBezTo>
                  <a:pt x="277519" y="40718"/>
                  <a:pt x="433968" y="187466"/>
                  <a:pt x="482728" y="377402"/>
                </a:cubicBezTo>
                <a:cubicBezTo>
                  <a:pt x="724351" y="483105"/>
                  <a:pt x="1113334" y="798104"/>
                  <a:pt x="1197880" y="1291829"/>
                </a:cubicBezTo>
                <a:lnTo>
                  <a:pt x="1521394" y="1291829"/>
                </a:lnTo>
                <a:lnTo>
                  <a:pt x="1521394" y="1757965"/>
                </a:lnTo>
                <a:lnTo>
                  <a:pt x="1184222" y="1757965"/>
                </a:lnTo>
                <a:cubicBezTo>
                  <a:pt x="1097432" y="2124228"/>
                  <a:pt x="820310" y="2408847"/>
                  <a:pt x="308736" y="2534502"/>
                </a:cubicBezTo>
                <a:cubicBezTo>
                  <a:pt x="315223" y="2893567"/>
                  <a:pt x="320642" y="3174628"/>
                  <a:pt x="321929" y="3191898"/>
                </a:cubicBezTo>
                <a:cubicBezTo>
                  <a:pt x="322750" y="3203120"/>
                  <a:pt x="323653" y="3213684"/>
                  <a:pt x="324502" y="3224687"/>
                </a:cubicBezTo>
                <a:cubicBezTo>
                  <a:pt x="657787" y="3357923"/>
                  <a:pt x="937427" y="3635070"/>
                  <a:pt x="1084212" y="3949687"/>
                </a:cubicBezTo>
                <a:cubicBezTo>
                  <a:pt x="1203655" y="3839003"/>
                  <a:pt x="1333471" y="3681818"/>
                  <a:pt x="1350441" y="3666217"/>
                </a:cubicBezTo>
                <a:cubicBezTo>
                  <a:pt x="1286942" y="3658034"/>
                  <a:pt x="1041597" y="3608987"/>
                  <a:pt x="1006180" y="3606250"/>
                </a:cubicBezTo>
                <a:cubicBezTo>
                  <a:pt x="1276049" y="3382693"/>
                  <a:pt x="1912813" y="2943188"/>
                  <a:pt x="1984824" y="2889297"/>
                </a:cubicBezTo>
                <a:cubicBezTo>
                  <a:pt x="2072052" y="3172794"/>
                  <a:pt x="2022978" y="3846147"/>
                  <a:pt x="1802184" y="4056046"/>
                </a:cubicBezTo>
                <a:cubicBezTo>
                  <a:pt x="1736742" y="3993342"/>
                  <a:pt x="1668618" y="3927928"/>
                  <a:pt x="1652223" y="3908851"/>
                </a:cubicBezTo>
                <a:cubicBezTo>
                  <a:pt x="1549065" y="4134734"/>
                  <a:pt x="1381588" y="4328787"/>
                  <a:pt x="1191831" y="4495223"/>
                </a:cubicBezTo>
                <a:cubicBezTo>
                  <a:pt x="1171714" y="4733641"/>
                  <a:pt x="1055063" y="4959963"/>
                  <a:pt x="809882" y="5131489"/>
                </a:cubicBezTo>
                <a:cubicBezTo>
                  <a:pt x="867715" y="5032055"/>
                  <a:pt x="896043" y="4887542"/>
                  <a:pt x="893771" y="4726033"/>
                </a:cubicBezTo>
                <a:cubicBezTo>
                  <a:pt x="493612" y="5003306"/>
                  <a:pt x="88642" y="5180100"/>
                  <a:pt x="6748" y="5289114"/>
                </a:cubicBezTo>
                <a:lnTo>
                  <a:pt x="0" y="5300898"/>
                </a:lnTo>
                <a:lnTo>
                  <a:pt x="0" y="712595"/>
                </a:lnTo>
                <a:lnTo>
                  <a:pt x="38541" y="708710"/>
                </a:lnTo>
                <a:cubicBezTo>
                  <a:pt x="134409" y="689095"/>
                  <a:pt x="206537" y="604281"/>
                  <a:pt x="206537" y="502619"/>
                </a:cubicBezTo>
                <a:cubicBezTo>
                  <a:pt x="206537" y="400982"/>
                  <a:pt x="134409" y="316150"/>
                  <a:pt x="38541" y="296530"/>
                </a:cubicBezTo>
                <a:lnTo>
                  <a:pt x="0" y="292644"/>
                </a:lnTo>
                <a:lnTo>
                  <a:pt x="0" y="0"/>
                </a:lnTo>
                <a:close/>
                <a:moveTo>
                  <a:pt x="419394" y="773635"/>
                </a:moveTo>
                <a:cubicBezTo>
                  <a:pt x="383265" y="829963"/>
                  <a:pt x="336435" y="878681"/>
                  <a:pt x="281421" y="916643"/>
                </a:cubicBezTo>
                <a:cubicBezTo>
                  <a:pt x="281531" y="937991"/>
                  <a:pt x="283802" y="1083407"/>
                  <a:pt x="287251" y="1291829"/>
                </a:cubicBezTo>
                <a:lnTo>
                  <a:pt x="809554" y="1291829"/>
                </a:lnTo>
                <a:cubicBezTo>
                  <a:pt x="773343" y="1102648"/>
                  <a:pt x="664876" y="921542"/>
                  <a:pt x="419394" y="773635"/>
                </a:cubicBezTo>
                <a:close/>
                <a:moveTo>
                  <a:pt x="295106" y="1757965"/>
                </a:moveTo>
                <a:cubicBezTo>
                  <a:pt x="297405" y="1891885"/>
                  <a:pt x="299841" y="2031581"/>
                  <a:pt x="302250" y="2169060"/>
                </a:cubicBezTo>
                <a:cubicBezTo>
                  <a:pt x="595246" y="2071076"/>
                  <a:pt x="721586" y="1905680"/>
                  <a:pt x="777120" y="1757965"/>
                </a:cubicBezTo>
                <a:lnTo>
                  <a:pt x="295106" y="1757965"/>
                </a:lnTo>
                <a:close/>
                <a:moveTo>
                  <a:pt x="384086" y="3687456"/>
                </a:moveTo>
                <a:cubicBezTo>
                  <a:pt x="453770" y="4023449"/>
                  <a:pt x="568451" y="4139962"/>
                  <a:pt x="749340" y="4116041"/>
                </a:cubicBezTo>
                <a:cubicBezTo>
                  <a:pt x="665286" y="3942023"/>
                  <a:pt x="544037" y="3787520"/>
                  <a:pt x="384086" y="3687456"/>
                </a:cubicBezTo>
                <a:close/>
              </a:path>
            </a:pathLst>
          </a:custGeom>
          <a:solidFill>
            <a:srgbClr val="FFFFFF">
              <a:alpha val="40000"/>
            </a:srgbClr>
          </a:solidFill>
          <a:ln w="2471" cap="flat">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lnSpc>
                <a:spcPct val="123000"/>
              </a:lnSpc>
              <a:spcBef>
                <a:spcPts val="600"/>
              </a:spcBef>
              <a:spcAft>
                <a:spcPts val="600"/>
              </a:spcAft>
            </a:pPr>
            <a:endParaRPr lang="en-US" sz="1600"/>
          </a:p>
        </p:txBody>
      </p:sp>
    </p:spTree>
    <p:extLst>
      <p:ext uri="{BB962C8B-B14F-4D97-AF65-F5344CB8AC3E}">
        <p14:creationId xmlns:p14="http://schemas.microsoft.com/office/powerpoint/2010/main" val="193760829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type="secHead" preserve="1">
  <p:cSld name="Transition 4">
    <p:spTree>
      <p:nvGrpSpPr>
        <p:cNvPr id="1" name=""/>
        <p:cNvGrpSpPr/>
        <p:nvPr/>
      </p:nvGrpSpPr>
      <p:grpSpPr>
        <a:xfrm>
          <a:off x="0" y="0"/>
          <a:ext cx="0" cy="0"/>
          <a:chOff x="0" y="0"/>
          <a:chExt cx="0" cy="0"/>
        </a:xfrm>
      </p:grpSpPr>
      <p:sp>
        <p:nvSpPr>
          <p:cNvPr id="12" name="Прямоугольник 28">
            <a:extLst>
              <a:ext uri="{FF2B5EF4-FFF2-40B4-BE49-F238E27FC236}">
                <a16:creationId xmlns:a16="http://schemas.microsoft.com/office/drawing/2014/main" id="{88B42F85-A718-4224-9501-A2799D699649}"/>
              </a:ext>
            </a:extLst>
          </p:cNvPr>
          <p:cNvSpPr/>
          <p:nvPr/>
        </p:nvSpPr>
        <p:spPr>
          <a:xfrm>
            <a:off x="304800" y="304800"/>
            <a:ext cx="11582400" cy="6248400"/>
          </a:xfrm>
          <a:prstGeom prst="rect">
            <a:avLst/>
          </a:prstGeom>
          <a:solidFill>
            <a:srgbClr val="FFC7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3737DD"/>
              </a:solidFill>
              <a:effectLst/>
              <a:uLnTx/>
              <a:uFillTx/>
              <a:latin typeface="Calibri" panose="020F0502020204030204"/>
              <a:ea typeface="+mn-ea"/>
              <a:cs typeface="+mn-cs"/>
            </a:endParaRPr>
          </a:p>
        </p:txBody>
      </p:sp>
      <p:cxnSp>
        <p:nvCxnSpPr>
          <p:cNvPr id="13" name="Straight Connector 12">
            <a:extLst>
              <a:ext uri="{FF2B5EF4-FFF2-40B4-BE49-F238E27FC236}">
                <a16:creationId xmlns:a16="http://schemas.microsoft.com/office/drawing/2014/main" id="{3399050D-984C-4E19-9E1A-4CD292383A0D}"/>
              </a:ext>
            </a:extLst>
          </p:cNvPr>
          <p:cNvCxnSpPr/>
          <p:nvPr/>
        </p:nvCxnSpPr>
        <p:spPr>
          <a:xfrm>
            <a:off x="5797019" y="3429000"/>
            <a:ext cx="597962" cy="0"/>
          </a:xfrm>
          <a:prstGeom prst="line">
            <a:avLst/>
          </a:prstGeom>
          <a:ln w="76200">
            <a:solidFill>
              <a:schemeClr val="accent5"/>
            </a:solidFill>
          </a:ln>
        </p:spPr>
        <p:style>
          <a:lnRef idx="1">
            <a:schemeClr val="accent1"/>
          </a:lnRef>
          <a:fillRef idx="0">
            <a:schemeClr val="accent1"/>
          </a:fillRef>
          <a:effectRef idx="0">
            <a:schemeClr val="accent1"/>
          </a:effectRef>
          <a:fontRef idx="minor">
            <a:schemeClr val="tx1"/>
          </a:fontRef>
        </p:style>
      </p:cxnSp>
      <p:sp>
        <p:nvSpPr>
          <p:cNvPr id="23" name="Прямоугольник 11">
            <a:extLst>
              <a:ext uri="{FF2B5EF4-FFF2-40B4-BE49-F238E27FC236}">
                <a16:creationId xmlns:a16="http://schemas.microsoft.com/office/drawing/2014/main" id="{1EBAECF7-164D-4419-B7CB-E458C2AC3121}"/>
              </a:ext>
            </a:extLst>
          </p:cNvPr>
          <p:cNvSpPr/>
          <p:nvPr/>
        </p:nvSpPr>
        <p:spPr>
          <a:xfrm>
            <a:off x="5639445" y="5895975"/>
            <a:ext cx="913111" cy="413727"/>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4" name="Graphic 23">
            <a:extLst>
              <a:ext uri="{FF2B5EF4-FFF2-40B4-BE49-F238E27FC236}">
                <a16:creationId xmlns:a16="http://schemas.microsoft.com/office/drawing/2014/main" id="{3FED0EC0-A31A-4FFB-823C-FF0072D8F49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23994" y="5944798"/>
            <a:ext cx="744012" cy="316080"/>
          </a:xfrm>
          <a:prstGeom prst="rect">
            <a:avLst/>
          </a:prstGeom>
        </p:spPr>
      </p:pic>
      <p:sp>
        <p:nvSpPr>
          <p:cNvPr id="2" name="Title 1">
            <a:extLst>
              <a:ext uri="{FF2B5EF4-FFF2-40B4-BE49-F238E27FC236}">
                <a16:creationId xmlns:a16="http://schemas.microsoft.com/office/drawing/2014/main" id="{9D8BD7FE-5910-4840-9838-A66DCA5ABA9A}"/>
              </a:ext>
            </a:extLst>
          </p:cNvPr>
          <p:cNvSpPr>
            <a:spLocks noGrp="1"/>
          </p:cNvSpPr>
          <p:nvPr userDrawn="1">
            <p:ph type="title" hasCustomPrompt="1"/>
          </p:nvPr>
        </p:nvSpPr>
        <p:spPr>
          <a:xfrm>
            <a:off x="3561397" y="1822430"/>
            <a:ext cx="5074920" cy="1311128"/>
          </a:xfrm>
        </p:spPr>
        <p:txBody>
          <a:bodyPr anchor="t"/>
          <a:lstStyle>
            <a:lvl1pPr algn="ctr">
              <a:defRPr sz="4400">
                <a:solidFill>
                  <a:schemeClr val="bg1"/>
                </a:solidFill>
              </a:defRPr>
            </a:lvl1pPr>
          </a:lstStyle>
          <a:p>
            <a:r>
              <a:rPr lang="en-US"/>
              <a:t>YOUR TRANSITION’S TITLE GOES HERE</a:t>
            </a:r>
          </a:p>
        </p:txBody>
      </p:sp>
      <p:sp>
        <p:nvSpPr>
          <p:cNvPr id="3" name="Text Placeholder 2">
            <a:extLst>
              <a:ext uri="{FF2B5EF4-FFF2-40B4-BE49-F238E27FC236}">
                <a16:creationId xmlns:a16="http://schemas.microsoft.com/office/drawing/2014/main" id="{FB0323D5-16CF-4643-8ED4-144A2183D006}"/>
              </a:ext>
            </a:extLst>
          </p:cNvPr>
          <p:cNvSpPr>
            <a:spLocks noGrp="1"/>
          </p:cNvSpPr>
          <p:nvPr userDrawn="1">
            <p:ph type="body" idx="1" hasCustomPrompt="1"/>
          </p:nvPr>
        </p:nvSpPr>
        <p:spPr>
          <a:xfrm>
            <a:off x="3556635" y="3589021"/>
            <a:ext cx="5074920" cy="1581912"/>
          </a:xfrm>
        </p:spPr>
        <p:txBody>
          <a:bodyPr>
            <a:noAutofit/>
          </a:bodyPr>
          <a:lstStyle>
            <a:lvl1pPr marL="0" indent="0" algn="ctr">
              <a:buNone/>
              <a:defRPr sz="27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And your transition’s sub-title can go here. This one can go up to three lines!</a:t>
            </a:r>
          </a:p>
        </p:txBody>
      </p:sp>
      <p:sp>
        <p:nvSpPr>
          <p:cNvPr id="36" name="Freeform: Shape 35">
            <a:extLst>
              <a:ext uri="{FF2B5EF4-FFF2-40B4-BE49-F238E27FC236}">
                <a16:creationId xmlns:a16="http://schemas.microsoft.com/office/drawing/2014/main" id="{1B00F4F4-2DC0-444B-A711-A5D176996831}"/>
              </a:ext>
            </a:extLst>
          </p:cNvPr>
          <p:cNvSpPr/>
          <p:nvPr userDrawn="1"/>
        </p:nvSpPr>
        <p:spPr>
          <a:xfrm>
            <a:off x="9851151" y="773578"/>
            <a:ext cx="2036049" cy="5310352"/>
          </a:xfrm>
          <a:custGeom>
            <a:avLst/>
            <a:gdLst>
              <a:gd name="connsiteX0" fmla="*/ 2032192 w 2036049"/>
              <a:gd name="connsiteY0" fmla="*/ 0 h 5310352"/>
              <a:gd name="connsiteX1" fmla="*/ 2036049 w 2036049"/>
              <a:gd name="connsiteY1" fmla="*/ 329 h 5310352"/>
              <a:gd name="connsiteX2" fmla="*/ 2036049 w 2036049"/>
              <a:gd name="connsiteY2" fmla="*/ 292973 h 5310352"/>
              <a:gd name="connsiteX3" fmla="*/ 2032192 w 2036049"/>
              <a:gd name="connsiteY3" fmla="*/ 292584 h 5310352"/>
              <a:gd name="connsiteX4" fmla="*/ 1821826 w 2036049"/>
              <a:gd name="connsiteY4" fmla="*/ 502948 h 5310352"/>
              <a:gd name="connsiteX5" fmla="*/ 2032192 w 2036049"/>
              <a:gd name="connsiteY5" fmla="*/ 713313 h 5310352"/>
              <a:gd name="connsiteX6" fmla="*/ 2036049 w 2036049"/>
              <a:gd name="connsiteY6" fmla="*/ 712924 h 5310352"/>
              <a:gd name="connsiteX7" fmla="*/ 2036049 w 2036049"/>
              <a:gd name="connsiteY7" fmla="*/ 5301227 h 5310352"/>
              <a:gd name="connsiteX8" fmla="*/ 2030823 w 2036049"/>
              <a:gd name="connsiteY8" fmla="*/ 5310352 h 5310352"/>
              <a:gd name="connsiteX9" fmla="*/ 373375 w 2036049"/>
              <a:gd name="connsiteY9" fmla="*/ 3909180 h 5310352"/>
              <a:gd name="connsiteX10" fmla="*/ 223441 w 2036049"/>
              <a:gd name="connsiteY10" fmla="*/ 4056375 h 5310352"/>
              <a:gd name="connsiteX11" fmla="*/ 40774 w 2036049"/>
              <a:gd name="connsiteY11" fmla="*/ 2889626 h 5310352"/>
              <a:gd name="connsiteX12" fmla="*/ 1019445 w 2036049"/>
              <a:gd name="connsiteY12" fmla="*/ 3606579 h 5310352"/>
              <a:gd name="connsiteX13" fmla="*/ 675157 w 2036049"/>
              <a:gd name="connsiteY13" fmla="*/ 3666546 h 5310352"/>
              <a:gd name="connsiteX14" fmla="*/ 1071257 w 2036049"/>
              <a:gd name="connsiteY14" fmla="*/ 4048191 h 5310352"/>
              <a:gd name="connsiteX15" fmla="*/ 1669566 w 2036049"/>
              <a:gd name="connsiteY15" fmla="*/ 3523594 h 5310352"/>
              <a:gd name="connsiteX16" fmla="*/ 1721159 w 2036049"/>
              <a:gd name="connsiteY16" fmla="*/ 2294770 h 5310352"/>
              <a:gd name="connsiteX17" fmla="*/ 1730492 w 2036049"/>
              <a:gd name="connsiteY17" fmla="*/ 1758294 h 5310352"/>
              <a:gd name="connsiteX18" fmla="*/ 506968 w 2036049"/>
              <a:gd name="connsiteY18" fmla="*/ 1758294 h 5310352"/>
              <a:gd name="connsiteX19" fmla="*/ 506968 w 2036049"/>
              <a:gd name="connsiteY19" fmla="*/ 1292158 h 5310352"/>
              <a:gd name="connsiteX20" fmla="*/ 1738347 w 2036049"/>
              <a:gd name="connsiteY20" fmla="*/ 1292158 h 5310352"/>
              <a:gd name="connsiteX21" fmla="*/ 1744204 w 2036049"/>
              <a:gd name="connsiteY21" fmla="*/ 915330 h 5310352"/>
              <a:gd name="connsiteX22" fmla="*/ 1744724 w 2036049"/>
              <a:gd name="connsiteY22" fmla="*/ 915330 h 5310352"/>
              <a:gd name="connsiteX23" fmla="*/ 1529212 w 2036049"/>
              <a:gd name="connsiteY23" fmla="*/ 502948 h 5310352"/>
              <a:gd name="connsiteX24" fmla="*/ 2032192 w 2036049"/>
              <a:gd name="connsiteY24" fmla="*/ 0 h 5310352"/>
              <a:gd name="connsiteX25" fmla="*/ 1714727 w 2036049"/>
              <a:gd name="connsiteY25" fmla="*/ 2652767 h 5310352"/>
              <a:gd name="connsiteX26" fmla="*/ 1706406 w 2036049"/>
              <a:gd name="connsiteY26" fmla="*/ 3086224 h 5310352"/>
              <a:gd name="connsiteX27" fmla="*/ 1714727 w 2036049"/>
              <a:gd name="connsiteY27" fmla="*/ 2652767 h 5310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036049" h="5310352">
                <a:moveTo>
                  <a:pt x="2032192" y="0"/>
                </a:moveTo>
                <a:lnTo>
                  <a:pt x="2036049" y="329"/>
                </a:lnTo>
                <a:lnTo>
                  <a:pt x="2036049" y="292973"/>
                </a:lnTo>
                <a:lnTo>
                  <a:pt x="2032192" y="292584"/>
                </a:lnTo>
                <a:cubicBezTo>
                  <a:pt x="1916006" y="292584"/>
                  <a:pt x="1821826" y="386791"/>
                  <a:pt x="1821826" y="502948"/>
                </a:cubicBezTo>
                <a:cubicBezTo>
                  <a:pt x="1821826" y="619133"/>
                  <a:pt x="1916006" y="713313"/>
                  <a:pt x="2032192" y="713313"/>
                </a:cubicBezTo>
                <a:lnTo>
                  <a:pt x="2036049" y="712924"/>
                </a:lnTo>
                <a:lnTo>
                  <a:pt x="2036049" y="5301227"/>
                </a:lnTo>
                <a:lnTo>
                  <a:pt x="2030823" y="5310352"/>
                </a:lnTo>
                <a:cubicBezTo>
                  <a:pt x="1962672" y="5127713"/>
                  <a:pt x="746839" y="4726991"/>
                  <a:pt x="373375" y="3909180"/>
                </a:cubicBezTo>
                <a:cubicBezTo>
                  <a:pt x="357008" y="3928257"/>
                  <a:pt x="288856" y="3993671"/>
                  <a:pt x="223441" y="4056375"/>
                </a:cubicBezTo>
                <a:cubicBezTo>
                  <a:pt x="2620" y="3846476"/>
                  <a:pt x="-46455" y="3173123"/>
                  <a:pt x="40774" y="2889626"/>
                </a:cubicBezTo>
                <a:cubicBezTo>
                  <a:pt x="112812" y="2943517"/>
                  <a:pt x="749576" y="3383022"/>
                  <a:pt x="1019445" y="3606579"/>
                </a:cubicBezTo>
                <a:cubicBezTo>
                  <a:pt x="984001" y="3609316"/>
                  <a:pt x="738656" y="3658363"/>
                  <a:pt x="675157" y="3666546"/>
                </a:cubicBezTo>
                <a:cubicBezTo>
                  <a:pt x="698887" y="3688360"/>
                  <a:pt x="943028" y="3986773"/>
                  <a:pt x="1071257" y="4048191"/>
                </a:cubicBezTo>
                <a:cubicBezTo>
                  <a:pt x="1409058" y="4210057"/>
                  <a:pt x="1585266" y="4121105"/>
                  <a:pt x="1669566" y="3523594"/>
                </a:cubicBezTo>
                <a:cubicBezTo>
                  <a:pt x="812445" y="3324040"/>
                  <a:pt x="725709" y="2551992"/>
                  <a:pt x="1721159" y="2294770"/>
                </a:cubicBezTo>
                <a:cubicBezTo>
                  <a:pt x="1724279" y="2118015"/>
                  <a:pt x="1727481" y="1933214"/>
                  <a:pt x="1730492" y="1758294"/>
                </a:cubicBezTo>
                <a:lnTo>
                  <a:pt x="506968" y="1758294"/>
                </a:lnTo>
                <a:lnTo>
                  <a:pt x="506968" y="1292158"/>
                </a:lnTo>
                <a:lnTo>
                  <a:pt x="1738347" y="1292158"/>
                </a:lnTo>
                <a:cubicBezTo>
                  <a:pt x="1741905" y="1078919"/>
                  <a:pt x="1744204" y="931177"/>
                  <a:pt x="1744204" y="915330"/>
                </a:cubicBezTo>
                <a:lnTo>
                  <a:pt x="1744724" y="915330"/>
                </a:lnTo>
                <a:cubicBezTo>
                  <a:pt x="1614552" y="824434"/>
                  <a:pt x="1529212" y="673763"/>
                  <a:pt x="1529212" y="502948"/>
                </a:cubicBezTo>
                <a:cubicBezTo>
                  <a:pt x="1529212" y="225172"/>
                  <a:pt x="1754413" y="0"/>
                  <a:pt x="2032192" y="0"/>
                </a:cubicBezTo>
                <a:close/>
                <a:moveTo>
                  <a:pt x="1714727" y="2652767"/>
                </a:moveTo>
                <a:cubicBezTo>
                  <a:pt x="1372519" y="2767392"/>
                  <a:pt x="1373586" y="2979016"/>
                  <a:pt x="1706406" y="3086224"/>
                </a:cubicBezTo>
                <a:cubicBezTo>
                  <a:pt x="1708431" y="2990019"/>
                  <a:pt x="1711360" y="2835872"/>
                  <a:pt x="1714727" y="2652767"/>
                </a:cubicBezTo>
                <a:close/>
              </a:path>
            </a:pathLst>
          </a:custGeom>
          <a:solidFill>
            <a:srgbClr val="FFFFFF">
              <a:alpha val="40000"/>
            </a:srgbClr>
          </a:solidFill>
          <a:ln w="2471" cap="flat">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23000"/>
              </a:lnSpc>
              <a:spcBef>
                <a:spcPts val="600"/>
              </a:spcBef>
              <a:spcAft>
                <a:spcPts val="600"/>
              </a:spcAft>
            </a:pPr>
            <a:endParaRPr lang="en-US" sz="1600"/>
          </a:p>
        </p:txBody>
      </p:sp>
      <p:sp>
        <p:nvSpPr>
          <p:cNvPr id="30" name="Freeform: Shape 29">
            <a:extLst>
              <a:ext uri="{FF2B5EF4-FFF2-40B4-BE49-F238E27FC236}">
                <a16:creationId xmlns:a16="http://schemas.microsoft.com/office/drawing/2014/main" id="{51921B63-C24B-40ED-85BE-26D49B86E047}"/>
              </a:ext>
            </a:extLst>
          </p:cNvPr>
          <p:cNvSpPr/>
          <p:nvPr userDrawn="1"/>
        </p:nvSpPr>
        <p:spPr>
          <a:xfrm>
            <a:off x="304800" y="773907"/>
            <a:ext cx="2025597" cy="5300898"/>
          </a:xfrm>
          <a:custGeom>
            <a:avLst/>
            <a:gdLst>
              <a:gd name="connsiteX0" fmla="*/ 0 w 2025597"/>
              <a:gd name="connsiteY0" fmla="*/ 0 h 5300898"/>
              <a:gd name="connsiteX1" fmla="*/ 82086 w 2025597"/>
              <a:gd name="connsiteY1" fmla="*/ 6998 h 5300898"/>
              <a:gd name="connsiteX2" fmla="*/ 482728 w 2025597"/>
              <a:gd name="connsiteY2" fmla="*/ 377402 h 5300898"/>
              <a:gd name="connsiteX3" fmla="*/ 1197880 w 2025597"/>
              <a:gd name="connsiteY3" fmla="*/ 1291829 h 5300898"/>
              <a:gd name="connsiteX4" fmla="*/ 1521394 w 2025597"/>
              <a:gd name="connsiteY4" fmla="*/ 1291829 h 5300898"/>
              <a:gd name="connsiteX5" fmla="*/ 1521394 w 2025597"/>
              <a:gd name="connsiteY5" fmla="*/ 1757965 h 5300898"/>
              <a:gd name="connsiteX6" fmla="*/ 1184222 w 2025597"/>
              <a:gd name="connsiteY6" fmla="*/ 1757965 h 5300898"/>
              <a:gd name="connsiteX7" fmla="*/ 308736 w 2025597"/>
              <a:gd name="connsiteY7" fmla="*/ 2534502 h 5300898"/>
              <a:gd name="connsiteX8" fmla="*/ 321929 w 2025597"/>
              <a:gd name="connsiteY8" fmla="*/ 3191898 h 5300898"/>
              <a:gd name="connsiteX9" fmla="*/ 324502 w 2025597"/>
              <a:gd name="connsiteY9" fmla="*/ 3224687 h 5300898"/>
              <a:gd name="connsiteX10" fmla="*/ 1084212 w 2025597"/>
              <a:gd name="connsiteY10" fmla="*/ 3949687 h 5300898"/>
              <a:gd name="connsiteX11" fmla="*/ 1350441 w 2025597"/>
              <a:gd name="connsiteY11" fmla="*/ 3666217 h 5300898"/>
              <a:gd name="connsiteX12" fmla="*/ 1006180 w 2025597"/>
              <a:gd name="connsiteY12" fmla="*/ 3606250 h 5300898"/>
              <a:gd name="connsiteX13" fmla="*/ 1984824 w 2025597"/>
              <a:gd name="connsiteY13" fmla="*/ 2889297 h 5300898"/>
              <a:gd name="connsiteX14" fmla="*/ 1802184 w 2025597"/>
              <a:gd name="connsiteY14" fmla="*/ 4056046 h 5300898"/>
              <a:gd name="connsiteX15" fmla="*/ 1652223 w 2025597"/>
              <a:gd name="connsiteY15" fmla="*/ 3908851 h 5300898"/>
              <a:gd name="connsiteX16" fmla="*/ 1191831 w 2025597"/>
              <a:gd name="connsiteY16" fmla="*/ 4495223 h 5300898"/>
              <a:gd name="connsiteX17" fmla="*/ 809882 w 2025597"/>
              <a:gd name="connsiteY17" fmla="*/ 5131489 h 5300898"/>
              <a:gd name="connsiteX18" fmla="*/ 893771 w 2025597"/>
              <a:gd name="connsiteY18" fmla="*/ 4726033 h 5300898"/>
              <a:gd name="connsiteX19" fmla="*/ 6748 w 2025597"/>
              <a:gd name="connsiteY19" fmla="*/ 5289114 h 5300898"/>
              <a:gd name="connsiteX20" fmla="*/ 0 w 2025597"/>
              <a:gd name="connsiteY20" fmla="*/ 5300898 h 5300898"/>
              <a:gd name="connsiteX21" fmla="*/ 0 w 2025597"/>
              <a:gd name="connsiteY21" fmla="*/ 712595 h 5300898"/>
              <a:gd name="connsiteX22" fmla="*/ 38541 w 2025597"/>
              <a:gd name="connsiteY22" fmla="*/ 708710 h 5300898"/>
              <a:gd name="connsiteX23" fmla="*/ 206537 w 2025597"/>
              <a:gd name="connsiteY23" fmla="*/ 502619 h 5300898"/>
              <a:gd name="connsiteX24" fmla="*/ 38541 w 2025597"/>
              <a:gd name="connsiteY24" fmla="*/ 296530 h 5300898"/>
              <a:gd name="connsiteX25" fmla="*/ 0 w 2025597"/>
              <a:gd name="connsiteY25" fmla="*/ 292644 h 5300898"/>
              <a:gd name="connsiteX26" fmla="*/ 0 w 2025597"/>
              <a:gd name="connsiteY26" fmla="*/ 0 h 5300898"/>
              <a:gd name="connsiteX27" fmla="*/ 419394 w 2025597"/>
              <a:gd name="connsiteY27" fmla="*/ 773635 h 5300898"/>
              <a:gd name="connsiteX28" fmla="*/ 281421 w 2025597"/>
              <a:gd name="connsiteY28" fmla="*/ 916643 h 5300898"/>
              <a:gd name="connsiteX29" fmla="*/ 287251 w 2025597"/>
              <a:gd name="connsiteY29" fmla="*/ 1291829 h 5300898"/>
              <a:gd name="connsiteX30" fmla="*/ 809554 w 2025597"/>
              <a:gd name="connsiteY30" fmla="*/ 1291829 h 5300898"/>
              <a:gd name="connsiteX31" fmla="*/ 419394 w 2025597"/>
              <a:gd name="connsiteY31" fmla="*/ 773635 h 5300898"/>
              <a:gd name="connsiteX32" fmla="*/ 295106 w 2025597"/>
              <a:gd name="connsiteY32" fmla="*/ 1757965 h 5300898"/>
              <a:gd name="connsiteX33" fmla="*/ 302250 w 2025597"/>
              <a:gd name="connsiteY33" fmla="*/ 2169060 h 5300898"/>
              <a:gd name="connsiteX34" fmla="*/ 777120 w 2025597"/>
              <a:gd name="connsiteY34" fmla="*/ 1757965 h 5300898"/>
              <a:gd name="connsiteX35" fmla="*/ 295106 w 2025597"/>
              <a:gd name="connsiteY35" fmla="*/ 1757965 h 5300898"/>
              <a:gd name="connsiteX36" fmla="*/ 384086 w 2025597"/>
              <a:gd name="connsiteY36" fmla="*/ 3687456 h 5300898"/>
              <a:gd name="connsiteX37" fmla="*/ 749340 w 2025597"/>
              <a:gd name="connsiteY37" fmla="*/ 4116041 h 5300898"/>
              <a:gd name="connsiteX38" fmla="*/ 384086 w 2025597"/>
              <a:gd name="connsiteY38" fmla="*/ 3687456 h 530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025597" h="5300898">
                <a:moveTo>
                  <a:pt x="0" y="0"/>
                </a:moveTo>
                <a:lnTo>
                  <a:pt x="82086" y="6998"/>
                </a:lnTo>
                <a:cubicBezTo>
                  <a:pt x="277519" y="40718"/>
                  <a:pt x="433968" y="187466"/>
                  <a:pt x="482728" y="377402"/>
                </a:cubicBezTo>
                <a:cubicBezTo>
                  <a:pt x="724351" y="483105"/>
                  <a:pt x="1113334" y="798104"/>
                  <a:pt x="1197880" y="1291829"/>
                </a:cubicBezTo>
                <a:lnTo>
                  <a:pt x="1521394" y="1291829"/>
                </a:lnTo>
                <a:lnTo>
                  <a:pt x="1521394" y="1757965"/>
                </a:lnTo>
                <a:lnTo>
                  <a:pt x="1184222" y="1757965"/>
                </a:lnTo>
                <a:cubicBezTo>
                  <a:pt x="1097432" y="2124228"/>
                  <a:pt x="820310" y="2408847"/>
                  <a:pt x="308736" y="2534502"/>
                </a:cubicBezTo>
                <a:cubicBezTo>
                  <a:pt x="315223" y="2893567"/>
                  <a:pt x="320642" y="3174628"/>
                  <a:pt x="321929" y="3191898"/>
                </a:cubicBezTo>
                <a:cubicBezTo>
                  <a:pt x="322750" y="3203120"/>
                  <a:pt x="323653" y="3213684"/>
                  <a:pt x="324502" y="3224687"/>
                </a:cubicBezTo>
                <a:cubicBezTo>
                  <a:pt x="657787" y="3357923"/>
                  <a:pt x="937427" y="3635070"/>
                  <a:pt x="1084212" y="3949687"/>
                </a:cubicBezTo>
                <a:cubicBezTo>
                  <a:pt x="1203655" y="3839003"/>
                  <a:pt x="1333471" y="3681818"/>
                  <a:pt x="1350441" y="3666217"/>
                </a:cubicBezTo>
                <a:cubicBezTo>
                  <a:pt x="1286942" y="3658034"/>
                  <a:pt x="1041597" y="3608987"/>
                  <a:pt x="1006180" y="3606250"/>
                </a:cubicBezTo>
                <a:cubicBezTo>
                  <a:pt x="1276049" y="3382693"/>
                  <a:pt x="1912813" y="2943188"/>
                  <a:pt x="1984824" y="2889297"/>
                </a:cubicBezTo>
                <a:cubicBezTo>
                  <a:pt x="2072052" y="3172794"/>
                  <a:pt x="2022978" y="3846147"/>
                  <a:pt x="1802184" y="4056046"/>
                </a:cubicBezTo>
                <a:cubicBezTo>
                  <a:pt x="1736742" y="3993342"/>
                  <a:pt x="1668618" y="3927928"/>
                  <a:pt x="1652223" y="3908851"/>
                </a:cubicBezTo>
                <a:cubicBezTo>
                  <a:pt x="1549065" y="4134734"/>
                  <a:pt x="1381588" y="4328787"/>
                  <a:pt x="1191831" y="4495223"/>
                </a:cubicBezTo>
                <a:cubicBezTo>
                  <a:pt x="1171714" y="4733641"/>
                  <a:pt x="1055063" y="4959963"/>
                  <a:pt x="809882" y="5131489"/>
                </a:cubicBezTo>
                <a:cubicBezTo>
                  <a:pt x="867715" y="5032055"/>
                  <a:pt x="896043" y="4887542"/>
                  <a:pt x="893771" y="4726033"/>
                </a:cubicBezTo>
                <a:cubicBezTo>
                  <a:pt x="493612" y="5003306"/>
                  <a:pt x="88642" y="5180100"/>
                  <a:pt x="6748" y="5289114"/>
                </a:cubicBezTo>
                <a:lnTo>
                  <a:pt x="0" y="5300898"/>
                </a:lnTo>
                <a:lnTo>
                  <a:pt x="0" y="712595"/>
                </a:lnTo>
                <a:lnTo>
                  <a:pt x="38541" y="708710"/>
                </a:lnTo>
                <a:cubicBezTo>
                  <a:pt x="134409" y="689095"/>
                  <a:pt x="206537" y="604281"/>
                  <a:pt x="206537" y="502619"/>
                </a:cubicBezTo>
                <a:cubicBezTo>
                  <a:pt x="206537" y="400982"/>
                  <a:pt x="134409" y="316150"/>
                  <a:pt x="38541" y="296530"/>
                </a:cubicBezTo>
                <a:lnTo>
                  <a:pt x="0" y="292644"/>
                </a:lnTo>
                <a:lnTo>
                  <a:pt x="0" y="0"/>
                </a:lnTo>
                <a:close/>
                <a:moveTo>
                  <a:pt x="419394" y="773635"/>
                </a:moveTo>
                <a:cubicBezTo>
                  <a:pt x="383265" y="829963"/>
                  <a:pt x="336435" y="878681"/>
                  <a:pt x="281421" y="916643"/>
                </a:cubicBezTo>
                <a:cubicBezTo>
                  <a:pt x="281531" y="937991"/>
                  <a:pt x="283802" y="1083407"/>
                  <a:pt x="287251" y="1291829"/>
                </a:cubicBezTo>
                <a:lnTo>
                  <a:pt x="809554" y="1291829"/>
                </a:lnTo>
                <a:cubicBezTo>
                  <a:pt x="773343" y="1102648"/>
                  <a:pt x="664876" y="921542"/>
                  <a:pt x="419394" y="773635"/>
                </a:cubicBezTo>
                <a:close/>
                <a:moveTo>
                  <a:pt x="295106" y="1757965"/>
                </a:moveTo>
                <a:cubicBezTo>
                  <a:pt x="297405" y="1891885"/>
                  <a:pt x="299841" y="2031581"/>
                  <a:pt x="302250" y="2169060"/>
                </a:cubicBezTo>
                <a:cubicBezTo>
                  <a:pt x="595246" y="2071076"/>
                  <a:pt x="721586" y="1905680"/>
                  <a:pt x="777120" y="1757965"/>
                </a:cubicBezTo>
                <a:lnTo>
                  <a:pt x="295106" y="1757965"/>
                </a:lnTo>
                <a:close/>
                <a:moveTo>
                  <a:pt x="384086" y="3687456"/>
                </a:moveTo>
                <a:cubicBezTo>
                  <a:pt x="453770" y="4023449"/>
                  <a:pt x="568451" y="4139962"/>
                  <a:pt x="749340" y="4116041"/>
                </a:cubicBezTo>
                <a:cubicBezTo>
                  <a:pt x="665286" y="3942023"/>
                  <a:pt x="544037" y="3787520"/>
                  <a:pt x="384086" y="3687456"/>
                </a:cubicBezTo>
                <a:close/>
              </a:path>
            </a:pathLst>
          </a:custGeom>
          <a:solidFill>
            <a:srgbClr val="FFFFFF">
              <a:alpha val="40000"/>
            </a:srgbClr>
          </a:solidFill>
          <a:ln w="2471" cap="flat">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lnSpc>
                <a:spcPct val="123000"/>
              </a:lnSpc>
              <a:spcBef>
                <a:spcPts val="600"/>
              </a:spcBef>
              <a:spcAft>
                <a:spcPts val="600"/>
              </a:spcAft>
            </a:pPr>
            <a:endParaRPr lang="en-US" sz="1600"/>
          </a:p>
        </p:txBody>
      </p:sp>
    </p:spTree>
    <p:extLst>
      <p:ext uri="{BB962C8B-B14F-4D97-AF65-F5344CB8AC3E}">
        <p14:creationId xmlns:p14="http://schemas.microsoft.com/office/powerpoint/2010/main" val="30299110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ullet Poi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t>4/22/2024</a:t>
            </a:fld>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a:t>Lorem ipsum dolor sit amet, consectetur adipiscing elit, sed do eiusmod tempor incididunt ut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
        <p:nvSpPr>
          <p:cNvPr id="8" name="Text Placeholder 7">
            <a:extLst>
              <a:ext uri="{FF2B5EF4-FFF2-40B4-BE49-F238E27FC236}">
                <a16:creationId xmlns:a16="http://schemas.microsoft.com/office/drawing/2014/main" id="{B6A3415C-D4D1-40DF-AB43-2D88A58773C9}"/>
              </a:ext>
            </a:extLst>
          </p:cNvPr>
          <p:cNvSpPr>
            <a:spLocks noGrp="1"/>
          </p:cNvSpPr>
          <p:nvPr>
            <p:ph type="body" sz="quarter" idx="14"/>
          </p:nvPr>
        </p:nvSpPr>
        <p:spPr>
          <a:xfrm>
            <a:off x="304800" y="2085975"/>
            <a:ext cx="11582400" cy="370522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2809000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lvl1pPr>
              <a:defRPr/>
            </a:lvl1pPr>
          </a:lstStyle>
          <a:p>
            <a:r>
              <a:rPr lang="en-US"/>
              <a:t>YOUR SLIDE’S TITLE GOES HERE</a:t>
            </a:r>
          </a:p>
        </p:txBody>
      </p:sp>
      <p:sp>
        <p:nvSpPr>
          <p:cNvPr id="3" name="Content Placeholder 2">
            <a:extLst>
              <a:ext uri="{FF2B5EF4-FFF2-40B4-BE49-F238E27FC236}">
                <a16:creationId xmlns:a16="http://schemas.microsoft.com/office/drawing/2014/main" id="{A753EC81-5AD8-430D-8FD1-21006496845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t>4/22/2024</a:t>
            </a:fld>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a:t>Lorem ipsum dolor sit amet, consectetur adipiscing elit, sed do eiusmod tempor incididunt ut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Tree>
    <p:extLst>
      <p:ext uri="{BB962C8B-B14F-4D97-AF65-F5344CB8AC3E}">
        <p14:creationId xmlns:p14="http://schemas.microsoft.com/office/powerpoint/2010/main" val="214247288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Paragraph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t>4/22/2024</a:t>
            </a:fld>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a:t>Lorem ipsum dolor sit amet, consectetur adipiscing elit, sed do eiusmod tempor incididunt ut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
        <p:nvSpPr>
          <p:cNvPr id="8" name="Text Placeholder 7">
            <a:extLst>
              <a:ext uri="{FF2B5EF4-FFF2-40B4-BE49-F238E27FC236}">
                <a16:creationId xmlns:a16="http://schemas.microsoft.com/office/drawing/2014/main" id="{51E94711-1222-4A37-8026-D8C0D6ED4201}"/>
              </a:ext>
            </a:extLst>
          </p:cNvPr>
          <p:cNvSpPr>
            <a:spLocks noGrp="1"/>
          </p:cNvSpPr>
          <p:nvPr>
            <p:ph type="body" sz="quarter" idx="14"/>
          </p:nvPr>
        </p:nvSpPr>
        <p:spPr>
          <a:xfrm>
            <a:off x="304800" y="2087878"/>
            <a:ext cx="11582400" cy="370332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6645190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Two Columns Paragraph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t>4/22/2024</a:t>
            </a:fld>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a:t>Lorem ipsum dolor sit amet, consectetur adipiscing elit, sed do eiusmod tempor incididunt ut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
        <p:nvSpPr>
          <p:cNvPr id="8" name="Text Placeholder 7">
            <a:extLst>
              <a:ext uri="{FF2B5EF4-FFF2-40B4-BE49-F238E27FC236}">
                <a16:creationId xmlns:a16="http://schemas.microsoft.com/office/drawing/2014/main" id="{51E94711-1222-4A37-8026-D8C0D6ED4201}"/>
              </a:ext>
            </a:extLst>
          </p:cNvPr>
          <p:cNvSpPr>
            <a:spLocks noGrp="1"/>
          </p:cNvSpPr>
          <p:nvPr>
            <p:ph type="body" sz="quarter" idx="14"/>
          </p:nvPr>
        </p:nvSpPr>
        <p:spPr>
          <a:xfrm>
            <a:off x="304800" y="2087878"/>
            <a:ext cx="11582400" cy="3703320"/>
          </a:xfrm>
        </p:spPr>
        <p:txBody>
          <a:bodyPr numCol="2" spcCol="914400"/>
          <a:lstStyle>
            <a:lvl1pPr marL="0" indent="0">
              <a:buNone/>
              <a:tabLst/>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3166744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Three Columns Paragraph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t>4/22/2024</a:t>
            </a:fld>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a:t>Lorem ipsum dolor sit amet, consectetur adipiscing elit, sed do eiusmod tempor incididunt ut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
        <p:nvSpPr>
          <p:cNvPr id="8" name="Text Placeholder 7">
            <a:extLst>
              <a:ext uri="{FF2B5EF4-FFF2-40B4-BE49-F238E27FC236}">
                <a16:creationId xmlns:a16="http://schemas.microsoft.com/office/drawing/2014/main" id="{51E94711-1222-4A37-8026-D8C0D6ED4201}"/>
              </a:ext>
            </a:extLst>
          </p:cNvPr>
          <p:cNvSpPr>
            <a:spLocks noGrp="1"/>
          </p:cNvSpPr>
          <p:nvPr>
            <p:ph type="body" sz="quarter" idx="14"/>
          </p:nvPr>
        </p:nvSpPr>
        <p:spPr>
          <a:xfrm>
            <a:off x="304800" y="2087878"/>
            <a:ext cx="11582400" cy="3703320"/>
          </a:xfrm>
        </p:spPr>
        <p:txBody>
          <a:bodyPr numCol="3" spcCol="914400"/>
          <a:lstStyle>
            <a:lvl1pPr marL="0" indent="0">
              <a:buNone/>
              <a:tabLst/>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8061044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Bullet Poi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t>4/22/2024</a:t>
            </a:fld>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a:t>Lorem ipsum dolor sit amet, consectetur adipiscing elit, sed do eiusmod tempor incididunt ut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
        <p:nvSpPr>
          <p:cNvPr id="8" name="Text Placeholder 7">
            <a:extLst>
              <a:ext uri="{FF2B5EF4-FFF2-40B4-BE49-F238E27FC236}">
                <a16:creationId xmlns:a16="http://schemas.microsoft.com/office/drawing/2014/main" id="{B6A3415C-D4D1-40DF-AB43-2D88A58773C9}"/>
              </a:ext>
            </a:extLst>
          </p:cNvPr>
          <p:cNvSpPr>
            <a:spLocks noGrp="1"/>
          </p:cNvSpPr>
          <p:nvPr>
            <p:ph type="body" sz="quarter" idx="14"/>
          </p:nvPr>
        </p:nvSpPr>
        <p:spPr>
          <a:xfrm>
            <a:off x="304800" y="2085975"/>
            <a:ext cx="11582400" cy="370522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2809000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wo Columns Bullet Poi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t>4/22/2024</a:t>
            </a:fld>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a:t>Lorem ipsum dolor sit amet, consectetur adipiscing elit, sed do eiusmod tempor incididunt ut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
        <p:nvSpPr>
          <p:cNvPr id="8" name="Text Placeholder 7">
            <a:extLst>
              <a:ext uri="{FF2B5EF4-FFF2-40B4-BE49-F238E27FC236}">
                <a16:creationId xmlns:a16="http://schemas.microsoft.com/office/drawing/2014/main" id="{B6A3415C-D4D1-40DF-AB43-2D88A58773C9}"/>
              </a:ext>
            </a:extLst>
          </p:cNvPr>
          <p:cNvSpPr>
            <a:spLocks noGrp="1"/>
          </p:cNvSpPr>
          <p:nvPr>
            <p:ph type="body" sz="quarter" idx="14"/>
          </p:nvPr>
        </p:nvSpPr>
        <p:spPr>
          <a:xfrm>
            <a:off x="304800" y="2085975"/>
            <a:ext cx="5543550" cy="370522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7">
            <a:extLst>
              <a:ext uri="{FF2B5EF4-FFF2-40B4-BE49-F238E27FC236}">
                <a16:creationId xmlns:a16="http://schemas.microsoft.com/office/drawing/2014/main" id="{94A30C68-45E3-466C-92E1-DBE369D97BB0}"/>
              </a:ext>
            </a:extLst>
          </p:cNvPr>
          <p:cNvSpPr>
            <a:spLocks noGrp="1"/>
          </p:cNvSpPr>
          <p:nvPr>
            <p:ph type="body" sz="quarter" idx="15"/>
          </p:nvPr>
        </p:nvSpPr>
        <p:spPr>
          <a:xfrm>
            <a:off x="6340602" y="2085975"/>
            <a:ext cx="5546598" cy="370522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5800889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Texts and Image on the Righ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t>4/22/2024</a:t>
            </a:fld>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a:t>Lorem ipsum dolor sit amet, consectetur adipiscing elit, sed do eiusmod tempor incididunt ut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
        <p:nvSpPr>
          <p:cNvPr id="8" name="Text Placeholder 7">
            <a:extLst>
              <a:ext uri="{FF2B5EF4-FFF2-40B4-BE49-F238E27FC236}">
                <a16:creationId xmlns:a16="http://schemas.microsoft.com/office/drawing/2014/main" id="{51E94711-1222-4A37-8026-D8C0D6ED4201}"/>
              </a:ext>
            </a:extLst>
          </p:cNvPr>
          <p:cNvSpPr>
            <a:spLocks noGrp="1"/>
          </p:cNvSpPr>
          <p:nvPr>
            <p:ph type="body" sz="quarter" idx="14"/>
          </p:nvPr>
        </p:nvSpPr>
        <p:spPr>
          <a:xfrm>
            <a:off x="304800" y="2087878"/>
            <a:ext cx="5483352" cy="370332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6">
            <a:extLst>
              <a:ext uri="{FF2B5EF4-FFF2-40B4-BE49-F238E27FC236}">
                <a16:creationId xmlns:a16="http://schemas.microsoft.com/office/drawing/2014/main" id="{D42F6829-FC2D-4E7E-9A17-6A186DAE53A0}"/>
              </a:ext>
            </a:extLst>
          </p:cNvPr>
          <p:cNvSpPr>
            <a:spLocks noGrp="1"/>
          </p:cNvSpPr>
          <p:nvPr>
            <p:ph type="pic" sz="quarter" idx="15"/>
          </p:nvPr>
        </p:nvSpPr>
        <p:spPr>
          <a:xfrm>
            <a:off x="6096000" y="2085974"/>
            <a:ext cx="5791200" cy="3703319"/>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endParaRPr lang="en-US"/>
          </a:p>
        </p:txBody>
      </p:sp>
    </p:spTree>
    <p:extLst>
      <p:ext uri="{BB962C8B-B14F-4D97-AF65-F5344CB8AC3E}">
        <p14:creationId xmlns:p14="http://schemas.microsoft.com/office/powerpoint/2010/main" val="177098216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Texts and Image on the Righ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5483352" cy="701731"/>
          </a:xfrm>
        </p:spPr>
        <p:txBody>
          <a:bodyPr/>
          <a:lstStyle>
            <a:lvl1pPr>
              <a:defRPr/>
            </a:lvl1pPr>
          </a:lstStyle>
          <a:p>
            <a:r>
              <a:rPr lang="en-US"/>
              <a:t>SLIDE’S HEADING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t>4/22/2024</a:t>
            </a:fld>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a:t>Lorem ipsum dolor sit amet, consectetur adipiscing elit, sed do eiusmod tempor incididunt ut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5483352"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Do your best to not exceed two lines.</a:t>
            </a:r>
          </a:p>
        </p:txBody>
      </p:sp>
      <p:sp>
        <p:nvSpPr>
          <p:cNvPr id="8" name="Text Placeholder 7">
            <a:extLst>
              <a:ext uri="{FF2B5EF4-FFF2-40B4-BE49-F238E27FC236}">
                <a16:creationId xmlns:a16="http://schemas.microsoft.com/office/drawing/2014/main" id="{51E94711-1222-4A37-8026-D8C0D6ED4201}"/>
              </a:ext>
            </a:extLst>
          </p:cNvPr>
          <p:cNvSpPr>
            <a:spLocks noGrp="1"/>
          </p:cNvSpPr>
          <p:nvPr>
            <p:ph type="body" sz="quarter" idx="14"/>
          </p:nvPr>
        </p:nvSpPr>
        <p:spPr>
          <a:xfrm>
            <a:off x="304800" y="2087878"/>
            <a:ext cx="5483352" cy="370332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6">
            <a:extLst>
              <a:ext uri="{FF2B5EF4-FFF2-40B4-BE49-F238E27FC236}">
                <a16:creationId xmlns:a16="http://schemas.microsoft.com/office/drawing/2014/main" id="{D42F6829-FC2D-4E7E-9A17-6A186DAE53A0}"/>
              </a:ext>
            </a:extLst>
          </p:cNvPr>
          <p:cNvSpPr>
            <a:spLocks noGrp="1"/>
          </p:cNvSpPr>
          <p:nvPr>
            <p:ph type="pic" sz="quarter" idx="15"/>
          </p:nvPr>
        </p:nvSpPr>
        <p:spPr>
          <a:xfrm>
            <a:off x="6099048" y="304800"/>
            <a:ext cx="5788152" cy="5486397"/>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endParaRPr lang="en-US"/>
          </a:p>
        </p:txBody>
      </p:sp>
    </p:spTree>
    <p:extLst>
      <p:ext uri="{BB962C8B-B14F-4D97-AF65-F5344CB8AC3E}">
        <p14:creationId xmlns:p14="http://schemas.microsoft.com/office/powerpoint/2010/main" val="176028180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Texts and Image on the Right 3">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609909C-F8EB-4588-A2C4-BCA7B7D97A6C}"/>
              </a:ext>
            </a:extLst>
          </p:cNvPr>
          <p:cNvSpPr/>
          <p:nvPr userDrawn="1"/>
        </p:nvSpPr>
        <p:spPr>
          <a:xfrm>
            <a:off x="304800" y="304800"/>
            <a:ext cx="5791200" cy="54863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23000"/>
              </a:lnSpc>
              <a:spcBef>
                <a:spcPts val="600"/>
              </a:spcBef>
              <a:spcAft>
                <a:spcPts val="600"/>
              </a:spcAft>
            </a:pPr>
            <a:endParaRPr lang="en-US" sz="1600"/>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t>4/22/2024</a:t>
            </a:fld>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a:t>Lorem ipsum dolor sit amet, consectetur adipiscing elit, sed do eiusmod tempor incididunt ut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782574" y="724109"/>
            <a:ext cx="4736236" cy="1233952"/>
          </a:xfrm>
        </p:spPr>
        <p:txBody>
          <a:bodyPr>
            <a:noAutofit/>
          </a:bodyPr>
          <a:lstStyle>
            <a:lvl1pPr marL="0" indent="0">
              <a:buNone/>
              <a:defRPr sz="2100">
                <a:solidFill>
                  <a:schemeClr val="bg1"/>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Use this box to bring in a key takeaway or summary into your slide. Do your best to keep things in three lines or less.</a:t>
            </a:r>
          </a:p>
        </p:txBody>
      </p:sp>
      <p:sp>
        <p:nvSpPr>
          <p:cNvPr id="7" name="Picture Placeholder 6">
            <a:extLst>
              <a:ext uri="{FF2B5EF4-FFF2-40B4-BE49-F238E27FC236}">
                <a16:creationId xmlns:a16="http://schemas.microsoft.com/office/drawing/2014/main" id="{D42F6829-FC2D-4E7E-9A17-6A186DAE53A0}"/>
              </a:ext>
            </a:extLst>
          </p:cNvPr>
          <p:cNvSpPr>
            <a:spLocks noGrp="1"/>
          </p:cNvSpPr>
          <p:nvPr>
            <p:ph type="pic" sz="quarter" idx="15"/>
          </p:nvPr>
        </p:nvSpPr>
        <p:spPr>
          <a:xfrm>
            <a:off x="6099048" y="304800"/>
            <a:ext cx="5788152" cy="5486397"/>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endParaRPr lang="en-US"/>
          </a:p>
        </p:txBody>
      </p:sp>
    </p:spTree>
    <p:extLst>
      <p:ext uri="{BB962C8B-B14F-4D97-AF65-F5344CB8AC3E}">
        <p14:creationId xmlns:p14="http://schemas.microsoft.com/office/powerpoint/2010/main" val="266026416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Texts and Image on the Lef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t>4/22/2024</a:t>
            </a:fld>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a:t>Lorem ipsum dolor sit amet, consectetur adipiscing elit, sed do eiusmod tempor incididunt ut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
        <p:nvSpPr>
          <p:cNvPr id="8" name="Text Placeholder 7">
            <a:extLst>
              <a:ext uri="{FF2B5EF4-FFF2-40B4-BE49-F238E27FC236}">
                <a16:creationId xmlns:a16="http://schemas.microsoft.com/office/drawing/2014/main" id="{51E94711-1222-4A37-8026-D8C0D6ED4201}"/>
              </a:ext>
            </a:extLst>
          </p:cNvPr>
          <p:cNvSpPr>
            <a:spLocks noGrp="1"/>
          </p:cNvSpPr>
          <p:nvPr>
            <p:ph type="body" sz="quarter" idx="14"/>
          </p:nvPr>
        </p:nvSpPr>
        <p:spPr>
          <a:xfrm>
            <a:off x="6400800" y="2087878"/>
            <a:ext cx="5486400" cy="370332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6">
            <a:extLst>
              <a:ext uri="{FF2B5EF4-FFF2-40B4-BE49-F238E27FC236}">
                <a16:creationId xmlns:a16="http://schemas.microsoft.com/office/drawing/2014/main" id="{D42F6829-FC2D-4E7E-9A17-6A186DAE53A0}"/>
              </a:ext>
            </a:extLst>
          </p:cNvPr>
          <p:cNvSpPr>
            <a:spLocks noGrp="1"/>
          </p:cNvSpPr>
          <p:nvPr>
            <p:ph type="pic" sz="quarter" idx="15"/>
          </p:nvPr>
        </p:nvSpPr>
        <p:spPr>
          <a:xfrm>
            <a:off x="304800" y="2085974"/>
            <a:ext cx="5791200" cy="3703319"/>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a:p>
        </p:txBody>
      </p:sp>
    </p:spTree>
    <p:extLst>
      <p:ext uri="{BB962C8B-B14F-4D97-AF65-F5344CB8AC3E}">
        <p14:creationId xmlns:p14="http://schemas.microsoft.com/office/powerpoint/2010/main" val="34435023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lumns Bullet Poi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t>4/22/2024</a:t>
            </a:fld>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a:t>Lorem ipsum dolor sit amet, consectetur adipiscing elit, sed do eiusmod tempor incididunt ut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
        <p:nvSpPr>
          <p:cNvPr id="8" name="Text Placeholder 7">
            <a:extLst>
              <a:ext uri="{FF2B5EF4-FFF2-40B4-BE49-F238E27FC236}">
                <a16:creationId xmlns:a16="http://schemas.microsoft.com/office/drawing/2014/main" id="{B6A3415C-D4D1-40DF-AB43-2D88A58773C9}"/>
              </a:ext>
            </a:extLst>
          </p:cNvPr>
          <p:cNvSpPr>
            <a:spLocks noGrp="1"/>
          </p:cNvSpPr>
          <p:nvPr>
            <p:ph type="body" sz="quarter" idx="14"/>
          </p:nvPr>
        </p:nvSpPr>
        <p:spPr>
          <a:xfrm>
            <a:off x="304800" y="2085975"/>
            <a:ext cx="5543550" cy="370522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7">
            <a:extLst>
              <a:ext uri="{FF2B5EF4-FFF2-40B4-BE49-F238E27FC236}">
                <a16:creationId xmlns:a16="http://schemas.microsoft.com/office/drawing/2014/main" id="{94A30C68-45E3-466C-92E1-DBE369D97BB0}"/>
              </a:ext>
            </a:extLst>
          </p:cNvPr>
          <p:cNvSpPr>
            <a:spLocks noGrp="1"/>
          </p:cNvSpPr>
          <p:nvPr>
            <p:ph type="body" sz="quarter" idx="15"/>
          </p:nvPr>
        </p:nvSpPr>
        <p:spPr>
          <a:xfrm>
            <a:off x="6340602" y="2085975"/>
            <a:ext cx="5546598" cy="370522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58008893"/>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preserve="1" userDrawn="1">
  <p:cSld name="Texts and Image on the Left 2">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FD344127-2D10-462E-BD53-FC4DACEC688C}"/>
              </a:ext>
            </a:extLst>
          </p:cNvPr>
          <p:cNvCxnSpPr/>
          <p:nvPr userDrawn="1"/>
        </p:nvCxnSpPr>
        <p:spPr>
          <a:xfrm>
            <a:off x="6483166" y="957194"/>
            <a:ext cx="597962" cy="0"/>
          </a:xfrm>
          <a:prstGeom prst="line">
            <a:avLst/>
          </a:prstGeom>
          <a:ln w="76200">
            <a:solidFill>
              <a:srgbClr val="EC5153"/>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610A1710-2726-42C6-9D81-4D6BCAD745D9}"/>
              </a:ext>
            </a:extLst>
          </p:cNvPr>
          <p:cNvGrpSpPr/>
          <p:nvPr userDrawn="1"/>
        </p:nvGrpSpPr>
        <p:grpSpPr>
          <a:xfrm>
            <a:off x="304801" y="6126480"/>
            <a:ext cx="11582400" cy="426715"/>
            <a:chOff x="304801" y="6126480"/>
            <a:chExt cx="11582400" cy="426715"/>
          </a:xfrm>
        </p:grpSpPr>
        <p:sp>
          <p:nvSpPr>
            <p:cNvPr id="12" name="Rectangle 11">
              <a:extLst>
                <a:ext uri="{FF2B5EF4-FFF2-40B4-BE49-F238E27FC236}">
                  <a16:creationId xmlns:a16="http://schemas.microsoft.com/office/drawing/2014/main" id="{1778BDDE-986F-4E53-9F4F-0E8AFFCA9FFC}"/>
                </a:ext>
              </a:extLst>
            </p:cNvPr>
            <p:cNvSpPr/>
            <p:nvPr userDrawn="1"/>
          </p:nvSpPr>
          <p:spPr>
            <a:xfrm>
              <a:off x="304801" y="6126480"/>
              <a:ext cx="11582400" cy="426715"/>
            </a:xfrm>
            <a:prstGeom prst="rect">
              <a:avLst/>
            </a:prstGeom>
            <a:solidFill>
              <a:srgbClr val="1A4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Graphic 12">
              <a:extLst>
                <a:ext uri="{FF2B5EF4-FFF2-40B4-BE49-F238E27FC236}">
                  <a16:creationId xmlns:a16="http://schemas.microsoft.com/office/drawing/2014/main" id="{4BFC099E-3311-47EC-B4B5-CAC92C1104C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18536" y="6181797"/>
              <a:ext cx="744012" cy="316080"/>
            </a:xfrm>
            <a:prstGeom prst="rect">
              <a:avLst/>
            </a:prstGeom>
          </p:spPr>
        </p:pic>
        <p:cxnSp>
          <p:nvCxnSpPr>
            <p:cNvPr id="14" name="Straight Connector 13">
              <a:extLst>
                <a:ext uri="{FF2B5EF4-FFF2-40B4-BE49-F238E27FC236}">
                  <a16:creationId xmlns:a16="http://schemas.microsoft.com/office/drawing/2014/main" id="{7BFA5F38-50D2-4299-B38B-16FB0FA52D34}"/>
                </a:ext>
              </a:extLst>
            </p:cNvPr>
            <p:cNvCxnSpPr>
              <a:cxnSpLocks/>
            </p:cNvCxnSpPr>
            <p:nvPr userDrawn="1"/>
          </p:nvCxnSpPr>
          <p:spPr>
            <a:xfrm>
              <a:off x="10490857"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92E05C0-3DDB-47CE-B607-9C4D6D20A0B8}"/>
                </a:ext>
              </a:extLst>
            </p:cNvPr>
            <p:cNvCxnSpPr>
              <a:cxnSpLocks/>
            </p:cNvCxnSpPr>
            <p:nvPr userDrawn="1"/>
          </p:nvCxnSpPr>
          <p:spPr>
            <a:xfrm>
              <a:off x="9523015"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6400798" y="172857"/>
            <a:ext cx="5486401" cy="701731"/>
          </a:xfrm>
        </p:spPr>
        <p:txBody>
          <a:bodyPr/>
          <a:lstStyle/>
          <a:p>
            <a:r>
              <a:rPr lang="en-US"/>
              <a:t>SLIDE’S HEADING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t>4/22/2024</a:t>
            </a:fld>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a:t>Lorem ipsum dolor sit amet, consectetur adipiscing elit, sed do eiusmod tempor incididunt ut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6400798" y="1031273"/>
            <a:ext cx="5486401"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Do your best to not exceed two lines.</a:t>
            </a:r>
          </a:p>
        </p:txBody>
      </p:sp>
      <p:sp>
        <p:nvSpPr>
          <p:cNvPr id="8" name="Text Placeholder 7">
            <a:extLst>
              <a:ext uri="{FF2B5EF4-FFF2-40B4-BE49-F238E27FC236}">
                <a16:creationId xmlns:a16="http://schemas.microsoft.com/office/drawing/2014/main" id="{51E94711-1222-4A37-8026-D8C0D6ED4201}"/>
              </a:ext>
            </a:extLst>
          </p:cNvPr>
          <p:cNvSpPr>
            <a:spLocks noGrp="1"/>
          </p:cNvSpPr>
          <p:nvPr>
            <p:ph type="body" sz="quarter" idx="14"/>
          </p:nvPr>
        </p:nvSpPr>
        <p:spPr>
          <a:xfrm>
            <a:off x="6400800" y="2087878"/>
            <a:ext cx="5486400" cy="370332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6">
            <a:extLst>
              <a:ext uri="{FF2B5EF4-FFF2-40B4-BE49-F238E27FC236}">
                <a16:creationId xmlns:a16="http://schemas.microsoft.com/office/drawing/2014/main" id="{D42F6829-FC2D-4E7E-9A17-6A186DAE53A0}"/>
              </a:ext>
            </a:extLst>
          </p:cNvPr>
          <p:cNvSpPr>
            <a:spLocks noGrp="1"/>
          </p:cNvSpPr>
          <p:nvPr>
            <p:ph type="pic" sz="quarter" idx="15"/>
          </p:nvPr>
        </p:nvSpPr>
        <p:spPr>
          <a:xfrm>
            <a:off x="304800" y="304805"/>
            <a:ext cx="5788152" cy="5490492"/>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a:p>
        </p:txBody>
      </p:sp>
    </p:spTree>
    <p:extLst>
      <p:ext uri="{BB962C8B-B14F-4D97-AF65-F5344CB8AC3E}">
        <p14:creationId xmlns:p14="http://schemas.microsoft.com/office/powerpoint/2010/main" val="416569788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userDrawn="1">
  <p:cSld name="Texts and Image on the Left 3">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FD344127-2D10-462E-BD53-FC4DACEC688C}"/>
              </a:ext>
            </a:extLst>
          </p:cNvPr>
          <p:cNvCxnSpPr/>
          <p:nvPr userDrawn="1"/>
        </p:nvCxnSpPr>
        <p:spPr>
          <a:xfrm>
            <a:off x="6483166" y="957194"/>
            <a:ext cx="597962" cy="0"/>
          </a:xfrm>
          <a:prstGeom prst="line">
            <a:avLst/>
          </a:prstGeom>
          <a:ln w="76200">
            <a:solidFill>
              <a:srgbClr val="EC5153"/>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610A1710-2726-42C6-9D81-4D6BCAD745D9}"/>
              </a:ext>
            </a:extLst>
          </p:cNvPr>
          <p:cNvGrpSpPr/>
          <p:nvPr userDrawn="1"/>
        </p:nvGrpSpPr>
        <p:grpSpPr>
          <a:xfrm>
            <a:off x="304801" y="6126480"/>
            <a:ext cx="11582400" cy="426715"/>
            <a:chOff x="304801" y="6126480"/>
            <a:chExt cx="11582400" cy="426715"/>
          </a:xfrm>
        </p:grpSpPr>
        <p:sp>
          <p:nvSpPr>
            <p:cNvPr id="12" name="Rectangle 11">
              <a:extLst>
                <a:ext uri="{FF2B5EF4-FFF2-40B4-BE49-F238E27FC236}">
                  <a16:creationId xmlns:a16="http://schemas.microsoft.com/office/drawing/2014/main" id="{1778BDDE-986F-4E53-9F4F-0E8AFFCA9FFC}"/>
                </a:ext>
              </a:extLst>
            </p:cNvPr>
            <p:cNvSpPr/>
            <p:nvPr userDrawn="1"/>
          </p:nvSpPr>
          <p:spPr>
            <a:xfrm>
              <a:off x="304801" y="6126480"/>
              <a:ext cx="11582400" cy="426715"/>
            </a:xfrm>
            <a:prstGeom prst="rect">
              <a:avLst/>
            </a:prstGeom>
            <a:solidFill>
              <a:srgbClr val="1A4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Graphic 12">
              <a:extLst>
                <a:ext uri="{FF2B5EF4-FFF2-40B4-BE49-F238E27FC236}">
                  <a16:creationId xmlns:a16="http://schemas.microsoft.com/office/drawing/2014/main" id="{4BFC099E-3311-47EC-B4B5-CAC92C1104C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18536" y="6181797"/>
              <a:ext cx="744012" cy="316080"/>
            </a:xfrm>
            <a:prstGeom prst="rect">
              <a:avLst/>
            </a:prstGeom>
          </p:spPr>
        </p:pic>
        <p:cxnSp>
          <p:nvCxnSpPr>
            <p:cNvPr id="14" name="Straight Connector 13">
              <a:extLst>
                <a:ext uri="{FF2B5EF4-FFF2-40B4-BE49-F238E27FC236}">
                  <a16:creationId xmlns:a16="http://schemas.microsoft.com/office/drawing/2014/main" id="{7BFA5F38-50D2-4299-B38B-16FB0FA52D34}"/>
                </a:ext>
              </a:extLst>
            </p:cNvPr>
            <p:cNvCxnSpPr>
              <a:cxnSpLocks/>
            </p:cNvCxnSpPr>
            <p:nvPr userDrawn="1"/>
          </p:nvCxnSpPr>
          <p:spPr>
            <a:xfrm>
              <a:off x="10490857"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92E05C0-3DDB-47CE-B607-9C4D6D20A0B8}"/>
                </a:ext>
              </a:extLst>
            </p:cNvPr>
            <p:cNvCxnSpPr>
              <a:cxnSpLocks/>
            </p:cNvCxnSpPr>
            <p:nvPr userDrawn="1"/>
          </p:nvCxnSpPr>
          <p:spPr>
            <a:xfrm>
              <a:off x="9523015"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6400798" y="172857"/>
            <a:ext cx="5486401" cy="701731"/>
          </a:xfrm>
        </p:spPr>
        <p:txBody>
          <a:bodyPr/>
          <a:lstStyle/>
          <a:p>
            <a:r>
              <a:rPr lang="en-US"/>
              <a:t>SLIDE’S HEADING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t>4/22/2024</a:t>
            </a:fld>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a:t>Lorem ipsum dolor sit amet, consectetur adipiscing elit, sed do eiusmod tempor incididunt ut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6400798" y="1031273"/>
            <a:ext cx="5486401"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Do your best to not exceed two lines.</a:t>
            </a:r>
          </a:p>
        </p:txBody>
      </p:sp>
      <p:sp>
        <p:nvSpPr>
          <p:cNvPr id="7" name="Picture Placeholder 6">
            <a:extLst>
              <a:ext uri="{FF2B5EF4-FFF2-40B4-BE49-F238E27FC236}">
                <a16:creationId xmlns:a16="http://schemas.microsoft.com/office/drawing/2014/main" id="{D42F6829-FC2D-4E7E-9A17-6A186DAE53A0}"/>
              </a:ext>
            </a:extLst>
          </p:cNvPr>
          <p:cNvSpPr>
            <a:spLocks noGrp="1"/>
          </p:cNvSpPr>
          <p:nvPr>
            <p:ph type="pic" sz="quarter" idx="15"/>
          </p:nvPr>
        </p:nvSpPr>
        <p:spPr>
          <a:xfrm>
            <a:off x="304800" y="304805"/>
            <a:ext cx="5788152" cy="5490492"/>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a:p>
        </p:txBody>
      </p:sp>
    </p:spTree>
    <p:extLst>
      <p:ext uri="{BB962C8B-B14F-4D97-AF65-F5344CB8AC3E}">
        <p14:creationId xmlns:p14="http://schemas.microsoft.com/office/powerpoint/2010/main" val="343168532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preserve="1" userDrawn="1">
  <p:cSld name="Image on the Right">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FD344127-2D10-462E-BD53-FC4DACEC688C}"/>
              </a:ext>
            </a:extLst>
          </p:cNvPr>
          <p:cNvCxnSpPr/>
          <p:nvPr userDrawn="1"/>
        </p:nvCxnSpPr>
        <p:spPr>
          <a:xfrm>
            <a:off x="387168" y="957194"/>
            <a:ext cx="597962" cy="0"/>
          </a:xfrm>
          <a:prstGeom prst="line">
            <a:avLst/>
          </a:prstGeom>
          <a:ln w="76200">
            <a:solidFill>
              <a:srgbClr val="EC5153"/>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610A1710-2726-42C6-9D81-4D6BCAD745D9}"/>
              </a:ext>
            </a:extLst>
          </p:cNvPr>
          <p:cNvGrpSpPr/>
          <p:nvPr userDrawn="1"/>
        </p:nvGrpSpPr>
        <p:grpSpPr>
          <a:xfrm>
            <a:off x="304801" y="6126480"/>
            <a:ext cx="11582400" cy="426715"/>
            <a:chOff x="304801" y="6126480"/>
            <a:chExt cx="11582400" cy="426715"/>
          </a:xfrm>
        </p:grpSpPr>
        <p:sp>
          <p:nvSpPr>
            <p:cNvPr id="12" name="Rectangle 11">
              <a:extLst>
                <a:ext uri="{FF2B5EF4-FFF2-40B4-BE49-F238E27FC236}">
                  <a16:creationId xmlns:a16="http://schemas.microsoft.com/office/drawing/2014/main" id="{1778BDDE-986F-4E53-9F4F-0E8AFFCA9FFC}"/>
                </a:ext>
              </a:extLst>
            </p:cNvPr>
            <p:cNvSpPr/>
            <p:nvPr userDrawn="1"/>
          </p:nvSpPr>
          <p:spPr>
            <a:xfrm>
              <a:off x="304801" y="6126480"/>
              <a:ext cx="11582400" cy="426715"/>
            </a:xfrm>
            <a:prstGeom prst="rect">
              <a:avLst/>
            </a:prstGeom>
            <a:solidFill>
              <a:srgbClr val="1A4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Graphic 12">
              <a:extLst>
                <a:ext uri="{FF2B5EF4-FFF2-40B4-BE49-F238E27FC236}">
                  <a16:creationId xmlns:a16="http://schemas.microsoft.com/office/drawing/2014/main" id="{4BFC099E-3311-47EC-B4B5-CAC92C1104C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18536" y="6181797"/>
              <a:ext cx="744012" cy="316080"/>
            </a:xfrm>
            <a:prstGeom prst="rect">
              <a:avLst/>
            </a:prstGeom>
          </p:spPr>
        </p:pic>
        <p:cxnSp>
          <p:nvCxnSpPr>
            <p:cNvPr id="14" name="Straight Connector 13">
              <a:extLst>
                <a:ext uri="{FF2B5EF4-FFF2-40B4-BE49-F238E27FC236}">
                  <a16:creationId xmlns:a16="http://schemas.microsoft.com/office/drawing/2014/main" id="{7BFA5F38-50D2-4299-B38B-16FB0FA52D34}"/>
                </a:ext>
              </a:extLst>
            </p:cNvPr>
            <p:cNvCxnSpPr>
              <a:cxnSpLocks/>
            </p:cNvCxnSpPr>
            <p:nvPr userDrawn="1"/>
          </p:nvCxnSpPr>
          <p:spPr>
            <a:xfrm>
              <a:off x="10490857"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92E05C0-3DDB-47CE-B607-9C4D6D20A0B8}"/>
                </a:ext>
              </a:extLst>
            </p:cNvPr>
            <p:cNvCxnSpPr>
              <a:cxnSpLocks/>
            </p:cNvCxnSpPr>
            <p:nvPr userDrawn="1"/>
          </p:nvCxnSpPr>
          <p:spPr>
            <a:xfrm>
              <a:off x="9523015"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5486401" cy="701731"/>
          </a:xfrm>
        </p:spPr>
        <p:txBody>
          <a:bodyPr/>
          <a:lstStyle/>
          <a:p>
            <a:r>
              <a:rPr lang="en-US"/>
              <a:t>SLIDE’S HEADING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t>4/22/2024</a:t>
            </a:fld>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a:t>Lorem ipsum dolor sit amet, consectetur adipiscing elit, sed do eiusmod tempor incididunt ut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5486401"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Do your best to not exceed two lines.</a:t>
            </a:r>
          </a:p>
        </p:txBody>
      </p:sp>
      <p:sp>
        <p:nvSpPr>
          <p:cNvPr id="7" name="Picture Placeholder 6">
            <a:extLst>
              <a:ext uri="{FF2B5EF4-FFF2-40B4-BE49-F238E27FC236}">
                <a16:creationId xmlns:a16="http://schemas.microsoft.com/office/drawing/2014/main" id="{D42F6829-FC2D-4E7E-9A17-6A186DAE53A0}"/>
              </a:ext>
            </a:extLst>
          </p:cNvPr>
          <p:cNvSpPr>
            <a:spLocks noGrp="1"/>
          </p:cNvSpPr>
          <p:nvPr>
            <p:ph type="pic" sz="quarter" idx="15"/>
          </p:nvPr>
        </p:nvSpPr>
        <p:spPr>
          <a:xfrm>
            <a:off x="6099048" y="304805"/>
            <a:ext cx="5788152" cy="5490492"/>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a:p>
        </p:txBody>
      </p:sp>
    </p:spTree>
    <p:extLst>
      <p:ext uri="{BB962C8B-B14F-4D97-AF65-F5344CB8AC3E}">
        <p14:creationId xmlns:p14="http://schemas.microsoft.com/office/powerpoint/2010/main" val="123089717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Content Placeholder – Full Slide">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04996E4A-DE6D-42BD-BB7B-03B57C742AC7}"/>
              </a:ext>
            </a:extLst>
          </p:cNvPr>
          <p:cNvSpPr>
            <a:spLocks noGrp="1"/>
          </p:cNvSpPr>
          <p:nvPr>
            <p:ph sz="quarter" idx="16" hasCustomPrompt="1"/>
          </p:nvPr>
        </p:nvSpPr>
        <p:spPr>
          <a:xfrm>
            <a:off x="304800" y="2085975"/>
            <a:ext cx="11582400" cy="3703318"/>
          </a:xfrm>
          <a:gradFill>
            <a:gsLst>
              <a:gs pos="0">
                <a:schemeClr val="accent5">
                  <a:lumMod val="20000"/>
                  <a:lumOff val="80000"/>
                </a:schemeClr>
              </a:gs>
              <a:gs pos="72000">
                <a:schemeClr val="accent5">
                  <a:lumMod val="40000"/>
                  <a:lumOff val="60000"/>
                </a:schemeClr>
              </a:gs>
            </a:gsLst>
            <a:lin ang="2700000" scaled="1"/>
          </a:gradFill>
        </p:spPr>
        <p:txBody>
          <a:bodyPr/>
          <a:lstStyle>
            <a:lvl1pPr marL="0" indent="0" algn="ctr">
              <a:buNone/>
              <a:defRPr/>
            </a:lvl1pPr>
          </a:lstStyle>
          <a:p>
            <a:pPr lvl="0"/>
            <a:r>
              <a:rPr lang="en-US"/>
              <a:t>Click on the icons below to bring in a table, chart, smart art graphic, picture, web element, or video!</a:t>
            </a:r>
          </a:p>
        </p:txBody>
      </p:sp>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t>4/22/2024</a:t>
            </a:fld>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a:t>Lorem ipsum dolor sit amet, consectetur adipiscing elit, sed do eiusmod tempor incididunt ut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marR="0" indent="0" algn="l" defTabSz="914400" rtl="0" eaLnBrk="1" fontAlgn="auto" latinLnBrk="0" hangingPunct="1">
              <a:lnSpc>
                <a:spcPct val="123000"/>
              </a:lnSpc>
              <a:spcBef>
                <a:spcPts val="600"/>
              </a:spcBef>
              <a:spcAft>
                <a:spcPts val="600"/>
              </a:spcAft>
              <a:buClr>
                <a:schemeClr val="accent1"/>
              </a:buClr>
              <a:buSzTx/>
              <a:buFont typeface="Arial" panose="020B0604020202020204" pitchFamily="34" charset="0"/>
              <a:buNone/>
              <a:tabLst/>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Tree>
    <p:extLst>
      <p:ext uri="{BB962C8B-B14F-4D97-AF65-F5344CB8AC3E}">
        <p14:creationId xmlns:p14="http://schemas.microsoft.com/office/powerpoint/2010/main" val="252247017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Content Placeholder – Right Commentary Box">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04996E4A-DE6D-42BD-BB7B-03B57C742AC7}"/>
              </a:ext>
            </a:extLst>
          </p:cNvPr>
          <p:cNvSpPr>
            <a:spLocks noGrp="1"/>
          </p:cNvSpPr>
          <p:nvPr>
            <p:ph sz="quarter" idx="16" hasCustomPrompt="1"/>
          </p:nvPr>
        </p:nvSpPr>
        <p:spPr>
          <a:xfrm>
            <a:off x="304801" y="2085975"/>
            <a:ext cx="6335696" cy="3703318"/>
          </a:xfrm>
          <a:gradFill>
            <a:gsLst>
              <a:gs pos="0">
                <a:schemeClr val="accent5">
                  <a:lumMod val="20000"/>
                  <a:lumOff val="80000"/>
                </a:schemeClr>
              </a:gs>
              <a:gs pos="72000">
                <a:schemeClr val="accent5">
                  <a:lumMod val="40000"/>
                  <a:lumOff val="60000"/>
                </a:schemeClr>
              </a:gs>
            </a:gsLst>
            <a:lin ang="2700000" scaled="1"/>
          </a:gradFill>
        </p:spPr>
        <p:txBody>
          <a:bodyPr/>
          <a:lstStyle>
            <a:lvl1pPr marL="0" indent="0" algn="ctr">
              <a:buNone/>
              <a:defRPr/>
            </a:lvl1pPr>
          </a:lstStyle>
          <a:p>
            <a:pPr lvl="0"/>
            <a:r>
              <a:rPr lang="en-US"/>
              <a:t>Click on the icons below to bring in a table, chart, smart art graphic, picture, web element, or video!</a:t>
            </a:r>
          </a:p>
        </p:txBody>
      </p:sp>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t>4/22/2024</a:t>
            </a:fld>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a:t>Lorem ipsum dolor sit amet, consectetur adipiscing elit, sed do eiusmod tempor incididunt ut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
        <p:nvSpPr>
          <p:cNvPr id="7" name="Text Placeholder 6">
            <a:extLst>
              <a:ext uri="{FF2B5EF4-FFF2-40B4-BE49-F238E27FC236}">
                <a16:creationId xmlns:a16="http://schemas.microsoft.com/office/drawing/2014/main" id="{782DA860-E44E-4BDF-8956-F8CFA5C41734}"/>
              </a:ext>
            </a:extLst>
          </p:cNvPr>
          <p:cNvSpPr>
            <a:spLocks noGrp="1"/>
          </p:cNvSpPr>
          <p:nvPr>
            <p:ph type="body" sz="quarter" idx="17"/>
          </p:nvPr>
        </p:nvSpPr>
        <p:spPr>
          <a:xfrm>
            <a:off x="7149483" y="2261138"/>
            <a:ext cx="4533532" cy="335299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76606960"/>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Content Placeholder – Left Commentary Box">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04996E4A-DE6D-42BD-BB7B-03B57C742AC7}"/>
              </a:ext>
            </a:extLst>
          </p:cNvPr>
          <p:cNvSpPr>
            <a:spLocks noGrp="1"/>
          </p:cNvSpPr>
          <p:nvPr>
            <p:ph sz="quarter" idx="16" hasCustomPrompt="1"/>
          </p:nvPr>
        </p:nvSpPr>
        <p:spPr>
          <a:xfrm>
            <a:off x="5551504" y="2085975"/>
            <a:ext cx="6335696" cy="3703318"/>
          </a:xfrm>
          <a:gradFill>
            <a:gsLst>
              <a:gs pos="0">
                <a:schemeClr val="accent5">
                  <a:lumMod val="20000"/>
                  <a:lumOff val="80000"/>
                </a:schemeClr>
              </a:gs>
              <a:gs pos="72000">
                <a:schemeClr val="accent5">
                  <a:lumMod val="40000"/>
                  <a:lumOff val="60000"/>
                </a:schemeClr>
              </a:gs>
            </a:gsLst>
            <a:lin ang="2700000" scaled="1"/>
          </a:gradFill>
        </p:spPr>
        <p:txBody>
          <a:bodyPr/>
          <a:lstStyle>
            <a:lvl1pPr marL="0" indent="0" algn="ctr">
              <a:buNone/>
              <a:defRPr/>
            </a:lvl1pPr>
          </a:lstStyle>
          <a:p>
            <a:pPr lvl="0"/>
            <a:r>
              <a:rPr lang="en-US"/>
              <a:t>Click on the icons below to bring in a table, chart, smart art graphic, picture, web element, or video!</a:t>
            </a:r>
          </a:p>
        </p:txBody>
      </p:sp>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t>4/22/2024</a:t>
            </a:fld>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a:t>Lorem ipsum dolor sit amet, consectetur adipiscing elit, sed do eiusmod tempor incididunt ut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
        <p:nvSpPr>
          <p:cNvPr id="7" name="Text Placeholder 6">
            <a:extLst>
              <a:ext uri="{FF2B5EF4-FFF2-40B4-BE49-F238E27FC236}">
                <a16:creationId xmlns:a16="http://schemas.microsoft.com/office/drawing/2014/main" id="{782DA860-E44E-4BDF-8956-F8CFA5C41734}"/>
              </a:ext>
            </a:extLst>
          </p:cNvPr>
          <p:cNvSpPr>
            <a:spLocks noGrp="1"/>
          </p:cNvSpPr>
          <p:nvPr>
            <p:ph type="body" sz="quarter" idx="17"/>
          </p:nvPr>
        </p:nvSpPr>
        <p:spPr>
          <a:xfrm>
            <a:off x="476320" y="2261138"/>
            <a:ext cx="4533532" cy="335299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08580194"/>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Three Topics and Right Image">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04996E4A-DE6D-42BD-BB7B-03B57C742AC7}"/>
              </a:ext>
            </a:extLst>
          </p:cNvPr>
          <p:cNvSpPr>
            <a:spLocks noGrp="1"/>
          </p:cNvSpPr>
          <p:nvPr>
            <p:ph sz="quarter" idx="16" hasCustomPrompt="1"/>
          </p:nvPr>
        </p:nvSpPr>
        <p:spPr>
          <a:xfrm>
            <a:off x="7608162" y="2085975"/>
            <a:ext cx="4279037" cy="3703318"/>
          </a:xfrm>
          <a:gradFill>
            <a:gsLst>
              <a:gs pos="0">
                <a:schemeClr val="accent5">
                  <a:lumMod val="20000"/>
                  <a:lumOff val="80000"/>
                </a:schemeClr>
              </a:gs>
              <a:gs pos="72000">
                <a:schemeClr val="accent5">
                  <a:lumMod val="40000"/>
                  <a:lumOff val="60000"/>
                </a:schemeClr>
              </a:gs>
            </a:gsLst>
            <a:lin ang="2700000" scaled="1"/>
          </a:gradFill>
        </p:spPr>
        <p:txBody>
          <a:bodyPr/>
          <a:lstStyle>
            <a:lvl1pPr marL="0" indent="0" algn="ctr">
              <a:buNone/>
              <a:defRPr/>
            </a:lvl1pPr>
          </a:lstStyle>
          <a:p>
            <a:pPr lvl="0"/>
            <a:r>
              <a:rPr lang="en-US"/>
              <a:t>Click on the icons below to bring in a table, chart, smart art graphic, picture, web element, or video!</a:t>
            </a:r>
          </a:p>
        </p:txBody>
      </p:sp>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t>4/22/2024</a:t>
            </a:fld>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a:t>Lorem ipsum dolor sit amet, consectetur adipiscing elit, sed do eiusmod tempor incididunt ut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Tree>
    <p:extLst>
      <p:ext uri="{BB962C8B-B14F-4D97-AF65-F5344CB8AC3E}">
        <p14:creationId xmlns:p14="http://schemas.microsoft.com/office/powerpoint/2010/main" val="639928595"/>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Big Image Top Center 1">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D42F6829-FC2D-4E7E-9A17-6A186DAE53A0}"/>
              </a:ext>
            </a:extLst>
          </p:cNvPr>
          <p:cNvSpPr>
            <a:spLocks noGrp="1"/>
          </p:cNvSpPr>
          <p:nvPr>
            <p:ph type="pic" sz="quarter" idx="15"/>
          </p:nvPr>
        </p:nvSpPr>
        <p:spPr>
          <a:xfrm>
            <a:off x="0" y="0"/>
            <a:ext cx="12192000" cy="4119239"/>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endParaRPr lang="en-US"/>
          </a:p>
        </p:txBody>
      </p:sp>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299556"/>
            <a:ext cx="11582400" cy="701731"/>
          </a:xfrm>
        </p:spPr>
        <p:txBody>
          <a:bodyPr/>
          <a:lstStyle>
            <a:lvl1pPr algn="ctr">
              <a:defRPr>
                <a:solidFill>
                  <a:schemeClr val="bg1"/>
                </a:solidFill>
              </a:defRPr>
            </a:lvl1p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t>4/22/2024</a:t>
            </a:fld>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a:t>Lorem ipsum dolor sit amet, consectetur adipiscing elit, sed do eiusmod tempor incididunt ut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1307101" y="2157972"/>
            <a:ext cx="9574750" cy="850392"/>
          </a:xfrm>
        </p:spPr>
        <p:txBody>
          <a:bodyPr>
            <a:noAutofit/>
          </a:bodyPr>
          <a:lstStyle>
            <a:lvl1pPr marL="0" indent="0" algn="ctr">
              <a:buNone/>
              <a:defRPr sz="2100">
                <a:solidFill>
                  <a:schemeClr val="bg1"/>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
        <p:nvSpPr>
          <p:cNvPr id="8" name="Text Placeholder 7">
            <a:extLst>
              <a:ext uri="{FF2B5EF4-FFF2-40B4-BE49-F238E27FC236}">
                <a16:creationId xmlns:a16="http://schemas.microsoft.com/office/drawing/2014/main" id="{51E94711-1222-4A37-8026-D8C0D6ED4201}"/>
              </a:ext>
            </a:extLst>
          </p:cNvPr>
          <p:cNvSpPr>
            <a:spLocks noGrp="1"/>
          </p:cNvSpPr>
          <p:nvPr>
            <p:ph type="body" sz="quarter" idx="14"/>
          </p:nvPr>
        </p:nvSpPr>
        <p:spPr>
          <a:xfrm>
            <a:off x="301752" y="4456590"/>
            <a:ext cx="11585448" cy="133460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26738459"/>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Big Image Top Center 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66B9E84-EAB5-4256-B0FC-EBDD2DE11CAA}"/>
              </a:ext>
            </a:extLst>
          </p:cNvPr>
          <p:cNvSpPr/>
          <p:nvPr userDrawn="1"/>
        </p:nvSpPr>
        <p:spPr>
          <a:xfrm>
            <a:off x="0" y="0"/>
            <a:ext cx="12192000" cy="24765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23000"/>
              </a:lnSpc>
              <a:spcBef>
                <a:spcPts val="600"/>
              </a:spcBef>
              <a:spcAft>
                <a:spcPts val="600"/>
              </a:spcAft>
            </a:pPr>
            <a:endParaRPr lang="en-US" sz="1600"/>
          </a:p>
        </p:txBody>
      </p:sp>
      <p:sp>
        <p:nvSpPr>
          <p:cNvPr id="7" name="Picture Placeholder 6">
            <a:extLst>
              <a:ext uri="{FF2B5EF4-FFF2-40B4-BE49-F238E27FC236}">
                <a16:creationId xmlns:a16="http://schemas.microsoft.com/office/drawing/2014/main" id="{D42F6829-FC2D-4E7E-9A17-6A186DAE53A0}"/>
              </a:ext>
            </a:extLst>
          </p:cNvPr>
          <p:cNvSpPr>
            <a:spLocks noGrp="1"/>
          </p:cNvSpPr>
          <p:nvPr>
            <p:ph type="pic" sz="quarter" idx="15"/>
          </p:nvPr>
        </p:nvSpPr>
        <p:spPr>
          <a:xfrm>
            <a:off x="695325" y="762000"/>
            <a:ext cx="10801350" cy="3357239"/>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endParaRPr lang="en-US"/>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t>4/22/2024</a:t>
            </a:fld>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a:t>Lorem ipsum dolor sit amet, consectetur adipiscing elit, sed do eiusmod tempor incididunt ut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8" name="Text Placeholder 7">
            <a:extLst>
              <a:ext uri="{FF2B5EF4-FFF2-40B4-BE49-F238E27FC236}">
                <a16:creationId xmlns:a16="http://schemas.microsoft.com/office/drawing/2014/main" id="{51E94711-1222-4A37-8026-D8C0D6ED4201}"/>
              </a:ext>
            </a:extLst>
          </p:cNvPr>
          <p:cNvSpPr>
            <a:spLocks noGrp="1"/>
          </p:cNvSpPr>
          <p:nvPr>
            <p:ph type="body" sz="quarter" idx="14"/>
          </p:nvPr>
        </p:nvSpPr>
        <p:spPr>
          <a:xfrm>
            <a:off x="695325" y="4456590"/>
            <a:ext cx="10798302" cy="133460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58499026"/>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Big Image Full">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D42F6829-FC2D-4E7E-9A17-6A186DAE53A0}"/>
              </a:ext>
            </a:extLst>
          </p:cNvPr>
          <p:cNvSpPr>
            <a:spLocks noGrp="1"/>
          </p:cNvSpPr>
          <p:nvPr>
            <p:ph type="pic" sz="quarter" idx="15"/>
          </p:nvPr>
        </p:nvSpPr>
        <p:spPr>
          <a:xfrm>
            <a:off x="0" y="0"/>
            <a:ext cx="12192000" cy="6857999"/>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endParaRPr lang="en-US"/>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t>4/22/2024</a:t>
            </a:fld>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a:t>Lorem ipsum dolor sit amet, consectetur adipiscing elit, sed do eiusmod tempor incididunt ut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Tree>
    <p:extLst>
      <p:ext uri="{BB962C8B-B14F-4D97-AF65-F5344CB8AC3E}">
        <p14:creationId xmlns:p14="http://schemas.microsoft.com/office/powerpoint/2010/main" val="16839316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s and Image on the Righ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t>4/22/2024</a:t>
            </a:fld>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a:t>Lorem ipsum dolor sit amet, consectetur adipiscing elit, sed do eiusmod tempor incididunt ut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
        <p:nvSpPr>
          <p:cNvPr id="8" name="Text Placeholder 7">
            <a:extLst>
              <a:ext uri="{FF2B5EF4-FFF2-40B4-BE49-F238E27FC236}">
                <a16:creationId xmlns:a16="http://schemas.microsoft.com/office/drawing/2014/main" id="{51E94711-1222-4A37-8026-D8C0D6ED4201}"/>
              </a:ext>
            </a:extLst>
          </p:cNvPr>
          <p:cNvSpPr>
            <a:spLocks noGrp="1"/>
          </p:cNvSpPr>
          <p:nvPr>
            <p:ph type="body" sz="quarter" idx="14"/>
          </p:nvPr>
        </p:nvSpPr>
        <p:spPr>
          <a:xfrm>
            <a:off x="304800" y="2087878"/>
            <a:ext cx="5483352" cy="370332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6">
            <a:extLst>
              <a:ext uri="{FF2B5EF4-FFF2-40B4-BE49-F238E27FC236}">
                <a16:creationId xmlns:a16="http://schemas.microsoft.com/office/drawing/2014/main" id="{D42F6829-FC2D-4E7E-9A17-6A186DAE53A0}"/>
              </a:ext>
            </a:extLst>
          </p:cNvPr>
          <p:cNvSpPr>
            <a:spLocks noGrp="1"/>
          </p:cNvSpPr>
          <p:nvPr>
            <p:ph type="pic" sz="quarter" idx="15"/>
          </p:nvPr>
        </p:nvSpPr>
        <p:spPr>
          <a:xfrm>
            <a:off x="6096000" y="2085974"/>
            <a:ext cx="5791200" cy="3703319"/>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endParaRPr lang="en-US"/>
          </a:p>
        </p:txBody>
      </p:sp>
    </p:spTree>
    <p:extLst>
      <p:ext uri="{BB962C8B-B14F-4D97-AF65-F5344CB8AC3E}">
        <p14:creationId xmlns:p14="http://schemas.microsoft.com/office/powerpoint/2010/main" val="1770982169"/>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Four Images">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D42F6829-FC2D-4E7E-9A17-6A186DAE53A0}"/>
              </a:ext>
            </a:extLst>
          </p:cNvPr>
          <p:cNvSpPr>
            <a:spLocks noGrp="1"/>
          </p:cNvSpPr>
          <p:nvPr>
            <p:ph type="pic" sz="quarter" idx="15"/>
          </p:nvPr>
        </p:nvSpPr>
        <p:spPr>
          <a:xfrm>
            <a:off x="304800" y="304799"/>
            <a:ext cx="5638800" cy="2590799"/>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endParaRPr lang="en-US"/>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t>4/22/2024</a:t>
            </a:fld>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a:t>Lorem ipsum dolor sit amet, consectetur adipiscing elit, sed do eiusmod tempor incididunt ut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11" name="Picture Placeholder 6">
            <a:extLst>
              <a:ext uri="{FF2B5EF4-FFF2-40B4-BE49-F238E27FC236}">
                <a16:creationId xmlns:a16="http://schemas.microsoft.com/office/drawing/2014/main" id="{303E1A13-34E4-4FB7-BA52-BE2CBACDC93E}"/>
              </a:ext>
            </a:extLst>
          </p:cNvPr>
          <p:cNvSpPr>
            <a:spLocks noGrp="1"/>
          </p:cNvSpPr>
          <p:nvPr>
            <p:ph type="pic" sz="quarter" idx="16"/>
          </p:nvPr>
        </p:nvSpPr>
        <p:spPr>
          <a:xfrm>
            <a:off x="6248400" y="304799"/>
            <a:ext cx="5638800" cy="2590799"/>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endParaRPr lang="en-US"/>
          </a:p>
        </p:txBody>
      </p:sp>
      <p:sp>
        <p:nvSpPr>
          <p:cNvPr id="12" name="Picture Placeholder 6">
            <a:extLst>
              <a:ext uri="{FF2B5EF4-FFF2-40B4-BE49-F238E27FC236}">
                <a16:creationId xmlns:a16="http://schemas.microsoft.com/office/drawing/2014/main" id="{E0F372CA-BA6E-4848-ACA8-D2B859CE96CF}"/>
              </a:ext>
            </a:extLst>
          </p:cNvPr>
          <p:cNvSpPr>
            <a:spLocks noGrp="1"/>
          </p:cNvSpPr>
          <p:nvPr>
            <p:ph type="pic" sz="quarter" idx="17"/>
          </p:nvPr>
        </p:nvSpPr>
        <p:spPr>
          <a:xfrm>
            <a:off x="304800" y="3200400"/>
            <a:ext cx="5638800" cy="2590800"/>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endParaRPr lang="en-US"/>
          </a:p>
        </p:txBody>
      </p:sp>
      <p:sp>
        <p:nvSpPr>
          <p:cNvPr id="13" name="Picture Placeholder 6">
            <a:extLst>
              <a:ext uri="{FF2B5EF4-FFF2-40B4-BE49-F238E27FC236}">
                <a16:creationId xmlns:a16="http://schemas.microsoft.com/office/drawing/2014/main" id="{319E8062-8734-42E6-9356-0CE8EC4F549D}"/>
              </a:ext>
            </a:extLst>
          </p:cNvPr>
          <p:cNvSpPr>
            <a:spLocks noGrp="1"/>
          </p:cNvSpPr>
          <p:nvPr>
            <p:ph type="pic" sz="quarter" idx="18"/>
          </p:nvPr>
        </p:nvSpPr>
        <p:spPr>
          <a:xfrm>
            <a:off x="6248400" y="3200400"/>
            <a:ext cx="5638800" cy="2590800"/>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endParaRPr lang="en-US"/>
          </a:p>
        </p:txBody>
      </p:sp>
    </p:spTree>
    <p:extLst>
      <p:ext uri="{BB962C8B-B14F-4D97-AF65-F5344CB8AC3E}">
        <p14:creationId xmlns:p14="http://schemas.microsoft.com/office/powerpoint/2010/main" val="380591940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Six Images">
    <p:spTree>
      <p:nvGrpSpPr>
        <p:cNvPr id="1" name=""/>
        <p:cNvGrpSpPr/>
        <p:nvPr/>
      </p:nvGrpSpPr>
      <p:grpSpPr>
        <a:xfrm>
          <a:off x="0" y="0"/>
          <a:ext cx="0" cy="0"/>
          <a:chOff x="0" y="0"/>
          <a:chExt cx="0" cy="0"/>
        </a:xfrm>
      </p:grpSpPr>
      <p:sp>
        <p:nvSpPr>
          <p:cNvPr id="17" name="Picture Placeholder 6">
            <a:extLst>
              <a:ext uri="{FF2B5EF4-FFF2-40B4-BE49-F238E27FC236}">
                <a16:creationId xmlns:a16="http://schemas.microsoft.com/office/drawing/2014/main" id="{FD4F58E7-6674-4D6D-B28B-4FB4B152A9DA}"/>
              </a:ext>
            </a:extLst>
          </p:cNvPr>
          <p:cNvSpPr>
            <a:spLocks noGrp="1"/>
          </p:cNvSpPr>
          <p:nvPr>
            <p:ph type="pic" sz="quarter" idx="20"/>
          </p:nvPr>
        </p:nvSpPr>
        <p:spPr>
          <a:xfrm>
            <a:off x="304801" y="3200400"/>
            <a:ext cx="3657600" cy="2590799"/>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endParaRPr lang="en-US"/>
          </a:p>
        </p:txBody>
      </p:sp>
      <p:sp>
        <p:nvSpPr>
          <p:cNvPr id="18" name="Picture Placeholder 6">
            <a:extLst>
              <a:ext uri="{FF2B5EF4-FFF2-40B4-BE49-F238E27FC236}">
                <a16:creationId xmlns:a16="http://schemas.microsoft.com/office/drawing/2014/main" id="{E5E5F7BD-6E72-44E3-8CFF-CC5897C0F48C}"/>
              </a:ext>
            </a:extLst>
          </p:cNvPr>
          <p:cNvSpPr>
            <a:spLocks noGrp="1"/>
          </p:cNvSpPr>
          <p:nvPr>
            <p:ph type="pic" sz="quarter" idx="21"/>
          </p:nvPr>
        </p:nvSpPr>
        <p:spPr>
          <a:xfrm>
            <a:off x="4267201" y="3200400"/>
            <a:ext cx="3657600" cy="2590799"/>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endParaRPr lang="en-US"/>
          </a:p>
        </p:txBody>
      </p:sp>
      <p:sp>
        <p:nvSpPr>
          <p:cNvPr id="19" name="Picture Placeholder 6">
            <a:extLst>
              <a:ext uri="{FF2B5EF4-FFF2-40B4-BE49-F238E27FC236}">
                <a16:creationId xmlns:a16="http://schemas.microsoft.com/office/drawing/2014/main" id="{9C170412-F504-4CF0-9253-A4F4151FF0F1}"/>
              </a:ext>
            </a:extLst>
          </p:cNvPr>
          <p:cNvSpPr>
            <a:spLocks noGrp="1"/>
          </p:cNvSpPr>
          <p:nvPr>
            <p:ph type="pic" sz="quarter" idx="22"/>
          </p:nvPr>
        </p:nvSpPr>
        <p:spPr>
          <a:xfrm>
            <a:off x="8229600" y="3200400"/>
            <a:ext cx="3657600" cy="2590799"/>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endParaRPr lang="en-US"/>
          </a:p>
        </p:txBody>
      </p:sp>
      <p:sp>
        <p:nvSpPr>
          <p:cNvPr id="7" name="Picture Placeholder 6">
            <a:extLst>
              <a:ext uri="{FF2B5EF4-FFF2-40B4-BE49-F238E27FC236}">
                <a16:creationId xmlns:a16="http://schemas.microsoft.com/office/drawing/2014/main" id="{D42F6829-FC2D-4E7E-9A17-6A186DAE53A0}"/>
              </a:ext>
            </a:extLst>
          </p:cNvPr>
          <p:cNvSpPr>
            <a:spLocks noGrp="1"/>
          </p:cNvSpPr>
          <p:nvPr>
            <p:ph type="pic" sz="quarter" idx="15"/>
          </p:nvPr>
        </p:nvSpPr>
        <p:spPr>
          <a:xfrm>
            <a:off x="304801" y="304799"/>
            <a:ext cx="3657600" cy="2590799"/>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endParaRPr lang="en-US"/>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t>4/22/2024</a:t>
            </a:fld>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a:t>Lorem ipsum dolor sit amet, consectetur adipiscing elit, sed do eiusmod tempor incididunt ut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11" name="Picture Placeholder 6">
            <a:extLst>
              <a:ext uri="{FF2B5EF4-FFF2-40B4-BE49-F238E27FC236}">
                <a16:creationId xmlns:a16="http://schemas.microsoft.com/office/drawing/2014/main" id="{303E1A13-34E4-4FB7-BA52-BE2CBACDC93E}"/>
              </a:ext>
            </a:extLst>
          </p:cNvPr>
          <p:cNvSpPr>
            <a:spLocks noGrp="1"/>
          </p:cNvSpPr>
          <p:nvPr>
            <p:ph type="pic" sz="quarter" idx="16"/>
          </p:nvPr>
        </p:nvSpPr>
        <p:spPr>
          <a:xfrm>
            <a:off x="4267201" y="304799"/>
            <a:ext cx="3657600" cy="2590799"/>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endParaRPr lang="en-US"/>
          </a:p>
        </p:txBody>
      </p:sp>
      <p:sp>
        <p:nvSpPr>
          <p:cNvPr id="16" name="Picture Placeholder 6">
            <a:extLst>
              <a:ext uri="{FF2B5EF4-FFF2-40B4-BE49-F238E27FC236}">
                <a16:creationId xmlns:a16="http://schemas.microsoft.com/office/drawing/2014/main" id="{37B63177-0F26-4894-B6E8-CC20012E4DAC}"/>
              </a:ext>
            </a:extLst>
          </p:cNvPr>
          <p:cNvSpPr>
            <a:spLocks noGrp="1"/>
          </p:cNvSpPr>
          <p:nvPr>
            <p:ph type="pic" sz="quarter" idx="19"/>
          </p:nvPr>
        </p:nvSpPr>
        <p:spPr>
          <a:xfrm>
            <a:off x="8229600" y="304799"/>
            <a:ext cx="3657600" cy="2590799"/>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endParaRPr lang="en-US"/>
          </a:p>
        </p:txBody>
      </p:sp>
    </p:spTree>
    <p:extLst>
      <p:ext uri="{BB962C8B-B14F-4D97-AF65-F5344CB8AC3E}">
        <p14:creationId xmlns:p14="http://schemas.microsoft.com/office/powerpoint/2010/main" val="1411239437"/>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Two Images">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D42F6829-FC2D-4E7E-9A17-6A186DAE53A0}"/>
              </a:ext>
            </a:extLst>
          </p:cNvPr>
          <p:cNvSpPr>
            <a:spLocks noGrp="1"/>
          </p:cNvSpPr>
          <p:nvPr>
            <p:ph type="pic" sz="quarter" idx="15"/>
          </p:nvPr>
        </p:nvSpPr>
        <p:spPr>
          <a:xfrm>
            <a:off x="304800" y="304800"/>
            <a:ext cx="5638800" cy="3524434"/>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endParaRPr lang="en-US"/>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t>4/22/2024</a:t>
            </a:fld>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a:t>Lorem ipsum dolor sit amet, consectetur adipiscing elit, sed do eiusmod tempor incididunt ut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11" name="Picture Placeholder 6">
            <a:extLst>
              <a:ext uri="{FF2B5EF4-FFF2-40B4-BE49-F238E27FC236}">
                <a16:creationId xmlns:a16="http://schemas.microsoft.com/office/drawing/2014/main" id="{303E1A13-34E4-4FB7-BA52-BE2CBACDC93E}"/>
              </a:ext>
            </a:extLst>
          </p:cNvPr>
          <p:cNvSpPr>
            <a:spLocks noGrp="1"/>
          </p:cNvSpPr>
          <p:nvPr>
            <p:ph type="pic" sz="quarter" idx="16"/>
          </p:nvPr>
        </p:nvSpPr>
        <p:spPr>
          <a:xfrm>
            <a:off x="6248400" y="304800"/>
            <a:ext cx="5638800" cy="3524434"/>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endParaRPr lang="en-US"/>
          </a:p>
        </p:txBody>
      </p:sp>
    </p:spTree>
    <p:extLst>
      <p:ext uri="{BB962C8B-B14F-4D97-AF65-F5344CB8AC3E}">
        <p14:creationId xmlns:p14="http://schemas.microsoft.com/office/powerpoint/2010/main" val="1508483745"/>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Title and Big Image">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04996E4A-DE6D-42BD-BB7B-03B57C742AC7}"/>
              </a:ext>
            </a:extLst>
          </p:cNvPr>
          <p:cNvSpPr>
            <a:spLocks noGrp="1"/>
          </p:cNvSpPr>
          <p:nvPr>
            <p:ph sz="quarter" idx="16" hasCustomPrompt="1"/>
          </p:nvPr>
        </p:nvSpPr>
        <p:spPr>
          <a:xfrm>
            <a:off x="0" y="2076451"/>
            <a:ext cx="12192000" cy="4781549"/>
          </a:xfrm>
          <a:gradFill>
            <a:gsLst>
              <a:gs pos="0">
                <a:schemeClr val="accent5">
                  <a:lumMod val="20000"/>
                  <a:lumOff val="80000"/>
                </a:schemeClr>
              </a:gs>
              <a:gs pos="72000">
                <a:schemeClr val="accent5">
                  <a:lumMod val="40000"/>
                  <a:lumOff val="60000"/>
                </a:schemeClr>
              </a:gs>
            </a:gsLst>
            <a:lin ang="2700000" scaled="1"/>
          </a:gradFill>
        </p:spPr>
        <p:txBody>
          <a:bodyPr/>
          <a:lstStyle>
            <a:lvl1pPr marL="0" indent="0" algn="ctr">
              <a:buNone/>
              <a:defRPr/>
            </a:lvl1pPr>
          </a:lstStyle>
          <a:p>
            <a:pPr lvl="0"/>
            <a:r>
              <a:rPr lang="en-US"/>
              <a:t>Click on the icons below to bring in a table, chart, smart art graphic, picture, web element, or video!</a:t>
            </a:r>
          </a:p>
        </p:txBody>
      </p:sp>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t>4/22/2024</a:t>
            </a:fld>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a:t>Lorem ipsum dolor sit amet, consectetur adipiscing elit, sed do eiusmod tempor incididunt ut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Tree>
    <p:extLst>
      <p:ext uri="{BB962C8B-B14F-4D97-AF65-F5344CB8AC3E}">
        <p14:creationId xmlns:p14="http://schemas.microsoft.com/office/powerpoint/2010/main" val="53980347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preserve="1" userDrawn="1">
  <p:cSld name="Three Pictures 1">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A432CEB-E94D-4E32-8096-487099229D75}"/>
              </a:ext>
            </a:extLst>
          </p:cNvPr>
          <p:cNvSpPr/>
          <p:nvPr userDrawn="1"/>
        </p:nvSpPr>
        <p:spPr>
          <a:xfrm>
            <a:off x="304801" y="6126480"/>
            <a:ext cx="11582400" cy="426715"/>
          </a:xfrm>
          <a:prstGeom prst="rect">
            <a:avLst/>
          </a:prstGeom>
          <a:solidFill>
            <a:srgbClr val="1A4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Graphic 5">
            <a:extLst>
              <a:ext uri="{FF2B5EF4-FFF2-40B4-BE49-F238E27FC236}">
                <a16:creationId xmlns:a16="http://schemas.microsoft.com/office/drawing/2014/main" id="{761A4763-A5A6-4B11-9347-6FC28EE3ECA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18536" y="6181797"/>
            <a:ext cx="744012" cy="316080"/>
          </a:xfrm>
          <a:prstGeom prst="rect">
            <a:avLst/>
          </a:prstGeom>
        </p:spPr>
      </p:pic>
      <p:cxnSp>
        <p:nvCxnSpPr>
          <p:cNvPr id="7" name="Straight Connector 6">
            <a:extLst>
              <a:ext uri="{FF2B5EF4-FFF2-40B4-BE49-F238E27FC236}">
                <a16:creationId xmlns:a16="http://schemas.microsoft.com/office/drawing/2014/main" id="{ED48F25E-1505-49D6-B5A7-5BDD13962C08}"/>
              </a:ext>
            </a:extLst>
          </p:cNvPr>
          <p:cNvCxnSpPr>
            <a:cxnSpLocks/>
          </p:cNvCxnSpPr>
          <p:nvPr userDrawn="1"/>
        </p:nvCxnSpPr>
        <p:spPr>
          <a:xfrm>
            <a:off x="10490857"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6076DCDB-6626-48FB-B9FA-282EC15462B1}"/>
              </a:ext>
            </a:extLst>
          </p:cNvPr>
          <p:cNvCxnSpPr>
            <a:cxnSpLocks/>
          </p:cNvCxnSpPr>
          <p:nvPr userDrawn="1"/>
        </p:nvCxnSpPr>
        <p:spPr>
          <a:xfrm>
            <a:off x="9523015"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sp>
        <p:nvSpPr>
          <p:cNvPr id="2" name="Date Placeholder 1">
            <a:extLst>
              <a:ext uri="{FF2B5EF4-FFF2-40B4-BE49-F238E27FC236}">
                <a16:creationId xmlns:a16="http://schemas.microsoft.com/office/drawing/2014/main" id="{541E0404-1886-4A51-A3DF-16EBBC2C6C7F}"/>
              </a:ext>
            </a:extLst>
          </p:cNvPr>
          <p:cNvSpPr>
            <a:spLocks noGrp="1"/>
          </p:cNvSpPr>
          <p:nvPr>
            <p:ph type="dt" sz="half" idx="10"/>
          </p:nvPr>
        </p:nvSpPr>
        <p:spPr/>
        <p:txBody>
          <a:bodyPr/>
          <a:lstStyle/>
          <a:p>
            <a:fld id="{34AB5B86-9506-4CE9-A86D-514C0868F0EB}" type="datetime1">
              <a:rPr lang="en-US" smtClean="0"/>
              <a:t>4/22/2024</a:t>
            </a:fld>
            <a:endParaRPr lang="en-US"/>
          </a:p>
        </p:txBody>
      </p:sp>
      <p:sp>
        <p:nvSpPr>
          <p:cNvPr id="3" name="Footer Placeholder 2">
            <a:extLst>
              <a:ext uri="{FF2B5EF4-FFF2-40B4-BE49-F238E27FC236}">
                <a16:creationId xmlns:a16="http://schemas.microsoft.com/office/drawing/2014/main" id="{45E7757F-229C-4082-AC04-8AFC6341E5EE}"/>
              </a:ext>
            </a:extLst>
          </p:cNvPr>
          <p:cNvSpPr>
            <a:spLocks noGrp="1"/>
          </p:cNvSpPr>
          <p:nvPr>
            <p:ph type="ftr" sz="quarter" idx="11"/>
          </p:nvPr>
        </p:nvSpPr>
        <p:spPr/>
        <p:txBody>
          <a:bodyPr/>
          <a:lstStyle/>
          <a:p>
            <a:r>
              <a:rPr lang="en-US"/>
              <a:t>Lorem ipsum dolor sit amet, consectetur adipiscing elit, sed do eiusmod tempor incididunt ut labore et dolore.</a:t>
            </a:r>
          </a:p>
        </p:txBody>
      </p:sp>
      <p:sp>
        <p:nvSpPr>
          <p:cNvPr id="4" name="Slide Number Placeholder 3">
            <a:extLst>
              <a:ext uri="{FF2B5EF4-FFF2-40B4-BE49-F238E27FC236}">
                <a16:creationId xmlns:a16="http://schemas.microsoft.com/office/drawing/2014/main" id="{F0B9162F-D10A-44C6-8C5D-0D86283BB4E3}"/>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10" name="Picture Placeholder 9">
            <a:extLst>
              <a:ext uri="{FF2B5EF4-FFF2-40B4-BE49-F238E27FC236}">
                <a16:creationId xmlns:a16="http://schemas.microsoft.com/office/drawing/2014/main" id="{52FC5AAE-3D9A-43D5-9205-F7B97E8DAABF}"/>
              </a:ext>
            </a:extLst>
          </p:cNvPr>
          <p:cNvSpPr>
            <a:spLocks noGrp="1"/>
          </p:cNvSpPr>
          <p:nvPr>
            <p:ph type="pic" sz="quarter" idx="13"/>
          </p:nvPr>
        </p:nvSpPr>
        <p:spPr>
          <a:xfrm>
            <a:off x="304800" y="304805"/>
            <a:ext cx="3657600" cy="3494838"/>
          </a:xfrm>
          <a:gradFill>
            <a:gsLst>
              <a:gs pos="0">
                <a:schemeClr val="accent5">
                  <a:lumMod val="20000"/>
                  <a:lumOff val="80000"/>
                </a:schemeClr>
              </a:gs>
              <a:gs pos="72000">
                <a:schemeClr val="accent5">
                  <a:lumMod val="40000"/>
                  <a:lumOff val="60000"/>
                </a:schemeClr>
              </a:gs>
            </a:gsLst>
            <a:lin ang="2700000" scaled="1"/>
          </a:gradFill>
        </p:spPr>
        <p:txBody>
          <a:bodyPr anchor="ctr"/>
          <a:lstStyle>
            <a:lvl1pPr marL="0" indent="0" algn="ctr">
              <a:buNone/>
              <a:defRPr/>
            </a:lvl1pPr>
          </a:lstStyle>
          <a:p>
            <a:endParaRPr lang="en-US"/>
          </a:p>
        </p:txBody>
      </p:sp>
      <p:sp>
        <p:nvSpPr>
          <p:cNvPr id="15" name="Picture Placeholder 9">
            <a:extLst>
              <a:ext uri="{FF2B5EF4-FFF2-40B4-BE49-F238E27FC236}">
                <a16:creationId xmlns:a16="http://schemas.microsoft.com/office/drawing/2014/main" id="{AFA37361-44B5-4488-B109-A62840EACEE1}"/>
              </a:ext>
            </a:extLst>
          </p:cNvPr>
          <p:cNvSpPr>
            <a:spLocks noGrp="1"/>
          </p:cNvSpPr>
          <p:nvPr>
            <p:ph type="pic" sz="quarter" idx="14"/>
          </p:nvPr>
        </p:nvSpPr>
        <p:spPr>
          <a:xfrm>
            <a:off x="4267200" y="304805"/>
            <a:ext cx="3657600" cy="3494838"/>
          </a:xfrm>
          <a:gradFill>
            <a:gsLst>
              <a:gs pos="0">
                <a:schemeClr val="accent5">
                  <a:lumMod val="20000"/>
                  <a:lumOff val="80000"/>
                </a:schemeClr>
              </a:gs>
              <a:gs pos="72000">
                <a:schemeClr val="accent5">
                  <a:lumMod val="40000"/>
                  <a:lumOff val="60000"/>
                </a:schemeClr>
              </a:gs>
            </a:gsLst>
            <a:lin ang="2700000" scaled="1"/>
          </a:gradFill>
        </p:spPr>
        <p:txBody>
          <a:bodyPr anchor="ctr"/>
          <a:lstStyle>
            <a:lvl1pPr marL="0" indent="0" algn="ctr">
              <a:buNone/>
              <a:defRPr/>
            </a:lvl1pPr>
          </a:lstStyle>
          <a:p>
            <a:endParaRPr lang="en-US"/>
          </a:p>
        </p:txBody>
      </p:sp>
      <p:sp>
        <p:nvSpPr>
          <p:cNvPr id="16" name="Picture Placeholder 9">
            <a:extLst>
              <a:ext uri="{FF2B5EF4-FFF2-40B4-BE49-F238E27FC236}">
                <a16:creationId xmlns:a16="http://schemas.microsoft.com/office/drawing/2014/main" id="{EEFDC6C9-DABB-483B-B96D-97224B50B302}"/>
              </a:ext>
            </a:extLst>
          </p:cNvPr>
          <p:cNvSpPr>
            <a:spLocks noGrp="1"/>
          </p:cNvSpPr>
          <p:nvPr>
            <p:ph type="pic" sz="quarter" idx="15"/>
          </p:nvPr>
        </p:nvSpPr>
        <p:spPr>
          <a:xfrm>
            <a:off x="8229600" y="304805"/>
            <a:ext cx="3657600" cy="3494838"/>
          </a:xfrm>
          <a:gradFill>
            <a:gsLst>
              <a:gs pos="0">
                <a:schemeClr val="accent5">
                  <a:lumMod val="20000"/>
                  <a:lumOff val="80000"/>
                </a:schemeClr>
              </a:gs>
              <a:gs pos="72000">
                <a:schemeClr val="accent5">
                  <a:lumMod val="40000"/>
                  <a:lumOff val="60000"/>
                </a:schemeClr>
              </a:gs>
            </a:gsLst>
            <a:lin ang="2700000" scaled="1"/>
          </a:gradFill>
        </p:spPr>
        <p:txBody>
          <a:bodyPr anchor="ctr"/>
          <a:lstStyle>
            <a:lvl1pPr marL="0" indent="0" algn="ctr">
              <a:buNone/>
              <a:defRPr/>
            </a:lvl1pPr>
          </a:lstStyle>
          <a:p>
            <a:endParaRPr lang="en-US"/>
          </a:p>
        </p:txBody>
      </p:sp>
      <p:sp>
        <p:nvSpPr>
          <p:cNvPr id="18" name="Text Placeholder 17">
            <a:extLst>
              <a:ext uri="{FF2B5EF4-FFF2-40B4-BE49-F238E27FC236}">
                <a16:creationId xmlns:a16="http://schemas.microsoft.com/office/drawing/2014/main" id="{05B292F9-7FD3-4226-9CB6-937617C85354}"/>
              </a:ext>
            </a:extLst>
          </p:cNvPr>
          <p:cNvSpPr>
            <a:spLocks noGrp="1"/>
          </p:cNvSpPr>
          <p:nvPr>
            <p:ph type="body" sz="quarter" idx="16"/>
          </p:nvPr>
        </p:nvSpPr>
        <p:spPr>
          <a:xfrm>
            <a:off x="304800" y="4098508"/>
            <a:ext cx="3657600" cy="172317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17">
            <a:extLst>
              <a:ext uri="{FF2B5EF4-FFF2-40B4-BE49-F238E27FC236}">
                <a16:creationId xmlns:a16="http://schemas.microsoft.com/office/drawing/2014/main" id="{7594F567-187D-4079-8719-D2AEA7A20E28}"/>
              </a:ext>
            </a:extLst>
          </p:cNvPr>
          <p:cNvSpPr>
            <a:spLocks noGrp="1"/>
          </p:cNvSpPr>
          <p:nvPr>
            <p:ph type="body" sz="quarter" idx="17"/>
          </p:nvPr>
        </p:nvSpPr>
        <p:spPr>
          <a:xfrm>
            <a:off x="4267200" y="4098508"/>
            <a:ext cx="3657600" cy="172317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17">
            <a:extLst>
              <a:ext uri="{FF2B5EF4-FFF2-40B4-BE49-F238E27FC236}">
                <a16:creationId xmlns:a16="http://schemas.microsoft.com/office/drawing/2014/main" id="{8697E9F4-C324-4115-9019-98FE38D323CF}"/>
              </a:ext>
            </a:extLst>
          </p:cNvPr>
          <p:cNvSpPr>
            <a:spLocks noGrp="1"/>
          </p:cNvSpPr>
          <p:nvPr>
            <p:ph type="body" sz="quarter" idx="18"/>
          </p:nvPr>
        </p:nvSpPr>
        <p:spPr>
          <a:xfrm>
            <a:off x="8229600" y="4098508"/>
            <a:ext cx="3657600" cy="172317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26538394"/>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preserve="1" userDrawn="1">
  <p:cSld name="Three Pictures 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A432CEB-E94D-4E32-8096-487099229D75}"/>
              </a:ext>
            </a:extLst>
          </p:cNvPr>
          <p:cNvSpPr/>
          <p:nvPr userDrawn="1"/>
        </p:nvSpPr>
        <p:spPr>
          <a:xfrm>
            <a:off x="304801" y="6126480"/>
            <a:ext cx="11582400" cy="426715"/>
          </a:xfrm>
          <a:prstGeom prst="rect">
            <a:avLst/>
          </a:prstGeom>
          <a:solidFill>
            <a:srgbClr val="1A4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Graphic 5">
            <a:extLst>
              <a:ext uri="{FF2B5EF4-FFF2-40B4-BE49-F238E27FC236}">
                <a16:creationId xmlns:a16="http://schemas.microsoft.com/office/drawing/2014/main" id="{761A4763-A5A6-4B11-9347-6FC28EE3ECA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18536" y="6181797"/>
            <a:ext cx="744012" cy="316080"/>
          </a:xfrm>
          <a:prstGeom prst="rect">
            <a:avLst/>
          </a:prstGeom>
        </p:spPr>
      </p:pic>
      <p:cxnSp>
        <p:nvCxnSpPr>
          <p:cNvPr id="7" name="Straight Connector 6">
            <a:extLst>
              <a:ext uri="{FF2B5EF4-FFF2-40B4-BE49-F238E27FC236}">
                <a16:creationId xmlns:a16="http://schemas.microsoft.com/office/drawing/2014/main" id="{ED48F25E-1505-49D6-B5A7-5BDD13962C08}"/>
              </a:ext>
            </a:extLst>
          </p:cNvPr>
          <p:cNvCxnSpPr>
            <a:cxnSpLocks/>
          </p:cNvCxnSpPr>
          <p:nvPr userDrawn="1"/>
        </p:nvCxnSpPr>
        <p:spPr>
          <a:xfrm>
            <a:off x="10490857"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6076DCDB-6626-48FB-B9FA-282EC15462B1}"/>
              </a:ext>
            </a:extLst>
          </p:cNvPr>
          <p:cNvCxnSpPr>
            <a:cxnSpLocks/>
          </p:cNvCxnSpPr>
          <p:nvPr userDrawn="1"/>
        </p:nvCxnSpPr>
        <p:spPr>
          <a:xfrm>
            <a:off x="9523015"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sp>
        <p:nvSpPr>
          <p:cNvPr id="2" name="Date Placeholder 1">
            <a:extLst>
              <a:ext uri="{FF2B5EF4-FFF2-40B4-BE49-F238E27FC236}">
                <a16:creationId xmlns:a16="http://schemas.microsoft.com/office/drawing/2014/main" id="{541E0404-1886-4A51-A3DF-16EBBC2C6C7F}"/>
              </a:ext>
            </a:extLst>
          </p:cNvPr>
          <p:cNvSpPr>
            <a:spLocks noGrp="1"/>
          </p:cNvSpPr>
          <p:nvPr>
            <p:ph type="dt" sz="half" idx="10"/>
          </p:nvPr>
        </p:nvSpPr>
        <p:spPr/>
        <p:txBody>
          <a:bodyPr/>
          <a:lstStyle/>
          <a:p>
            <a:fld id="{34AB5B86-9506-4CE9-A86D-514C0868F0EB}" type="datetime1">
              <a:rPr lang="en-US" smtClean="0"/>
              <a:t>4/22/2024</a:t>
            </a:fld>
            <a:endParaRPr lang="en-US"/>
          </a:p>
        </p:txBody>
      </p:sp>
      <p:sp>
        <p:nvSpPr>
          <p:cNvPr id="3" name="Footer Placeholder 2">
            <a:extLst>
              <a:ext uri="{FF2B5EF4-FFF2-40B4-BE49-F238E27FC236}">
                <a16:creationId xmlns:a16="http://schemas.microsoft.com/office/drawing/2014/main" id="{45E7757F-229C-4082-AC04-8AFC6341E5EE}"/>
              </a:ext>
            </a:extLst>
          </p:cNvPr>
          <p:cNvSpPr>
            <a:spLocks noGrp="1"/>
          </p:cNvSpPr>
          <p:nvPr>
            <p:ph type="ftr" sz="quarter" idx="11"/>
          </p:nvPr>
        </p:nvSpPr>
        <p:spPr/>
        <p:txBody>
          <a:bodyPr/>
          <a:lstStyle/>
          <a:p>
            <a:r>
              <a:rPr lang="en-US"/>
              <a:t>Lorem ipsum dolor sit amet, consectetur adipiscing elit, sed do eiusmod tempor incididunt ut labore et dolore.</a:t>
            </a:r>
          </a:p>
        </p:txBody>
      </p:sp>
      <p:sp>
        <p:nvSpPr>
          <p:cNvPr id="4" name="Slide Number Placeholder 3">
            <a:extLst>
              <a:ext uri="{FF2B5EF4-FFF2-40B4-BE49-F238E27FC236}">
                <a16:creationId xmlns:a16="http://schemas.microsoft.com/office/drawing/2014/main" id="{F0B9162F-D10A-44C6-8C5D-0D86283BB4E3}"/>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15" name="Picture Placeholder 9">
            <a:extLst>
              <a:ext uri="{FF2B5EF4-FFF2-40B4-BE49-F238E27FC236}">
                <a16:creationId xmlns:a16="http://schemas.microsoft.com/office/drawing/2014/main" id="{AFA37361-44B5-4488-B109-A62840EACEE1}"/>
              </a:ext>
            </a:extLst>
          </p:cNvPr>
          <p:cNvSpPr>
            <a:spLocks noGrp="1"/>
          </p:cNvSpPr>
          <p:nvPr>
            <p:ph type="pic" sz="quarter" idx="14"/>
          </p:nvPr>
        </p:nvSpPr>
        <p:spPr>
          <a:xfrm>
            <a:off x="4267200" y="304805"/>
            <a:ext cx="3657600" cy="2621588"/>
          </a:xfrm>
          <a:gradFill>
            <a:gsLst>
              <a:gs pos="0">
                <a:schemeClr val="accent5">
                  <a:lumMod val="20000"/>
                  <a:lumOff val="80000"/>
                </a:schemeClr>
              </a:gs>
              <a:gs pos="72000">
                <a:schemeClr val="accent5">
                  <a:lumMod val="40000"/>
                  <a:lumOff val="60000"/>
                </a:schemeClr>
              </a:gs>
            </a:gsLst>
            <a:lin ang="2700000" scaled="1"/>
          </a:gradFill>
        </p:spPr>
        <p:txBody>
          <a:bodyPr anchor="ctr"/>
          <a:lstStyle>
            <a:lvl1pPr marL="0" indent="0" algn="ctr">
              <a:buNone/>
              <a:defRPr/>
            </a:lvl1pPr>
          </a:lstStyle>
          <a:p>
            <a:endParaRPr lang="en-US"/>
          </a:p>
        </p:txBody>
      </p:sp>
      <p:sp>
        <p:nvSpPr>
          <p:cNvPr id="16" name="Picture Placeholder 9">
            <a:extLst>
              <a:ext uri="{FF2B5EF4-FFF2-40B4-BE49-F238E27FC236}">
                <a16:creationId xmlns:a16="http://schemas.microsoft.com/office/drawing/2014/main" id="{EEFDC6C9-DABB-483B-B96D-97224B50B302}"/>
              </a:ext>
            </a:extLst>
          </p:cNvPr>
          <p:cNvSpPr>
            <a:spLocks noGrp="1"/>
          </p:cNvSpPr>
          <p:nvPr>
            <p:ph type="pic" sz="quarter" idx="15"/>
          </p:nvPr>
        </p:nvSpPr>
        <p:spPr>
          <a:xfrm>
            <a:off x="8229600" y="304805"/>
            <a:ext cx="3657600" cy="2621588"/>
          </a:xfrm>
          <a:gradFill>
            <a:gsLst>
              <a:gs pos="0">
                <a:schemeClr val="accent5">
                  <a:lumMod val="20000"/>
                  <a:lumOff val="80000"/>
                </a:schemeClr>
              </a:gs>
              <a:gs pos="72000">
                <a:schemeClr val="accent5">
                  <a:lumMod val="40000"/>
                  <a:lumOff val="60000"/>
                </a:schemeClr>
              </a:gs>
            </a:gsLst>
            <a:lin ang="2700000" scaled="1"/>
          </a:gradFill>
        </p:spPr>
        <p:txBody>
          <a:bodyPr anchor="ctr"/>
          <a:lstStyle>
            <a:lvl1pPr marL="0" indent="0" algn="ctr">
              <a:buNone/>
              <a:defRPr/>
            </a:lvl1pPr>
          </a:lstStyle>
          <a:p>
            <a:endParaRPr lang="en-US"/>
          </a:p>
        </p:txBody>
      </p:sp>
      <p:sp>
        <p:nvSpPr>
          <p:cNvPr id="18" name="Text Placeholder 17">
            <a:extLst>
              <a:ext uri="{FF2B5EF4-FFF2-40B4-BE49-F238E27FC236}">
                <a16:creationId xmlns:a16="http://schemas.microsoft.com/office/drawing/2014/main" id="{05B292F9-7FD3-4226-9CB6-937617C85354}"/>
              </a:ext>
            </a:extLst>
          </p:cNvPr>
          <p:cNvSpPr>
            <a:spLocks noGrp="1"/>
          </p:cNvSpPr>
          <p:nvPr>
            <p:ph type="body" sz="quarter" idx="16"/>
          </p:nvPr>
        </p:nvSpPr>
        <p:spPr>
          <a:xfrm>
            <a:off x="304800" y="3200092"/>
            <a:ext cx="3467100" cy="2621588"/>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Picture Placeholder 9">
            <a:extLst>
              <a:ext uri="{FF2B5EF4-FFF2-40B4-BE49-F238E27FC236}">
                <a16:creationId xmlns:a16="http://schemas.microsoft.com/office/drawing/2014/main" id="{E0C94A59-C24A-40AC-B2F1-ED06DB4CD7E5}"/>
              </a:ext>
            </a:extLst>
          </p:cNvPr>
          <p:cNvSpPr>
            <a:spLocks noGrp="1"/>
          </p:cNvSpPr>
          <p:nvPr>
            <p:ph type="pic" sz="quarter" idx="17"/>
          </p:nvPr>
        </p:nvSpPr>
        <p:spPr>
          <a:xfrm>
            <a:off x="4267200" y="3200091"/>
            <a:ext cx="7620000" cy="2621588"/>
          </a:xfrm>
          <a:gradFill>
            <a:gsLst>
              <a:gs pos="0">
                <a:schemeClr val="accent5">
                  <a:lumMod val="20000"/>
                  <a:lumOff val="80000"/>
                </a:schemeClr>
              </a:gs>
              <a:gs pos="72000">
                <a:schemeClr val="accent5">
                  <a:lumMod val="40000"/>
                  <a:lumOff val="60000"/>
                </a:schemeClr>
              </a:gs>
            </a:gsLst>
            <a:lin ang="2700000" scaled="1"/>
          </a:gradFill>
        </p:spPr>
        <p:txBody>
          <a:bodyPr anchor="ctr"/>
          <a:lstStyle>
            <a:lvl1pPr marL="0" indent="0" algn="ctr">
              <a:buNone/>
              <a:defRPr/>
            </a:lvl1pPr>
          </a:lstStyle>
          <a:p>
            <a:endParaRPr lang="en-US"/>
          </a:p>
        </p:txBody>
      </p:sp>
      <p:sp>
        <p:nvSpPr>
          <p:cNvPr id="23" name="Text Placeholder 17">
            <a:extLst>
              <a:ext uri="{FF2B5EF4-FFF2-40B4-BE49-F238E27FC236}">
                <a16:creationId xmlns:a16="http://schemas.microsoft.com/office/drawing/2014/main" id="{0D21CA02-AC55-4DCD-98E6-9803C3AEFD8B}"/>
              </a:ext>
            </a:extLst>
          </p:cNvPr>
          <p:cNvSpPr>
            <a:spLocks noGrp="1"/>
          </p:cNvSpPr>
          <p:nvPr>
            <p:ph type="body" sz="quarter" idx="18" hasCustomPrompt="1"/>
          </p:nvPr>
        </p:nvSpPr>
        <p:spPr>
          <a:xfrm>
            <a:off x="304800" y="304800"/>
            <a:ext cx="3467100" cy="2621588"/>
          </a:xfrm>
        </p:spPr>
        <p:txBody>
          <a:bodyPr/>
          <a:lstStyle>
            <a:lvl1pPr marL="0" indent="0">
              <a:buNone/>
              <a:defRPr sz="2100">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Use this box to bring in a key takeaway or summary into your slide. Do your best to keep things in six lines or less.</a:t>
            </a:r>
          </a:p>
        </p:txBody>
      </p:sp>
    </p:spTree>
    <p:extLst>
      <p:ext uri="{BB962C8B-B14F-4D97-AF65-F5344CB8AC3E}">
        <p14:creationId xmlns:p14="http://schemas.microsoft.com/office/powerpoint/2010/main" val="2640382575"/>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Profi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4350058" y="172857"/>
            <a:ext cx="7537142"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t>4/22/2024</a:t>
            </a:fld>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a:t>Lorem ipsum dolor sit amet, consectetur adipiscing elit, sed do eiusmod tempor incididunt ut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4350058" y="1031273"/>
            <a:ext cx="7537142"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
        <p:nvSpPr>
          <p:cNvPr id="7" name="Picture Placeholder 6">
            <a:extLst>
              <a:ext uri="{FF2B5EF4-FFF2-40B4-BE49-F238E27FC236}">
                <a16:creationId xmlns:a16="http://schemas.microsoft.com/office/drawing/2014/main" id="{D42F6829-FC2D-4E7E-9A17-6A186DAE53A0}"/>
              </a:ext>
            </a:extLst>
          </p:cNvPr>
          <p:cNvSpPr>
            <a:spLocks noGrp="1"/>
          </p:cNvSpPr>
          <p:nvPr>
            <p:ph type="pic" sz="quarter" idx="15"/>
          </p:nvPr>
        </p:nvSpPr>
        <p:spPr>
          <a:xfrm>
            <a:off x="304800" y="304800"/>
            <a:ext cx="3716784" cy="5484493"/>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a:p>
        </p:txBody>
      </p:sp>
      <p:cxnSp>
        <p:nvCxnSpPr>
          <p:cNvPr id="10" name="Straight Connector 9">
            <a:extLst>
              <a:ext uri="{FF2B5EF4-FFF2-40B4-BE49-F238E27FC236}">
                <a16:creationId xmlns:a16="http://schemas.microsoft.com/office/drawing/2014/main" id="{82E3DF9E-32BA-4F96-ADC8-62FDD7755298}"/>
              </a:ext>
            </a:extLst>
          </p:cNvPr>
          <p:cNvCxnSpPr/>
          <p:nvPr userDrawn="1"/>
        </p:nvCxnSpPr>
        <p:spPr>
          <a:xfrm>
            <a:off x="4453786" y="957194"/>
            <a:ext cx="597962" cy="0"/>
          </a:xfrm>
          <a:prstGeom prst="line">
            <a:avLst/>
          </a:prstGeom>
          <a:ln w="76200">
            <a:solidFill>
              <a:srgbClr val="EC515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8326961"/>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Team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t>4/22/2024</a:t>
            </a:fld>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a:t>Lorem ipsum dolor sit amet, consectetur adipiscing elit, sed do eiusmod tempor incididunt ut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
        <p:nvSpPr>
          <p:cNvPr id="7" name="Picture Placeholder 6">
            <a:extLst>
              <a:ext uri="{FF2B5EF4-FFF2-40B4-BE49-F238E27FC236}">
                <a16:creationId xmlns:a16="http://schemas.microsoft.com/office/drawing/2014/main" id="{D42F6829-FC2D-4E7E-9A17-6A186DAE53A0}"/>
              </a:ext>
            </a:extLst>
          </p:cNvPr>
          <p:cNvSpPr>
            <a:spLocks noGrp="1"/>
          </p:cNvSpPr>
          <p:nvPr>
            <p:ph type="pic" sz="quarter" idx="15"/>
          </p:nvPr>
        </p:nvSpPr>
        <p:spPr>
          <a:xfrm>
            <a:off x="885575" y="2178664"/>
            <a:ext cx="1505451" cy="1507172"/>
          </a:xfrm>
          <a:prstGeom prst="rect">
            <a:avLst/>
          </a:prstGeo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a:p>
        </p:txBody>
      </p:sp>
      <p:sp>
        <p:nvSpPr>
          <p:cNvPr id="15" name="Picture Placeholder 6">
            <a:extLst>
              <a:ext uri="{FF2B5EF4-FFF2-40B4-BE49-F238E27FC236}">
                <a16:creationId xmlns:a16="http://schemas.microsoft.com/office/drawing/2014/main" id="{91F6218F-0AE1-41B7-9A6D-FDFFDD043CD5}"/>
              </a:ext>
            </a:extLst>
          </p:cNvPr>
          <p:cNvSpPr>
            <a:spLocks noGrp="1"/>
          </p:cNvSpPr>
          <p:nvPr>
            <p:ph type="pic" sz="quarter" idx="16"/>
          </p:nvPr>
        </p:nvSpPr>
        <p:spPr>
          <a:xfrm>
            <a:off x="3857375" y="2178664"/>
            <a:ext cx="1505451" cy="1507172"/>
          </a:xfrm>
          <a:prstGeom prst="rect">
            <a:avLst/>
          </a:prstGeo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a:p>
        </p:txBody>
      </p:sp>
      <p:sp>
        <p:nvSpPr>
          <p:cNvPr id="16" name="Picture Placeholder 6">
            <a:extLst>
              <a:ext uri="{FF2B5EF4-FFF2-40B4-BE49-F238E27FC236}">
                <a16:creationId xmlns:a16="http://schemas.microsoft.com/office/drawing/2014/main" id="{EA6055BE-5FA2-4458-AB6F-50BE18BBC4A9}"/>
              </a:ext>
            </a:extLst>
          </p:cNvPr>
          <p:cNvSpPr>
            <a:spLocks noGrp="1"/>
          </p:cNvSpPr>
          <p:nvPr>
            <p:ph type="pic" sz="quarter" idx="17"/>
          </p:nvPr>
        </p:nvSpPr>
        <p:spPr>
          <a:xfrm>
            <a:off x="6829175" y="2178664"/>
            <a:ext cx="1505451" cy="1507172"/>
          </a:xfrm>
          <a:prstGeom prst="rect">
            <a:avLst/>
          </a:prstGeo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a:p>
        </p:txBody>
      </p:sp>
      <p:sp>
        <p:nvSpPr>
          <p:cNvPr id="17" name="Picture Placeholder 6">
            <a:extLst>
              <a:ext uri="{FF2B5EF4-FFF2-40B4-BE49-F238E27FC236}">
                <a16:creationId xmlns:a16="http://schemas.microsoft.com/office/drawing/2014/main" id="{12FF07AC-7092-489B-94B3-A93B15520D78}"/>
              </a:ext>
            </a:extLst>
          </p:cNvPr>
          <p:cNvSpPr>
            <a:spLocks noGrp="1"/>
          </p:cNvSpPr>
          <p:nvPr>
            <p:ph type="pic" sz="quarter" idx="18"/>
          </p:nvPr>
        </p:nvSpPr>
        <p:spPr>
          <a:xfrm>
            <a:off x="9800975" y="2178664"/>
            <a:ext cx="1505451" cy="1507172"/>
          </a:xfrm>
          <a:prstGeom prst="rect">
            <a:avLst/>
          </a:prstGeo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a:p>
        </p:txBody>
      </p:sp>
    </p:spTree>
    <p:extLst>
      <p:ext uri="{BB962C8B-B14F-4D97-AF65-F5344CB8AC3E}">
        <p14:creationId xmlns:p14="http://schemas.microsoft.com/office/powerpoint/2010/main" val="322830748"/>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preserve="1" userDrawn="1">
  <p:cSld name="Team Slide 2">
    <p:spTree>
      <p:nvGrpSpPr>
        <p:cNvPr id="1" name=""/>
        <p:cNvGrpSpPr/>
        <p:nvPr/>
      </p:nvGrpSpPr>
      <p:grpSpPr>
        <a:xfrm>
          <a:off x="0" y="0"/>
          <a:ext cx="0" cy="0"/>
          <a:chOff x="0" y="0"/>
          <a:chExt cx="0" cy="0"/>
        </a:xfrm>
      </p:grpSpPr>
      <p:sp>
        <p:nvSpPr>
          <p:cNvPr id="32" name="Picture Placeholder 6">
            <a:extLst>
              <a:ext uri="{FF2B5EF4-FFF2-40B4-BE49-F238E27FC236}">
                <a16:creationId xmlns:a16="http://schemas.microsoft.com/office/drawing/2014/main" id="{02AE9FC7-020F-4429-98DD-7566A702573A}"/>
              </a:ext>
            </a:extLst>
          </p:cNvPr>
          <p:cNvSpPr>
            <a:spLocks noGrp="1"/>
          </p:cNvSpPr>
          <p:nvPr>
            <p:ph type="pic" sz="quarter" idx="21"/>
          </p:nvPr>
        </p:nvSpPr>
        <p:spPr>
          <a:xfrm>
            <a:off x="6435493" y="3214645"/>
            <a:ext cx="2569464" cy="2606040"/>
          </a:xfrm>
          <a:prstGeom prst="rect">
            <a:avLst/>
          </a:prstGeo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a:p>
        </p:txBody>
      </p:sp>
      <p:sp>
        <p:nvSpPr>
          <p:cNvPr id="33" name="Picture Placeholder 6">
            <a:extLst>
              <a:ext uri="{FF2B5EF4-FFF2-40B4-BE49-F238E27FC236}">
                <a16:creationId xmlns:a16="http://schemas.microsoft.com/office/drawing/2014/main" id="{40903F09-AEC9-4C51-A708-7B0D77FDD951}"/>
              </a:ext>
            </a:extLst>
          </p:cNvPr>
          <p:cNvSpPr>
            <a:spLocks noGrp="1"/>
          </p:cNvSpPr>
          <p:nvPr>
            <p:ph type="pic" sz="quarter" idx="22"/>
          </p:nvPr>
        </p:nvSpPr>
        <p:spPr>
          <a:xfrm>
            <a:off x="9312043" y="3214645"/>
            <a:ext cx="2569464" cy="2606040"/>
          </a:xfrm>
          <a:prstGeom prst="rect">
            <a:avLst/>
          </a:prstGeo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a:p>
        </p:txBody>
      </p:sp>
      <p:grpSp>
        <p:nvGrpSpPr>
          <p:cNvPr id="12" name="Group 11">
            <a:extLst>
              <a:ext uri="{FF2B5EF4-FFF2-40B4-BE49-F238E27FC236}">
                <a16:creationId xmlns:a16="http://schemas.microsoft.com/office/drawing/2014/main" id="{1DCADA16-70BA-4294-83BA-6944BA0F6D87}"/>
              </a:ext>
            </a:extLst>
          </p:cNvPr>
          <p:cNvGrpSpPr/>
          <p:nvPr userDrawn="1"/>
        </p:nvGrpSpPr>
        <p:grpSpPr>
          <a:xfrm>
            <a:off x="304801" y="6126480"/>
            <a:ext cx="11582400" cy="426715"/>
            <a:chOff x="304801" y="6126480"/>
            <a:chExt cx="11582400" cy="426715"/>
          </a:xfrm>
        </p:grpSpPr>
        <p:sp>
          <p:nvSpPr>
            <p:cNvPr id="13" name="Rectangle 12">
              <a:extLst>
                <a:ext uri="{FF2B5EF4-FFF2-40B4-BE49-F238E27FC236}">
                  <a16:creationId xmlns:a16="http://schemas.microsoft.com/office/drawing/2014/main" id="{DCD53CCE-8FF0-497A-A353-1185C1DFEB81}"/>
                </a:ext>
              </a:extLst>
            </p:cNvPr>
            <p:cNvSpPr/>
            <p:nvPr userDrawn="1"/>
          </p:nvSpPr>
          <p:spPr>
            <a:xfrm>
              <a:off x="304801" y="6126480"/>
              <a:ext cx="11582400" cy="426715"/>
            </a:xfrm>
            <a:prstGeom prst="rect">
              <a:avLst/>
            </a:prstGeom>
            <a:solidFill>
              <a:srgbClr val="1A4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4" name="Graphic 13">
              <a:extLst>
                <a:ext uri="{FF2B5EF4-FFF2-40B4-BE49-F238E27FC236}">
                  <a16:creationId xmlns:a16="http://schemas.microsoft.com/office/drawing/2014/main" id="{D83ACC18-3392-4F42-8D0C-DB264CC9506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18536" y="6181797"/>
              <a:ext cx="744012" cy="316080"/>
            </a:xfrm>
            <a:prstGeom prst="rect">
              <a:avLst/>
            </a:prstGeom>
          </p:spPr>
        </p:pic>
        <p:cxnSp>
          <p:nvCxnSpPr>
            <p:cNvPr id="18" name="Straight Connector 17">
              <a:extLst>
                <a:ext uri="{FF2B5EF4-FFF2-40B4-BE49-F238E27FC236}">
                  <a16:creationId xmlns:a16="http://schemas.microsoft.com/office/drawing/2014/main" id="{4DB1F691-9227-407A-AEAE-D0FA8DA8C6FF}"/>
                </a:ext>
              </a:extLst>
            </p:cNvPr>
            <p:cNvCxnSpPr>
              <a:cxnSpLocks/>
            </p:cNvCxnSpPr>
            <p:nvPr userDrawn="1"/>
          </p:nvCxnSpPr>
          <p:spPr>
            <a:xfrm>
              <a:off x="10490857"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C3C5253-9F97-4215-A776-F6F267403F55}"/>
                </a:ext>
              </a:extLst>
            </p:cNvPr>
            <p:cNvCxnSpPr>
              <a:cxnSpLocks/>
            </p:cNvCxnSpPr>
            <p:nvPr userDrawn="1"/>
          </p:nvCxnSpPr>
          <p:spPr>
            <a:xfrm>
              <a:off x="9523015"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245004"/>
            <a:ext cx="4533900" cy="701731"/>
          </a:xfrm>
        </p:spPr>
        <p:txBody>
          <a:bodyPr/>
          <a:lstStyle/>
          <a:p>
            <a:r>
              <a:rPr lang="en-US"/>
              <a:t>HEADING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t>4/22/2024</a:t>
            </a:fld>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a:t>Lorem ipsum dolor sit amet, consectetur adipiscing elit, sed do eiusmod tempor incididunt ut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2103420"/>
            <a:ext cx="45339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over here. Do your best to not exceed two lines.</a:t>
            </a:r>
          </a:p>
        </p:txBody>
      </p:sp>
      <p:sp>
        <p:nvSpPr>
          <p:cNvPr id="16" name="Picture Placeholder 6">
            <a:extLst>
              <a:ext uri="{FF2B5EF4-FFF2-40B4-BE49-F238E27FC236}">
                <a16:creationId xmlns:a16="http://schemas.microsoft.com/office/drawing/2014/main" id="{EA6055BE-5FA2-4458-AB6F-50BE18BBC4A9}"/>
              </a:ext>
            </a:extLst>
          </p:cNvPr>
          <p:cNvSpPr>
            <a:spLocks noGrp="1"/>
          </p:cNvSpPr>
          <p:nvPr>
            <p:ph type="pic" sz="quarter" idx="17"/>
          </p:nvPr>
        </p:nvSpPr>
        <p:spPr>
          <a:xfrm>
            <a:off x="6435493" y="303308"/>
            <a:ext cx="2569464" cy="2606040"/>
          </a:xfrm>
          <a:prstGeom prst="rect">
            <a:avLst/>
          </a:prstGeo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a:p>
        </p:txBody>
      </p:sp>
      <p:cxnSp>
        <p:nvCxnSpPr>
          <p:cNvPr id="11" name="Straight Connector 10">
            <a:extLst>
              <a:ext uri="{FF2B5EF4-FFF2-40B4-BE49-F238E27FC236}">
                <a16:creationId xmlns:a16="http://schemas.microsoft.com/office/drawing/2014/main" id="{B89DFF27-858C-41C4-B5B9-5EBDED84D8F2}"/>
              </a:ext>
            </a:extLst>
          </p:cNvPr>
          <p:cNvCxnSpPr>
            <a:cxnSpLocks/>
          </p:cNvCxnSpPr>
          <p:nvPr userDrawn="1"/>
        </p:nvCxnSpPr>
        <p:spPr>
          <a:xfrm>
            <a:off x="396690" y="2029341"/>
            <a:ext cx="594360" cy="0"/>
          </a:xfrm>
          <a:prstGeom prst="line">
            <a:avLst/>
          </a:prstGeom>
          <a:ln w="76200">
            <a:solidFill>
              <a:srgbClr val="EC5153"/>
            </a:solidFill>
          </a:ln>
        </p:spPr>
        <p:style>
          <a:lnRef idx="1">
            <a:schemeClr val="accent1"/>
          </a:lnRef>
          <a:fillRef idx="0">
            <a:schemeClr val="accent1"/>
          </a:fillRef>
          <a:effectRef idx="0">
            <a:schemeClr val="accent1"/>
          </a:effectRef>
          <a:fontRef idx="minor">
            <a:schemeClr val="tx1"/>
          </a:fontRef>
        </p:style>
      </p:cxnSp>
      <p:sp>
        <p:nvSpPr>
          <p:cNvPr id="10" name="Text Placeholder 9">
            <a:extLst>
              <a:ext uri="{FF2B5EF4-FFF2-40B4-BE49-F238E27FC236}">
                <a16:creationId xmlns:a16="http://schemas.microsoft.com/office/drawing/2014/main" id="{F93C90BF-5129-4DC1-B611-EAAD5152C8C8}"/>
              </a:ext>
            </a:extLst>
          </p:cNvPr>
          <p:cNvSpPr>
            <a:spLocks noGrp="1"/>
          </p:cNvSpPr>
          <p:nvPr>
            <p:ph type="body" sz="quarter" idx="19"/>
          </p:nvPr>
        </p:nvSpPr>
        <p:spPr>
          <a:xfrm>
            <a:off x="304800" y="3214645"/>
            <a:ext cx="4533900" cy="2195884"/>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1" name="Picture Placeholder 6">
            <a:extLst>
              <a:ext uri="{FF2B5EF4-FFF2-40B4-BE49-F238E27FC236}">
                <a16:creationId xmlns:a16="http://schemas.microsoft.com/office/drawing/2014/main" id="{C582F960-B68E-49E8-B5E8-8034429FE8F7}"/>
              </a:ext>
            </a:extLst>
          </p:cNvPr>
          <p:cNvSpPr>
            <a:spLocks noGrp="1"/>
          </p:cNvSpPr>
          <p:nvPr>
            <p:ph type="pic" sz="quarter" idx="20"/>
          </p:nvPr>
        </p:nvSpPr>
        <p:spPr>
          <a:xfrm>
            <a:off x="9312043" y="303308"/>
            <a:ext cx="2569464" cy="2606040"/>
          </a:xfrm>
          <a:prstGeom prst="rect">
            <a:avLst/>
          </a:prstGeo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a:p>
        </p:txBody>
      </p:sp>
    </p:spTree>
    <p:extLst>
      <p:ext uri="{BB962C8B-B14F-4D97-AF65-F5344CB8AC3E}">
        <p14:creationId xmlns:p14="http://schemas.microsoft.com/office/powerpoint/2010/main" val="3449176407"/>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preserve="1" userDrawn="1">
  <p:cSld name="Team Slide 3">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1DCADA16-70BA-4294-83BA-6944BA0F6D87}"/>
              </a:ext>
            </a:extLst>
          </p:cNvPr>
          <p:cNvGrpSpPr/>
          <p:nvPr userDrawn="1"/>
        </p:nvGrpSpPr>
        <p:grpSpPr>
          <a:xfrm>
            <a:off x="304801" y="6126480"/>
            <a:ext cx="11582400" cy="426715"/>
            <a:chOff x="304801" y="6126480"/>
            <a:chExt cx="11582400" cy="426715"/>
          </a:xfrm>
        </p:grpSpPr>
        <p:sp>
          <p:nvSpPr>
            <p:cNvPr id="13" name="Rectangle 12">
              <a:extLst>
                <a:ext uri="{FF2B5EF4-FFF2-40B4-BE49-F238E27FC236}">
                  <a16:creationId xmlns:a16="http://schemas.microsoft.com/office/drawing/2014/main" id="{DCD53CCE-8FF0-497A-A353-1185C1DFEB81}"/>
                </a:ext>
              </a:extLst>
            </p:cNvPr>
            <p:cNvSpPr/>
            <p:nvPr userDrawn="1"/>
          </p:nvSpPr>
          <p:spPr>
            <a:xfrm>
              <a:off x="304801" y="6126480"/>
              <a:ext cx="11582400" cy="426715"/>
            </a:xfrm>
            <a:prstGeom prst="rect">
              <a:avLst/>
            </a:prstGeom>
            <a:solidFill>
              <a:srgbClr val="1A4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4" name="Graphic 13">
              <a:extLst>
                <a:ext uri="{FF2B5EF4-FFF2-40B4-BE49-F238E27FC236}">
                  <a16:creationId xmlns:a16="http://schemas.microsoft.com/office/drawing/2014/main" id="{D83ACC18-3392-4F42-8D0C-DB264CC9506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18536" y="6181797"/>
              <a:ext cx="744012" cy="316080"/>
            </a:xfrm>
            <a:prstGeom prst="rect">
              <a:avLst/>
            </a:prstGeom>
          </p:spPr>
        </p:pic>
        <p:cxnSp>
          <p:nvCxnSpPr>
            <p:cNvPr id="18" name="Straight Connector 17">
              <a:extLst>
                <a:ext uri="{FF2B5EF4-FFF2-40B4-BE49-F238E27FC236}">
                  <a16:creationId xmlns:a16="http://schemas.microsoft.com/office/drawing/2014/main" id="{4DB1F691-9227-407A-AEAE-D0FA8DA8C6FF}"/>
                </a:ext>
              </a:extLst>
            </p:cNvPr>
            <p:cNvCxnSpPr>
              <a:cxnSpLocks/>
            </p:cNvCxnSpPr>
            <p:nvPr userDrawn="1"/>
          </p:nvCxnSpPr>
          <p:spPr>
            <a:xfrm>
              <a:off x="10490857"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C3C5253-9F97-4215-A776-F6F267403F55}"/>
                </a:ext>
              </a:extLst>
            </p:cNvPr>
            <p:cNvCxnSpPr>
              <a:cxnSpLocks/>
            </p:cNvCxnSpPr>
            <p:nvPr userDrawn="1"/>
          </p:nvCxnSpPr>
          <p:spPr>
            <a:xfrm>
              <a:off x="9523015"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gr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t>4/22/2024</a:t>
            </a:fld>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a:t>Lorem ipsum dolor sit amet, consectetur adipiscing elit, sed do eiusmod tempor incididunt ut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20" name="Picture Placeholder 6">
            <a:extLst>
              <a:ext uri="{FF2B5EF4-FFF2-40B4-BE49-F238E27FC236}">
                <a16:creationId xmlns:a16="http://schemas.microsoft.com/office/drawing/2014/main" id="{9C621E84-0D3E-4509-8670-2C818793DE9C}"/>
              </a:ext>
            </a:extLst>
          </p:cNvPr>
          <p:cNvSpPr>
            <a:spLocks noGrp="1"/>
          </p:cNvSpPr>
          <p:nvPr>
            <p:ph type="pic" sz="quarter" idx="17"/>
          </p:nvPr>
        </p:nvSpPr>
        <p:spPr>
          <a:xfrm>
            <a:off x="304801" y="2062723"/>
            <a:ext cx="1700216" cy="1724417"/>
          </a:xfrm>
          <a:prstGeom prst="rect">
            <a:avLst/>
          </a:prstGeo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rtl="0">
              <a:buNone/>
              <a:defRPr lang="en-US"/>
            </a:lvl1pPr>
          </a:lstStyle>
          <a:p>
            <a:pPr marL="228600" lvl="0" indent="-228600" algn="ctr"/>
            <a:endParaRPr lang="en-US"/>
          </a:p>
        </p:txBody>
      </p:sp>
      <p:sp>
        <p:nvSpPr>
          <p:cNvPr id="21" name="Picture Placeholder 6">
            <a:extLst>
              <a:ext uri="{FF2B5EF4-FFF2-40B4-BE49-F238E27FC236}">
                <a16:creationId xmlns:a16="http://schemas.microsoft.com/office/drawing/2014/main" id="{5F2A6837-2507-49A2-A969-C00FAB4F05C0}"/>
              </a:ext>
            </a:extLst>
          </p:cNvPr>
          <p:cNvSpPr>
            <a:spLocks noGrp="1"/>
          </p:cNvSpPr>
          <p:nvPr>
            <p:ph type="pic" sz="quarter" idx="18"/>
          </p:nvPr>
        </p:nvSpPr>
        <p:spPr>
          <a:xfrm>
            <a:off x="2326369" y="2062723"/>
            <a:ext cx="1700216" cy="1724417"/>
          </a:xfrm>
          <a:prstGeom prst="rect">
            <a:avLst/>
          </a:prstGeo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a:p>
        </p:txBody>
      </p:sp>
      <p:sp>
        <p:nvSpPr>
          <p:cNvPr id="22" name="Picture Placeholder 6">
            <a:extLst>
              <a:ext uri="{FF2B5EF4-FFF2-40B4-BE49-F238E27FC236}">
                <a16:creationId xmlns:a16="http://schemas.microsoft.com/office/drawing/2014/main" id="{882E9A17-3A2F-4138-B0F2-5E9A4D740C79}"/>
              </a:ext>
            </a:extLst>
          </p:cNvPr>
          <p:cNvSpPr>
            <a:spLocks noGrp="1"/>
          </p:cNvSpPr>
          <p:nvPr>
            <p:ph type="pic" sz="quarter" idx="19"/>
          </p:nvPr>
        </p:nvSpPr>
        <p:spPr>
          <a:xfrm>
            <a:off x="4347240" y="2062723"/>
            <a:ext cx="1700216" cy="1724417"/>
          </a:xfrm>
          <a:prstGeom prst="rect">
            <a:avLst/>
          </a:prstGeo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a:p>
        </p:txBody>
      </p:sp>
      <p:sp>
        <p:nvSpPr>
          <p:cNvPr id="23" name="Picture Placeholder 6">
            <a:extLst>
              <a:ext uri="{FF2B5EF4-FFF2-40B4-BE49-F238E27FC236}">
                <a16:creationId xmlns:a16="http://schemas.microsoft.com/office/drawing/2014/main" id="{DEBB9A6D-504B-4A9A-824D-C3979E21280D}"/>
              </a:ext>
            </a:extLst>
          </p:cNvPr>
          <p:cNvSpPr>
            <a:spLocks noGrp="1"/>
          </p:cNvSpPr>
          <p:nvPr>
            <p:ph type="pic" sz="quarter" idx="20"/>
          </p:nvPr>
        </p:nvSpPr>
        <p:spPr>
          <a:xfrm>
            <a:off x="6370266" y="2062723"/>
            <a:ext cx="1700216" cy="1724417"/>
          </a:xfrm>
          <a:prstGeom prst="rect">
            <a:avLst/>
          </a:prstGeo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rtl="0">
              <a:buNone/>
              <a:defRPr lang="en-US"/>
            </a:lvl1pPr>
          </a:lstStyle>
          <a:p>
            <a:pPr marL="228600" lvl="0" indent="-228600" algn="ctr"/>
            <a:endParaRPr lang="en-US"/>
          </a:p>
        </p:txBody>
      </p:sp>
      <p:sp>
        <p:nvSpPr>
          <p:cNvPr id="24" name="Picture Placeholder 6">
            <a:extLst>
              <a:ext uri="{FF2B5EF4-FFF2-40B4-BE49-F238E27FC236}">
                <a16:creationId xmlns:a16="http://schemas.microsoft.com/office/drawing/2014/main" id="{04DFDB56-31A9-4FC3-8A08-8D4BD9615C9F}"/>
              </a:ext>
            </a:extLst>
          </p:cNvPr>
          <p:cNvSpPr>
            <a:spLocks noGrp="1"/>
          </p:cNvSpPr>
          <p:nvPr>
            <p:ph type="pic" sz="quarter" idx="21"/>
          </p:nvPr>
        </p:nvSpPr>
        <p:spPr>
          <a:xfrm>
            <a:off x="304801" y="4104883"/>
            <a:ext cx="1700216" cy="1724417"/>
          </a:xfrm>
          <a:prstGeom prst="rect">
            <a:avLst/>
          </a:prstGeo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rtl="0">
              <a:buNone/>
              <a:defRPr lang="en-US"/>
            </a:lvl1pPr>
          </a:lstStyle>
          <a:p>
            <a:pPr marL="228600" lvl="0" indent="-228600" algn="ctr"/>
            <a:endParaRPr lang="en-US"/>
          </a:p>
        </p:txBody>
      </p:sp>
      <p:sp>
        <p:nvSpPr>
          <p:cNvPr id="25" name="Picture Placeholder 6">
            <a:extLst>
              <a:ext uri="{FF2B5EF4-FFF2-40B4-BE49-F238E27FC236}">
                <a16:creationId xmlns:a16="http://schemas.microsoft.com/office/drawing/2014/main" id="{C919B0EA-506E-4FDE-806A-5CE901AA84CE}"/>
              </a:ext>
            </a:extLst>
          </p:cNvPr>
          <p:cNvSpPr>
            <a:spLocks noGrp="1"/>
          </p:cNvSpPr>
          <p:nvPr>
            <p:ph type="pic" sz="quarter" idx="22"/>
          </p:nvPr>
        </p:nvSpPr>
        <p:spPr>
          <a:xfrm>
            <a:off x="2326369" y="4104883"/>
            <a:ext cx="1700216" cy="1724417"/>
          </a:xfrm>
          <a:prstGeom prst="rect">
            <a:avLst/>
          </a:prstGeo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a:p>
        </p:txBody>
      </p:sp>
      <p:sp>
        <p:nvSpPr>
          <p:cNvPr id="26" name="Picture Placeholder 6">
            <a:extLst>
              <a:ext uri="{FF2B5EF4-FFF2-40B4-BE49-F238E27FC236}">
                <a16:creationId xmlns:a16="http://schemas.microsoft.com/office/drawing/2014/main" id="{3E65EBC1-D059-477E-B010-766E9C5C1399}"/>
              </a:ext>
            </a:extLst>
          </p:cNvPr>
          <p:cNvSpPr>
            <a:spLocks noGrp="1"/>
          </p:cNvSpPr>
          <p:nvPr>
            <p:ph type="pic" sz="quarter" idx="23"/>
          </p:nvPr>
        </p:nvSpPr>
        <p:spPr>
          <a:xfrm>
            <a:off x="4347240" y="4104883"/>
            <a:ext cx="1700216" cy="1724417"/>
          </a:xfrm>
          <a:prstGeom prst="rect">
            <a:avLst/>
          </a:prstGeo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a:p>
        </p:txBody>
      </p:sp>
      <p:sp>
        <p:nvSpPr>
          <p:cNvPr id="27" name="Picture Placeholder 6">
            <a:extLst>
              <a:ext uri="{FF2B5EF4-FFF2-40B4-BE49-F238E27FC236}">
                <a16:creationId xmlns:a16="http://schemas.microsoft.com/office/drawing/2014/main" id="{98CFAAAF-1BF0-4BCC-B35E-6E5C300E3E9F}"/>
              </a:ext>
            </a:extLst>
          </p:cNvPr>
          <p:cNvSpPr>
            <a:spLocks noGrp="1"/>
          </p:cNvSpPr>
          <p:nvPr>
            <p:ph type="pic" sz="quarter" idx="24"/>
          </p:nvPr>
        </p:nvSpPr>
        <p:spPr>
          <a:xfrm>
            <a:off x="6370266" y="4104883"/>
            <a:ext cx="1700216" cy="1724417"/>
          </a:xfrm>
          <a:prstGeom prst="rect">
            <a:avLst/>
          </a:prstGeo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rtl="0">
              <a:buNone/>
              <a:defRPr lang="en-US"/>
            </a:lvl1pPr>
          </a:lstStyle>
          <a:p>
            <a:pPr marL="228600" lvl="0" indent="-228600" algn="ctr"/>
            <a:endParaRPr lang="en-US"/>
          </a:p>
        </p:txBody>
      </p:sp>
      <p:sp>
        <p:nvSpPr>
          <p:cNvPr id="28" name="Text Placeholder 9">
            <a:extLst>
              <a:ext uri="{FF2B5EF4-FFF2-40B4-BE49-F238E27FC236}">
                <a16:creationId xmlns:a16="http://schemas.microsoft.com/office/drawing/2014/main" id="{6AE738E2-1AD5-4BE0-A645-649A5757E99D}"/>
              </a:ext>
            </a:extLst>
          </p:cNvPr>
          <p:cNvSpPr>
            <a:spLocks noGrp="1"/>
          </p:cNvSpPr>
          <p:nvPr>
            <p:ph type="body" sz="quarter" idx="25"/>
          </p:nvPr>
        </p:nvSpPr>
        <p:spPr>
          <a:xfrm>
            <a:off x="8379565" y="2057399"/>
            <a:ext cx="3507628" cy="3769327"/>
          </a:xfrm>
        </p:spPr>
        <p:txBody>
          <a:bodyPr anchor="ct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9" name="Title 1">
            <a:extLst>
              <a:ext uri="{FF2B5EF4-FFF2-40B4-BE49-F238E27FC236}">
                <a16:creationId xmlns:a16="http://schemas.microsoft.com/office/drawing/2014/main" id="{A5576FA9-FAE9-4C83-9E94-4E1C1FB86C15}"/>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30" name="Text Placeholder 8">
            <a:extLst>
              <a:ext uri="{FF2B5EF4-FFF2-40B4-BE49-F238E27FC236}">
                <a16:creationId xmlns:a16="http://schemas.microsoft.com/office/drawing/2014/main" id="{A47D52BE-8B1D-4EF7-946A-61833B80F60E}"/>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cxnSp>
        <p:nvCxnSpPr>
          <p:cNvPr id="34" name="Straight Connector 33">
            <a:extLst>
              <a:ext uri="{FF2B5EF4-FFF2-40B4-BE49-F238E27FC236}">
                <a16:creationId xmlns:a16="http://schemas.microsoft.com/office/drawing/2014/main" id="{0AB082CB-D429-4D38-A541-C6243F2D2697}"/>
              </a:ext>
            </a:extLst>
          </p:cNvPr>
          <p:cNvCxnSpPr/>
          <p:nvPr userDrawn="1"/>
        </p:nvCxnSpPr>
        <p:spPr>
          <a:xfrm>
            <a:off x="396691" y="957194"/>
            <a:ext cx="597962" cy="0"/>
          </a:xfrm>
          <a:prstGeom prst="line">
            <a:avLst/>
          </a:prstGeom>
          <a:ln w="76200">
            <a:solidFill>
              <a:srgbClr val="EC515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9437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s and Image on the Righ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5483352" cy="701731"/>
          </a:xfrm>
        </p:spPr>
        <p:txBody>
          <a:bodyPr/>
          <a:lstStyle>
            <a:lvl1pPr>
              <a:defRPr/>
            </a:lvl1pPr>
          </a:lstStyle>
          <a:p>
            <a:r>
              <a:rPr lang="en-US"/>
              <a:t>SLIDE’S HEADING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t>4/22/2024</a:t>
            </a:fld>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a:t>Lorem ipsum dolor sit amet, consectetur adipiscing elit, sed do eiusmod tempor incididunt ut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5483352"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Do your best to not exceed two lines.</a:t>
            </a:r>
          </a:p>
        </p:txBody>
      </p:sp>
      <p:sp>
        <p:nvSpPr>
          <p:cNvPr id="8" name="Text Placeholder 7">
            <a:extLst>
              <a:ext uri="{FF2B5EF4-FFF2-40B4-BE49-F238E27FC236}">
                <a16:creationId xmlns:a16="http://schemas.microsoft.com/office/drawing/2014/main" id="{51E94711-1222-4A37-8026-D8C0D6ED4201}"/>
              </a:ext>
            </a:extLst>
          </p:cNvPr>
          <p:cNvSpPr>
            <a:spLocks noGrp="1"/>
          </p:cNvSpPr>
          <p:nvPr>
            <p:ph type="body" sz="quarter" idx="14"/>
          </p:nvPr>
        </p:nvSpPr>
        <p:spPr>
          <a:xfrm>
            <a:off x="304800" y="2087878"/>
            <a:ext cx="5483352" cy="370332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6">
            <a:extLst>
              <a:ext uri="{FF2B5EF4-FFF2-40B4-BE49-F238E27FC236}">
                <a16:creationId xmlns:a16="http://schemas.microsoft.com/office/drawing/2014/main" id="{D42F6829-FC2D-4E7E-9A17-6A186DAE53A0}"/>
              </a:ext>
            </a:extLst>
          </p:cNvPr>
          <p:cNvSpPr>
            <a:spLocks noGrp="1"/>
          </p:cNvSpPr>
          <p:nvPr>
            <p:ph type="pic" sz="quarter" idx="15"/>
          </p:nvPr>
        </p:nvSpPr>
        <p:spPr>
          <a:xfrm>
            <a:off x="6099048" y="304800"/>
            <a:ext cx="5788152" cy="5486397"/>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endParaRPr lang="en-US"/>
          </a:p>
        </p:txBody>
      </p:sp>
    </p:spTree>
    <p:extLst>
      <p:ext uri="{BB962C8B-B14F-4D97-AF65-F5344CB8AC3E}">
        <p14:creationId xmlns:p14="http://schemas.microsoft.com/office/powerpoint/2010/main" val="1760281808"/>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Single Image Center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t>4/22/2024</a:t>
            </a:fld>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a:t>Lorem ipsum dolor sit amet, consectetur adipiscing elit, sed do eiusmod tempor incididunt ut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
        <p:nvSpPr>
          <p:cNvPr id="7" name="Picture Placeholder 6">
            <a:extLst>
              <a:ext uri="{FF2B5EF4-FFF2-40B4-BE49-F238E27FC236}">
                <a16:creationId xmlns:a16="http://schemas.microsoft.com/office/drawing/2014/main" id="{D42F6829-FC2D-4E7E-9A17-6A186DAE53A0}"/>
              </a:ext>
            </a:extLst>
          </p:cNvPr>
          <p:cNvSpPr>
            <a:spLocks noGrp="1"/>
          </p:cNvSpPr>
          <p:nvPr>
            <p:ph type="pic" sz="quarter" idx="15"/>
          </p:nvPr>
        </p:nvSpPr>
        <p:spPr>
          <a:xfrm>
            <a:off x="4244340" y="2249648"/>
            <a:ext cx="3703320" cy="3375972"/>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a:p>
        </p:txBody>
      </p:sp>
    </p:spTree>
    <p:extLst>
      <p:ext uri="{BB962C8B-B14F-4D97-AF65-F5344CB8AC3E}">
        <p14:creationId xmlns:p14="http://schemas.microsoft.com/office/powerpoint/2010/main" val="3353718290"/>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D072E94-8669-4C9E-B4CE-CEF8B2E922BE}"/>
              </a:ext>
            </a:extLst>
          </p:cNvPr>
          <p:cNvSpPr/>
          <p:nvPr userDrawn="1"/>
        </p:nvSpPr>
        <p:spPr>
          <a:xfrm>
            <a:off x="0" y="0"/>
            <a:ext cx="3810001"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23000"/>
              </a:lnSpc>
              <a:spcBef>
                <a:spcPts val="600"/>
              </a:spcBef>
              <a:spcAft>
                <a:spcPts val="600"/>
              </a:spcAft>
            </a:pPr>
            <a:endParaRPr lang="en-US" sz="1600"/>
          </a:p>
        </p:txBody>
      </p:sp>
      <p:grpSp>
        <p:nvGrpSpPr>
          <p:cNvPr id="16" name="Group 15">
            <a:extLst>
              <a:ext uri="{FF2B5EF4-FFF2-40B4-BE49-F238E27FC236}">
                <a16:creationId xmlns:a16="http://schemas.microsoft.com/office/drawing/2014/main" id="{8A2F32C6-78A2-4AAB-A02B-59BB94047A70}"/>
              </a:ext>
            </a:extLst>
          </p:cNvPr>
          <p:cNvGrpSpPr/>
          <p:nvPr userDrawn="1"/>
        </p:nvGrpSpPr>
        <p:grpSpPr>
          <a:xfrm>
            <a:off x="304801" y="6126480"/>
            <a:ext cx="11582400" cy="426715"/>
            <a:chOff x="304801" y="6126480"/>
            <a:chExt cx="11582400" cy="426715"/>
          </a:xfrm>
        </p:grpSpPr>
        <p:sp>
          <p:nvSpPr>
            <p:cNvPr id="17" name="Rectangle 16">
              <a:extLst>
                <a:ext uri="{FF2B5EF4-FFF2-40B4-BE49-F238E27FC236}">
                  <a16:creationId xmlns:a16="http://schemas.microsoft.com/office/drawing/2014/main" id="{B405EC55-2A04-4132-96DE-B244948FC0F9}"/>
                </a:ext>
              </a:extLst>
            </p:cNvPr>
            <p:cNvSpPr/>
            <p:nvPr userDrawn="1"/>
          </p:nvSpPr>
          <p:spPr>
            <a:xfrm>
              <a:off x="304801" y="6126480"/>
              <a:ext cx="11582400" cy="426715"/>
            </a:xfrm>
            <a:prstGeom prst="rect">
              <a:avLst/>
            </a:prstGeom>
            <a:solidFill>
              <a:srgbClr val="1A4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8" name="Graphic 17">
              <a:extLst>
                <a:ext uri="{FF2B5EF4-FFF2-40B4-BE49-F238E27FC236}">
                  <a16:creationId xmlns:a16="http://schemas.microsoft.com/office/drawing/2014/main" id="{CBFDDA10-6B67-4BAC-9334-B2585CFF1A0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18536" y="6181797"/>
              <a:ext cx="744012" cy="316080"/>
            </a:xfrm>
            <a:prstGeom prst="rect">
              <a:avLst/>
            </a:prstGeom>
          </p:spPr>
        </p:pic>
        <p:cxnSp>
          <p:nvCxnSpPr>
            <p:cNvPr id="19" name="Straight Connector 18">
              <a:extLst>
                <a:ext uri="{FF2B5EF4-FFF2-40B4-BE49-F238E27FC236}">
                  <a16:creationId xmlns:a16="http://schemas.microsoft.com/office/drawing/2014/main" id="{5FB267B4-9E96-4E13-8787-FB6AED1B561A}"/>
                </a:ext>
              </a:extLst>
            </p:cNvPr>
            <p:cNvCxnSpPr>
              <a:cxnSpLocks/>
            </p:cNvCxnSpPr>
            <p:nvPr userDrawn="1"/>
          </p:nvCxnSpPr>
          <p:spPr>
            <a:xfrm>
              <a:off x="10490857"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57C8BD4-40FC-4F24-93E2-F21A515CD846}"/>
                </a:ext>
              </a:extLst>
            </p:cNvPr>
            <p:cNvCxnSpPr>
              <a:cxnSpLocks/>
            </p:cNvCxnSpPr>
            <p:nvPr userDrawn="1"/>
          </p:nvCxnSpPr>
          <p:spPr>
            <a:xfrm>
              <a:off x="9523015"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gr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t>4/22/2024</a:t>
            </a:fld>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a:t>Lorem ipsum dolor sit amet, consectetur adipiscing elit, sed do eiusmod tempor incididunt ut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7" name="Picture Placeholder 6">
            <a:extLst>
              <a:ext uri="{FF2B5EF4-FFF2-40B4-BE49-F238E27FC236}">
                <a16:creationId xmlns:a16="http://schemas.microsoft.com/office/drawing/2014/main" id="{D42F6829-FC2D-4E7E-9A17-6A186DAE53A0}"/>
              </a:ext>
            </a:extLst>
          </p:cNvPr>
          <p:cNvSpPr>
            <a:spLocks noGrp="1"/>
          </p:cNvSpPr>
          <p:nvPr>
            <p:ph type="pic" sz="quarter" idx="15"/>
          </p:nvPr>
        </p:nvSpPr>
        <p:spPr>
          <a:xfrm>
            <a:off x="1285875" y="304800"/>
            <a:ext cx="4038600" cy="5490497"/>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a:p>
        </p:txBody>
      </p:sp>
    </p:spTree>
    <p:extLst>
      <p:ext uri="{BB962C8B-B14F-4D97-AF65-F5344CB8AC3E}">
        <p14:creationId xmlns:p14="http://schemas.microsoft.com/office/powerpoint/2010/main" val="2775403408"/>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4F693-0D73-4FC7-9EAF-4766B7EC7A70}"/>
              </a:ext>
            </a:extLst>
          </p:cNvPr>
          <p:cNvSpPr>
            <a:spLocks noGrp="1"/>
          </p:cNvSpPr>
          <p:nvPr>
            <p:ph type="title" hasCustomPrompt="1"/>
          </p:nvPr>
        </p:nvSpPr>
        <p:spPr/>
        <p:txBody>
          <a:bodyPr/>
          <a:lstStyle/>
          <a:p>
            <a:r>
              <a:rPr lang="en-US"/>
              <a:t>YOUR SLIDE’S TITLE GOES HERE</a:t>
            </a:r>
          </a:p>
        </p:txBody>
      </p:sp>
      <p:sp>
        <p:nvSpPr>
          <p:cNvPr id="3" name="Date Placeholder 2">
            <a:extLst>
              <a:ext uri="{FF2B5EF4-FFF2-40B4-BE49-F238E27FC236}">
                <a16:creationId xmlns:a16="http://schemas.microsoft.com/office/drawing/2014/main" id="{32EF620C-F605-4A6F-9721-1F7698F9355B}"/>
              </a:ext>
            </a:extLst>
          </p:cNvPr>
          <p:cNvSpPr>
            <a:spLocks noGrp="1"/>
          </p:cNvSpPr>
          <p:nvPr>
            <p:ph type="dt" sz="half" idx="10"/>
          </p:nvPr>
        </p:nvSpPr>
        <p:spPr/>
        <p:txBody>
          <a:bodyPr/>
          <a:lstStyle/>
          <a:p>
            <a:fld id="{E9A8FE88-2579-405A-9912-4991AA592E62}" type="datetime1">
              <a:rPr lang="en-US" smtClean="0"/>
              <a:t>4/22/2024</a:t>
            </a:fld>
            <a:endParaRPr lang="en-US"/>
          </a:p>
        </p:txBody>
      </p:sp>
      <p:sp>
        <p:nvSpPr>
          <p:cNvPr id="4" name="Footer Placeholder 3">
            <a:extLst>
              <a:ext uri="{FF2B5EF4-FFF2-40B4-BE49-F238E27FC236}">
                <a16:creationId xmlns:a16="http://schemas.microsoft.com/office/drawing/2014/main" id="{D138F8A2-A769-4B1D-AA03-224F0907D938}"/>
              </a:ext>
            </a:extLst>
          </p:cNvPr>
          <p:cNvSpPr>
            <a:spLocks noGrp="1"/>
          </p:cNvSpPr>
          <p:nvPr>
            <p:ph type="ftr" sz="quarter" idx="11"/>
          </p:nvPr>
        </p:nvSpPr>
        <p:spPr/>
        <p:txBody>
          <a:bodyPr/>
          <a:lstStyle/>
          <a:p>
            <a:r>
              <a:rPr lang="en-US"/>
              <a:t>Lorem ipsum dolor sit amet, consectetur adipiscing elit, sed do eiusmod tempor incididunt ut labore et dolore.</a:t>
            </a:r>
          </a:p>
        </p:txBody>
      </p:sp>
      <p:sp>
        <p:nvSpPr>
          <p:cNvPr id="5" name="Slide Number Placeholder 4">
            <a:extLst>
              <a:ext uri="{FF2B5EF4-FFF2-40B4-BE49-F238E27FC236}">
                <a16:creationId xmlns:a16="http://schemas.microsoft.com/office/drawing/2014/main" id="{C4301F81-62B2-4186-9F73-1BD113DD8B45}"/>
              </a:ext>
            </a:extLst>
          </p:cNvPr>
          <p:cNvSpPr>
            <a:spLocks noGrp="1"/>
          </p:cNvSpPr>
          <p:nvPr>
            <p:ph type="sldNum" sz="quarter" idx="12"/>
          </p:nvPr>
        </p:nvSpPr>
        <p:spPr/>
        <p:txBody>
          <a:bodyPr/>
          <a:lstStyle/>
          <a:p>
            <a:fld id="{F477D24C-55BC-4150-BC77-7526DE4131D6}" type="slidenum">
              <a:rPr lang="en-US" smtClean="0"/>
              <a:t>‹#›</a:t>
            </a:fld>
            <a:endParaRPr lang="en-US"/>
          </a:p>
        </p:txBody>
      </p:sp>
    </p:spTree>
    <p:extLst>
      <p:ext uri="{BB962C8B-B14F-4D97-AF65-F5344CB8AC3E}">
        <p14:creationId xmlns:p14="http://schemas.microsoft.com/office/powerpoint/2010/main" val="208942888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Title and Sub-til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t>4/22/2024</a:t>
            </a:fld>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a:t>Lorem ipsum dolor sit amet, consectetur adipiscing elit, sed do eiusmod tempor incididunt ut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Tree>
    <p:extLst>
      <p:ext uri="{BB962C8B-B14F-4D97-AF65-F5344CB8AC3E}">
        <p14:creationId xmlns:p14="http://schemas.microsoft.com/office/powerpoint/2010/main" val="1564425919"/>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Title, Sub-title and a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t>4/22/2024</a:t>
            </a:fld>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a:t>Lorem ipsum dolor sit amet, consectetur adipiscing elit, sed do eiusmod tempor incididunt ut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
        <p:nvSpPr>
          <p:cNvPr id="10" name="Picture Placeholder 6">
            <a:extLst>
              <a:ext uri="{FF2B5EF4-FFF2-40B4-BE49-F238E27FC236}">
                <a16:creationId xmlns:a16="http://schemas.microsoft.com/office/drawing/2014/main" id="{181C5CAE-6039-4CD8-899D-F995448B72D2}"/>
              </a:ext>
            </a:extLst>
          </p:cNvPr>
          <p:cNvSpPr>
            <a:spLocks noGrp="1"/>
          </p:cNvSpPr>
          <p:nvPr>
            <p:ph type="pic" sz="quarter" idx="15"/>
          </p:nvPr>
        </p:nvSpPr>
        <p:spPr>
          <a:xfrm>
            <a:off x="9417571" y="2057400"/>
            <a:ext cx="2469627" cy="3771900"/>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endParaRPr lang="en-US"/>
          </a:p>
        </p:txBody>
      </p:sp>
    </p:spTree>
    <p:extLst>
      <p:ext uri="{BB962C8B-B14F-4D97-AF65-F5344CB8AC3E}">
        <p14:creationId xmlns:p14="http://schemas.microsoft.com/office/powerpoint/2010/main" val="2625892374"/>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Picture and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5788152" cy="701731"/>
          </a:xfrm>
        </p:spPr>
        <p:txBody>
          <a:bodyPr/>
          <a:lstStyle>
            <a:lvl1pPr>
              <a:defRPr/>
            </a:lvl1pPr>
          </a:lstStyle>
          <a:p>
            <a:r>
              <a:rPr lang="en-US"/>
              <a:t>SLIDE’S HEADING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t>4/22/2024</a:t>
            </a:fld>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a:t>Lorem ipsum dolor sit amet, consectetur adipiscing elit, sed do eiusmod tempor incididunt ut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19" name="Text Placeholder 8">
            <a:extLst>
              <a:ext uri="{FF2B5EF4-FFF2-40B4-BE49-F238E27FC236}">
                <a16:creationId xmlns:a16="http://schemas.microsoft.com/office/drawing/2014/main" id="{93BAD73E-AB62-4742-9117-73D1A1AD77C3}"/>
              </a:ext>
            </a:extLst>
          </p:cNvPr>
          <p:cNvSpPr>
            <a:spLocks noGrp="1"/>
          </p:cNvSpPr>
          <p:nvPr>
            <p:ph type="body" sz="quarter" idx="13" hasCustomPrompt="1"/>
          </p:nvPr>
        </p:nvSpPr>
        <p:spPr>
          <a:xfrm>
            <a:off x="304799" y="1031272"/>
            <a:ext cx="5791199" cy="1251699"/>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Do your best to not exceed three lines.</a:t>
            </a:r>
          </a:p>
        </p:txBody>
      </p:sp>
      <p:sp>
        <p:nvSpPr>
          <p:cNvPr id="20" name="Picture Placeholder 6">
            <a:extLst>
              <a:ext uri="{FF2B5EF4-FFF2-40B4-BE49-F238E27FC236}">
                <a16:creationId xmlns:a16="http://schemas.microsoft.com/office/drawing/2014/main" id="{8E81E912-B839-4D85-B263-26B7C475C554}"/>
              </a:ext>
            </a:extLst>
          </p:cNvPr>
          <p:cNvSpPr>
            <a:spLocks noGrp="1"/>
          </p:cNvSpPr>
          <p:nvPr>
            <p:ph type="pic" sz="quarter" idx="15"/>
          </p:nvPr>
        </p:nvSpPr>
        <p:spPr>
          <a:xfrm>
            <a:off x="304800" y="2391515"/>
            <a:ext cx="5791200" cy="3437785"/>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endParaRPr lang="en-US"/>
          </a:p>
        </p:txBody>
      </p:sp>
    </p:spTree>
    <p:extLst>
      <p:ext uri="{BB962C8B-B14F-4D97-AF65-F5344CB8AC3E}">
        <p14:creationId xmlns:p14="http://schemas.microsoft.com/office/powerpoint/2010/main" val="925540472"/>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Social Media - Pictures and Dat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t>4/22/2024</a:t>
            </a:fld>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a:t>Lorem ipsum dolor sit amet, consectetur adipiscing elit, sed do eiusmod tempor incididunt ut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
        <p:nvSpPr>
          <p:cNvPr id="17" name="Picture Placeholder 6">
            <a:extLst>
              <a:ext uri="{FF2B5EF4-FFF2-40B4-BE49-F238E27FC236}">
                <a16:creationId xmlns:a16="http://schemas.microsoft.com/office/drawing/2014/main" id="{E1A59FBD-C82A-4C52-8A4C-A71F70141DCC}"/>
              </a:ext>
            </a:extLst>
          </p:cNvPr>
          <p:cNvSpPr>
            <a:spLocks noGrp="1"/>
          </p:cNvSpPr>
          <p:nvPr>
            <p:ph type="pic" sz="quarter" idx="15"/>
          </p:nvPr>
        </p:nvSpPr>
        <p:spPr>
          <a:xfrm>
            <a:off x="304800" y="2057400"/>
            <a:ext cx="2584498" cy="2584498"/>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a:p>
        </p:txBody>
      </p:sp>
      <p:sp>
        <p:nvSpPr>
          <p:cNvPr id="18" name="Picture Placeholder 6">
            <a:extLst>
              <a:ext uri="{FF2B5EF4-FFF2-40B4-BE49-F238E27FC236}">
                <a16:creationId xmlns:a16="http://schemas.microsoft.com/office/drawing/2014/main" id="{CB7EC3FD-1533-4AF8-AA1D-4C511B0A3ABC}"/>
              </a:ext>
            </a:extLst>
          </p:cNvPr>
          <p:cNvSpPr>
            <a:spLocks noGrp="1"/>
          </p:cNvSpPr>
          <p:nvPr>
            <p:ph type="pic" sz="quarter" idx="16"/>
          </p:nvPr>
        </p:nvSpPr>
        <p:spPr>
          <a:xfrm>
            <a:off x="3297614" y="2063887"/>
            <a:ext cx="2584498" cy="2584498"/>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a:p>
        </p:txBody>
      </p:sp>
      <p:sp>
        <p:nvSpPr>
          <p:cNvPr id="19" name="Picture Placeholder 6">
            <a:extLst>
              <a:ext uri="{FF2B5EF4-FFF2-40B4-BE49-F238E27FC236}">
                <a16:creationId xmlns:a16="http://schemas.microsoft.com/office/drawing/2014/main" id="{AE7A9FB1-400D-4CAA-99DF-4675C3977275}"/>
              </a:ext>
            </a:extLst>
          </p:cNvPr>
          <p:cNvSpPr>
            <a:spLocks noGrp="1"/>
          </p:cNvSpPr>
          <p:nvPr>
            <p:ph type="pic" sz="quarter" idx="17"/>
          </p:nvPr>
        </p:nvSpPr>
        <p:spPr>
          <a:xfrm>
            <a:off x="6296915" y="2063887"/>
            <a:ext cx="2584498" cy="2584498"/>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a:p>
        </p:txBody>
      </p:sp>
      <p:sp>
        <p:nvSpPr>
          <p:cNvPr id="20" name="Picture Placeholder 6">
            <a:extLst>
              <a:ext uri="{FF2B5EF4-FFF2-40B4-BE49-F238E27FC236}">
                <a16:creationId xmlns:a16="http://schemas.microsoft.com/office/drawing/2014/main" id="{EC9A474B-0150-45E2-BAAE-F9C6BF0B608E}"/>
              </a:ext>
            </a:extLst>
          </p:cNvPr>
          <p:cNvSpPr>
            <a:spLocks noGrp="1"/>
          </p:cNvSpPr>
          <p:nvPr>
            <p:ph type="pic" sz="quarter" idx="18"/>
          </p:nvPr>
        </p:nvSpPr>
        <p:spPr>
          <a:xfrm>
            <a:off x="9296216" y="2063887"/>
            <a:ext cx="2584498" cy="2584498"/>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a:p>
        </p:txBody>
      </p:sp>
    </p:spTree>
    <p:extLst>
      <p:ext uri="{BB962C8B-B14F-4D97-AF65-F5344CB8AC3E}">
        <p14:creationId xmlns:p14="http://schemas.microsoft.com/office/powerpoint/2010/main" val="2858211641"/>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Title and Subtitle - Table Chart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t>4/22/2024</a:t>
            </a:fld>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a:t>Lorem ipsum dolor sit amet, consectetur adipiscing elit, sed do eiusmod tempor incididunt ut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
        <p:nvSpPr>
          <p:cNvPr id="11" name="Picture Placeholder 6">
            <a:extLst>
              <a:ext uri="{FF2B5EF4-FFF2-40B4-BE49-F238E27FC236}">
                <a16:creationId xmlns:a16="http://schemas.microsoft.com/office/drawing/2014/main" id="{6C82EEC8-190C-4B35-AAD0-CBAF1C0ACFAF}"/>
              </a:ext>
            </a:extLst>
          </p:cNvPr>
          <p:cNvSpPr>
            <a:spLocks noGrp="1"/>
          </p:cNvSpPr>
          <p:nvPr>
            <p:ph type="pic" sz="quarter" idx="15" hasCustomPrompt="1"/>
          </p:nvPr>
        </p:nvSpPr>
        <p:spPr>
          <a:xfrm>
            <a:off x="8132490" y="2057399"/>
            <a:ext cx="3754711" cy="1710013"/>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r>
              <a:rPr lang="en-US"/>
              <a:t>Picture</a:t>
            </a:r>
          </a:p>
        </p:txBody>
      </p:sp>
    </p:spTree>
    <p:extLst>
      <p:ext uri="{BB962C8B-B14F-4D97-AF65-F5344CB8AC3E}">
        <p14:creationId xmlns:p14="http://schemas.microsoft.com/office/powerpoint/2010/main" val="2803480063"/>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1_Title and Sub-tilt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83BEAE8-F93C-4D0C-B8D8-2472AE46BB29}"/>
              </a:ext>
            </a:extLst>
          </p:cNvPr>
          <p:cNvSpPr/>
          <p:nvPr userDrawn="1"/>
        </p:nvSpPr>
        <p:spPr>
          <a:xfrm>
            <a:off x="304800" y="0"/>
            <a:ext cx="5788152" cy="582672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23000"/>
              </a:lnSpc>
              <a:spcBef>
                <a:spcPts val="600"/>
              </a:spcBef>
              <a:spcAft>
                <a:spcPts val="600"/>
              </a:spcAft>
            </a:pPr>
            <a:endParaRPr lang="en-US" sz="1600"/>
          </a:p>
        </p:txBody>
      </p:sp>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639192" y="172857"/>
            <a:ext cx="5122416" cy="701731"/>
          </a:xfrm>
        </p:spPr>
        <p:txBody>
          <a:bodyPr/>
          <a:lstStyle>
            <a:lvl1pPr>
              <a:defRPr>
                <a:solidFill>
                  <a:schemeClr val="bg1"/>
                </a:solidFill>
              </a:defRPr>
            </a:lvl1pPr>
          </a:lstStyle>
          <a:p>
            <a:r>
              <a:rPr lang="en-US"/>
              <a:t>HEADING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t>4/22/2024</a:t>
            </a:fld>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a:t>Lorem ipsum dolor sit amet, consectetur adipiscing elit, sed do eiusmod tempor incididunt ut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639192" y="1031273"/>
            <a:ext cx="5122416" cy="850392"/>
          </a:xfrm>
        </p:spPr>
        <p:txBody>
          <a:bodyPr>
            <a:noAutofit/>
          </a:bodyPr>
          <a:lstStyle>
            <a:lvl1pPr marL="0" indent="0">
              <a:buNone/>
              <a:defRPr sz="2100">
                <a:solidFill>
                  <a:schemeClr val="bg1"/>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over here. Do your best to not exceed two lines.</a:t>
            </a:r>
          </a:p>
        </p:txBody>
      </p:sp>
      <p:cxnSp>
        <p:nvCxnSpPr>
          <p:cNvPr id="8" name="Straight Connector 7">
            <a:extLst>
              <a:ext uri="{FF2B5EF4-FFF2-40B4-BE49-F238E27FC236}">
                <a16:creationId xmlns:a16="http://schemas.microsoft.com/office/drawing/2014/main" id="{882163AD-4A13-48AB-A487-B47BA230B483}"/>
              </a:ext>
            </a:extLst>
          </p:cNvPr>
          <p:cNvCxnSpPr/>
          <p:nvPr userDrawn="1"/>
        </p:nvCxnSpPr>
        <p:spPr>
          <a:xfrm>
            <a:off x="716287" y="957194"/>
            <a:ext cx="597962" cy="0"/>
          </a:xfrm>
          <a:prstGeom prst="line">
            <a:avLst/>
          </a:prstGeom>
          <a:ln w="76200">
            <a:solidFill>
              <a:srgbClr val="EC515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4418997"/>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Laptop Mockup 1">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7000A5D3-CBD7-40DA-B6C6-0106631BE69D}"/>
              </a:ext>
            </a:extLst>
          </p:cNvPr>
          <p:cNvSpPr>
            <a:spLocks noGrp="1"/>
          </p:cNvSpPr>
          <p:nvPr>
            <p:ph type="pic" sz="quarter" idx="14"/>
          </p:nvPr>
        </p:nvSpPr>
        <p:spPr>
          <a:xfrm>
            <a:off x="1034461" y="2494195"/>
            <a:ext cx="4426133" cy="2768600"/>
          </a:xfrm>
          <a:custGeom>
            <a:avLst/>
            <a:gdLst>
              <a:gd name="connsiteX0" fmla="*/ 0 w 4426133"/>
              <a:gd name="connsiteY0" fmla="*/ 0 h 2768600"/>
              <a:gd name="connsiteX1" fmla="*/ 4426133 w 4426133"/>
              <a:gd name="connsiteY1" fmla="*/ 0 h 2768600"/>
              <a:gd name="connsiteX2" fmla="*/ 4426133 w 4426133"/>
              <a:gd name="connsiteY2" fmla="*/ 2768600 h 2768600"/>
              <a:gd name="connsiteX3" fmla="*/ 0 w 4426133"/>
              <a:gd name="connsiteY3" fmla="*/ 2768600 h 2768600"/>
            </a:gdLst>
            <a:ahLst/>
            <a:cxnLst>
              <a:cxn ang="0">
                <a:pos x="connsiteX0" y="connsiteY0"/>
              </a:cxn>
              <a:cxn ang="0">
                <a:pos x="connsiteX1" y="connsiteY1"/>
              </a:cxn>
              <a:cxn ang="0">
                <a:pos x="connsiteX2" y="connsiteY2"/>
              </a:cxn>
              <a:cxn ang="0">
                <a:pos x="connsiteX3" y="connsiteY3"/>
              </a:cxn>
            </a:cxnLst>
            <a:rect l="l" t="t" r="r" b="b"/>
            <a:pathLst>
              <a:path w="4426133" h="2768600">
                <a:moveTo>
                  <a:pt x="0" y="0"/>
                </a:moveTo>
                <a:lnTo>
                  <a:pt x="4426133" y="0"/>
                </a:lnTo>
                <a:lnTo>
                  <a:pt x="4426133" y="2768600"/>
                </a:lnTo>
                <a:lnTo>
                  <a:pt x="0" y="2768600"/>
                </a:lnTo>
                <a:close/>
              </a:path>
            </a:pathLst>
          </a:custGeom>
          <a:gradFill>
            <a:gsLst>
              <a:gs pos="0">
                <a:schemeClr val="accent5">
                  <a:lumMod val="20000"/>
                  <a:lumOff val="80000"/>
                </a:schemeClr>
              </a:gs>
              <a:gs pos="72000">
                <a:schemeClr val="accent5">
                  <a:lumMod val="40000"/>
                  <a:lumOff val="60000"/>
                </a:schemeClr>
              </a:gs>
            </a:gsLst>
            <a:lin ang="2700000" scaled="1"/>
          </a:gradFill>
        </p:spPr>
        <p:txBody>
          <a:bodyPr wrap="square" anchor="ctr">
            <a:noAutofit/>
          </a:bodyPr>
          <a:lstStyle>
            <a:lvl1pPr marL="0" indent="0" algn="ctr">
              <a:buNone/>
              <a:defRPr/>
            </a:lvl1pPr>
          </a:lstStyle>
          <a:p>
            <a:endParaRPr lang="en-US"/>
          </a:p>
        </p:txBody>
      </p:sp>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t>4/22/2024</a:t>
            </a:fld>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a:t>Lorem ipsum dolor sit amet, consectetur adipiscing elit, sed do eiusmod tempor incididunt ut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Tree>
    <p:extLst>
      <p:ext uri="{BB962C8B-B14F-4D97-AF65-F5344CB8AC3E}">
        <p14:creationId xmlns:p14="http://schemas.microsoft.com/office/powerpoint/2010/main" val="24130752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s and Image on the Right 3">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609909C-F8EB-4588-A2C4-BCA7B7D97A6C}"/>
              </a:ext>
            </a:extLst>
          </p:cNvPr>
          <p:cNvSpPr/>
          <p:nvPr userDrawn="1"/>
        </p:nvSpPr>
        <p:spPr>
          <a:xfrm>
            <a:off x="304800" y="304800"/>
            <a:ext cx="5791200" cy="54863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23000"/>
              </a:lnSpc>
              <a:spcBef>
                <a:spcPts val="600"/>
              </a:spcBef>
              <a:spcAft>
                <a:spcPts val="600"/>
              </a:spcAft>
            </a:pPr>
            <a:endParaRPr lang="en-US" sz="1600"/>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t>4/22/2024</a:t>
            </a:fld>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a:t>Lorem ipsum dolor sit amet, consectetur adipiscing elit, sed do eiusmod tempor incididunt ut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782574" y="724109"/>
            <a:ext cx="4736236" cy="1233952"/>
          </a:xfrm>
        </p:spPr>
        <p:txBody>
          <a:bodyPr>
            <a:noAutofit/>
          </a:bodyPr>
          <a:lstStyle>
            <a:lvl1pPr marL="0" indent="0">
              <a:buNone/>
              <a:defRPr sz="2100">
                <a:solidFill>
                  <a:schemeClr val="bg1"/>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Use this box to bring in a key takeaway or summary into your slide. Do your best to keep things in three lines or less.</a:t>
            </a:r>
          </a:p>
        </p:txBody>
      </p:sp>
      <p:sp>
        <p:nvSpPr>
          <p:cNvPr id="7" name="Picture Placeholder 6">
            <a:extLst>
              <a:ext uri="{FF2B5EF4-FFF2-40B4-BE49-F238E27FC236}">
                <a16:creationId xmlns:a16="http://schemas.microsoft.com/office/drawing/2014/main" id="{D42F6829-FC2D-4E7E-9A17-6A186DAE53A0}"/>
              </a:ext>
            </a:extLst>
          </p:cNvPr>
          <p:cNvSpPr>
            <a:spLocks noGrp="1"/>
          </p:cNvSpPr>
          <p:nvPr>
            <p:ph type="pic" sz="quarter" idx="15"/>
          </p:nvPr>
        </p:nvSpPr>
        <p:spPr>
          <a:xfrm>
            <a:off x="6099048" y="304800"/>
            <a:ext cx="5788152" cy="5486397"/>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endParaRPr lang="en-US"/>
          </a:p>
        </p:txBody>
      </p:sp>
    </p:spTree>
    <p:extLst>
      <p:ext uri="{BB962C8B-B14F-4D97-AF65-F5344CB8AC3E}">
        <p14:creationId xmlns:p14="http://schemas.microsoft.com/office/powerpoint/2010/main" val="2660264168"/>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Desktop Mockup">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7E73281B-957A-4450-932A-7935A2D2C5C2}"/>
              </a:ext>
            </a:extLst>
          </p:cNvPr>
          <p:cNvSpPr>
            <a:spLocks noGrp="1"/>
          </p:cNvSpPr>
          <p:nvPr>
            <p:ph type="pic" sz="quarter" idx="14"/>
          </p:nvPr>
        </p:nvSpPr>
        <p:spPr>
          <a:xfrm>
            <a:off x="3848100" y="2255520"/>
            <a:ext cx="4495800" cy="2567940"/>
          </a:xfrm>
          <a:custGeom>
            <a:avLst/>
            <a:gdLst>
              <a:gd name="connsiteX0" fmla="*/ 0 w 4495800"/>
              <a:gd name="connsiteY0" fmla="*/ 0 h 2567940"/>
              <a:gd name="connsiteX1" fmla="*/ 4495800 w 4495800"/>
              <a:gd name="connsiteY1" fmla="*/ 0 h 2567940"/>
              <a:gd name="connsiteX2" fmla="*/ 4495800 w 4495800"/>
              <a:gd name="connsiteY2" fmla="*/ 2567940 h 2567940"/>
              <a:gd name="connsiteX3" fmla="*/ 0 w 4495800"/>
              <a:gd name="connsiteY3" fmla="*/ 2567940 h 2567940"/>
            </a:gdLst>
            <a:ahLst/>
            <a:cxnLst>
              <a:cxn ang="0">
                <a:pos x="connsiteX0" y="connsiteY0"/>
              </a:cxn>
              <a:cxn ang="0">
                <a:pos x="connsiteX1" y="connsiteY1"/>
              </a:cxn>
              <a:cxn ang="0">
                <a:pos x="connsiteX2" y="connsiteY2"/>
              </a:cxn>
              <a:cxn ang="0">
                <a:pos x="connsiteX3" y="connsiteY3"/>
              </a:cxn>
            </a:cxnLst>
            <a:rect l="l" t="t" r="r" b="b"/>
            <a:pathLst>
              <a:path w="4495800" h="2567940">
                <a:moveTo>
                  <a:pt x="0" y="0"/>
                </a:moveTo>
                <a:lnTo>
                  <a:pt x="4495800" y="0"/>
                </a:lnTo>
                <a:lnTo>
                  <a:pt x="4495800" y="2567940"/>
                </a:lnTo>
                <a:lnTo>
                  <a:pt x="0" y="2567940"/>
                </a:lnTo>
                <a:close/>
              </a:path>
            </a:pathLst>
          </a:custGeom>
          <a:gradFill>
            <a:gsLst>
              <a:gs pos="0">
                <a:schemeClr val="accent5">
                  <a:lumMod val="20000"/>
                  <a:lumOff val="80000"/>
                </a:schemeClr>
              </a:gs>
              <a:gs pos="72000">
                <a:schemeClr val="accent5">
                  <a:lumMod val="40000"/>
                  <a:lumOff val="60000"/>
                </a:schemeClr>
              </a:gs>
            </a:gsLst>
            <a:lin ang="2700000" scaled="1"/>
          </a:gradFill>
        </p:spPr>
        <p:txBody>
          <a:bodyPr wrap="square" anchor="ctr">
            <a:noAutofit/>
          </a:bodyPr>
          <a:lstStyle>
            <a:lvl1pPr marL="0" indent="0" algn="ctr">
              <a:buNone/>
              <a:defRPr/>
            </a:lvl1pPr>
          </a:lstStyle>
          <a:p>
            <a:endParaRPr lang="en-US"/>
          </a:p>
        </p:txBody>
      </p:sp>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t>4/22/2024</a:t>
            </a:fld>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a:t>Lorem ipsum dolor sit amet, consectetur adipiscing elit, sed do eiusmod tempor incididunt ut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Tree>
    <p:extLst>
      <p:ext uri="{BB962C8B-B14F-4D97-AF65-F5344CB8AC3E}">
        <p14:creationId xmlns:p14="http://schemas.microsoft.com/office/powerpoint/2010/main" val="1793841374"/>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preserve="1" userDrawn="1">
  <p:cSld name="Laptop Contrast">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7D3379F5-E8B4-4D18-AFEB-0F1C1FD066AD}"/>
              </a:ext>
            </a:extLst>
          </p:cNvPr>
          <p:cNvSpPr>
            <a:spLocks noGrp="1"/>
          </p:cNvSpPr>
          <p:nvPr>
            <p:ph type="pic" sz="quarter" idx="13"/>
          </p:nvPr>
        </p:nvSpPr>
        <p:spPr>
          <a:xfrm>
            <a:off x="585790" y="959254"/>
            <a:ext cx="6406935" cy="4007616"/>
          </a:xfrm>
          <a:custGeom>
            <a:avLst/>
            <a:gdLst>
              <a:gd name="connsiteX0" fmla="*/ 0 w 6406935"/>
              <a:gd name="connsiteY0" fmla="*/ 0 h 4007616"/>
              <a:gd name="connsiteX1" fmla="*/ 6406935 w 6406935"/>
              <a:gd name="connsiteY1" fmla="*/ 0 h 4007616"/>
              <a:gd name="connsiteX2" fmla="*/ 6406935 w 6406935"/>
              <a:gd name="connsiteY2" fmla="*/ 4007616 h 4007616"/>
              <a:gd name="connsiteX3" fmla="*/ 0 w 6406935"/>
              <a:gd name="connsiteY3" fmla="*/ 4007616 h 4007616"/>
            </a:gdLst>
            <a:ahLst/>
            <a:cxnLst>
              <a:cxn ang="0">
                <a:pos x="connsiteX0" y="connsiteY0"/>
              </a:cxn>
              <a:cxn ang="0">
                <a:pos x="connsiteX1" y="connsiteY1"/>
              </a:cxn>
              <a:cxn ang="0">
                <a:pos x="connsiteX2" y="connsiteY2"/>
              </a:cxn>
              <a:cxn ang="0">
                <a:pos x="connsiteX3" y="connsiteY3"/>
              </a:cxn>
            </a:cxnLst>
            <a:rect l="l" t="t" r="r" b="b"/>
            <a:pathLst>
              <a:path w="6406935" h="4007616">
                <a:moveTo>
                  <a:pt x="0" y="0"/>
                </a:moveTo>
                <a:lnTo>
                  <a:pt x="6406935" y="0"/>
                </a:lnTo>
                <a:lnTo>
                  <a:pt x="6406935" y="4007616"/>
                </a:lnTo>
                <a:lnTo>
                  <a:pt x="0" y="4007616"/>
                </a:lnTo>
                <a:close/>
              </a:path>
            </a:pathLst>
          </a:custGeom>
          <a:gradFill>
            <a:gsLst>
              <a:gs pos="0">
                <a:schemeClr val="accent5">
                  <a:lumMod val="20000"/>
                  <a:lumOff val="80000"/>
                </a:schemeClr>
              </a:gs>
              <a:gs pos="72000">
                <a:schemeClr val="accent5">
                  <a:lumMod val="40000"/>
                  <a:lumOff val="60000"/>
                </a:schemeClr>
              </a:gs>
            </a:gsLst>
            <a:lin ang="2700000" scaled="1"/>
          </a:gradFill>
        </p:spPr>
        <p:txBody>
          <a:bodyPr wrap="square" anchor="ctr">
            <a:noAutofit/>
          </a:bodyPr>
          <a:lstStyle>
            <a:lvl1pPr marL="0" indent="0" algn="ctr">
              <a:buNone/>
              <a:defRPr/>
            </a:lvl1pPr>
          </a:lstStyle>
          <a:p>
            <a:endParaRPr lang="en-US"/>
          </a:p>
        </p:txBody>
      </p:sp>
      <p:grpSp>
        <p:nvGrpSpPr>
          <p:cNvPr id="5" name="Group 4">
            <a:extLst>
              <a:ext uri="{FF2B5EF4-FFF2-40B4-BE49-F238E27FC236}">
                <a16:creationId xmlns:a16="http://schemas.microsoft.com/office/drawing/2014/main" id="{AD804BB7-23CE-4D0D-BED9-76340ED3117D}"/>
              </a:ext>
            </a:extLst>
          </p:cNvPr>
          <p:cNvGrpSpPr/>
          <p:nvPr userDrawn="1"/>
        </p:nvGrpSpPr>
        <p:grpSpPr>
          <a:xfrm>
            <a:off x="304801" y="6126480"/>
            <a:ext cx="11582400" cy="426715"/>
            <a:chOff x="304801" y="6126480"/>
            <a:chExt cx="11582400" cy="426715"/>
          </a:xfrm>
        </p:grpSpPr>
        <p:sp>
          <p:nvSpPr>
            <p:cNvPr id="6" name="Rectangle 5">
              <a:extLst>
                <a:ext uri="{FF2B5EF4-FFF2-40B4-BE49-F238E27FC236}">
                  <a16:creationId xmlns:a16="http://schemas.microsoft.com/office/drawing/2014/main" id="{CEFFC64D-F2EF-43F6-B0C4-9614C5AC3E79}"/>
                </a:ext>
              </a:extLst>
            </p:cNvPr>
            <p:cNvSpPr/>
            <p:nvPr userDrawn="1"/>
          </p:nvSpPr>
          <p:spPr>
            <a:xfrm>
              <a:off x="304801" y="6126480"/>
              <a:ext cx="11582400" cy="426715"/>
            </a:xfrm>
            <a:prstGeom prst="rect">
              <a:avLst/>
            </a:prstGeom>
            <a:solidFill>
              <a:srgbClr val="1A4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Graphic 6">
              <a:extLst>
                <a:ext uri="{FF2B5EF4-FFF2-40B4-BE49-F238E27FC236}">
                  <a16:creationId xmlns:a16="http://schemas.microsoft.com/office/drawing/2014/main" id="{14E35AC8-6A53-4C18-91F6-B3FD147E3FD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18536" y="6181797"/>
              <a:ext cx="744012" cy="316080"/>
            </a:xfrm>
            <a:prstGeom prst="rect">
              <a:avLst/>
            </a:prstGeom>
          </p:spPr>
        </p:pic>
        <p:cxnSp>
          <p:nvCxnSpPr>
            <p:cNvPr id="8" name="Straight Connector 7">
              <a:extLst>
                <a:ext uri="{FF2B5EF4-FFF2-40B4-BE49-F238E27FC236}">
                  <a16:creationId xmlns:a16="http://schemas.microsoft.com/office/drawing/2014/main" id="{01DE9EEA-05BA-4CFC-9DED-CB90365BA0A5}"/>
                </a:ext>
              </a:extLst>
            </p:cNvPr>
            <p:cNvCxnSpPr>
              <a:cxnSpLocks/>
            </p:cNvCxnSpPr>
            <p:nvPr userDrawn="1"/>
          </p:nvCxnSpPr>
          <p:spPr>
            <a:xfrm>
              <a:off x="10490857"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A09199C-FAAA-4E68-A512-C7652A2FACC3}"/>
                </a:ext>
              </a:extLst>
            </p:cNvPr>
            <p:cNvCxnSpPr>
              <a:cxnSpLocks/>
            </p:cNvCxnSpPr>
            <p:nvPr userDrawn="1"/>
          </p:nvCxnSpPr>
          <p:spPr>
            <a:xfrm>
              <a:off x="9523015"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grpSp>
      <p:sp>
        <p:nvSpPr>
          <p:cNvPr id="2" name="Date Placeholder 1">
            <a:extLst>
              <a:ext uri="{FF2B5EF4-FFF2-40B4-BE49-F238E27FC236}">
                <a16:creationId xmlns:a16="http://schemas.microsoft.com/office/drawing/2014/main" id="{541E0404-1886-4A51-A3DF-16EBBC2C6C7F}"/>
              </a:ext>
            </a:extLst>
          </p:cNvPr>
          <p:cNvSpPr>
            <a:spLocks noGrp="1"/>
          </p:cNvSpPr>
          <p:nvPr>
            <p:ph type="dt" sz="half" idx="10"/>
          </p:nvPr>
        </p:nvSpPr>
        <p:spPr/>
        <p:txBody>
          <a:bodyPr/>
          <a:lstStyle/>
          <a:p>
            <a:fld id="{34AB5B86-9506-4CE9-A86D-514C0868F0EB}" type="datetime1">
              <a:rPr lang="en-US" smtClean="0"/>
              <a:t>4/22/2024</a:t>
            </a:fld>
            <a:endParaRPr lang="en-US"/>
          </a:p>
        </p:txBody>
      </p:sp>
      <p:sp>
        <p:nvSpPr>
          <p:cNvPr id="3" name="Footer Placeholder 2">
            <a:extLst>
              <a:ext uri="{FF2B5EF4-FFF2-40B4-BE49-F238E27FC236}">
                <a16:creationId xmlns:a16="http://schemas.microsoft.com/office/drawing/2014/main" id="{45E7757F-229C-4082-AC04-8AFC6341E5EE}"/>
              </a:ext>
            </a:extLst>
          </p:cNvPr>
          <p:cNvSpPr>
            <a:spLocks noGrp="1"/>
          </p:cNvSpPr>
          <p:nvPr>
            <p:ph type="ftr" sz="quarter" idx="11"/>
          </p:nvPr>
        </p:nvSpPr>
        <p:spPr/>
        <p:txBody>
          <a:bodyPr/>
          <a:lstStyle/>
          <a:p>
            <a:r>
              <a:rPr lang="en-US"/>
              <a:t>Lorem ipsum dolor sit amet, consectetur adipiscing elit, sed do eiusmod tempor incididunt ut labore et dolore.</a:t>
            </a:r>
          </a:p>
        </p:txBody>
      </p:sp>
      <p:sp>
        <p:nvSpPr>
          <p:cNvPr id="4" name="Slide Number Placeholder 3">
            <a:extLst>
              <a:ext uri="{FF2B5EF4-FFF2-40B4-BE49-F238E27FC236}">
                <a16:creationId xmlns:a16="http://schemas.microsoft.com/office/drawing/2014/main" id="{F0B9162F-D10A-44C6-8C5D-0D86283BB4E3}"/>
              </a:ext>
            </a:extLst>
          </p:cNvPr>
          <p:cNvSpPr>
            <a:spLocks noGrp="1"/>
          </p:cNvSpPr>
          <p:nvPr>
            <p:ph type="sldNum" sz="quarter" idx="12"/>
          </p:nvPr>
        </p:nvSpPr>
        <p:spPr/>
        <p:txBody>
          <a:bodyPr/>
          <a:lstStyle/>
          <a:p>
            <a:fld id="{F477D24C-55BC-4150-BC77-7526DE4131D6}" type="slidenum">
              <a:rPr lang="en-US" smtClean="0"/>
              <a:t>‹#›</a:t>
            </a:fld>
            <a:endParaRPr lang="en-US"/>
          </a:p>
        </p:txBody>
      </p:sp>
    </p:spTree>
    <p:extLst>
      <p:ext uri="{BB962C8B-B14F-4D97-AF65-F5344CB8AC3E}">
        <p14:creationId xmlns:p14="http://schemas.microsoft.com/office/powerpoint/2010/main" val="2558043628"/>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preserve="1" userDrawn="1">
  <p:cSld name="Phone Contrast">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4C12B0C2-6102-4D4C-8F14-801B3A57894B}"/>
              </a:ext>
            </a:extLst>
          </p:cNvPr>
          <p:cNvSpPr>
            <a:spLocks noGrp="1"/>
          </p:cNvSpPr>
          <p:nvPr>
            <p:ph type="pic" sz="quarter" idx="14"/>
          </p:nvPr>
        </p:nvSpPr>
        <p:spPr>
          <a:xfrm>
            <a:off x="1817489" y="443883"/>
            <a:ext cx="2445150" cy="5191215"/>
          </a:xfrm>
          <a:custGeom>
            <a:avLst/>
            <a:gdLst>
              <a:gd name="connsiteX0" fmla="*/ 0 w 2445150"/>
              <a:gd name="connsiteY0" fmla="*/ 0 h 5191215"/>
              <a:gd name="connsiteX1" fmla="*/ 2445150 w 2445150"/>
              <a:gd name="connsiteY1" fmla="*/ 0 h 5191215"/>
              <a:gd name="connsiteX2" fmla="*/ 2445150 w 2445150"/>
              <a:gd name="connsiteY2" fmla="*/ 5191215 h 5191215"/>
              <a:gd name="connsiteX3" fmla="*/ 0 w 2445150"/>
              <a:gd name="connsiteY3" fmla="*/ 5191215 h 5191215"/>
            </a:gdLst>
            <a:ahLst/>
            <a:cxnLst>
              <a:cxn ang="0">
                <a:pos x="connsiteX0" y="connsiteY0"/>
              </a:cxn>
              <a:cxn ang="0">
                <a:pos x="connsiteX1" y="connsiteY1"/>
              </a:cxn>
              <a:cxn ang="0">
                <a:pos x="connsiteX2" y="connsiteY2"/>
              </a:cxn>
              <a:cxn ang="0">
                <a:pos x="connsiteX3" y="connsiteY3"/>
              </a:cxn>
            </a:cxnLst>
            <a:rect l="l" t="t" r="r" b="b"/>
            <a:pathLst>
              <a:path w="2445150" h="5191215">
                <a:moveTo>
                  <a:pt x="0" y="0"/>
                </a:moveTo>
                <a:lnTo>
                  <a:pt x="2445150" y="0"/>
                </a:lnTo>
                <a:lnTo>
                  <a:pt x="2445150" y="5191215"/>
                </a:lnTo>
                <a:lnTo>
                  <a:pt x="0" y="5191215"/>
                </a:lnTo>
                <a:close/>
              </a:path>
            </a:pathLst>
          </a:custGeom>
          <a:gradFill>
            <a:gsLst>
              <a:gs pos="0">
                <a:schemeClr val="accent5">
                  <a:lumMod val="20000"/>
                  <a:lumOff val="80000"/>
                </a:schemeClr>
              </a:gs>
              <a:gs pos="72000">
                <a:schemeClr val="accent5">
                  <a:lumMod val="40000"/>
                  <a:lumOff val="60000"/>
                </a:schemeClr>
              </a:gs>
            </a:gsLst>
            <a:lin ang="2700000" scaled="1"/>
          </a:gradFill>
        </p:spPr>
        <p:txBody>
          <a:bodyPr wrap="square" anchor="ctr">
            <a:noAutofit/>
          </a:bodyPr>
          <a:lstStyle>
            <a:lvl1pPr marL="0" indent="0" algn="ctr">
              <a:buNone/>
              <a:defRPr/>
            </a:lvl1pPr>
          </a:lstStyle>
          <a:p>
            <a:endParaRPr lang="en-US"/>
          </a:p>
        </p:txBody>
      </p:sp>
      <p:cxnSp>
        <p:nvCxnSpPr>
          <p:cNvPr id="8" name="Straight Connector 7">
            <a:extLst>
              <a:ext uri="{FF2B5EF4-FFF2-40B4-BE49-F238E27FC236}">
                <a16:creationId xmlns:a16="http://schemas.microsoft.com/office/drawing/2014/main" id="{F5552D79-A0ED-46F2-B952-9312641222F3}"/>
              </a:ext>
            </a:extLst>
          </p:cNvPr>
          <p:cNvCxnSpPr/>
          <p:nvPr userDrawn="1"/>
        </p:nvCxnSpPr>
        <p:spPr>
          <a:xfrm>
            <a:off x="6096000" y="957194"/>
            <a:ext cx="597962" cy="0"/>
          </a:xfrm>
          <a:prstGeom prst="line">
            <a:avLst/>
          </a:prstGeom>
          <a:ln w="76200">
            <a:solidFill>
              <a:srgbClr val="EC5153"/>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A724727F-8E60-4DE9-9156-70DF0E1249E7}"/>
              </a:ext>
            </a:extLst>
          </p:cNvPr>
          <p:cNvGrpSpPr/>
          <p:nvPr userDrawn="1"/>
        </p:nvGrpSpPr>
        <p:grpSpPr>
          <a:xfrm>
            <a:off x="304801" y="6126480"/>
            <a:ext cx="11582400" cy="426715"/>
            <a:chOff x="304801" y="6126480"/>
            <a:chExt cx="11582400" cy="426715"/>
          </a:xfrm>
        </p:grpSpPr>
        <p:sp>
          <p:nvSpPr>
            <p:cNvPr id="11" name="Rectangle 10">
              <a:extLst>
                <a:ext uri="{FF2B5EF4-FFF2-40B4-BE49-F238E27FC236}">
                  <a16:creationId xmlns:a16="http://schemas.microsoft.com/office/drawing/2014/main" id="{11AFCAE8-E49C-46FA-9098-87740AA47818}"/>
                </a:ext>
              </a:extLst>
            </p:cNvPr>
            <p:cNvSpPr/>
            <p:nvPr userDrawn="1"/>
          </p:nvSpPr>
          <p:spPr>
            <a:xfrm>
              <a:off x="304801" y="6126480"/>
              <a:ext cx="11582400" cy="426715"/>
            </a:xfrm>
            <a:prstGeom prst="rect">
              <a:avLst/>
            </a:prstGeom>
            <a:solidFill>
              <a:srgbClr val="1A4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Graphic 11">
              <a:extLst>
                <a:ext uri="{FF2B5EF4-FFF2-40B4-BE49-F238E27FC236}">
                  <a16:creationId xmlns:a16="http://schemas.microsoft.com/office/drawing/2014/main" id="{937E0768-65F7-4B01-804B-BCAE95941F6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18536" y="6181797"/>
              <a:ext cx="744012" cy="316080"/>
            </a:xfrm>
            <a:prstGeom prst="rect">
              <a:avLst/>
            </a:prstGeom>
          </p:spPr>
        </p:pic>
        <p:cxnSp>
          <p:nvCxnSpPr>
            <p:cNvPr id="13" name="Straight Connector 12">
              <a:extLst>
                <a:ext uri="{FF2B5EF4-FFF2-40B4-BE49-F238E27FC236}">
                  <a16:creationId xmlns:a16="http://schemas.microsoft.com/office/drawing/2014/main" id="{24C72F61-0E5D-4E32-B81A-FC7789364908}"/>
                </a:ext>
              </a:extLst>
            </p:cNvPr>
            <p:cNvCxnSpPr>
              <a:cxnSpLocks/>
            </p:cNvCxnSpPr>
            <p:nvPr userDrawn="1"/>
          </p:nvCxnSpPr>
          <p:spPr>
            <a:xfrm>
              <a:off x="10490857"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5B68235-C101-4417-947B-BE53725C557F}"/>
                </a:ext>
              </a:extLst>
            </p:cNvPr>
            <p:cNvCxnSpPr>
              <a:cxnSpLocks/>
            </p:cNvCxnSpPr>
            <p:nvPr userDrawn="1"/>
          </p:nvCxnSpPr>
          <p:spPr>
            <a:xfrm>
              <a:off x="9523015"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5909552" y="172857"/>
            <a:ext cx="5977647" cy="701731"/>
          </a:xfrm>
        </p:spPr>
        <p:txBody>
          <a:bodyPr/>
          <a:lstStyle>
            <a:lvl1pPr>
              <a:defRPr/>
            </a:lvl1pPr>
          </a:lstStyle>
          <a:p>
            <a:r>
              <a:rPr lang="en-US"/>
              <a:t>SLIDE’S HEADER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t>4/22/2024</a:t>
            </a:fld>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a:t>Lorem ipsum dolor sit amet, consectetur adipiscing elit, sed do eiusmod tempor incididunt ut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5909552" y="1031273"/>
            <a:ext cx="5977647"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Do your best to not exceed two lines.</a:t>
            </a:r>
          </a:p>
        </p:txBody>
      </p:sp>
    </p:spTree>
    <p:extLst>
      <p:ext uri="{BB962C8B-B14F-4D97-AF65-F5344CB8AC3E}">
        <p14:creationId xmlns:p14="http://schemas.microsoft.com/office/powerpoint/2010/main" val="1220424111"/>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Phone Mockup">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5BB31B51-AFCD-49A3-8B3E-0CA88E8A75A1}"/>
              </a:ext>
            </a:extLst>
          </p:cNvPr>
          <p:cNvSpPr>
            <a:spLocks noGrp="1"/>
          </p:cNvSpPr>
          <p:nvPr>
            <p:ph type="pic" sz="quarter" idx="14"/>
          </p:nvPr>
        </p:nvSpPr>
        <p:spPr>
          <a:xfrm>
            <a:off x="4959658" y="2175029"/>
            <a:ext cx="2272684" cy="3947467"/>
          </a:xfrm>
          <a:custGeom>
            <a:avLst/>
            <a:gdLst>
              <a:gd name="connsiteX0" fmla="*/ 0 w 2272684"/>
              <a:gd name="connsiteY0" fmla="*/ 0 h 3947467"/>
              <a:gd name="connsiteX1" fmla="*/ 2272684 w 2272684"/>
              <a:gd name="connsiteY1" fmla="*/ 0 h 3947467"/>
              <a:gd name="connsiteX2" fmla="*/ 2272684 w 2272684"/>
              <a:gd name="connsiteY2" fmla="*/ 3947467 h 3947467"/>
              <a:gd name="connsiteX3" fmla="*/ 0 w 2272684"/>
              <a:gd name="connsiteY3" fmla="*/ 3947467 h 3947467"/>
            </a:gdLst>
            <a:ahLst/>
            <a:cxnLst>
              <a:cxn ang="0">
                <a:pos x="connsiteX0" y="connsiteY0"/>
              </a:cxn>
              <a:cxn ang="0">
                <a:pos x="connsiteX1" y="connsiteY1"/>
              </a:cxn>
              <a:cxn ang="0">
                <a:pos x="connsiteX2" y="connsiteY2"/>
              </a:cxn>
              <a:cxn ang="0">
                <a:pos x="connsiteX3" y="connsiteY3"/>
              </a:cxn>
            </a:cxnLst>
            <a:rect l="l" t="t" r="r" b="b"/>
            <a:pathLst>
              <a:path w="2272684" h="3947467">
                <a:moveTo>
                  <a:pt x="0" y="0"/>
                </a:moveTo>
                <a:lnTo>
                  <a:pt x="2272684" y="0"/>
                </a:lnTo>
                <a:lnTo>
                  <a:pt x="2272684" y="3947467"/>
                </a:lnTo>
                <a:lnTo>
                  <a:pt x="0" y="3947467"/>
                </a:lnTo>
                <a:close/>
              </a:path>
            </a:pathLst>
          </a:custGeom>
          <a:gradFill>
            <a:gsLst>
              <a:gs pos="0">
                <a:schemeClr val="accent5">
                  <a:lumMod val="20000"/>
                  <a:lumOff val="80000"/>
                </a:schemeClr>
              </a:gs>
              <a:gs pos="72000">
                <a:schemeClr val="accent5">
                  <a:lumMod val="40000"/>
                  <a:lumOff val="60000"/>
                </a:schemeClr>
              </a:gs>
            </a:gsLst>
            <a:lin ang="2700000" scaled="1"/>
          </a:gradFill>
        </p:spPr>
        <p:txBody>
          <a:bodyPr wrap="square" anchor="ctr">
            <a:noAutofit/>
          </a:bodyPr>
          <a:lstStyle>
            <a:lvl1pPr marL="0" indent="0" algn="ctr">
              <a:buNone/>
              <a:defRPr/>
            </a:lvl1pPr>
          </a:lstStyle>
          <a:p>
            <a:endParaRPr lang="en-US"/>
          </a:p>
        </p:txBody>
      </p:sp>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t>4/22/2024</a:t>
            </a:fld>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a:t>Lorem ipsum dolor sit amet, consectetur adipiscing elit, sed do eiusmod tempor incididunt ut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Tree>
    <p:extLst>
      <p:ext uri="{BB962C8B-B14F-4D97-AF65-F5344CB8AC3E}">
        <p14:creationId xmlns:p14="http://schemas.microsoft.com/office/powerpoint/2010/main" val="3466894707"/>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D804BB7-23CE-4D0D-BED9-76340ED3117D}"/>
              </a:ext>
            </a:extLst>
          </p:cNvPr>
          <p:cNvGrpSpPr/>
          <p:nvPr userDrawn="1"/>
        </p:nvGrpSpPr>
        <p:grpSpPr>
          <a:xfrm>
            <a:off x="304801" y="6126480"/>
            <a:ext cx="11582400" cy="426715"/>
            <a:chOff x="304801" y="6126480"/>
            <a:chExt cx="11582400" cy="426715"/>
          </a:xfrm>
        </p:grpSpPr>
        <p:sp>
          <p:nvSpPr>
            <p:cNvPr id="6" name="Rectangle 5">
              <a:extLst>
                <a:ext uri="{FF2B5EF4-FFF2-40B4-BE49-F238E27FC236}">
                  <a16:creationId xmlns:a16="http://schemas.microsoft.com/office/drawing/2014/main" id="{CEFFC64D-F2EF-43F6-B0C4-9614C5AC3E79}"/>
                </a:ext>
              </a:extLst>
            </p:cNvPr>
            <p:cNvSpPr/>
            <p:nvPr userDrawn="1"/>
          </p:nvSpPr>
          <p:spPr>
            <a:xfrm>
              <a:off x="304801" y="6126480"/>
              <a:ext cx="11582400" cy="426715"/>
            </a:xfrm>
            <a:prstGeom prst="rect">
              <a:avLst/>
            </a:prstGeom>
            <a:solidFill>
              <a:srgbClr val="1A4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Graphic 6">
              <a:extLst>
                <a:ext uri="{FF2B5EF4-FFF2-40B4-BE49-F238E27FC236}">
                  <a16:creationId xmlns:a16="http://schemas.microsoft.com/office/drawing/2014/main" id="{14E35AC8-6A53-4C18-91F6-B3FD147E3FD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18536" y="6181797"/>
              <a:ext cx="744012" cy="316080"/>
            </a:xfrm>
            <a:prstGeom prst="rect">
              <a:avLst/>
            </a:prstGeom>
          </p:spPr>
        </p:pic>
        <p:cxnSp>
          <p:nvCxnSpPr>
            <p:cNvPr id="8" name="Straight Connector 7">
              <a:extLst>
                <a:ext uri="{FF2B5EF4-FFF2-40B4-BE49-F238E27FC236}">
                  <a16:creationId xmlns:a16="http://schemas.microsoft.com/office/drawing/2014/main" id="{01DE9EEA-05BA-4CFC-9DED-CB90365BA0A5}"/>
                </a:ext>
              </a:extLst>
            </p:cNvPr>
            <p:cNvCxnSpPr>
              <a:cxnSpLocks/>
            </p:cNvCxnSpPr>
            <p:nvPr userDrawn="1"/>
          </p:nvCxnSpPr>
          <p:spPr>
            <a:xfrm>
              <a:off x="10490857"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A09199C-FAAA-4E68-A512-C7652A2FACC3}"/>
                </a:ext>
              </a:extLst>
            </p:cNvPr>
            <p:cNvCxnSpPr>
              <a:cxnSpLocks/>
            </p:cNvCxnSpPr>
            <p:nvPr userDrawn="1"/>
          </p:nvCxnSpPr>
          <p:spPr>
            <a:xfrm>
              <a:off x="9523015"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grpSp>
      <p:sp>
        <p:nvSpPr>
          <p:cNvPr id="2" name="Date Placeholder 1">
            <a:extLst>
              <a:ext uri="{FF2B5EF4-FFF2-40B4-BE49-F238E27FC236}">
                <a16:creationId xmlns:a16="http://schemas.microsoft.com/office/drawing/2014/main" id="{541E0404-1886-4A51-A3DF-16EBBC2C6C7F}"/>
              </a:ext>
            </a:extLst>
          </p:cNvPr>
          <p:cNvSpPr>
            <a:spLocks noGrp="1"/>
          </p:cNvSpPr>
          <p:nvPr>
            <p:ph type="dt" sz="half" idx="10"/>
          </p:nvPr>
        </p:nvSpPr>
        <p:spPr/>
        <p:txBody>
          <a:bodyPr/>
          <a:lstStyle/>
          <a:p>
            <a:fld id="{34AB5B86-9506-4CE9-A86D-514C0868F0EB}" type="datetime1">
              <a:rPr lang="en-US" smtClean="0"/>
              <a:t>4/22/2024</a:t>
            </a:fld>
            <a:endParaRPr lang="en-US"/>
          </a:p>
        </p:txBody>
      </p:sp>
      <p:sp>
        <p:nvSpPr>
          <p:cNvPr id="3" name="Footer Placeholder 2">
            <a:extLst>
              <a:ext uri="{FF2B5EF4-FFF2-40B4-BE49-F238E27FC236}">
                <a16:creationId xmlns:a16="http://schemas.microsoft.com/office/drawing/2014/main" id="{45E7757F-229C-4082-AC04-8AFC6341E5EE}"/>
              </a:ext>
            </a:extLst>
          </p:cNvPr>
          <p:cNvSpPr>
            <a:spLocks noGrp="1"/>
          </p:cNvSpPr>
          <p:nvPr>
            <p:ph type="ftr" sz="quarter" idx="11"/>
          </p:nvPr>
        </p:nvSpPr>
        <p:spPr/>
        <p:txBody>
          <a:bodyPr/>
          <a:lstStyle/>
          <a:p>
            <a:r>
              <a:rPr lang="en-US"/>
              <a:t>Lorem ipsum dolor sit amet, consectetur adipiscing elit, sed do eiusmod tempor incididunt ut labore et dolore.</a:t>
            </a:r>
          </a:p>
        </p:txBody>
      </p:sp>
      <p:sp>
        <p:nvSpPr>
          <p:cNvPr id="4" name="Slide Number Placeholder 3">
            <a:extLst>
              <a:ext uri="{FF2B5EF4-FFF2-40B4-BE49-F238E27FC236}">
                <a16:creationId xmlns:a16="http://schemas.microsoft.com/office/drawing/2014/main" id="{F0B9162F-D10A-44C6-8C5D-0D86283BB4E3}"/>
              </a:ext>
            </a:extLst>
          </p:cNvPr>
          <p:cNvSpPr>
            <a:spLocks noGrp="1"/>
          </p:cNvSpPr>
          <p:nvPr>
            <p:ph type="sldNum" sz="quarter" idx="12"/>
          </p:nvPr>
        </p:nvSpPr>
        <p:spPr/>
        <p:txBody>
          <a:bodyPr/>
          <a:lstStyle/>
          <a:p>
            <a:fld id="{F477D24C-55BC-4150-BC77-7526DE4131D6}" type="slidenum">
              <a:rPr lang="en-US" smtClean="0"/>
              <a:t>‹#›</a:t>
            </a:fld>
            <a:endParaRPr lang="en-US"/>
          </a:p>
        </p:txBody>
      </p:sp>
    </p:spTree>
    <p:extLst>
      <p:ext uri="{BB962C8B-B14F-4D97-AF65-F5344CB8AC3E}">
        <p14:creationId xmlns:p14="http://schemas.microsoft.com/office/powerpoint/2010/main" val="4286718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s and Image on the Lef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t>4/22/2024</a:t>
            </a:fld>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a:t>Lorem ipsum dolor sit amet, consectetur adipiscing elit, sed do eiusmod tempor incididunt ut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
        <p:nvSpPr>
          <p:cNvPr id="8" name="Text Placeholder 7">
            <a:extLst>
              <a:ext uri="{FF2B5EF4-FFF2-40B4-BE49-F238E27FC236}">
                <a16:creationId xmlns:a16="http://schemas.microsoft.com/office/drawing/2014/main" id="{51E94711-1222-4A37-8026-D8C0D6ED4201}"/>
              </a:ext>
            </a:extLst>
          </p:cNvPr>
          <p:cNvSpPr>
            <a:spLocks noGrp="1"/>
          </p:cNvSpPr>
          <p:nvPr>
            <p:ph type="body" sz="quarter" idx="14"/>
          </p:nvPr>
        </p:nvSpPr>
        <p:spPr>
          <a:xfrm>
            <a:off x="6400800" y="2087878"/>
            <a:ext cx="5486400" cy="370332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6">
            <a:extLst>
              <a:ext uri="{FF2B5EF4-FFF2-40B4-BE49-F238E27FC236}">
                <a16:creationId xmlns:a16="http://schemas.microsoft.com/office/drawing/2014/main" id="{D42F6829-FC2D-4E7E-9A17-6A186DAE53A0}"/>
              </a:ext>
            </a:extLst>
          </p:cNvPr>
          <p:cNvSpPr>
            <a:spLocks noGrp="1"/>
          </p:cNvSpPr>
          <p:nvPr>
            <p:ph type="pic" sz="quarter" idx="15"/>
          </p:nvPr>
        </p:nvSpPr>
        <p:spPr>
          <a:xfrm>
            <a:off x="304800" y="2085974"/>
            <a:ext cx="5791200" cy="3703319"/>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a:p>
        </p:txBody>
      </p:sp>
    </p:spTree>
    <p:extLst>
      <p:ext uri="{BB962C8B-B14F-4D97-AF65-F5344CB8AC3E}">
        <p14:creationId xmlns:p14="http://schemas.microsoft.com/office/powerpoint/2010/main" val="34435023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exts and Image on the Left 2">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FD344127-2D10-462E-BD53-FC4DACEC688C}"/>
              </a:ext>
            </a:extLst>
          </p:cNvPr>
          <p:cNvCxnSpPr/>
          <p:nvPr userDrawn="1"/>
        </p:nvCxnSpPr>
        <p:spPr>
          <a:xfrm>
            <a:off x="6483166" y="957194"/>
            <a:ext cx="597962" cy="0"/>
          </a:xfrm>
          <a:prstGeom prst="line">
            <a:avLst/>
          </a:prstGeom>
          <a:ln w="76200">
            <a:solidFill>
              <a:srgbClr val="EC5153"/>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610A1710-2726-42C6-9D81-4D6BCAD745D9}"/>
              </a:ext>
            </a:extLst>
          </p:cNvPr>
          <p:cNvGrpSpPr/>
          <p:nvPr userDrawn="1"/>
        </p:nvGrpSpPr>
        <p:grpSpPr>
          <a:xfrm>
            <a:off x="304801" y="6126480"/>
            <a:ext cx="11582400" cy="426715"/>
            <a:chOff x="304801" y="6126480"/>
            <a:chExt cx="11582400" cy="426715"/>
          </a:xfrm>
        </p:grpSpPr>
        <p:sp>
          <p:nvSpPr>
            <p:cNvPr id="12" name="Rectangle 11">
              <a:extLst>
                <a:ext uri="{FF2B5EF4-FFF2-40B4-BE49-F238E27FC236}">
                  <a16:creationId xmlns:a16="http://schemas.microsoft.com/office/drawing/2014/main" id="{1778BDDE-986F-4E53-9F4F-0E8AFFCA9FFC}"/>
                </a:ext>
              </a:extLst>
            </p:cNvPr>
            <p:cNvSpPr/>
            <p:nvPr userDrawn="1"/>
          </p:nvSpPr>
          <p:spPr>
            <a:xfrm>
              <a:off x="304801" y="6126480"/>
              <a:ext cx="11582400" cy="426715"/>
            </a:xfrm>
            <a:prstGeom prst="rect">
              <a:avLst/>
            </a:prstGeom>
            <a:solidFill>
              <a:srgbClr val="1A4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Graphic 12">
              <a:extLst>
                <a:ext uri="{FF2B5EF4-FFF2-40B4-BE49-F238E27FC236}">
                  <a16:creationId xmlns:a16="http://schemas.microsoft.com/office/drawing/2014/main" id="{4BFC099E-3311-47EC-B4B5-CAC92C1104C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18536" y="6181797"/>
              <a:ext cx="744012" cy="316080"/>
            </a:xfrm>
            <a:prstGeom prst="rect">
              <a:avLst/>
            </a:prstGeom>
          </p:spPr>
        </p:pic>
        <p:cxnSp>
          <p:nvCxnSpPr>
            <p:cNvPr id="14" name="Straight Connector 13">
              <a:extLst>
                <a:ext uri="{FF2B5EF4-FFF2-40B4-BE49-F238E27FC236}">
                  <a16:creationId xmlns:a16="http://schemas.microsoft.com/office/drawing/2014/main" id="{7BFA5F38-50D2-4299-B38B-16FB0FA52D34}"/>
                </a:ext>
              </a:extLst>
            </p:cNvPr>
            <p:cNvCxnSpPr>
              <a:cxnSpLocks/>
            </p:cNvCxnSpPr>
            <p:nvPr userDrawn="1"/>
          </p:nvCxnSpPr>
          <p:spPr>
            <a:xfrm>
              <a:off x="10490857"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92E05C0-3DDB-47CE-B607-9C4D6D20A0B8}"/>
                </a:ext>
              </a:extLst>
            </p:cNvPr>
            <p:cNvCxnSpPr>
              <a:cxnSpLocks/>
            </p:cNvCxnSpPr>
            <p:nvPr userDrawn="1"/>
          </p:nvCxnSpPr>
          <p:spPr>
            <a:xfrm>
              <a:off x="9523015"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6400798" y="172857"/>
            <a:ext cx="5486401" cy="701731"/>
          </a:xfrm>
        </p:spPr>
        <p:txBody>
          <a:bodyPr/>
          <a:lstStyle/>
          <a:p>
            <a:r>
              <a:rPr lang="en-US"/>
              <a:t>SLIDE’S HEADING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t>4/22/2024</a:t>
            </a:fld>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a:t>Lorem ipsum dolor sit amet, consectetur adipiscing elit, sed do eiusmod tempor incididunt ut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6400798" y="1031273"/>
            <a:ext cx="5486401"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Do your best to not exceed two lines.</a:t>
            </a:r>
          </a:p>
        </p:txBody>
      </p:sp>
      <p:sp>
        <p:nvSpPr>
          <p:cNvPr id="8" name="Text Placeholder 7">
            <a:extLst>
              <a:ext uri="{FF2B5EF4-FFF2-40B4-BE49-F238E27FC236}">
                <a16:creationId xmlns:a16="http://schemas.microsoft.com/office/drawing/2014/main" id="{51E94711-1222-4A37-8026-D8C0D6ED4201}"/>
              </a:ext>
            </a:extLst>
          </p:cNvPr>
          <p:cNvSpPr>
            <a:spLocks noGrp="1"/>
          </p:cNvSpPr>
          <p:nvPr>
            <p:ph type="body" sz="quarter" idx="14"/>
          </p:nvPr>
        </p:nvSpPr>
        <p:spPr>
          <a:xfrm>
            <a:off x="6400800" y="2087878"/>
            <a:ext cx="5486400" cy="370332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6">
            <a:extLst>
              <a:ext uri="{FF2B5EF4-FFF2-40B4-BE49-F238E27FC236}">
                <a16:creationId xmlns:a16="http://schemas.microsoft.com/office/drawing/2014/main" id="{D42F6829-FC2D-4E7E-9A17-6A186DAE53A0}"/>
              </a:ext>
            </a:extLst>
          </p:cNvPr>
          <p:cNvSpPr>
            <a:spLocks noGrp="1"/>
          </p:cNvSpPr>
          <p:nvPr>
            <p:ph type="pic" sz="quarter" idx="15"/>
          </p:nvPr>
        </p:nvSpPr>
        <p:spPr>
          <a:xfrm>
            <a:off x="304800" y="304805"/>
            <a:ext cx="5788152" cy="5490492"/>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a:p>
        </p:txBody>
      </p:sp>
    </p:spTree>
    <p:extLst>
      <p:ext uri="{BB962C8B-B14F-4D97-AF65-F5344CB8AC3E}">
        <p14:creationId xmlns:p14="http://schemas.microsoft.com/office/powerpoint/2010/main" val="41656978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exts and Image on the Left 3">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FD344127-2D10-462E-BD53-FC4DACEC688C}"/>
              </a:ext>
            </a:extLst>
          </p:cNvPr>
          <p:cNvCxnSpPr/>
          <p:nvPr userDrawn="1"/>
        </p:nvCxnSpPr>
        <p:spPr>
          <a:xfrm>
            <a:off x="6483166" y="957194"/>
            <a:ext cx="597962" cy="0"/>
          </a:xfrm>
          <a:prstGeom prst="line">
            <a:avLst/>
          </a:prstGeom>
          <a:ln w="76200">
            <a:solidFill>
              <a:srgbClr val="EC5153"/>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610A1710-2726-42C6-9D81-4D6BCAD745D9}"/>
              </a:ext>
            </a:extLst>
          </p:cNvPr>
          <p:cNvGrpSpPr/>
          <p:nvPr userDrawn="1"/>
        </p:nvGrpSpPr>
        <p:grpSpPr>
          <a:xfrm>
            <a:off x="304801" y="6126480"/>
            <a:ext cx="11582400" cy="426715"/>
            <a:chOff x="304801" y="6126480"/>
            <a:chExt cx="11582400" cy="426715"/>
          </a:xfrm>
        </p:grpSpPr>
        <p:sp>
          <p:nvSpPr>
            <p:cNvPr id="12" name="Rectangle 11">
              <a:extLst>
                <a:ext uri="{FF2B5EF4-FFF2-40B4-BE49-F238E27FC236}">
                  <a16:creationId xmlns:a16="http://schemas.microsoft.com/office/drawing/2014/main" id="{1778BDDE-986F-4E53-9F4F-0E8AFFCA9FFC}"/>
                </a:ext>
              </a:extLst>
            </p:cNvPr>
            <p:cNvSpPr/>
            <p:nvPr userDrawn="1"/>
          </p:nvSpPr>
          <p:spPr>
            <a:xfrm>
              <a:off x="304801" y="6126480"/>
              <a:ext cx="11582400" cy="426715"/>
            </a:xfrm>
            <a:prstGeom prst="rect">
              <a:avLst/>
            </a:prstGeom>
            <a:solidFill>
              <a:srgbClr val="1A4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Graphic 12">
              <a:extLst>
                <a:ext uri="{FF2B5EF4-FFF2-40B4-BE49-F238E27FC236}">
                  <a16:creationId xmlns:a16="http://schemas.microsoft.com/office/drawing/2014/main" id="{4BFC099E-3311-47EC-B4B5-CAC92C1104C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18536" y="6181797"/>
              <a:ext cx="744012" cy="316080"/>
            </a:xfrm>
            <a:prstGeom prst="rect">
              <a:avLst/>
            </a:prstGeom>
          </p:spPr>
        </p:pic>
        <p:cxnSp>
          <p:nvCxnSpPr>
            <p:cNvPr id="14" name="Straight Connector 13">
              <a:extLst>
                <a:ext uri="{FF2B5EF4-FFF2-40B4-BE49-F238E27FC236}">
                  <a16:creationId xmlns:a16="http://schemas.microsoft.com/office/drawing/2014/main" id="{7BFA5F38-50D2-4299-B38B-16FB0FA52D34}"/>
                </a:ext>
              </a:extLst>
            </p:cNvPr>
            <p:cNvCxnSpPr>
              <a:cxnSpLocks/>
            </p:cNvCxnSpPr>
            <p:nvPr userDrawn="1"/>
          </p:nvCxnSpPr>
          <p:spPr>
            <a:xfrm>
              <a:off x="10490857"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92E05C0-3DDB-47CE-B607-9C4D6D20A0B8}"/>
                </a:ext>
              </a:extLst>
            </p:cNvPr>
            <p:cNvCxnSpPr>
              <a:cxnSpLocks/>
            </p:cNvCxnSpPr>
            <p:nvPr userDrawn="1"/>
          </p:nvCxnSpPr>
          <p:spPr>
            <a:xfrm>
              <a:off x="9523015"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6400798" y="172857"/>
            <a:ext cx="5486401" cy="701731"/>
          </a:xfrm>
        </p:spPr>
        <p:txBody>
          <a:bodyPr/>
          <a:lstStyle/>
          <a:p>
            <a:r>
              <a:rPr lang="en-US"/>
              <a:t>SLIDE’S HEADING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t>4/22/2024</a:t>
            </a:fld>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a:t>Lorem ipsum dolor sit amet, consectetur adipiscing elit, sed do eiusmod tempor incididunt ut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6400798" y="1031273"/>
            <a:ext cx="5486401"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Do your best to not exceed two lines.</a:t>
            </a:r>
          </a:p>
        </p:txBody>
      </p:sp>
      <p:sp>
        <p:nvSpPr>
          <p:cNvPr id="7" name="Picture Placeholder 6">
            <a:extLst>
              <a:ext uri="{FF2B5EF4-FFF2-40B4-BE49-F238E27FC236}">
                <a16:creationId xmlns:a16="http://schemas.microsoft.com/office/drawing/2014/main" id="{D42F6829-FC2D-4E7E-9A17-6A186DAE53A0}"/>
              </a:ext>
            </a:extLst>
          </p:cNvPr>
          <p:cNvSpPr>
            <a:spLocks noGrp="1"/>
          </p:cNvSpPr>
          <p:nvPr>
            <p:ph type="pic" sz="quarter" idx="15"/>
          </p:nvPr>
        </p:nvSpPr>
        <p:spPr>
          <a:xfrm>
            <a:off x="304800" y="304805"/>
            <a:ext cx="5788152" cy="5490492"/>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a:p>
        </p:txBody>
      </p:sp>
    </p:spTree>
    <p:extLst>
      <p:ext uri="{BB962C8B-B14F-4D97-AF65-F5344CB8AC3E}">
        <p14:creationId xmlns:p14="http://schemas.microsoft.com/office/powerpoint/2010/main" val="34316853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Image on the Right">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FD344127-2D10-462E-BD53-FC4DACEC688C}"/>
              </a:ext>
            </a:extLst>
          </p:cNvPr>
          <p:cNvCxnSpPr/>
          <p:nvPr userDrawn="1"/>
        </p:nvCxnSpPr>
        <p:spPr>
          <a:xfrm>
            <a:off x="387168" y="957194"/>
            <a:ext cx="597962" cy="0"/>
          </a:xfrm>
          <a:prstGeom prst="line">
            <a:avLst/>
          </a:prstGeom>
          <a:ln w="76200">
            <a:solidFill>
              <a:srgbClr val="EC5153"/>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610A1710-2726-42C6-9D81-4D6BCAD745D9}"/>
              </a:ext>
            </a:extLst>
          </p:cNvPr>
          <p:cNvGrpSpPr/>
          <p:nvPr userDrawn="1"/>
        </p:nvGrpSpPr>
        <p:grpSpPr>
          <a:xfrm>
            <a:off x="304801" y="6126480"/>
            <a:ext cx="11582400" cy="426715"/>
            <a:chOff x="304801" y="6126480"/>
            <a:chExt cx="11582400" cy="426715"/>
          </a:xfrm>
        </p:grpSpPr>
        <p:sp>
          <p:nvSpPr>
            <p:cNvPr id="12" name="Rectangle 11">
              <a:extLst>
                <a:ext uri="{FF2B5EF4-FFF2-40B4-BE49-F238E27FC236}">
                  <a16:creationId xmlns:a16="http://schemas.microsoft.com/office/drawing/2014/main" id="{1778BDDE-986F-4E53-9F4F-0E8AFFCA9FFC}"/>
                </a:ext>
              </a:extLst>
            </p:cNvPr>
            <p:cNvSpPr/>
            <p:nvPr userDrawn="1"/>
          </p:nvSpPr>
          <p:spPr>
            <a:xfrm>
              <a:off x="304801" y="6126480"/>
              <a:ext cx="11582400" cy="426715"/>
            </a:xfrm>
            <a:prstGeom prst="rect">
              <a:avLst/>
            </a:prstGeom>
            <a:solidFill>
              <a:srgbClr val="1A4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Graphic 12">
              <a:extLst>
                <a:ext uri="{FF2B5EF4-FFF2-40B4-BE49-F238E27FC236}">
                  <a16:creationId xmlns:a16="http://schemas.microsoft.com/office/drawing/2014/main" id="{4BFC099E-3311-47EC-B4B5-CAC92C1104C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18536" y="6181797"/>
              <a:ext cx="744012" cy="316080"/>
            </a:xfrm>
            <a:prstGeom prst="rect">
              <a:avLst/>
            </a:prstGeom>
          </p:spPr>
        </p:pic>
        <p:cxnSp>
          <p:nvCxnSpPr>
            <p:cNvPr id="14" name="Straight Connector 13">
              <a:extLst>
                <a:ext uri="{FF2B5EF4-FFF2-40B4-BE49-F238E27FC236}">
                  <a16:creationId xmlns:a16="http://schemas.microsoft.com/office/drawing/2014/main" id="{7BFA5F38-50D2-4299-B38B-16FB0FA52D34}"/>
                </a:ext>
              </a:extLst>
            </p:cNvPr>
            <p:cNvCxnSpPr>
              <a:cxnSpLocks/>
            </p:cNvCxnSpPr>
            <p:nvPr userDrawn="1"/>
          </p:nvCxnSpPr>
          <p:spPr>
            <a:xfrm>
              <a:off x="10490857"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92E05C0-3DDB-47CE-B607-9C4D6D20A0B8}"/>
                </a:ext>
              </a:extLst>
            </p:cNvPr>
            <p:cNvCxnSpPr>
              <a:cxnSpLocks/>
            </p:cNvCxnSpPr>
            <p:nvPr userDrawn="1"/>
          </p:nvCxnSpPr>
          <p:spPr>
            <a:xfrm>
              <a:off x="9523015"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5486401" cy="701731"/>
          </a:xfrm>
        </p:spPr>
        <p:txBody>
          <a:bodyPr/>
          <a:lstStyle/>
          <a:p>
            <a:r>
              <a:rPr lang="en-US"/>
              <a:t>SLIDE’S HEADING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t>4/22/2024</a:t>
            </a:fld>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a:t>Lorem ipsum dolor sit amet, consectetur adipiscing elit, sed do eiusmod tempor incididunt ut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5486401"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Do your best to not exceed two lines.</a:t>
            </a:r>
          </a:p>
        </p:txBody>
      </p:sp>
      <p:sp>
        <p:nvSpPr>
          <p:cNvPr id="7" name="Picture Placeholder 6">
            <a:extLst>
              <a:ext uri="{FF2B5EF4-FFF2-40B4-BE49-F238E27FC236}">
                <a16:creationId xmlns:a16="http://schemas.microsoft.com/office/drawing/2014/main" id="{D42F6829-FC2D-4E7E-9A17-6A186DAE53A0}"/>
              </a:ext>
            </a:extLst>
          </p:cNvPr>
          <p:cNvSpPr>
            <a:spLocks noGrp="1"/>
          </p:cNvSpPr>
          <p:nvPr>
            <p:ph type="pic" sz="quarter" idx="15"/>
          </p:nvPr>
        </p:nvSpPr>
        <p:spPr>
          <a:xfrm>
            <a:off x="6099048" y="304805"/>
            <a:ext cx="5788152" cy="5490492"/>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a:p>
        </p:txBody>
      </p:sp>
    </p:spTree>
    <p:extLst>
      <p:ext uri="{BB962C8B-B14F-4D97-AF65-F5344CB8AC3E}">
        <p14:creationId xmlns:p14="http://schemas.microsoft.com/office/powerpoint/2010/main" val="12308971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2">
    <p:spTree>
      <p:nvGrpSpPr>
        <p:cNvPr id="1" name=""/>
        <p:cNvGrpSpPr/>
        <p:nvPr/>
      </p:nvGrpSpPr>
      <p:grpSpPr>
        <a:xfrm>
          <a:off x="0" y="0"/>
          <a:ext cx="0" cy="0"/>
          <a:chOff x="0" y="0"/>
          <a:chExt cx="0" cy="0"/>
        </a:xfrm>
      </p:grpSpPr>
      <p:sp>
        <p:nvSpPr>
          <p:cNvPr id="21" name="Picture Placeholder 20">
            <a:extLst>
              <a:ext uri="{FF2B5EF4-FFF2-40B4-BE49-F238E27FC236}">
                <a16:creationId xmlns:a16="http://schemas.microsoft.com/office/drawing/2014/main" id="{25E961FD-291E-4942-B84C-5A716FDD4302}"/>
              </a:ext>
            </a:extLst>
          </p:cNvPr>
          <p:cNvSpPr>
            <a:spLocks noGrp="1"/>
          </p:cNvSpPr>
          <p:nvPr>
            <p:ph type="pic" sz="quarter" idx="13"/>
          </p:nvPr>
        </p:nvSpPr>
        <p:spPr>
          <a:xfrm>
            <a:off x="304800" y="304799"/>
            <a:ext cx="11572875" cy="3538728"/>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a:lstStyle>
            <a:lvl1pPr marL="0" indent="0">
              <a:buNone/>
              <a:defRPr/>
            </a:lvl1pPr>
          </a:lstStyle>
          <a:p>
            <a:endParaRPr lang="en-US"/>
          </a:p>
        </p:txBody>
      </p:sp>
      <p:sp>
        <p:nvSpPr>
          <p:cNvPr id="13" name="Прямоугольник 2">
            <a:extLst>
              <a:ext uri="{FF2B5EF4-FFF2-40B4-BE49-F238E27FC236}">
                <a16:creationId xmlns:a16="http://schemas.microsoft.com/office/drawing/2014/main" id="{B7877920-6C8D-4802-81F7-DCDE19AEA2A6}"/>
              </a:ext>
            </a:extLst>
          </p:cNvPr>
          <p:cNvSpPr/>
          <p:nvPr userDrawn="1"/>
        </p:nvSpPr>
        <p:spPr>
          <a:xfrm>
            <a:off x="2992323" y="4159116"/>
            <a:ext cx="8899100" cy="2386744"/>
          </a:xfrm>
          <a:prstGeom prst="rect">
            <a:avLst/>
          </a:prstGeom>
          <a:solidFill>
            <a:srgbClr val="1A4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Прямоугольник 11">
            <a:extLst>
              <a:ext uri="{FF2B5EF4-FFF2-40B4-BE49-F238E27FC236}">
                <a16:creationId xmlns:a16="http://schemas.microsoft.com/office/drawing/2014/main" id="{AC6E8A01-1018-4AFE-A229-B735D9B018CB}"/>
              </a:ext>
            </a:extLst>
          </p:cNvPr>
          <p:cNvSpPr/>
          <p:nvPr userDrawn="1"/>
        </p:nvSpPr>
        <p:spPr>
          <a:xfrm>
            <a:off x="304800" y="4159116"/>
            <a:ext cx="2351843" cy="2386744"/>
          </a:xfrm>
          <a:prstGeom prst="rect">
            <a:avLst/>
          </a:prstGeom>
          <a:solidFill>
            <a:srgbClr val="8FB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5" name="Graphic 14">
            <a:extLst>
              <a:ext uri="{FF2B5EF4-FFF2-40B4-BE49-F238E27FC236}">
                <a16:creationId xmlns:a16="http://schemas.microsoft.com/office/drawing/2014/main" id="{3665694F-8DF2-4937-B609-8F95E258987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81602" y="5097963"/>
            <a:ext cx="1198238" cy="509050"/>
          </a:xfrm>
          <a:prstGeom prst="rect">
            <a:avLst/>
          </a:prstGeom>
        </p:spPr>
      </p:pic>
      <p:cxnSp>
        <p:nvCxnSpPr>
          <p:cNvPr id="19" name="Straight Connector 18">
            <a:extLst>
              <a:ext uri="{FF2B5EF4-FFF2-40B4-BE49-F238E27FC236}">
                <a16:creationId xmlns:a16="http://schemas.microsoft.com/office/drawing/2014/main" id="{7C450DC8-B6F7-403F-8C0C-54545608D944}"/>
              </a:ext>
            </a:extLst>
          </p:cNvPr>
          <p:cNvCxnSpPr/>
          <p:nvPr userDrawn="1"/>
        </p:nvCxnSpPr>
        <p:spPr>
          <a:xfrm>
            <a:off x="3417994" y="5249772"/>
            <a:ext cx="597962" cy="0"/>
          </a:xfrm>
          <a:prstGeom prst="line">
            <a:avLst/>
          </a:prstGeom>
          <a:ln w="76200">
            <a:solidFill>
              <a:srgbClr val="EC5153"/>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65534C59-34ED-4253-B5D0-0B6A3FABBF6D}"/>
              </a:ext>
            </a:extLst>
          </p:cNvPr>
          <p:cNvSpPr>
            <a:spLocks noGrp="1"/>
          </p:cNvSpPr>
          <p:nvPr>
            <p:ph type="ctrTitle" hasCustomPrompt="1"/>
          </p:nvPr>
        </p:nvSpPr>
        <p:spPr>
          <a:xfrm>
            <a:off x="3310340" y="4399360"/>
            <a:ext cx="8266176" cy="701731"/>
          </a:xfrm>
        </p:spPr>
        <p:txBody>
          <a:bodyPr anchor="t"/>
          <a:lstStyle>
            <a:lvl1pPr algn="l">
              <a:defRPr sz="4400">
                <a:solidFill>
                  <a:schemeClr val="bg1"/>
                </a:solidFill>
              </a:defRPr>
            </a:lvl1pPr>
          </a:lstStyle>
          <a:p>
            <a:r>
              <a:rPr lang="en-US"/>
              <a:t>YOUR DECK’S TITLE GOES HERE</a:t>
            </a:r>
          </a:p>
        </p:txBody>
      </p:sp>
      <p:sp>
        <p:nvSpPr>
          <p:cNvPr id="3" name="Subtitle 2">
            <a:extLst>
              <a:ext uri="{FF2B5EF4-FFF2-40B4-BE49-F238E27FC236}">
                <a16:creationId xmlns:a16="http://schemas.microsoft.com/office/drawing/2014/main" id="{1455C329-DC2F-488E-861C-64EAB89C8320}"/>
              </a:ext>
            </a:extLst>
          </p:cNvPr>
          <p:cNvSpPr>
            <a:spLocks noGrp="1"/>
          </p:cNvSpPr>
          <p:nvPr>
            <p:ph type="subTitle" idx="1" hasCustomPrompt="1"/>
          </p:nvPr>
        </p:nvSpPr>
        <p:spPr>
          <a:xfrm>
            <a:off x="3310340" y="5332289"/>
            <a:ext cx="8266176" cy="1069848"/>
          </a:xfrm>
        </p:spPr>
        <p:txBody>
          <a:bodyPr>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Your Deck’s sub-title goes here. Just make sure it doesn’t exceed two lines!</a:t>
            </a:r>
          </a:p>
        </p:txBody>
      </p:sp>
    </p:spTree>
    <p:extLst>
      <p:ext uri="{BB962C8B-B14F-4D97-AF65-F5344CB8AC3E}">
        <p14:creationId xmlns:p14="http://schemas.microsoft.com/office/powerpoint/2010/main" val="30875294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Placeholder – Full Slide">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04996E4A-DE6D-42BD-BB7B-03B57C742AC7}"/>
              </a:ext>
            </a:extLst>
          </p:cNvPr>
          <p:cNvSpPr>
            <a:spLocks noGrp="1"/>
          </p:cNvSpPr>
          <p:nvPr>
            <p:ph sz="quarter" idx="16" hasCustomPrompt="1"/>
          </p:nvPr>
        </p:nvSpPr>
        <p:spPr>
          <a:xfrm>
            <a:off x="304800" y="2085975"/>
            <a:ext cx="11582400" cy="3703318"/>
          </a:xfrm>
          <a:gradFill>
            <a:gsLst>
              <a:gs pos="0">
                <a:schemeClr val="accent5">
                  <a:lumMod val="20000"/>
                  <a:lumOff val="80000"/>
                </a:schemeClr>
              </a:gs>
              <a:gs pos="72000">
                <a:schemeClr val="accent5">
                  <a:lumMod val="40000"/>
                  <a:lumOff val="60000"/>
                </a:schemeClr>
              </a:gs>
            </a:gsLst>
            <a:lin ang="2700000" scaled="1"/>
          </a:gradFill>
        </p:spPr>
        <p:txBody>
          <a:bodyPr/>
          <a:lstStyle>
            <a:lvl1pPr marL="0" indent="0" algn="ctr">
              <a:buNone/>
              <a:defRPr/>
            </a:lvl1pPr>
          </a:lstStyle>
          <a:p>
            <a:pPr lvl="0"/>
            <a:r>
              <a:rPr lang="en-US"/>
              <a:t>Click on the icons below to bring in a table, chart, smart art graphic, picture, web element, or video!</a:t>
            </a:r>
          </a:p>
        </p:txBody>
      </p:sp>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t>4/22/2024</a:t>
            </a:fld>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a:t>Lorem ipsum dolor sit amet, consectetur adipiscing elit, sed do eiusmod tempor incididunt ut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marR="0" indent="0" algn="l" defTabSz="914400" rtl="0" eaLnBrk="1" fontAlgn="auto" latinLnBrk="0" hangingPunct="1">
              <a:lnSpc>
                <a:spcPct val="123000"/>
              </a:lnSpc>
              <a:spcBef>
                <a:spcPts val="600"/>
              </a:spcBef>
              <a:spcAft>
                <a:spcPts val="600"/>
              </a:spcAft>
              <a:buClr>
                <a:schemeClr val="accent1"/>
              </a:buClr>
              <a:buSzTx/>
              <a:buFont typeface="Arial" panose="020B0604020202020204" pitchFamily="34" charset="0"/>
              <a:buNone/>
              <a:tabLst/>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Tree>
    <p:extLst>
      <p:ext uri="{BB962C8B-B14F-4D97-AF65-F5344CB8AC3E}">
        <p14:creationId xmlns:p14="http://schemas.microsoft.com/office/powerpoint/2010/main" val="25224701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Placeholder – Right Commentary Box">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04996E4A-DE6D-42BD-BB7B-03B57C742AC7}"/>
              </a:ext>
            </a:extLst>
          </p:cNvPr>
          <p:cNvSpPr>
            <a:spLocks noGrp="1"/>
          </p:cNvSpPr>
          <p:nvPr>
            <p:ph sz="quarter" idx="16" hasCustomPrompt="1"/>
          </p:nvPr>
        </p:nvSpPr>
        <p:spPr>
          <a:xfrm>
            <a:off x="304801" y="2085975"/>
            <a:ext cx="6335696" cy="3703318"/>
          </a:xfrm>
          <a:gradFill>
            <a:gsLst>
              <a:gs pos="0">
                <a:schemeClr val="accent5">
                  <a:lumMod val="20000"/>
                  <a:lumOff val="80000"/>
                </a:schemeClr>
              </a:gs>
              <a:gs pos="72000">
                <a:schemeClr val="accent5">
                  <a:lumMod val="40000"/>
                  <a:lumOff val="60000"/>
                </a:schemeClr>
              </a:gs>
            </a:gsLst>
            <a:lin ang="2700000" scaled="1"/>
          </a:gradFill>
        </p:spPr>
        <p:txBody>
          <a:bodyPr/>
          <a:lstStyle>
            <a:lvl1pPr marL="0" indent="0" algn="ctr">
              <a:buNone/>
              <a:defRPr/>
            </a:lvl1pPr>
          </a:lstStyle>
          <a:p>
            <a:pPr lvl="0"/>
            <a:r>
              <a:rPr lang="en-US"/>
              <a:t>Click on the icons below to bring in a table, chart, smart art graphic, picture, web element, or video!</a:t>
            </a:r>
          </a:p>
        </p:txBody>
      </p:sp>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t>4/22/2024</a:t>
            </a:fld>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a:t>Lorem ipsum dolor sit amet, consectetur adipiscing elit, sed do eiusmod tempor incididunt ut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
        <p:nvSpPr>
          <p:cNvPr id="7" name="Text Placeholder 6">
            <a:extLst>
              <a:ext uri="{FF2B5EF4-FFF2-40B4-BE49-F238E27FC236}">
                <a16:creationId xmlns:a16="http://schemas.microsoft.com/office/drawing/2014/main" id="{782DA860-E44E-4BDF-8956-F8CFA5C41734}"/>
              </a:ext>
            </a:extLst>
          </p:cNvPr>
          <p:cNvSpPr>
            <a:spLocks noGrp="1"/>
          </p:cNvSpPr>
          <p:nvPr>
            <p:ph type="body" sz="quarter" idx="17"/>
          </p:nvPr>
        </p:nvSpPr>
        <p:spPr>
          <a:xfrm>
            <a:off x="7149483" y="2261138"/>
            <a:ext cx="4533532" cy="335299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766069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Placeholder – Left Commentary Box">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04996E4A-DE6D-42BD-BB7B-03B57C742AC7}"/>
              </a:ext>
            </a:extLst>
          </p:cNvPr>
          <p:cNvSpPr>
            <a:spLocks noGrp="1"/>
          </p:cNvSpPr>
          <p:nvPr>
            <p:ph sz="quarter" idx="16" hasCustomPrompt="1"/>
          </p:nvPr>
        </p:nvSpPr>
        <p:spPr>
          <a:xfrm>
            <a:off x="5551504" y="2085975"/>
            <a:ext cx="6335696" cy="3703318"/>
          </a:xfrm>
          <a:gradFill>
            <a:gsLst>
              <a:gs pos="0">
                <a:schemeClr val="accent5">
                  <a:lumMod val="20000"/>
                  <a:lumOff val="80000"/>
                </a:schemeClr>
              </a:gs>
              <a:gs pos="72000">
                <a:schemeClr val="accent5">
                  <a:lumMod val="40000"/>
                  <a:lumOff val="60000"/>
                </a:schemeClr>
              </a:gs>
            </a:gsLst>
            <a:lin ang="2700000" scaled="1"/>
          </a:gradFill>
        </p:spPr>
        <p:txBody>
          <a:bodyPr/>
          <a:lstStyle>
            <a:lvl1pPr marL="0" indent="0" algn="ctr">
              <a:buNone/>
              <a:defRPr/>
            </a:lvl1pPr>
          </a:lstStyle>
          <a:p>
            <a:pPr lvl="0"/>
            <a:r>
              <a:rPr lang="en-US"/>
              <a:t>Click on the icons below to bring in a table, chart, smart art graphic, picture, web element, or video!</a:t>
            </a:r>
          </a:p>
        </p:txBody>
      </p:sp>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t>4/22/2024</a:t>
            </a:fld>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a:t>Lorem ipsum dolor sit amet, consectetur adipiscing elit, sed do eiusmod tempor incididunt ut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
        <p:nvSpPr>
          <p:cNvPr id="7" name="Text Placeholder 6">
            <a:extLst>
              <a:ext uri="{FF2B5EF4-FFF2-40B4-BE49-F238E27FC236}">
                <a16:creationId xmlns:a16="http://schemas.microsoft.com/office/drawing/2014/main" id="{782DA860-E44E-4BDF-8956-F8CFA5C41734}"/>
              </a:ext>
            </a:extLst>
          </p:cNvPr>
          <p:cNvSpPr>
            <a:spLocks noGrp="1"/>
          </p:cNvSpPr>
          <p:nvPr>
            <p:ph type="body" sz="quarter" idx="17"/>
          </p:nvPr>
        </p:nvSpPr>
        <p:spPr>
          <a:xfrm>
            <a:off x="476320" y="2261138"/>
            <a:ext cx="4533532" cy="335299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085801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hree Topics and Right Image">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04996E4A-DE6D-42BD-BB7B-03B57C742AC7}"/>
              </a:ext>
            </a:extLst>
          </p:cNvPr>
          <p:cNvSpPr>
            <a:spLocks noGrp="1"/>
          </p:cNvSpPr>
          <p:nvPr>
            <p:ph sz="quarter" idx="16" hasCustomPrompt="1"/>
          </p:nvPr>
        </p:nvSpPr>
        <p:spPr>
          <a:xfrm>
            <a:off x="7608162" y="2085975"/>
            <a:ext cx="4279037" cy="3703318"/>
          </a:xfrm>
          <a:gradFill>
            <a:gsLst>
              <a:gs pos="0">
                <a:schemeClr val="accent5">
                  <a:lumMod val="20000"/>
                  <a:lumOff val="80000"/>
                </a:schemeClr>
              </a:gs>
              <a:gs pos="72000">
                <a:schemeClr val="accent5">
                  <a:lumMod val="40000"/>
                  <a:lumOff val="60000"/>
                </a:schemeClr>
              </a:gs>
            </a:gsLst>
            <a:lin ang="2700000" scaled="1"/>
          </a:gradFill>
        </p:spPr>
        <p:txBody>
          <a:bodyPr/>
          <a:lstStyle>
            <a:lvl1pPr marL="0" indent="0" algn="ctr">
              <a:buNone/>
              <a:defRPr/>
            </a:lvl1pPr>
          </a:lstStyle>
          <a:p>
            <a:pPr lvl="0"/>
            <a:r>
              <a:rPr lang="en-US"/>
              <a:t>Click on the icons below to bring in a table, chart, smart art graphic, picture, web element, or video!</a:t>
            </a:r>
          </a:p>
        </p:txBody>
      </p:sp>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t>4/22/2024</a:t>
            </a:fld>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a:t>Lorem ipsum dolor sit amet, consectetur adipiscing elit, sed do eiusmod tempor incididunt ut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Tree>
    <p:extLst>
      <p:ext uri="{BB962C8B-B14F-4D97-AF65-F5344CB8AC3E}">
        <p14:creationId xmlns:p14="http://schemas.microsoft.com/office/powerpoint/2010/main" val="6399285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ig Image Top Center 1">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D42F6829-FC2D-4E7E-9A17-6A186DAE53A0}"/>
              </a:ext>
            </a:extLst>
          </p:cNvPr>
          <p:cNvSpPr>
            <a:spLocks noGrp="1"/>
          </p:cNvSpPr>
          <p:nvPr>
            <p:ph type="pic" sz="quarter" idx="15"/>
          </p:nvPr>
        </p:nvSpPr>
        <p:spPr>
          <a:xfrm>
            <a:off x="0" y="0"/>
            <a:ext cx="12192000" cy="4119239"/>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endParaRPr lang="en-US"/>
          </a:p>
        </p:txBody>
      </p:sp>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299556"/>
            <a:ext cx="11582400" cy="701731"/>
          </a:xfrm>
        </p:spPr>
        <p:txBody>
          <a:bodyPr/>
          <a:lstStyle>
            <a:lvl1pPr algn="ctr">
              <a:defRPr>
                <a:solidFill>
                  <a:schemeClr val="bg1"/>
                </a:solidFill>
              </a:defRPr>
            </a:lvl1p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t>4/22/2024</a:t>
            </a:fld>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a:t>Lorem ipsum dolor sit amet, consectetur adipiscing elit, sed do eiusmod tempor incididunt ut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1307101" y="2157972"/>
            <a:ext cx="9574750" cy="850392"/>
          </a:xfrm>
        </p:spPr>
        <p:txBody>
          <a:bodyPr>
            <a:noAutofit/>
          </a:bodyPr>
          <a:lstStyle>
            <a:lvl1pPr marL="0" indent="0" algn="ctr">
              <a:buNone/>
              <a:defRPr sz="2100">
                <a:solidFill>
                  <a:schemeClr val="bg1"/>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
        <p:nvSpPr>
          <p:cNvPr id="8" name="Text Placeholder 7">
            <a:extLst>
              <a:ext uri="{FF2B5EF4-FFF2-40B4-BE49-F238E27FC236}">
                <a16:creationId xmlns:a16="http://schemas.microsoft.com/office/drawing/2014/main" id="{51E94711-1222-4A37-8026-D8C0D6ED4201}"/>
              </a:ext>
            </a:extLst>
          </p:cNvPr>
          <p:cNvSpPr>
            <a:spLocks noGrp="1"/>
          </p:cNvSpPr>
          <p:nvPr>
            <p:ph type="body" sz="quarter" idx="14"/>
          </p:nvPr>
        </p:nvSpPr>
        <p:spPr>
          <a:xfrm>
            <a:off x="301752" y="4456590"/>
            <a:ext cx="11585448" cy="133460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267384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ig Image Top Center 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66B9E84-EAB5-4256-B0FC-EBDD2DE11CAA}"/>
              </a:ext>
            </a:extLst>
          </p:cNvPr>
          <p:cNvSpPr/>
          <p:nvPr userDrawn="1"/>
        </p:nvSpPr>
        <p:spPr>
          <a:xfrm>
            <a:off x="0" y="0"/>
            <a:ext cx="12192000" cy="24765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23000"/>
              </a:lnSpc>
              <a:spcBef>
                <a:spcPts val="600"/>
              </a:spcBef>
              <a:spcAft>
                <a:spcPts val="600"/>
              </a:spcAft>
            </a:pPr>
            <a:endParaRPr lang="en-US" sz="1600"/>
          </a:p>
        </p:txBody>
      </p:sp>
      <p:sp>
        <p:nvSpPr>
          <p:cNvPr id="7" name="Picture Placeholder 6">
            <a:extLst>
              <a:ext uri="{FF2B5EF4-FFF2-40B4-BE49-F238E27FC236}">
                <a16:creationId xmlns:a16="http://schemas.microsoft.com/office/drawing/2014/main" id="{D42F6829-FC2D-4E7E-9A17-6A186DAE53A0}"/>
              </a:ext>
            </a:extLst>
          </p:cNvPr>
          <p:cNvSpPr>
            <a:spLocks noGrp="1"/>
          </p:cNvSpPr>
          <p:nvPr>
            <p:ph type="pic" sz="quarter" idx="15"/>
          </p:nvPr>
        </p:nvSpPr>
        <p:spPr>
          <a:xfrm>
            <a:off x="695325" y="762000"/>
            <a:ext cx="10801350" cy="3357239"/>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endParaRPr lang="en-US"/>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t>4/22/2024</a:t>
            </a:fld>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a:t>Lorem ipsum dolor sit amet, consectetur adipiscing elit, sed do eiusmod tempor incididunt ut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8" name="Text Placeholder 7">
            <a:extLst>
              <a:ext uri="{FF2B5EF4-FFF2-40B4-BE49-F238E27FC236}">
                <a16:creationId xmlns:a16="http://schemas.microsoft.com/office/drawing/2014/main" id="{51E94711-1222-4A37-8026-D8C0D6ED4201}"/>
              </a:ext>
            </a:extLst>
          </p:cNvPr>
          <p:cNvSpPr>
            <a:spLocks noGrp="1"/>
          </p:cNvSpPr>
          <p:nvPr>
            <p:ph type="body" sz="quarter" idx="14"/>
          </p:nvPr>
        </p:nvSpPr>
        <p:spPr>
          <a:xfrm>
            <a:off x="695325" y="4456590"/>
            <a:ext cx="10798302" cy="133460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584990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ig Image Full">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D42F6829-FC2D-4E7E-9A17-6A186DAE53A0}"/>
              </a:ext>
            </a:extLst>
          </p:cNvPr>
          <p:cNvSpPr>
            <a:spLocks noGrp="1"/>
          </p:cNvSpPr>
          <p:nvPr>
            <p:ph type="pic" sz="quarter" idx="15"/>
          </p:nvPr>
        </p:nvSpPr>
        <p:spPr>
          <a:xfrm>
            <a:off x="0" y="0"/>
            <a:ext cx="12192000" cy="6857999"/>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endParaRPr lang="en-US"/>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t>4/22/2024</a:t>
            </a:fld>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a:t>Lorem ipsum dolor sit amet, consectetur adipiscing elit, sed do eiusmod tempor incididunt ut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Tree>
    <p:extLst>
      <p:ext uri="{BB962C8B-B14F-4D97-AF65-F5344CB8AC3E}">
        <p14:creationId xmlns:p14="http://schemas.microsoft.com/office/powerpoint/2010/main" val="16839316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Four Images">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D42F6829-FC2D-4E7E-9A17-6A186DAE53A0}"/>
              </a:ext>
            </a:extLst>
          </p:cNvPr>
          <p:cNvSpPr>
            <a:spLocks noGrp="1"/>
          </p:cNvSpPr>
          <p:nvPr>
            <p:ph type="pic" sz="quarter" idx="15"/>
          </p:nvPr>
        </p:nvSpPr>
        <p:spPr>
          <a:xfrm>
            <a:off x="304800" y="304799"/>
            <a:ext cx="5638800" cy="2590799"/>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endParaRPr lang="en-US"/>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t>4/22/2024</a:t>
            </a:fld>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a:t>Lorem ipsum dolor sit amet, consectetur adipiscing elit, sed do eiusmod tempor incididunt ut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11" name="Picture Placeholder 6">
            <a:extLst>
              <a:ext uri="{FF2B5EF4-FFF2-40B4-BE49-F238E27FC236}">
                <a16:creationId xmlns:a16="http://schemas.microsoft.com/office/drawing/2014/main" id="{303E1A13-34E4-4FB7-BA52-BE2CBACDC93E}"/>
              </a:ext>
            </a:extLst>
          </p:cNvPr>
          <p:cNvSpPr>
            <a:spLocks noGrp="1"/>
          </p:cNvSpPr>
          <p:nvPr>
            <p:ph type="pic" sz="quarter" idx="16"/>
          </p:nvPr>
        </p:nvSpPr>
        <p:spPr>
          <a:xfrm>
            <a:off x="6248400" y="304799"/>
            <a:ext cx="5638800" cy="2590799"/>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endParaRPr lang="en-US"/>
          </a:p>
        </p:txBody>
      </p:sp>
      <p:sp>
        <p:nvSpPr>
          <p:cNvPr id="12" name="Picture Placeholder 6">
            <a:extLst>
              <a:ext uri="{FF2B5EF4-FFF2-40B4-BE49-F238E27FC236}">
                <a16:creationId xmlns:a16="http://schemas.microsoft.com/office/drawing/2014/main" id="{E0F372CA-BA6E-4848-ACA8-D2B859CE96CF}"/>
              </a:ext>
            </a:extLst>
          </p:cNvPr>
          <p:cNvSpPr>
            <a:spLocks noGrp="1"/>
          </p:cNvSpPr>
          <p:nvPr>
            <p:ph type="pic" sz="quarter" idx="17"/>
          </p:nvPr>
        </p:nvSpPr>
        <p:spPr>
          <a:xfrm>
            <a:off x="304800" y="3200400"/>
            <a:ext cx="5638800" cy="2590800"/>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endParaRPr lang="en-US"/>
          </a:p>
        </p:txBody>
      </p:sp>
      <p:sp>
        <p:nvSpPr>
          <p:cNvPr id="13" name="Picture Placeholder 6">
            <a:extLst>
              <a:ext uri="{FF2B5EF4-FFF2-40B4-BE49-F238E27FC236}">
                <a16:creationId xmlns:a16="http://schemas.microsoft.com/office/drawing/2014/main" id="{319E8062-8734-42E6-9356-0CE8EC4F549D}"/>
              </a:ext>
            </a:extLst>
          </p:cNvPr>
          <p:cNvSpPr>
            <a:spLocks noGrp="1"/>
          </p:cNvSpPr>
          <p:nvPr>
            <p:ph type="pic" sz="quarter" idx="18"/>
          </p:nvPr>
        </p:nvSpPr>
        <p:spPr>
          <a:xfrm>
            <a:off x="6248400" y="3200400"/>
            <a:ext cx="5638800" cy="2590800"/>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endParaRPr lang="en-US"/>
          </a:p>
        </p:txBody>
      </p:sp>
    </p:spTree>
    <p:extLst>
      <p:ext uri="{BB962C8B-B14F-4D97-AF65-F5344CB8AC3E}">
        <p14:creationId xmlns:p14="http://schemas.microsoft.com/office/powerpoint/2010/main" val="38059194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ix Images">
    <p:spTree>
      <p:nvGrpSpPr>
        <p:cNvPr id="1" name=""/>
        <p:cNvGrpSpPr/>
        <p:nvPr/>
      </p:nvGrpSpPr>
      <p:grpSpPr>
        <a:xfrm>
          <a:off x="0" y="0"/>
          <a:ext cx="0" cy="0"/>
          <a:chOff x="0" y="0"/>
          <a:chExt cx="0" cy="0"/>
        </a:xfrm>
      </p:grpSpPr>
      <p:sp>
        <p:nvSpPr>
          <p:cNvPr id="17" name="Picture Placeholder 6">
            <a:extLst>
              <a:ext uri="{FF2B5EF4-FFF2-40B4-BE49-F238E27FC236}">
                <a16:creationId xmlns:a16="http://schemas.microsoft.com/office/drawing/2014/main" id="{FD4F58E7-6674-4D6D-B28B-4FB4B152A9DA}"/>
              </a:ext>
            </a:extLst>
          </p:cNvPr>
          <p:cNvSpPr>
            <a:spLocks noGrp="1"/>
          </p:cNvSpPr>
          <p:nvPr>
            <p:ph type="pic" sz="quarter" idx="20"/>
          </p:nvPr>
        </p:nvSpPr>
        <p:spPr>
          <a:xfrm>
            <a:off x="304801" y="3200400"/>
            <a:ext cx="3657600" cy="2590799"/>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endParaRPr lang="en-US"/>
          </a:p>
        </p:txBody>
      </p:sp>
      <p:sp>
        <p:nvSpPr>
          <p:cNvPr id="18" name="Picture Placeholder 6">
            <a:extLst>
              <a:ext uri="{FF2B5EF4-FFF2-40B4-BE49-F238E27FC236}">
                <a16:creationId xmlns:a16="http://schemas.microsoft.com/office/drawing/2014/main" id="{E5E5F7BD-6E72-44E3-8CFF-CC5897C0F48C}"/>
              </a:ext>
            </a:extLst>
          </p:cNvPr>
          <p:cNvSpPr>
            <a:spLocks noGrp="1"/>
          </p:cNvSpPr>
          <p:nvPr>
            <p:ph type="pic" sz="quarter" idx="21"/>
          </p:nvPr>
        </p:nvSpPr>
        <p:spPr>
          <a:xfrm>
            <a:off x="4267201" y="3200400"/>
            <a:ext cx="3657600" cy="2590799"/>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endParaRPr lang="en-US"/>
          </a:p>
        </p:txBody>
      </p:sp>
      <p:sp>
        <p:nvSpPr>
          <p:cNvPr id="19" name="Picture Placeholder 6">
            <a:extLst>
              <a:ext uri="{FF2B5EF4-FFF2-40B4-BE49-F238E27FC236}">
                <a16:creationId xmlns:a16="http://schemas.microsoft.com/office/drawing/2014/main" id="{9C170412-F504-4CF0-9253-A4F4151FF0F1}"/>
              </a:ext>
            </a:extLst>
          </p:cNvPr>
          <p:cNvSpPr>
            <a:spLocks noGrp="1"/>
          </p:cNvSpPr>
          <p:nvPr>
            <p:ph type="pic" sz="quarter" idx="22"/>
          </p:nvPr>
        </p:nvSpPr>
        <p:spPr>
          <a:xfrm>
            <a:off x="8229600" y="3200400"/>
            <a:ext cx="3657600" cy="2590799"/>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endParaRPr lang="en-US"/>
          </a:p>
        </p:txBody>
      </p:sp>
      <p:sp>
        <p:nvSpPr>
          <p:cNvPr id="7" name="Picture Placeholder 6">
            <a:extLst>
              <a:ext uri="{FF2B5EF4-FFF2-40B4-BE49-F238E27FC236}">
                <a16:creationId xmlns:a16="http://schemas.microsoft.com/office/drawing/2014/main" id="{D42F6829-FC2D-4E7E-9A17-6A186DAE53A0}"/>
              </a:ext>
            </a:extLst>
          </p:cNvPr>
          <p:cNvSpPr>
            <a:spLocks noGrp="1"/>
          </p:cNvSpPr>
          <p:nvPr>
            <p:ph type="pic" sz="quarter" idx="15"/>
          </p:nvPr>
        </p:nvSpPr>
        <p:spPr>
          <a:xfrm>
            <a:off x="304801" y="304799"/>
            <a:ext cx="3657600" cy="2590799"/>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endParaRPr lang="en-US"/>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t>4/22/2024</a:t>
            </a:fld>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a:t>Lorem ipsum dolor sit amet, consectetur adipiscing elit, sed do eiusmod tempor incididunt ut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11" name="Picture Placeholder 6">
            <a:extLst>
              <a:ext uri="{FF2B5EF4-FFF2-40B4-BE49-F238E27FC236}">
                <a16:creationId xmlns:a16="http://schemas.microsoft.com/office/drawing/2014/main" id="{303E1A13-34E4-4FB7-BA52-BE2CBACDC93E}"/>
              </a:ext>
            </a:extLst>
          </p:cNvPr>
          <p:cNvSpPr>
            <a:spLocks noGrp="1"/>
          </p:cNvSpPr>
          <p:nvPr>
            <p:ph type="pic" sz="quarter" idx="16"/>
          </p:nvPr>
        </p:nvSpPr>
        <p:spPr>
          <a:xfrm>
            <a:off x="4267201" y="304799"/>
            <a:ext cx="3657600" cy="2590799"/>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endParaRPr lang="en-US"/>
          </a:p>
        </p:txBody>
      </p:sp>
      <p:sp>
        <p:nvSpPr>
          <p:cNvPr id="16" name="Picture Placeholder 6">
            <a:extLst>
              <a:ext uri="{FF2B5EF4-FFF2-40B4-BE49-F238E27FC236}">
                <a16:creationId xmlns:a16="http://schemas.microsoft.com/office/drawing/2014/main" id="{37B63177-0F26-4894-B6E8-CC20012E4DAC}"/>
              </a:ext>
            </a:extLst>
          </p:cNvPr>
          <p:cNvSpPr>
            <a:spLocks noGrp="1"/>
          </p:cNvSpPr>
          <p:nvPr>
            <p:ph type="pic" sz="quarter" idx="19"/>
          </p:nvPr>
        </p:nvSpPr>
        <p:spPr>
          <a:xfrm>
            <a:off x="8229600" y="304799"/>
            <a:ext cx="3657600" cy="2590799"/>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endParaRPr lang="en-US"/>
          </a:p>
        </p:txBody>
      </p:sp>
    </p:spTree>
    <p:extLst>
      <p:ext uri="{BB962C8B-B14F-4D97-AF65-F5344CB8AC3E}">
        <p14:creationId xmlns:p14="http://schemas.microsoft.com/office/powerpoint/2010/main" val="14112394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Images">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D42F6829-FC2D-4E7E-9A17-6A186DAE53A0}"/>
              </a:ext>
            </a:extLst>
          </p:cNvPr>
          <p:cNvSpPr>
            <a:spLocks noGrp="1"/>
          </p:cNvSpPr>
          <p:nvPr>
            <p:ph type="pic" sz="quarter" idx="15"/>
          </p:nvPr>
        </p:nvSpPr>
        <p:spPr>
          <a:xfrm>
            <a:off x="304800" y="304800"/>
            <a:ext cx="5638800" cy="3524434"/>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endParaRPr lang="en-US"/>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t>4/22/2024</a:t>
            </a:fld>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a:t>Lorem ipsum dolor sit amet, consectetur adipiscing elit, sed do eiusmod tempor incididunt ut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11" name="Picture Placeholder 6">
            <a:extLst>
              <a:ext uri="{FF2B5EF4-FFF2-40B4-BE49-F238E27FC236}">
                <a16:creationId xmlns:a16="http://schemas.microsoft.com/office/drawing/2014/main" id="{303E1A13-34E4-4FB7-BA52-BE2CBACDC93E}"/>
              </a:ext>
            </a:extLst>
          </p:cNvPr>
          <p:cNvSpPr>
            <a:spLocks noGrp="1"/>
          </p:cNvSpPr>
          <p:nvPr>
            <p:ph type="pic" sz="quarter" idx="16"/>
          </p:nvPr>
        </p:nvSpPr>
        <p:spPr>
          <a:xfrm>
            <a:off x="6248400" y="304800"/>
            <a:ext cx="5638800" cy="3524434"/>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endParaRPr lang="en-US"/>
          </a:p>
        </p:txBody>
      </p:sp>
    </p:spTree>
    <p:extLst>
      <p:ext uri="{BB962C8B-B14F-4D97-AF65-F5344CB8AC3E}">
        <p14:creationId xmlns:p14="http://schemas.microsoft.com/office/powerpoint/2010/main" val="15084837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ransition 1">
    <p:spTree>
      <p:nvGrpSpPr>
        <p:cNvPr id="1" name=""/>
        <p:cNvGrpSpPr/>
        <p:nvPr/>
      </p:nvGrpSpPr>
      <p:grpSpPr>
        <a:xfrm>
          <a:off x="0" y="0"/>
          <a:ext cx="0" cy="0"/>
          <a:chOff x="0" y="0"/>
          <a:chExt cx="0" cy="0"/>
        </a:xfrm>
      </p:grpSpPr>
      <p:sp>
        <p:nvSpPr>
          <p:cNvPr id="8" name="Прямоугольник 28">
            <a:extLst>
              <a:ext uri="{FF2B5EF4-FFF2-40B4-BE49-F238E27FC236}">
                <a16:creationId xmlns:a16="http://schemas.microsoft.com/office/drawing/2014/main" id="{00F98947-48BE-4678-805E-54C7D3A5418A}"/>
              </a:ext>
            </a:extLst>
          </p:cNvPr>
          <p:cNvSpPr/>
          <p:nvPr/>
        </p:nvSpPr>
        <p:spPr>
          <a:xfrm>
            <a:off x="304800" y="304800"/>
            <a:ext cx="11582400" cy="6248400"/>
          </a:xfrm>
          <a:prstGeom prst="rect">
            <a:avLst/>
          </a:prstGeom>
          <a:solidFill>
            <a:srgbClr val="1A4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3737DD"/>
              </a:solidFill>
              <a:effectLst/>
              <a:uLnTx/>
              <a:uFillTx/>
              <a:latin typeface="Calibri" panose="020F0502020204030204"/>
              <a:ea typeface="+mn-ea"/>
              <a:cs typeface="+mn-cs"/>
            </a:endParaRPr>
          </a:p>
        </p:txBody>
      </p:sp>
      <p:cxnSp>
        <p:nvCxnSpPr>
          <p:cNvPr id="9" name="Straight Connector 8">
            <a:extLst>
              <a:ext uri="{FF2B5EF4-FFF2-40B4-BE49-F238E27FC236}">
                <a16:creationId xmlns:a16="http://schemas.microsoft.com/office/drawing/2014/main" id="{1A7458D1-E74D-4D21-9BE4-97F658C9ED21}"/>
              </a:ext>
            </a:extLst>
          </p:cNvPr>
          <p:cNvCxnSpPr/>
          <p:nvPr/>
        </p:nvCxnSpPr>
        <p:spPr>
          <a:xfrm>
            <a:off x="5797019" y="3429000"/>
            <a:ext cx="597962" cy="0"/>
          </a:xfrm>
          <a:prstGeom prst="line">
            <a:avLst/>
          </a:prstGeom>
          <a:ln w="76200">
            <a:solidFill>
              <a:srgbClr val="EC5153"/>
            </a:solidFill>
          </a:ln>
        </p:spPr>
        <p:style>
          <a:lnRef idx="1">
            <a:schemeClr val="accent1"/>
          </a:lnRef>
          <a:fillRef idx="0">
            <a:schemeClr val="accent1"/>
          </a:fillRef>
          <a:effectRef idx="0">
            <a:schemeClr val="accent1"/>
          </a:effectRef>
          <a:fontRef idx="minor">
            <a:schemeClr val="tx1"/>
          </a:fontRef>
        </p:style>
      </p:cxnSp>
      <p:sp>
        <p:nvSpPr>
          <p:cNvPr id="12" name="Прямоугольник 11">
            <a:extLst>
              <a:ext uri="{FF2B5EF4-FFF2-40B4-BE49-F238E27FC236}">
                <a16:creationId xmlns:a16="http://schemas.microsoft.com/office/drawing/2014/main" id="{B37699F4-DD53-46D4-8DD3-A8170FF960AE}"/>
              </a:ext>
            </a:extLst>
          </p:cNvPr>
          <p:cNvSpPr/>
          <p:nvPr/>
        </p:nvSpPr>
        <p:spPr>
          <a:xfrm>
            <a:off x="5639445" y="5895975"/>
            <a:ext cx="913111" cy="413727"/>
          </a:xfrm>
          <a:prstGeom prst="rect">
            <a:avLst/>
          </a:prstGeom>
          <a:solidFill>
            <a:srgbClr val="EC51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Graphic 12">
            <a:extLst>
              <a:ext uri="{FF2B5EF4-FFF2-40B4-BE49-F238E27FC236}">
                <a16:creationId xmlns:a16="http://schemas.microsoft.com/office/drawing/2014/main" id="{71123FAC-05A1-4CB3-B8EA-CF7C5BFA7DD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723994" y="5944798"/>
            <a:ext cx="744012" cy="316080"/>
          </a:xfrm>
          <a:prstGeom prst="rect">
            <a:avLst/>
          </a:prstGeom>
        </p:spPr>
      </p:pic>
      <p:sp>
        <p:nvSpPr>
          <p:cNvPr id="2" name="Title 1">
            <a:extLst>
              <a:ext uri="{FF2B5EF4-FFF2-40B4-BE49-F238E27FC236}">
                <a16:creationId xmlns:a16="http://schemas.microsoft.com/office/drawing/2014/main" id="{9D8BD7FE-5910-4840-9838-A66DCA5ABA9A}"/>
              </a:ext>
            </a:extLst>
          </p:cNvPr>
          <p:cNvSpPr>
            <a:spLocks noGrp="1"/>
          </p:cNvSpPr>
          <p:nvPr userDrawn="1">
            <p:ph type="title" hasCustomPrompt="1"/>
          </p:nvPr>
        </p:nvSpPr>
        <p:spPr>
          <a:xfrm>
            <a:off x="3561397" y="1822430"/>
            <a:ext cx="5074920" cy="1311128"/>
          </a:xfrm>
        </p:spPr>
        <p:txBody>
          <a:bodyPr anchor="t"/>
          <a:lstStyle>
            <a:lvl1pPr algn="ctr">
              <a:defRPr sz="4400">
                <a:solidFill>
                  <a:schemeClr val="bg1"/>
                </a:solidFill>
              </a:defRPr>
            </a:lvl1pPr>
          </a:lstStyle>
          <a:p>
            <a:r>
              <a:rPr lang="en-US"/>
              <a:t>YOUR TRANSITION’S TITLE GOES HERE</a:t>
            </a:r>
          </a:p>
        </p:txBody>
      </p:sp>
      <p:sp>
        <p:nvSpPr>
          <p:cNvPr id="3" name="Text Placeholder 2">
            <a:extLst>
              <a:ext uri="{FF2B5EF4-FFF2-40B4-BE49-F238E27FC236}">
                <a16:creationId xmlns:a16="http://schemas.microsoft.com/office/drawing/2014/main" id="{FB0323D5-16CF-4643-8ED4-144A2183D006}"/>
              </a:ext>
            </a:extLst>
          </p:cNvPr>
          <p:cNvSpPr>
            <a:spLocks noGrp="1"/>
          </p:cNvSpPr>
          <p:nvPr userDrawn="1">
            <p:ph type="body" idx="1" hasCustomPrompt="1"/>
          </p:nvPr>
        </p:nvSpPr>
        <p:spPr>
          <a:xfrm>
            <a:off x="3556635" y="3589021"/>
            <a:ext cx="5074920" cy="1581912"/>
          </a:xfrm>
        </p:spPr>
        <p:txBody>
          <a:bodyPr>
            <a:noAutofit/>
          </a:bodyPr>
          <a:lstStyle>
            <a:lvl1pPr marL="0" indent="0" algn="ctr">
              <a:buNone/>
              <a:defRPr sz="27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And your transition’s sub-title can go here. This one can go up to three lines!</a:t>
            </a:r>
          </a:p>
        </p:txBody>
      </p:sp>
      <p:sp>
        <p:nvSpPr>
          <p:cNvPr id="14" name="Freeform: Shape 13">
            <a:extLst>
              <a:ext uri="{FF2B5EF4-FFF2-40B4-BE49-F238E27FC236}">
                <a16:creationId xmlns:a16="http://schemas.microsoft.com/office/drawing/2014/main" id="{502E6161-959F-4D97-A425-DEBED66A1D2A}"/>
              </a:ext>
            </a:extLst>
          </p:cNvPr>
          <p:cNvSpPr/>
          <p:nvPr userDrawn="1"/>
        </p:nvSpPr>
        <p:spPr>
          <a:xfrm>
            <a:off x="9851151" y="773578"/>
            <a:ext cx="2036049" cy="5310352"/>
          </a:xfrm>
          <a:custGeom>
            <a:avLst/>
            <a:gdLst>
              <a:gd name="connsiteX0" fmla="*/ 2032192 w 2036049"/>
              <a:gd name="connsiteY0" fmla="*/ 0 h 5310352"/>
              <a:gd name="connsiteX1" fmla="*/ 2036049 w 2036049"/>
              <a:gd name="connsiteY1" fmla="*/ 329 h 5310352"/>
              <a:gd name="connsiteX2" fmla="*/ 2036049 w 2036049"/>
              <a:gd name="connsiteY2" fmla="*/ 292973 h 5310352"/>
              <a:gd name="connsiteX3" fmla="*/ 2032192 w 2036049"/>
              <a:gd name="connsiteY3" fmla="*/ 292584 h 5310352"/>
              <a:gd name="connsiteX4" fmla="*/ 1821826 w 2036049"/>
              <a:gd name="connsiteY4" fmla="*/ 502948 h 5310352"/>
              <a:gd name="connsiteX5" fmla="*/ 2032192 w 2036049"/>
              <a:gd name="connsiteY5" fmla="*/ 713313 h 5310352"/>
              <a:gd name="connsiteX6" fmla="*/ 2036049 w 2036049"/>
              <a:gd name="connsiteY6" fmla="*/ 712924 h 5310352"/>
              <a:gd name="connsiteX7" fmla="*/ 2036049 w 2036049"/>
              <a:gd name="connsiteY7" fmla="*/ 5301227 h 5310352"/>
              <a:gd name="connsiteX8" fmla="*/ 2030823 w 2036049"/>
              <a:gd name="connsiteY8" fmla="*/ 5310352 h 5310352"/>
              <a:gd name="connsiteX9" fmla="*/ 373375 w 2036049"/>
              <a:gd name="connsiteY9" fmla="*/ 3909180 h 5310352"/>
              <a:gd name="connsiteX10" fmla="*/ 223441 w 2036049"/>
              <a:gd name="connsiteY10" fmla="*/ 4056375 h 5310352"/>
              <a:gd name="connsiteX11" fmla="*/ 40774 w 2036049"/>
              <a:gd name="connsiteY11" fmla="*/ 2889626 h 5310352"/>
              <a:gd name="connsiteX12" fmla="*/ 1019445 w 2036049"/>
              <a:gd name="connsiteY12" fmla="*/ 3606579 h 5310352"/>
              <a:gd name="connsiteX13" fmla="*/ 675157 w 2036049"/>
              <a:gd name="connsiteY13" fmla="*/ 3666546 h 5310352"/>
              <a:gd name="connsiteX14" fmla="*/ 1071257 w 2036049"/>
              <a:gd name="connsiteY14" fmla="*/ 4048191 h 5310352"/>
              <a:gd name="connsiteX15" fmla="*/ 1669566 w 2036049"/>
              <a:gd name="connsiteY15" fmla="*/ 3523594 h 5310352"/>
              <a:gd name="connsiteX16" fmla="*/ 1721159 w 2036049"/>
              <a:gd name="connsiteY16" fmla="*/ 2294770 h 5310352"/>
              <a:gd name="connsiteX17" fmla="*/ 1730492 w 2036049"/>
              <a:gd name="connsiteY17" fmla="*/ 1758294 h 5310352"/>
              <a:gd name="connsiteX18" fmla="*/ 506968 w 2036049"/>
              <a:gd name="connsiteY18" fmla="*/ 1758294 h 5310352"/>
              <a:gd name="connsiteX19" fmla="*/ 506968 w 2036049"/>
              <a:gd name="connsiteY19" fmla="*/ 1292158 h 5310352"/>
              <a:gd name="connsiteX20" fmla="*/ 1738347 w 2036049"/>
              <a:gd name="connsiteY20" fmla="*/ 1292158 h 5310352"/>
              <a:gd name="connsiteX21" fmla="*/ 1744204 w 2036049"/>
              <a:gd name="connsiteY21" fmla="*/ 915330 h 5310352"/>
              <a:gd name="connsiteX22" fmla="*/ 1744724 w 2036049"/>
              <a:gd name="connsiteY22" fmla="*/ 915330 h 5310352"/>
              <a:gd name="connsiteX23" fmla="*/ 1529212 w 2036049"/>
              <a:gd name="connsiteY23" fmla="*/ 502948 h 5310352"/>
              <a:gd name="connsiteX24" fmla="*/ 2032192 w 2036049"/>
              <a:gd name="connsiteY24" fmla="*/ 0 h 5310352"/>
              <a:gd name="connsiteX25" fmla="*/ 1714727 w 2036049"/>
              <a:gd name="connsiteY25" fmla="*/ 2652767 h 5310352"/>
              <a:gd name="connsiteX26" fmla="*/ 1706406 w 2036049"/>
              <a:gd name="connsiteY26" fmla="*/ 3086224 h 5310352"/>
              <a:gd name="connsiteX27" fmla="*/ 1714727 w 2036049"/>
              <a:gd name="connsiteY27" fmla="*/ 2652767 h 5310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036049" h="5310352">
                <a:moveTo>
                  <a:pt x="2032192" y="0"/>
                </a:moveTo>
                <a:lnTo>
                  <a:pt x="2036049" y="329"/>
                </a:lnTo>
                <a:lnTo>
                  <a:pt x="2036049" y="292973"/>
                </a:lnTo>
                <a:lnTo>
                  <a:pt x="2032192" y="292584"/>
                </a:lnTo>
                <a:cubicBezTo>
                  <a:pt x="1916006" y="292584"/>
                  <a:pt x="1821826" y="386791"/>
                  <a:pt x="1821826" y="502948"/>
                </a:cubicBezTo>
                <a:cubicBezTo>
                  <a:pt x="1821826" y="619133"/>
                  <a:pt x="1916006" y="713313"/>
                  <a:pt x="2032192" y="713313"/>
                </a:cubicBezTo>
                <a:lnTo>
                  <a:pt x="2036049" y="712924"/>
                </a:lnTo>
                <a:lnTo>
                  <a:pt x="2036049" y="5301227"/>
                </a:lnTo>
                <a:lnTo>
                  <a:pt x="2030823" y="5310352"/>
                </a:lnTo>
                <a:cubicBezTo>
                  <a:pt x="1962672" y="5127713"/>
                  <a:pt x="746839" y="4726991"/>
                  <a:pt x="373375" y="3909180"/>
                </a:cubicBezTo>
                <a:cubicBezTo>
                  <a:pt x="357008" y="3928257"/>
                  <a:pt x="288856" y="3993671"/>
                  <a:pt x="223441" y="4056375"/>
                </a:cubicBezTo>
                <a:cubicBezTo>
                  <a:pt x="2620" y="3846476"/>
                  <a:pt x="-46455" y="3173123"/>
                  <a:pt x="40774" y="2889626"/>
                </a:cubicBezTo>
                <a:cubicBezTo>
                  <a:pt x="112812" y="2943517"/>
                  <a:pt x="749576" y="3383022"/>
                  <a:pt x="1019445" y="3606579"/>
                </a:cubicBezTo>
                <a:cubicBezTo>
                  <a:pt x="984001" y="3609316"/>
                  <a:pt x="738656" y="3658363"/>
                  <a:pt x="675157" y="3666546"/>
                </a:cubicBezTo>
                <a:cubicBezTo>
                  <a:pt x="698887" y="3688360"/>
                  <a:pt x="943028" y="3986773"/>
                  <a:pt x="1071257" y="4048191"/>
                </a:cubicBezTo>
                <a:cubicBezTo>
                  <a:pt x="1409058" y="4210057"/>
                  <a:pt x="1585266" y="4121105"/>
                  <a:pt x="1669566" y="3523594"/>
                </a:cubicBezTo>
                <a:cubicBezTo>
                  <a:pt x="812445" y="3324040"/>
                  <a:pt x="725709" y="2551992"/>
                  <a:pt x="1721159" y="2294770"/>
                </a:cubicBezTo>
                <a:cubicBezTo>
                  <a:pt x="1724279" y="2118015"/>
                  <a:pt x="1727481" y="1933214"/>
                  <a:pt x="1730492" y="1758294"/>
                </a:cubicBezTo>
                <a:lnTo>
                  <a:pt x="506968" y="1758294"/>
                </a:lnTo>
                <a:lnTo>
                  <a:pt x="506968" y="1292158"/>
                </a:lnTo>
                <a:lnTo>
                  <a:pt x="1738347" y="1292158"/>
                </a:lnTo>
                <a:cubicBezTo>
                  <a:pt x="1741905" y="1078919"/>
                  <a:pt x="1744204" y="931177"/>
                  <a:pt x="1744204" y="915330"/>
                </a:cubicBezTo>
                <a:lnTo>
                  <a:pt x="1744724" y="915330"/>
                </a:lnTo>
                <a:cubicBezTo>
                  <a:pt x="1614552" y="824434"/>
                  <a:pt x="1529212" y="673763"/>
                  <a:pt x="1529212" y="502948"/>
                </a:cubicBezTo>
                <a:cubicBezTo>
                  <a:pt x="1529212" y="225172"/>
                  <a:pt x="1754413" y="0"/>
                  <a:pt x="2032192" y="0"/>
                </a:cubicBezTo>
                <a:close/>
                <a:moveTo>
                  <a:pt x="1714727" y="2652767"/>
                </a:moveTo>
                <a:cubicBezTo>
                  <a:pt x="1372519" y="2767392"/>
                  <a:pt x="1373586" y="2979016"/>
                  <a:pt x="1706406" y="3086224"/>
                </a:cubicBezTo>
                <a:cubicBezTo>
                  <a:pt x="1708431" y="2990019"/>
                  <a:pt x="1711360" y="2835872"/>
                  <a:pt x="1714727" y="2652767"/>
                </a:cubicBezTo>
                <a:close/>
              </a:path>
            </a:pathLst>
          </a:custGeom>
          <a:solidFill>
            <a:srgbClr val="FFFFFF">
              <a:alpha val="40000"/>
            </a:srgbClr>
          </a:solidFill>
          <a:ln w="2471" cap="flat">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23000"/>
              </a:lnSpc>
              <a:spcBef>
                <a:spcPts val="600"/>
              </a:spcBef>
              <a:spcAft>
                <a:spcPts val="600"/>
              </a:spcAft>
            </a:pPr>
            <a:endParaRPr lang="en-US" sz="1600"/>
          </a:p>
        </p:txBody>
      </p:sp>
      <p:sp>
        <p:nvSpPr>
          <p:cNvPr id="15" name="Freeform: Shape 14">
            <a:extLst>
              <a:ext uri="{FF2B5EF4-FFF2-40B4-BE49-F238E27FC236}">
                <a16:creationId xmlns:a16="http://schemas.microsoft.com/office/drawing/2014/main" id="{D510F7FB-D9D5-4C19-B7C0-F200AACFA448}"/>
              </a:ext>
            </a:extLst>
          </p:cNvPr>
          <p:cNvSpPr/>
          <p:nvPr userDrawn="1"/>
        </p:nvSpPr>
        <p:spPr>
          <a:xfrm>
            <a:off x="304800" y="773907"/>
            <a:ext cx="2025597" cy="5300898"/>
          </a:xfrm>
          <a:custGeom>
            <a:avLst/>
            <a:gdLst>
              <a:gd name="connsiteX0" fmla="*/ 0 w 2025597"/>
              <a:gd name="connsiteY0" fmla="*/ 0 h 5300898"/>
              <a:gd name="connsiteX1" fmla="*/ 82086 w 2025597"/>
              <a:gd name="connsiteY1" fmla="*/ 6998 h 5300898"/>
              <a:gd name="connsiteX2" fmla="*/ 482728 w 2025597"/>
              <a:gd name="connsiteY2" fmla="*/ 377402 h 5300898"/>
              <a:gd name="connsiteX3" fmla="*/ 1197880 w 2025597"/>
              <a:gd name="connsiteY3" fmla="*/ 1291829 h 5300898"/>
              <a:gd name="connsiteX4" fmla="*/ 1521394 w 2025597"/>
              <a:gd name="connsiteY4" fmla="*/ 1291829 h 5300898"/>
              <a:gd name="connsiteX5" fmla="*/ 1521394 w 2025597"/>
              <a:gd name="connsiteY5" fmla="*/ 1757965 h 5300898"/>
              <a:gd name="connsiteX6" fmla="*/ 1184222 w 2025597"/>
              <a:gd name="connsiteY6" fmla="*/ 1757965 h 5300898"/>
              <a:gd name="connsiteX7" fmla="*/ 308736 w 2025597"/>
              <a:gd name="connsiteY7" fmla="*/ 2534502 h 5300898"/>
              <a:gd name="connsiteX8" fmla="*/ 321929 w 2025597"/>
              <a:gd name="connsiteY8" fmla="*/ 3191898 h 5300898"/>
              <a:gd name="connsiteX9" fmla="*/ 324502 w 2025597"/>
              <a:gd name="connsiteY9" fmla="*/ 3224687 h 5300898"/>
              <a:gd name="connsiteX10" fmla="*/ 1084212 w 2025597"/>
              <a:gd name="connsiteY10" fmla="*/ 3949687 h 5300898"/>
              <a:gd name="connsiteX11" fmla="*/ 1350441 w 2025597"/>
              <a:gd name="connsiteY11" fmla="*/ 3666217 h 5300898"/>
              <a:gd name="connsiteX12" fmla="*/ 1006180 w 2025597"/>
              <a:gd name="connsiteY12" fmla="*/ 3606250 h 5300898"/>
              <a:gd name="connsiteX13" fmla="*/ 1984824 w 2025597"/>
              <a:gd name="connsiteY13" fmla="*/ 2889297 h 5300898"/>
              <a:gd name="connsiteX14" fmla="*/ 1802184 w 2025597"/>
              <a:gd name="connsiteY14" fmla="*/ 4056046 h 5300898"/>
              <a:gd name="connsiteX15" fmla="*/ 1652223 w 2025597"/>
              <a:gd name="connsiteY15" fmla="*/ 3908851 h 5300898"/>
              <a:gd name="connsiteX16" fmla="*/ 1191831 w 2025597"/>
              <a:gd name="connsiteY16" fmla="*/ 4495223 h 5300898"/>
              <a:gd name="connsiteX17" fmla="*/ 809882 w 2025597"/>
              <a:gd name="connsiteY17" fmla="*/ 5131489 h 5300898"/>
              <a:gd name="connsiteX18" fmla="*/ 893771 w 2025597"/>
              <a:gd name="connsiteY18" fmla="*/ 4726033 h 5300898"/>
              <a:gd name="connsiteX19" fmla="*/ 6748 w 2025597"/>
              <a:gd name="connsiteY19" fmla="*/ 5289114 h 5300898"/>
              <a:gd name="connsiteX20" fmla="*/ 0 w 2025597"/>
              <a:gd name="connsiteY20" fmla="*/ 5300898 h 5300898"/>
              <a:gd name="connsiteX21" fmla="*/ 0 w 2025597"/>
              <a:gd name="connsiteY21" fmla="*/ 712595 h 5300898"/>
              <a:gd name="connsiteX22" fmla="*/ 38541 w 2025597"/>
              <a:gd name="connsiteY22" fmla="*/ 708710 h 5300898"/>
              <a:gd name="connsiteX23" fmla="*/ 206537 w 2025597"/>
              <a:gd name="connsiteY23" fmla="*/ 502619 h 5300898"/>
              <a:gd name="connsiteX24" fmla="*/ 38541 w 2025597"/>
              <a:gd name="connsiteY24" fmla="*/ 296530 h 5300898"/>
              <a:gd name="connsiteX25" fmla="*/ 0 w 2025597"/>
              <a:gd name="connsiteY25" fmla="*/ 292644 h 5300898"/>
              <a:gd name="connsiteX26" fmla="*/ 0 w 2025597"/>
              <a:gd name="connsiteY26" fmla="*/ 0 h 5300898"/>
              <a:gd name="connsiteX27" fmla="*/ 419394 w 2025597"/>
              <a:gd name="connsiteY27" fmla="*/ 773635 h 5300898"/>
              <a:gd name="connsiteX28" fmla="*/ 281421 w 2025597"/>
              <a:gd name="connsiteY28" fmla="*/ 916643 h 5300898"/>
              <a:gd name="connsiteX29" fmla="*/ 287251 w 2025597"/>
              <a:gd name="connsiteY29" fmla="*/ 1291829 h 5300898"/>
              <a:gd name="connsiteX30" fmla="*/ 809554 w 2025597"/>
              <a:gd name="connsiteY30" fmla="*/ 1291829 h 5300898"/>
              <a:gd name="connsiteX31" fmla="*/ 419394 w 2025597"/>
              <a:gd name="connsiteY31" fmla="*/ 773635 h 5300898"/>
              <a:gd name="connsiteX32" fmla="*/ 295106 w 2025597"/>
              <a:gd name="connsiteY32" fmla="*/ 1757965 h 5300898"/>
              <a:gd name="connsiteX33" fmla="*/ 302250 w 2025597"/>
              <a:gd name="connsiteY33" fmla="*/ 2169060 h 5300898"/>
              <a:gd name="connsiteX34" fmla="*/ 777120 w 2025597"/>
              <a:gd name="connsiteY34" fmla="*/ 1757965 h 5300898"/>
              <a:gd name="connsiteX35" fmla="*/ 295106 w 2025597"/>
              <a:gd name="connsiteY35" fmla="*/ 1757965 h 5300898"/>
              <a:gd name="connsiteX36" fmla="*/ 384086 w 2025597"/>
              <a:gd name="connsiteY36" fmla="*/ 3687456 h 5300898"/>
              <a:gd name="connsiteX37" fmla="*/ 749340 w 2025597"/>
              <a:gd name="connsiteY37" fmla="*/ 4116041 h 5300898"/>
              <a:gd name="connsiteX38" fmla="*/ 384086 w 2025597"/>
              <a:gd name="connsiteY38" fmla="*/ 3687456 h 530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025597" h="5300898">
                <a:moveTo>
                  <a:pt x="0" y="0"/>
                </a:moveTo>
                <a:lnTo>
                  <a:pt x="82086" y="6998"/>
                </a:lnTo>
                <a:cubicBezTo>
                  <a:pt x="277519" y="40718"/>
                  <a:pt x="433968" y="187466"/>
                  <a:pt x="482728" y="377402"/>
                </a:cubicBezTo>
                <a:cubicBezTo>
                  <a:pt x="724351" y="483105"/>
                  <a:pt x="1113334" y="798104"/>
                  <a:pt x="1197880" y="1291829"/>
                </a:cubicBezTo>
                <a:lnTo>
                  <a:pt x="1521394" y="1291829"/>
                </a:lnTo>
                <a:lnTo>
                  <a:pt x="1521394" y="1757965"/>
                </a:lnTo>
                <a:lnTo>
                  <a:pt x="1184222" y="1757965"/>
                </a:lnTo>
                <a:cubicBezTo>
                  <a:pt x="1097432" y="2124228"/>
                  <a:pt x="820310" y="2408847"/>
                  <a:pt x="308736" y="2534502"/>
                </a:cubicBezTo>
                <a:cubicBezTo>
                  <a:pt x="315223" y="2893567"/>
                  <a:pt x="320642" y="3174628"/>
                  <a:pt x="321929" y="3191898"/>
                </a:cubicBezTo>
                <a:cubicBezTo>
                  <a:pt x="322750" y="3203120"/>
                  <a:pt x="323653" y="3213684"/>
                  <a:pt x="324502" y="3224687"/>
                </a:cubicBezTo>
                <a:cubicBezTo>
                  <a:pt x="657787" y="3357923"/>
                  <a:pt x="937427" y="3635070"/>
                  <a:pt x="1084212" y="3949687"/>
                </a:cubicBezTo>
                <a:cubicBezTo>
                  <a:pt x="1203655" y="3839003"/>
                  <a:pt x="1333471" y="3681818"/>
                  <a:pt x="1350441" y="3666217"/>
                </a:cubicBezTo>
                <a:cubicBezTo>
                  <a:pt x="1286942" y="3658034"/>
                  <a:pt x="1041597" y="3608987"/>
                  <a:pt x="1006180" y="3606250"/>
                </a:cubicBezTo>
                <a:cubicBezTo>
                  <a:pt x="1276049" y="3382693"/>
                  <a:pt x="1912813" y="2943188"/>
                  <a:pt x="1984824" y="2889297"/>
                </a:cubicBezTo>
                <a:cubicBezTo>
                  <a:pt x="2072052" y="3172794"/>
                  <a:pt x="2022978" y="3846147"/>
                  <a:pt x="1802184" y="4056046"/>
                </a:cubicBezTo>
                <a:cubicBezTo>
                  <a:pt x="1736742" y="3993342"/>
                  <a:pt x="1668618" y="3927928"/>
                  <a:pt x="1652223" y="3908851"/>
                </a:cubicBezTo>
                <a:cubicBezTo>
                  <a:pt x="1549065" y="4134734"/>
                  <a:pt x="1381588" y="4328787"/>
                  <a:pt x="1191831" y="4495223"/>
                </a:cubicBezTo>
                <a:cubicBezTo>
                  <a:pt x="1171714" y="4733641"/>
                  <a:pt x="1055063" y="4959963"/>
                  <a:pt x="809882" y="5131489"/>
                </a:cubicBezTo>
                <a:cubicBezTo>
                  <a:pt x="867715" y="5032055"/>
                  <a:pt x="896043" y="4887542"/>
                  <a:pt x="893771" y="4726033"/>
                </a:cubicBezTo>
                <a:cubicBezTo>
                  <a:pt x="493612" y="5003306"/>
                  <a:pt x="88642" y="5180100"/>
                  <a:pt x="6748" y="5289114"/>
                </a:cubicBezTo>
                <a:lnTo>
                  <a:pt x="0" y="5300898"/>
                </a:lnTo>
                <a:lnTo>
                  <a:pt x="0" y="712595"/>
                </a:lnTo>
                <a:lnTo>
                  <a:pt x="38541" y="708710"/>
                </a:lnTo>
                <a:cubicBezTo>
                  <a:pt x="134409" y="689095"/>
                  <a:pt x="206537" y="604281"/>
                  <a:pt x="206537" y="502619"/>
                </a:cubicBezTo>
                <a:cubicBezTo>
                  <a:pt x="206537" y="400982"/>
                  <a:pt x="134409" y="316150"/>
                  <a:pt x="38541" y="296530"/>
                </a:cubicBezTo>
                <a:lnTo>
                  <a:pt x="0" y="292644"/>
                </a:lnTo>
                <a:lnTo>
                  <a:pt x="0" y="0"/>
                </a:lnTo>
                <a:close/>
                <a:moveTo>
                  <a:pt x="419394" y="773635"/>
                </a:moveTo>
                <a:cubicBezTo>
                  <a:pt x="383265" y="829963"/>
                  <a:pt x="336435" y="878681"/>
                  <a:pt x="281421" y="916643"/>
                </a:cubicBezTo>
                <a:cubicBezTo>
                  <a:pt x="281531" y="937991"/>
                  <a:pt x="283802" y="1083407"/>
                  <a:pt x="287251" y="1291829"/>
                </a:cubicBezTo>
                <a:lnTo>
                  <a:pt x="809554" y="1291829"/>
                </a:lnTo>
                <a:cubicBezTo>
                  <a:pt x="773343" y="1102648"/>
                  <a:pt x="664876" y="921542"/>
                  <a:pt x="419394" y="773635"/>
                </a:cubicBezTo>
                <a:close/>
                <a:moveTo>
                  <a:pt x="295106" y="1757965"/>
                </a:moveTo>
                <a:cubicBezTo>
                  <a:pt x="297405" y="1891885"/>
                  <a:pt x="299841" y="2031581"/>
                  <a:pt x="302250" y="2169060"/>
                </a:cubicBezTo>
                <a:cubicBezTo>
                  <a:pt x="595246" y="2071076"/>
                  <a:pt x="721586" y="1905680"/>
                  <a:pt x="777120" y="1757965"/>
                </a:cubicBezTo>
                <a:lnTo>
                  <a:pt x="295106" y="1757965"/>
                </a:lnTo>
                <a:close/>
                <a:moveTo>
                  <a:pt x="384086" y="3687456"/>
                </a:moveTo>
                <a:cubicBezTo>
                  <a:pt x="453770" y="4023449"/>
                  <a:pt x="568451" y="4139962"/>
                  <a:pt x="749340" y="4116041"/>
                </a:cubicBezTo>
                <a:cubicBezTo>
                  <a:pt x="665286" y="3942023"/>
                  <a:pt x="544037" y="3787520"/>
                  <a:pt x="384086" y="3687456"/>
                </a:cubicBezTo>
                <a:close/>
              </a:path>
            </a:pathLst>
          </a:custGeom>
          <a:solidFill>
            <a:srgbClr val="FFFFFF">
              <a:alpha val="40000"/>
            </a:srgbClr>
          </a:solidFill>
          <a:ln w="2471" cap="flat">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lnSpc>
                <a:spcPct val="123000"/>
              </a:lnSpc>
              <a:spcBef>
                <a:spcPts val="600"/>
              </a:spcBef>
              <a:spcAft>
                <a:spcPts val="600"/>
              </a:spcAft>
            </a:pPr>
            <a:endParaRPr lang="en-US" sz="1600"/>
          </a:p>
        </p:txBody>
      </p:sp>
    </p:spTree>
    <p:extLst>
      <p:ext uri="{BB962C8B-B14F-4D97-AF65-F5344CB8AC3E}">
        <p14:creationId xmlns:p14="http://schemas.microsoft.com/office/powerpoint/2010/main" val="16185971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Big Image">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04996E4A-DE6D-42BD-BB7B-03B57C742AC7}"/>
              </a:ext>
            </a:extLst>
          </p:cNvPr>
          <p:cNvSpPr>
            <a:spLocks noGrp="1"/>
          </p:cNvSpPr>
          <p:nvPr>
            <p:ph sz="quarter" idx="16" hasCustomPrompt="1"/>
          </p:nvPr>
        </p:nvSpPr>
        <p:spPr>
          <a:xfrm>
            <a:off x="0" y="2076451"/>
            <a:ext cx="12192000" cy="4781549"/>
          </a:xfrm>
          <a:gradFill>
            <a:gsLst>
              <a:gs pos="0">
                <a:schemeClr val="accent5">
                  <a:lumMod val="20000"/>
                  <a:lumOff val="80000"/>
                </a:schemeClr>
              </a:gs>
              <a:gs pos="72000">
                <a:schemeClr val="accent5">
                  <a:lumMod val="40000"/>
                  <a:lumOff val="60000"/>
                </a:schemeClr>
              </a:gs>
            </a:gsLst>
            <a:lin ang="2700000" scaled="1"/>
          </a:gradFill>
        </p:spPr>
        <p:txBody>
          <a:bodyPr/>
          <a:lstStyle>
            <a:lvl1pPr marL="0" indent="0" algn="ctr">
              <a:buNone/>
              <a:defRPr/>
            </a:lvl1pPr>
          </a:lstStyle>
          <a:p>
            <a:pPr lvl="0"/>
            <a:r>
              <a:rPr lang="en-US"/>
              <a:t>Click on the icons below to bring in a table, chart, smart art graphic, picture, web element, or video!</a:t>
            </a:r>
          </a:p>
        </p:txBody>
      </p:sp>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t>4/22/2024</a:t>
            </a:fld>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a:t>Lorem ipsum dolor sit amet, consectetur adipiscing elit, sed do eiusmod tempor incididunt ut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Tree>
    <p:extLst>
      <p:ext uri="{BB962C8B-B14F-4D97-AF65-F5344CB8AC3E}">
        <p14:creationId xmlns:p14="http://schemas.microsoft.com/office/powerpoint/2010/main" val="5398034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hree Pictures 1">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A432CEB-E94D-4E32-8096-487099229D75}"/>
              </a:ext>
            </a:extLst>
          </p:cNvPr>
          <p:cNvSpPr/>
          <p:nvPr userDrawn="1"/>
        </p:nvSpPr>
        <p:spPr>
          <a:xfrm>
            <a:off x="304801" y="6126480"/>
            <a:ext cx="11582400" cy="426715"/>
          </a:xfrm>
          <a:prstGeom prst="rect">
            <a:avLst/>
          </a:prstGeom>
          <a:solidFill>
            <a:srgbClr val="1A4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Graphic 5">
            <a:extLst>
              <a:ext uri="{FF2B5EF4-FFF2-40B4-BE49-F238E27FC236}">
                <a16:creationId xmlns:a16="http://schemas.microsoft.com/office/drawing/2014/main" id="{761A4763-A5A6-4B11-9347-6FC28EE3ECA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18536" y="6181797"/>
            <a:ext cx="744012" cy="316080"/>
          </a:xfrm>
          <a:prstGeom prst="rect">
            <a:avLst/>
          </a:prstGeom>
        </p:spPr>
      </p:pic>
      <p:cxnSp>
        <p:nvCxnSpPr>
          <p:cNvPr id="7" name="Straight Connector 6">
            <a:extLst>
              <a:ext uri="{FF2B5EF4-FFF2-40B4-BE49-F238E27FC236}">
                <a16:creationId xmlns:a16="http://schemas.microsoft.com/office/drawing/2014/main" id="{ED48F25E-1505-49D6-B5A7-5BDD13962C08}"/>
              </a:ext>
            </a:extLst>
          </p:cNvPr>
          <p:cNvCxnSpPr>
            <a:cxnSpLocks/>
          </p:cNvCxnSpPr>
          <p:nvPr userDrawn="1"/>
        </p:nvCxnSpPr>
        <p:spPr>
          <a:xfrm>
            <a:off x="10490857"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6076DCDB-6626-48FB-B9FA-282EC15462B1}"/>
              </a:ext>
            </a:extLst>
          </p:cNvPr>
          <p:cNvCxnSpPr>
            <a:cxnSpLocks/>
          </p:cNvCxnSpPr>
          <p:nvPr userDrawn="1"/>
        </p:nvCxnSpPr>
        <p:spPr>
          <a:xfrm>
            <a:off x="9523015"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sp>
        <p:nvSpPr>
          <p:cNvPr id="2" name="Date Placeholder 1">
            <a:extLst>
              <a:ext uri="{FF2B5EF4-FFF2-40B4-BE49-F238E27FC236}">
                <a16:creationId xmlns:a16="http://schemas.microsoft.com/office/drawing/2014/main" id="{541E0404-1886-4A51-A3DF-16EBBC2C6C7F}"/>
              </a:ext>
            </a:extLst>
          </p:cNvPr>
          <p:cNvSpPr>
            <a:spLocks noGrp="1"/>
          </p:cNvSpPr>
          <p:nvPr>
            <p:ph type="dt" sz="half" idx="10"/>
          </p:nvPr>
        </p:nvSpPr>
        <p:spPr/>
        <p:txBody>
          <a:bodyPr/>
          <a:lstStyle/>
          <a:p>
            <a:fld id="{34AB5B86-9506-4CE9-A86D-514C0868F0EB}" type="datetime1">
              <a:rPr lang="en-US" smtClean="0"/>
              <a:t>4/22/2024</a:t>
            </a:fld>
            <a:endParaRPr lang="en-US"/>
          </a:p>
        </p:txBody>
      </p:sp>
      <p:sp>
        <p:nvSpPr>
          <p:cNvPr id="3" name="Footer Placeholder 2">
            <a:extLst>
              <a:ext uri="{FF2B5EF4-FFF2-40B4-BE49-F238E27FC236}">
                <a16:creationId xmlns:a16="http://schemas.microsoft.com/office/drawing/2014/main" id="{45E7757F-229C-4082-AC04-8AFC6341E5EE}"/>
              </a:ext>
            </a:extLst>
          </p:cNvPr>
          <p:cNvSpPr>
            <a:spLocks noGrp="1"/>
          </p:cNvSpPr>
          <p:nvPr>
            <p:ph type="ftr" sz="quarter" idx="11"/>
          </p:nvPr>
        </p:nvSpPr>
        <p:spPr/>
        <p:txBody>
          <a:bodyPr/>
          <a:lstStyle/>
          <a:p>
            <a:r>
              <a:rPr lang="en-US"/>
              <a:t>Lorem ipsum dolor sit amet, consectetur adipiscing elit, sed do eiusmod tempor incididunt ut labore et dolore.</a:t>
            </a:r>
          </a:p>
        </p:txBody>
      </p:sp>
      <p:sp>
        <p:nvSpPr>
          <p:cNvPr id="4" name="Slide Number Placeholder 3">
            <a:extLst>
              <a:ext uri="{FF2B5EF4-FFF2-40B4-BE49-F238E27FC236}">
                <a16:creationId xmlns:a16="http://schemas.microsoft.com/office/drawing/2014/main" id="{F0B9162F-D10A-44C6-8C5D-0D86283BB4E3}"/>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10" name="Picture Placeholder 9">
            <a:extLst>
              <a:ext uri="{FF2B5EF4-FFF2-40B4-BE49-F238E27FC236}">
                <a16:creationId xmlns:a16="http://schemas.microsoft.com/office/drawing/2014/main" id="{52FC5AAE-3D9A-43D5-9205-F7B97E8DAABF}"/>
              </a:ext>
            </a:extLst>
          </p:cNvPr>
          <p:cNvSpPr>
            <a:spLocks noGrp="1"/>
          </p:cNvSpPr>
          <p:nvPr>
            <p:ph type="pic" sz="quarter" idx="13"/>
          </p:nvPr>
        </p:nvSpPr>
        <p:spPr>
          <a:xfrm>
            <a:off x="304800" y="304805"/>
            <a:ext cx="3657600" cy="3494838"/>
          </a:xfrm>
          <a:gradFill>
            <a:gsLst>
              <a:gs pos="0">
                <a:schemeClr val="accent5">
                  <a:lumMod val="20000"/>
                  <a:lumOff val="80000"/>
                </a:schemeClr>
              </a:gs>
              <a:gs pos="72000">
                <a:schemeClr val="accent5">
                  <a:lumMod val="40000"/>
                  <a:lumOff val="60000"/>
                </a:schemeClr>
              </a:gs>
            </a:gsLst>
            <a:lin ang="2700000" scaled="1"/>
          </a:gradFill>
        </p:spPr>
        <p:txBody>
          <a:bodyPr anchor="ctr"/>
          <a:lstStyle>
            <a:lvl1pPr marL="0" indent="0" algn="ctr">
              <a:buNone/>
              <a:defRPr/>
            </a:lvl1pPr>
          </a:lstStyle>
          <a:p>
            <a:endParaRPr lang="en-US"/>
          </a:p>
        </p:txBody>
      </p:sp>
      <p:sp>
        <p:nvSpPr>
          <p:cNvPr id="15" name="Picture Placeholder 9">
            <a:extLst>
              <a:ext uri="{FF2B5EF4-FFF2-40B4-BE49-F238E27FC236}">
                <a16:creationId xmlns:a16="http://schemas.microsoft.com/office/drawing/2014/main" id="{AFA37361-44B5-4488-B109-A62840EACEE1}"/>
              </a:ext>
            </a:extLst>
          </p:cNvPr>
          <p:cNvSpPr>
            <a:spLocks noGrp="1"/>
          </p:cNvSpPr>
          <p:nvPr>
            <p:ph type="pic" sz="quarter" idx="14"/>
          </p:nvPr>
        </p:nvSpPr>
        <p:spPr>
          <a:xfrm>
            <a:off x="4267200" y="304805"/>
            <a:ext cx="3657600" cy="3494838"/>
          </a:xfrm>
          <a:gradFill>
            <a:gsLst>
              <a:gs pos="0">
                <a:schemeClr val="accent5">
                  <a:lumMod val="20000"/>
                  <a:lumOff val="80000"/>
                </a:schemeClr>
              </a:gs>
              <a:gs pos="72000">
                <a:schemeClr val="accent5">
                  <a:lumMod val="40000"/>
                  <a:lumOff val="60000"/>
                </a:schemeClr>
              </a:gs>
            </a:gsLst>
            <a:lin ang="2700000" scaled="1"/>
          </a:gradFill>
        </p:spPr>
        <p:txBody>
          <a:bodyPr anchor="ctr"/>
          <a:lstStyle>
            <a:lvl1pPr marL="0" indent="0" algn="ctr">
              <a:buNone/>
              <a:defRPr/>
            </a:lvl1pPr>
          </a:lstStyle>
          <a:p>
            <a:endParaRPr lang="en-US"/>
          </a:p>
        </p:txBody>
      </p:sp>
      <p:sp>
        <p:nvSpPr>
          <p:cNvPr id="16" name="Picture Placeholder 9">
            <a:extLst>
              <a:ext uri="{FF2B5EF4-FFF2-40B4-BE49-F238E27FC236}">
                <a16:creationId xmlns:a16="http://schemas.microsoft.com/office/drawing/2014/main" id="{EEFDC6C9-DABB-483B-B96D-97224B50B302}"/>
              </a:ext>
            </a:extLst>
          </p:cNvPr>
          <p:cNvSpPr>
            <a:spLocks noGrp="1"/>
          </p:cNvSpPr>
          <p:nvPr>
            <p:ph type="pic" sz="quarter" idx="15"/>
          </p:nvPr>
        </p:nvSpPr>
        <p:spPr>
          <a:xfrm>
            <a:off x="8229600" y="304805"/>
            <a:ext cx="3657600" cy="3494838"/>
          </a:xfrm>
          <a:gradFill>
            <a:gsLst>
              <a:gs pos="0">
                <a:schemeClr val="accent5">
                  <a:lumMod val="20000"/>
                  <a:lumOff val="80000"/>
                </a:schemeClr>
              </a:gs>
              <a:gs pos="72000">
                <a:schemeClr val="accent5">
                  <a:lumMod val="40000"/>
                  <a:lumOff val="60000"/>
                </a:schemeClr>
              </a:gs>
            </a:gsLst>
            <a:lin ang="2700000" scaled="1"/>
          </a:gradFill>
        </p:spPr>
        <p:txBody>
          <a:bodyPr anchor="ctr"/>
          <a:lstStyle>
            <a:lvl1pPr marL="0" indent="0" algn="ctr">
              <a:buNone/>
              <a:defRPr/>
            </a:lvl1pPr>
          </a:lstStyle>
          <a:p>
            <a:endParaRPr lang="en-US"/>
          </a:p>
        </p:txBody>
      </p:sp>
      <p:sp>
        <p:nvSpPr>
          <p:cNvPr id="18" name="Text Placeholder 17">
            <a:extLst>
              <a:ext uri="{FF2B5EF4-FFF2-40B4-BE49-F238E27FC236}">
                <a16:creationId xmlns:a16="http://schemas.microsoft.com/office/drawing/2014/main" id="{05B292F9-7FD3-4226-9CB6-937617C85354}"/>
              </a:ext>
            </a:extLst>
          </p:cNvPr>
          <p:cNvSpPr>
            <a:spLocks noGrp="1"/>
          </p:cNvSpPr>
          <p:nvPr>
            <p:ph type="body" sz="quarter" idx="16"/>
          </p:nvPr>
        </p:nvSpPr>
        <p:spPr>
          <a:xfrm>
            <a:off x="304800" y="4098508"/>
            <a:ext cx="3657600" cy="172317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17">
            <a:extLst>
              <a:ext uri="{FF2B5EF4-FFF2-40B4-BE49-F238E27FC236}">
                <a16:creationId xmlns:a16="http://schemas.microsoft.com/office/drawing/2014/main" id="{7594F567-187D-4079-8719-D2AEA7A20E28}"/>
              </a:ext>
            </a:extLst>
          </p:cNvPr>
          <p:cNvSpPr>
            <a:spLocks noGrp="1"/>
          </p:cNvSpPr>
          <p:nvPr>
            <p:ph type="body" sz="quarter" idx="17"/>
          </p:nvPr>
        </p:nvSpPr>
        <p:spPr>
          <a:xfrm>
            <a:off x="4267200" y="4098508"/>
            <a:ext cx="3657600" cy="172317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17">
            <a:extLst>
              <a:ext uri="{FF2B5EF4-FFF2-40B4-BE49-F238E27FC236}">
                <a16:creationId xmlns:a16="http://schemas.microsoft.com/office/drawing/2014/main" id="{8697E9F4-C324-4115-9019-98FE38D323CF}"/>
              </a:ext>
            </a:extLst>
          </p:cNvPr>
          <p:cNvSpPr>
            <a:spLocks noGrp="1"/>
          </p:cNvSpPr>
          <p:nvPr>
            <p:ph type="body" sz="quarter" idx="18"/>
          </p:nvPr>
        </p:nvSpPr>
        <p:spPr>
          <a:xfrm>
            <a:off x="8229600" y="4098508"/>
            <a:ext cx="3657600" cy="172317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265383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Three Pictures 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A432CEB-E94D-4E32-8096-487099229D75}"/>
              </a:ext>
            </a:extLst>
          </p:cNvPr>
          <p:cNvSpPr/>
          <p:nvPr userDrawn="1"/>
        </p:nvSpPr>
        <p:spPr>
          <a:xfrm>
            <a:off x="304801" y="6126480"/>
            <a:ext cx="11582400" cy="426715"/>
          </a:xfrm>
          <a:prstGeom prst="rect">
            <a:avLst/>
          </a:prstGeom>
          <a:solidFill>
            <a:srgbClr val="1A4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Graphic 5">
            <a:extLst>
              <a:ext uri="{FF2B5EF4-FFF2-40B4-BE49-F238E27FC236}">
                <a16:creationId xmlns:a16="http://schemas.microsoft.com/office/drawing/2014/main" id="{761A4763-A5A6-4B11-9347-6FC28EE3ECA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18536" y="6181797"/>
            <a:ext cx="744012" cy="316080"/>
          </a:xfrm>
          <a:prstGeom prst="rect">
            <a:avLst/>
          </a:prstGeom>
        </p:spPr>
      </p:pic>
      <p:cxnSp>
        <p:nvCxnSpPr>
          <p:cNvPr id="7" name="Straight Connector 6">
            <a:extLst>
              <a:ext uri="{FF2B5EF4-FFF2-40B4-BE49-F238E27FC236}">
                <a16:creationId xmlns:a16="http://schemas.microsoft.com/office/drawing/2014/main" id="{ED48F25E-1505-49D6-B5A7-5BDD13962C08}"/>
              </a:ext>
            </a:extLst>
          </p:cNvPr>
          <p:cNvCxnSpPr>
            <a:cxnSpLocks/>
          </p:cNvCxnSpPr>
          <p:nvPr userDrawn="1"/>
        </p:nvCxnSpPr>
        <p:spPr>
          <a:xfrm>
            <a:off x="10490857"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6076DCDB-6626-48FB-B9FA-282EC15462B1}"/>
              </a:ext>
            </a:extLst>
          </p:cNvPr>
          <p:cNvCxnSpPr>
            <a:cxnSpLocks/>
          </p:cNvCxnSpPr>
          <p:nvPr userDrawn="1"/>
        </p:nvCxnSpPr>
        <p:spPr>
          <a:xfrm>
            <a:off x="9523015"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sp>
        <p:nvSpPr>
          <p:cNvPr id="2" name="Date Placeholder 1">
            <a:extLst>
              <a:ext uri="{FF2B5EF4-FFF2-40B4-BE49-F238E27FC236}">
                <a16:creationId xmlns:a16="http://schemas.microsoft.com/office/drawing/2014/main" id="{541E0404-1886-4A51-A3DF-16EBBC2C6C7F}"/>
              </a:ext>
            </a:extLst>
          </p:cNvPr>
          <p:cNvSpPr>
            <a:spLocks noGrp="1"/>
          </p:cNvSpPr>
          <p:nvPr>
            <p:ph type="dt" sz="half" idx="10"/>
          </p:nvPr>
        </p:nvSpPr>
        <p:spPr/>
        <p:txBody>
          <a:bodyPr/>
          <a:lstStyle/>
          <a:p>
            <a:fld id="{34AB5B86-9506-4CE9-A86D-514C0868F0EB}" type="datetime1">
              <a:rPr lang="en-US" smtClean="0"/>
              <a:t>4/22/2024</a:t>
            </a:fld>
            <a:endParaRPr lang="en-US"/>
          </a:p>
        </p:txBody>
      </p:sp>
      <p:sp>
        <p:nvSpPr>
          <p:cNvPr id="3" name="Footer Placeholder 2">
            <a:extLst>
              <a:ext uri="{FF2B5EF4-FFF2-40B4-BE49-F238E27FC236}">
                <a16:creationId xmlns:a16="http://schemas.microsoft.com/office/drawing/2014/main" id="{45E7757F-229C-4082-AC04-8AFC6341E5EE}"/>
              </a:ext>
            </a:extLst>
          </p:cNvPr>
          <p:cNvSpPr>
            <a:spLocks noGrp="1"/>
          </p:cNvSpPr>
          <p:nvPr>
            <p:ph type="ftr" sz="quarter" idx="11"/>
          </p:nvPr>
        </p:nvSpPr>
        <p:spPr/>
        <p:txBody>
          <a:bodyPr/>
          <a:lstStyle/>
          <a:p>
            <a:r>
              <a:rPr lang="en-US"/>
              <a:t>Lorem ipsum dolor sit amet, consectetur adipiscing elit, sed do eiusmod tempor incididunt ut labore et dolore.</a:t>
            </a:r>
          </a:p>
        </p:txBody>
      </p:sp>
      <p:sp>
        <p:nvSpPr>
          <p:cNvPr id="4" name="Slide Number Placeholder 3">
            <a:extLst>
              <a:ext uri="{FF2B5EF4-FFF2-40B4-BE49-F238E27FC236}">
                <a16:creationId xmlns:a16="http://schemas.microsoft.com/office/drawing/2014/main" id="{F0B9162F-D10A-44C6-8C5D-0D86283BB4E3}"/>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15" name="Picture Placeholder 9">
            <a:extLst>
              <a:ext uri="{FF2B5EF4-FFF2-40B4-BE49-F238E27FC236}">
                <a16:creationId xmlns:a16="http://schemas.microsoft.com/office/drawing/2014/main" id="{AFA37361-44B5-4488-B109-A62840EACEE1}"/>
              </a:ext>
            </a:extLst>
          </p:cNvPr>
          <p:cNvSpPr>
            <a:spLocks noGrp="1"/>
          </p:cNvSpPr>
          <p:nvPr>
            <p:ph type="pic" sz="quarter" idx="14"/>
          </p:nvPr>
        </p:nvSpPr>
        <p:spPr>
          <a:xfrm>
            <a:off x="4267200" y="304805"/>
            <a:ext cx="3657600" cy="2621588"/>
          </a:xfrm>
          <a:gradFill>
            <a:gsLst>
              <a:gs pos="0">
                <a:schemeClr val="accent5">
                  <a:lumMod val="20000"/>
                  <a:lumOff val="80000"/>
                </a:schemeClr>
              </a:gs>
              <a:gs pos="72000">
                <a:schemeClr val="accent5">
                  <a:lumMod val="40000"/>
                  <a:lumOff val="60000"/>
                </a:schemeClr>
              </a:gs>
            </a:gsLst>
            <a:lin ang="2700000" scaled="1"/>
          </a:gradFill>
        </p:spPr>
        <p:txBody>
          <a:bodyPr anchor="ctr"/>
          <a:lstStyle>
            <a:lvl1pPr marL="0" indent="0" algn="ctr">
              <a:buNone/>
              <a:defRPr/>
            </a:lvl1pPr>
          </a:lstStyle>
          <a:p>
            <a:endParaRPr lang="en-US"/>
          </a:p>
        </p:txBody>
      </p:sp>
      <p:sp>
        <p:nvSpPr>
          <p:cNvPr id="16" name="Picture Placeholder 9">
            <a:extLst>
              <a:ext uri="{FF2B5EF4-FFF2-40B4-BE49-F238E27FC236}">
                <a16:creationId xmlns:a16="http://schemas.microsoft.com/office/drawing/2014/main" id="{EEFDC6C9-DABB-483B-B96D-97224B50B302}"/>
              </a:ext>
            </a:extLst>
          </p:cNvPr>
          <p:cNvSpPr>
            <a:spLocks noGrp="1"/>
          </p:cNvSpPr>
          <p:nvPr>
            <p:ph type="pic" sz="quarter" idx="15"/>
          </p:nvPr>
        </p:nvSpPr>
        <p:spPr>
          <a:xfrm>
            <a:off x="8229600" y="304805"/>
            <a:ext cx="3657600" cy="2621588"/>
          </a:xfrm>
          <a:gradFill>
            <a:gsLst>
              <a:gs pos="0">
                <a:schemeClr val="accent5">
                  <a:lumMod val="20000"/>
                  <a:lumOff val="80000"/>
                </a:schemeClr>
              </a:gs>
              <a:gs pos="72000">
                <a:schemeClr val="accent5">
                  <a:lumMod val="40000"/>
                  <a:lumOff val="60000"/>
                </a:schemeClr>
              </a:gs>
            </a:gsLst>
            <a:lin ang="2700000" scaled="1"/>
          </a:gradFill>
        </p:spPr>
        <p:txBody>
          <a:bodyPr anchor="ctr"/>
          <a:lstStyle>
            <a:lvl1pPr marL="0" indent="0" algn="ctr">
              <a:buNone/>
              <a:defRPr/>
            </a:lvl1pPr>
          </a:lstStyle>
          <a:p>
            <a:endParaRPr lang="en-US"/>
          </a:p>
        </p:txBody>
      </p:sp>
      <p:sp>
        <p:nvSpPr>
          <p:cNvPr id="18" name="Text Placeholder 17">
            <a:extLst>
              <a:ext uri="{FF2B5EF4-FFF2-40B4-BE49-F238E27FC236}">
                <a16:creationId xmlns:a16="http://schemas.microsoft.com/office/drawing/2014/main" id="{05B292F9-7FD3-4226-9CB6-937617C85354}"/>
              </a:ext>
            </a:extLst>
          </p:cNvPr>
          <p:cNvSpPr>
            <a:spLocks noGrp="1"/>
          </p:cNvSpPr>
          <p:nvPr>
            <p:ph type="body" sz="quarter" idx="16"/>
          </p:nvPr>
        </p:nvSpPr>
        <p:spPr>
          <a:xfrm>
            <a:off x="304800" y="3200092"/>
            <a:ext cx="3467100" cy="2621588"/>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Picture Placeholder 9">
            <a:extLst>
              <a:ext uri="{FF2B5EF4-FFF2-40B4-BE49-F238E27FC236}">
                <a16:creationId xmlns:a16="http://schemas.microsoft.com/office/drawing/2014/main" id="{E0C94A59-C24A-40AC-B2F1-ED06DB4CD7E5}"/>
              </a:ext>
            </a:extLst>
          </p:cNvPr>
          <p:cNvSpPr>
            <a:spLocks noGrp="1"/>
          </p:cNvSpPr>
          <p:nvPr>
            <p:ph type="pic" sz="quarter" idx="17"/>
          </p:nvPr>
        </p:nvSpPr>
        <p:spPr>
          <a:xfrm>
            <a:off x="4267200" y="3200091"/>
            <a:ext cx="7620000" cy="2621588"/>
          </a:xfrm>
          <a:gradFill>
            <a:gsLst>
              <a:gs pos="0">
                <a:schemeClr val="accent5">
                  <a:lumMod val="20000"/>
                  <a:lumOff val="80000"/>
                </a:schemeClr>
              </a:gs>
              <a:gs pos="72000">
                <a:schemeClr val="accent5">
                  <a:lumMod val="40000"/>
                  <a:lumOff val="60000"/>
                </a:schemeClr>
              </a:gs>
            </a:gsLst>
            <a:lin ang="2700000" scaled="1"/>
          </a:gradFill>
        </p:spPr>
        <p:txBody>
          <a:bodyPr anchor="ctr"/>
          <a:lstStyle>
            <a:lvl1pPr marL="0" indent="0" algn="ctr">
              <a:buNone/>
              <a:defRPr/>
            </a:lvl1pPr>
          </a:lstStyle>
          <a:p>
            <a:endParaRPr lang="en-US"/>
          </a:p>
        </p:txBody>
      </p:sp>
      <p:sp>
        <p:nvSpPr>
          <p:cNvPr id="23" name="Text Placeholder 17">
            <a:extLst>
              <a:ext uri="{FF2B5EF4-FFF2-40B4-BE49-F238E27FC236}">
                <a16:creationId xmlns:a16="http://schemas.microsoft.com/office/drawing/2014/main" id="{0D21CA02-AC55-4DCD-98E6-9803C3AEFD8B}"/>
              </a:ext>
            </a:extLst>
          </p:cNvPr>
          <p:cNvSpPr>
            <a:spLocks noGrp="1"/>
          </p:cNvSpPr>
          <p:nvPr>
            <p:ph type="body" sz="quarter" idx="18" hasCustomPrompt="1"/>
          </p:nvPr>
        </p:nvSpPr>
        <p:spPr>
          <a:xfrm>
            <a:off x="304800" y="304800"/>
            <a:ext cx="3467100" cy="2621588"/>
          </a:xfrm>
        </p:spPr>
        <p:txBody>
          <a:bodyPr/>
          <a:lstStyle>
            <a:lvl1pPr marL="0" indent="0">
              <a:buNone/>
              <a:defRPr sz="2100">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Use this box to bring in a key takeaway or summary into your slide. Do your best to keep things in six lines or less.</a:t>
            </a:r>
          </a:p>
        </p:txBody>
      </p:sp>
    </p:spTree>
    <p:extLst>
      <p:ext uri="{BB962C8B-B14F-4D97-AF65-F5344CB8AC3E}">
        <p14:creationId xmlns:p14="http://schemas.microsoft.com/office/powerpoint/2010/main" val="26403825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rofi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4350058" y="172857"/>
            <a:ext cx="7537142"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t>4/22/2024</a:t>
            </a:fld>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a:t>Lorem ipsum dolor sit amet, consectetur adipiscing elit, sed do eiusmod tempor incididunt ut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4350058" y="1031273"/>
            <a:ext cx="7537142"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
        <p:nvSpPr>
          <p:cNvPr id="7" name="Picture Placeholder 6">
            <a:extLst>
              <a:ext uri="{FF2B5EF4-FFF2-40B4-BE49-F238E27FC236}">
                <a16:creationId xmlns:a16="http://schemas.microsoft.com/office/drawing/2014/main" id="{D42F6829-FC2D-4E7E-9A17-6A186DAE53A0}"/>
              </a:ext>
            </a:extLst>
          </p:cNvPr>
          <p:cNvSpPr>
            <a:spLocks noGrp="1"/>
          </p:cNvSpPr>
          <p:nvPr>
            <p:ph type="pic" sz="quarter" idx="15"/>
          </p:nvPr>
        </p:nvSpPr>
        <p:spPr>
          <a:xfrm>
            <a:off x="304800" y="304800"/>
            <a:ext cx="3716784" cy="5484493"/>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a:p>
        </p:txBody>
      </p:sp>
      <p:cxnSp>
        <p:nvCxnSpPr>
          <p:cNvPr id="10" name="Straight Connector 9">
            <a:extLst>
              <a:ext uri="{FF2B5EF4-FFF2-40B4-BE49-F238E27FC236}">
                <a16:creationId xmlns:a16="http://schemas.microsoft.com/office/drawing/2014/main" id="{82E3DF9E-32BA-4F96-ADC8-62FDD7755298}"/>
              </a:ext>
            </a:extLst>
          </p:cNvPr>
          <p:cNvCxnSpPr/>
          <p:nvPr userDrawn="1"/>
        </p:nvCxnSpPr>
        <p:spPr>
          <a:xfrm>
            <a:off x="4453786" y="957194"/>
            <a:ext cx="597962" cy="0"/>
          </a:xfrm>
          <a:prstGeom prst="line">
            <a:avLst/>
          </a:prstGeom>
          <a:ln w="76200">
            <a:solidFill>
              <a:srgbClr val="EC515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832696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am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t>4/22/2024</a:t>
            </a:fld>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a:t>Lorem ipsum dolor sit amet, consectetur adipiscing elit, sed do eiusmod tempor incididunt ut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
        <p:nvSpPr>
          <p:cNvPr id="7" name="Picture Placeholder 6">
            <a:extLst>
              <a:ext uri="{FF2B5EF4-FFF2-40B4-BE49-F238E27FC236}">
                <a16:creationId xmlns:a16="http://schemas.microsoft.com/office/drawing/2014/main" id="{D42F6829-FC2D-4E7E-9A17-6A186DAE53A0}"/>
              </a:ext>
            </a:extLst>
          </p:cNvPr>
          <p:cNvSpPr>
            <a:spLocks noGrp="1"/>
          </p:cNvSpPr>
          <p:nvPr>
            <p:ph type="pic" sz="quarter" idx="15"/>
          </p:nvPr>
        </p:nvSpPr>
        <p:spPr>
          <a:xfrm>
            <a:off x="885575" y="2178664"/>
            <a:ext cx="1505451" cy="1507172"/>
          </a:xfrm>
          <a:prstGeom prst="rect">
            <a:avLst/>
          </a:prstGeo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a:p>
        </p:txBody>
      </p:sp>
      <p:sp>
        <p:nvSpPr>
          <p:cNvPr id="15" name="Picture Placeholder 6">
            <a:extLst>
              <a:ext uri="{FF2B5EF4-FFF2-40B4-BE49-F238E27FC236}">
                <a16:creationId xmlns:a16="http://schemas.microsoft.com/office/drawing/2014/main" id="{91F6218F-0AE1-41B7-9A6D-FDFFDD043CD5}"/>
              </a:ext>
            </a:extLst>
          </p:cNvPr>
          <p:cNvSpPr>
            <a:spLocks noGrp="1"/>
          </p:cNvSpPr>
          <p:nvPr>
            <p:ph type="pic" sz="quarter" idx="16"/>
          </p:nvPr>
        </p:nvSpPr>
        <p:spPr>
          <a:xfrm>
            <a:off x="3857375" y="2178664"/>
            <a:ext cx="1505451" cy="1507172"/>
          </a:xfrm>
          <a:prstGeom prst="rect">
            <a:avLst/>
          </a:prstGeo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a:p>
        </p:txBody>
      </p:sp>
      <p:sp>
        <p:nvSpPr>
          <p:cNvPr id="16" name="Picture Placeholder 6">
            <a:extLst>
              <a:ext uri="{FF2B5EF4-FFF2-40B4-BE49-F238E27FC236}">
                <a16:creationId xmlns:a16="http://schemas.microsoft.com/office/drawing/2014/main" id="{EA6055BE-5FA2-4458-AB6F-50BE18BBC4A9}"/>
              </a:ext>
            </a:extLst>
          </p:cNvPr>
          <p:cNvSpPr>
            <a:spLocks noGrp="1"/>
          </p:cNvSpPr>
          <p:nvPr>
            <p:ph type="pic" sz="quarter" idx="17"/>
          </p:nvPr>
        </p:nvSpPr>
        <p:spPr>
          <a:xfrm>
            <a:off x="6829175" y="2178664"/>
            <a:ext cx="1505451" cy="1507172"/>
          </a:xfrm>
          <a:prstGeom prst="rect">
            <a:avLst/>
          </a:prstGeo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a:p>
        </p:txBody>
      </p:sp>
      <p:sp>
        <p:nvSpPr>
          <p:cNvPr id="17" name="Picture Placeholder 6">
            <a:extLst>
              <a:ext uri="{FF2B5EF4-FFF2-40B4-BE49-F238E27FC236}">
                <a16:creationId xmlns:a16="http://schemas.microsoft.com/office/drawing/2014/main" id="{12FF07AC-7092-489B-94B3-A93B15520D78}"/>
              </a:ext>
            </a:extLst>
          </p:cNvPr>
          <p:cNvSpPr>
            <a:spLocks noGrp="1"/>
          </p:cNvSpPr>
          <p:nvPr>
            <p:ph type="pic" sz="quarter" idx="18"/>
          </p:nvPr>
        </p:nvSpPr>
        <p:spPr>
          <a:xfrm>
            <a:off x="9800975" y="2178664"/>
            <a:ext cx="1505451" cy="1507172"/>
          </a:xfrm>
          <a:prstGeom prst="rect">
            <a:avLst/>
          </a:prstGeo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a:p>
        </p:txBody>
      </p:sp>
    </p:spTree>
    <p:extLst>
      <p:ext uri="{BB962C8B-B14F-4D97-AF65-F5344CB8AC3E}">
        <p14:creationId xmlns:p14="http://schemas.microsoft.com/office/powerpoint/2010/main" val="32283074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Team Slide 2">
    <p:spTree>
      <p:nvGrpSpPr>
        <p:cNvPr id="1" name=""/>
        <p:cNvGrpSpPr/>
        <p:nvPr/>
      </p:nvGrpSpPr>
      <p:grpSpPr>
        <a:xfrm>
          <a:off x="0" y="0"/>
          <a:ext cx="0" cy="0"/>
          <a:chOff x="0" y="0"/>
          <a:chExt cx="0" cy="0"/>
        </a:xfrm>
      </p:grpSpPr>
      <p:sp>
        <p:nvSpPr>
          <p:cNvPr id="32" name="Picture Placeholder 6">
            <a:extLst>
              <a:ext uri="{FF2B5EF4-FFF2-40B4-BE49-F238E27FC236}">
                <a16:creationId xmlns:a16="http://schemas.microsoft.com/office/drawing/2014/main" id="{02AE9FC7-020F-4429-98DD-7566A702573A}"/>
              </a:ext>
            </a:extLst>
          </p:cNvPr>
          <p:cNvSpPr>
            <a:spLocks noGrp="1"/>
          </p:cNvSpPr>
          <p:nvPr>
            <p:ph type="pic" sz="quarter" idx="21"/>
          </p:nvPr>
        </p:nvSpPr>
        <p:spPr>
          <a:xfrm>
            <a:off x="6435493" y="3214645"/>
            <a:ext cx="2569464" cy="2606040"/>
          </a:xfrm>
          <a:prstGeom prst="rect">
            <a:avLst/>
          </a:prstGeo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a:p>
        </p:txBody>
      </p:sp>
      <p:sp>
        <p:nvSpPr>
          <p:cNvPr id="33" name="Picture Placeholder 6">
            <a:extLst>
              <a:ext uri="{FF2B5EF4-FFF2-40B4-BE49-F238E27FC236}">
                <a16:creationId xmlns:a16="http://schemas.microsoft.com/office/drawing/2014/main" id="{40903F09-AEC9-4C51-A708-7B0D77FDD951}"/>
              </a:ext>
            </a:extLst>
          </p:cNvPr>
          <p:cNvSpPr>
            <a:spLocks noGrp="1"/>
          </p:cNvSpPr>
          <p:nvPr>
            <p:ph type="pic" sz="quarter" idx="22"/>
          </p:nvPr>
        </p:nvSpPr>
        <p:spPr>
          <a:xfrm>
            <a:off x="9312043" y="3214645"/>
            <a:ext cx="2569464" cy="2606040"/>
          </a:xfrm>
          <a:prstGeom prst="rect">
            <a:avLst/>
          </a:prstGeo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a:p>
        </p:txBody>
      </p:sp>
      <p:grpSp>
        <p:nvGrpSpPr>
          <p:cNvPr id="12" name="Group 11">
            <a:extLst>
              <a:ext uri="{FF2B5EF4-FFF2-40B4-BE49-F238E27FC236}">
                <a16:creationId xmlns:a16="http://schemas.microsoft.com/office/drawing/2014/main" id="{1DCADA16-70BA-4294-83BA-6944BA0F6D87}"/>
              </a:ext>
            </a:extLst>
          </p:cNvPr>
          <p:cNvGrpSpPr/>
          <p:nvPr userDrawn="1"/>
        </p:nvGrpSpPr>
        <p:grpSpPr>
          <a:xfrm>
            <a:off x="304801" y="6126480"/>
            <a:ext cx="11582400" cy="426715"/>
            <a:chOff x="304801" y="6126480"/>
            <a:chExt cx="11582400" cy="426715"/>
          </a:xfrm>
        </p:grpSpPr>
        <p:sp>
          <p:nvSpPr>
            <p:cNvPr id="13" name="Rectangle 12">
              <a:extLst>
                <a:ext uri="{FF2B5EF4-FFF2-40B4-BE49-F238E27FC236}">
                  <a16:creationId xmlns:a16="http://schemas.microsoft.com/office/drawing/2014/main" id="{DCD53CCE-8FF0-497A-A353-1185C1DFEB81}"/>
                </a:ext>
              </a:extLst>
            </p:cNvPr>
            <p:cNvSpPr/>
            <p:nvPr userDrawn="1"/>
          </p:nvSpPr>
          <p:spPr>
            <a:xfrm>
              <a:off x="304801" y="6126480"/>
              <a:ext cx="11582400" cy="426715"/>
            </a:xfrm>
            <a:prstGeom prst="rect">
              <a:avLst/>
            </a:prstGeom>
            <a:solidFill>
              <a:srgbClr val="1A4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4" name="Graphic 13">
              <a:extLst>
                <a:ext uri="{FF2B5EF4-FFF2-40B4-BE49-F238E27FC236}">
                  <a16:creationId xmlns:a16="http://schemas.microsoft.com/office/drawing/2014/main" id="{D83ACC18-3392-4F42-8D0C-DB264CC9506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18536" y="6181797"/>
              <a:ext cx="744012" cy="316080"/>
            </a:xfrm>
            <a:prstGeom prst="rect">
              <a:avLst/>
            </a:prstGeom>
          </p:spPr>
        </p:pic>
        <p:cxnSp>
          <p:nvCxnSpPr>
            <p:cNvPr id="18" name="Straight Connector 17">
              <a:extLst>
                <a:ext uri="{FF2B5EF4-FFF2-40B4-BE49-F238E27FC236}">
                  <a16:creationId xmlns:a16="http://schemas.microsoft.com/office/drawing/2014/main" id="{4DB1F691-9227-407A-AEAE-D0FA8DA8C6FF}"/>
                </a:ext>
              </a:extLst>
            </p:cNvPr>
            <p:cNvCxnSpPr>
              <a:cxnSpLocks/>
            </p:cNvCxnSpPr>
            <p:nvPr userDrawn="1"/>
          </p:nvCxnSpPr>
          <p:spPr>
            <a:xfrm>
              <a:off x="10490857"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C3C5253-9F97-4215-A776-F6F267403F55}"/>
                </a:ext>
              </a:extLst>
            </p:cNvPr>
            <p:cNvCxnSpPr>
              <a:cxnSpLocks/>
            </p:cNvCxnSpPr>
            <p:nvPr userDrawn="1"/>
          </p:nvCxnSpPr>
          <p:spPr>
            <a:xfrm>
              <a:off x="9523015"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245004"/>
            <a:ext cx="4533900" cy="701731"/>
          </a:xfrm>
        </p:spPr>
        <p:txBody>
          <a:bodyPr/>
          <a:lstStyle/>
          <a:p>
            <a:r>
              <a:rPr lang="en-US"/>
              <a:t>HEADING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t>4/22/2024</a:t>
            </a:fld>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a:t>Lorem ipsum dolor sit amet, consectetur adipiscing elit, sed do eiusmod tempor incididunt ut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2103420"/>
            <a:ext cx="45339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over here. Do your best to not exceed two lines.</a:t>
            </a:r>
          </a:p>
        </p:txBody>
      </p:sp>
      <p:sp>
        <p:nvSpPr>
          <p:cNvPr id="16" name="Picture Placeholder 6">
            <a:extLst>
              <a:ext uri="{FF2B5EF4-FFF2-40B4-BE49-F238E27FC236}">
                <a16:creationId xmlns:a16="http://schemas.microsoft.com/office/drawing/2014/main" id="{EA6055BE-5FA2-4458-AB6F-50BE18BBC4A9}"/>
              </a:ext>
            </a:extLst>
          </p:cNvPr>
          <p:cNvSpPr>
            <a:spLocks noGrp="1"/>
          </p:cNvSpPr>
          <p:nvPr>
            <p:ph type="pic" sz="quarter" idx="17"/>
          </p:nvPr>
        </p:nvSpPr>
        <p:spPr>
          <a:xfrm>
            <a:off x="6435493" y="303308"/>
            <a:ext cx="2569464" cy="2606040"/>
          </a:xfrm>
          <a:prstGeom prst="rect">
            <a:avLst/>
          </a:prstGeo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a:p>
        </p:txBody>
      </p:sp>
      <p:cxnSp>
        <p:nvCxnSpPr>
          <p:cNvPr id="11" name="Straight Connector 10">
            <a:extLst>
              <a:ext uri="{FF2B5EF4-FFF2-40B4-BE49-F238E27FC236}">
                <a16:creationId xmlns:a16="http://schemas.microsoft.com/office/drawing/2014/main" id="{B89DFF27-858C-41C4-B5B9-5EBDED84D8F2}"/>
              </a:ext>
            </a:extLst>
          </p:cNvPr>
          <p:cNvCxnSpPr>
            <a:cxnSpLocks/>
          </p:cNvCxnSpPr>
          <p:nvPr userDrawn="1"/>
        </p:nvCxnSpPr>
        <p:spPr>
          <a:xfrm>
            <a:off x="396690" y="2029341"/>
            <a:ext cx="594360" cy="0"/>
          </a:xfrm>
          <a:prstGeom prst="line">
            <a:avLst/>
          </a:prstGeom>
          <a:ln w="76200">
            <a:solidFill>
              <a:srgbClr val="EC5153"/>
            </a:solidFill>
          </a:ln>
        </p:spPr>
        <p:style>
          <a:lnRef idx="1">
            <a:schemeClr val="accent1"/>
          </a:lnRef>
          <a:fillRef idx="0">
            <a:schemeClr val="accent1"/>
          </a:fillRef>
          <a:effectRef idx="0">
            <a:schemeClr val="accent1"/>
          </a:effectRef>
          <a:fontRef idx="minor">
            <a:schemeClr val="tx1"/>
          </a:fontRef>
        </p:style>
      </p:cxnSp>
      <p:sp>
        <p:nvSpPr>
          <p:cNvPr id="10" name="Text Placeholder 9">
            <a:extLst>
              <a:ext uri="{FF2B5EF4-FFF2-40B4-BE49-F238E27FC236}">
                <a16:creationId xmlns:a16="http://schemas.microsoft.com/office/drawing/2014/main" id="{F93C90BF-5129-4DC1-B611-EAAD5152C8C8}"/>
              </a:ext>
            </a:extLst>
          </p:cNvPr>
          <p:cNvSpPr>
            <a:spLocks noGrp="1"/>
          </p:cNvSpPr>
          <p:nvPr>
            <p:ph type="body" sz="quarter" idx="19"/>
          </p:nvPr>
        </p:nvSpPr>
        <p:spPr>
          <a:xfrm>
            <a:off x="304800" y="3214645"/>
            <a:ext cx="4533900" cy="2195884"/>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1" name="Picture Placeholder 6">
            <a:extLst>
              <a:ext uri="{FF2B5EF4-FFF2-40B4-BE49-F238E27FC236}">
                <a16:creationId xmlns:a16="http://schemas.microsoft.com/office/drawing/2014/main" id="{C582F960-B68E-49E8-B5E8-8034429FE8F7}"/>
              </a:ext>
            </a:extLst>
          </p:cNvPr>
          <p:cNvSpPr>
            <a:spLocks noGrp="1"/>
          </p:cNvSpPr>
          <p:nvPr>
            <p:ph type="pic" sz="quarter" idx="20"/>
          </p:nvPr>
        </p:nvSpPr>
        <p:spPr>
          <a:xfrm>
            <a:off x="9312043" y="303308"/>
            <a:ext cx="2569464" cy="2606040"/>
          </a:xfrm>
          <a:prstGeom prst="rect">
            <a:avLst/>
          </a:prstGeo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a:p>
        </p:txBody>
      </p:sp>
    </p:spTree>
    <p:extLst>
      <p:ext uri="{BB962C8B-B14F-4D97-AF65-F5344CB8AC3E}">
        <p14:creationId xmlns:p14="http://schemas.microsoft.com/office/powerpoint/2010/main" val="344917640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Team Slide 3">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1DCADA16-70BA-4294-83BA-6944BA0F6D87}"/>
              </a:ext>
            </a:extLst>
          </p:cNvPr>
          <p:cNvGrpSpPr/>
          <p:nvPr userDrawn="1"/>
        </p:nvGrpSpPr>
        <p:grpSpPr>
          <a:xfrm>
            <a:off x="304801" y="6126480"/>
            <a:ext cx="11582400" cy="426715"/>
            <a:chOff x="304801" y="6126480"/>
            <a:chExt cx="11582400" cy="426715"/>
          </a:xfrm>
        </p:grpSpPr>
        <p:sp>
          <p:nvSpPr>
            <p:cNvPr id="13" name="Rectangle 12">
              <a:extLst>
                <a:ext uri="{FF2B5EF4-FFF2-40B4-BE49-F238E27FC236}">
                  <a16:creationId xmlns:a16="http://schemas.microsoft.com/office/drawing/2014/main" id="{DCD53CCE-8FF0-497A-A353-1185C1DFEB81}"/>
                </a:ext>
              </a:extLst>
            </p:cNvPr>
            <p:cNvSpPr/>
            <p:nvPr userDrawn="1"/>
          </p:nvSpPr>
          <p:spPr>
            <a:xfrm>
              <a:off x="304801" y="6126480"/>
              <a:ext cx="11582400" cy="426715"/>
            </a:xfrm>
            <a:prstGeom prst="rect">
              <a:avLst/>
            </a:prstGeom>
            <a:solidFill>
              <a:srgbClr val="1A4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4" name="Graphic 13">
              <a:extLst>
                <a:ext uri="{FF2B5EF4-FFF2-40B4-BE49-F238E27FC236}">
                  <a16:creationId xmlns:a16="http://schemas.microsoft.com/office/drawing/2014/main" id="{D83ACC18-3392-4F42-8D0C-DB264CC9506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18536" y="6181797"/>
              <a:ext cx="744012" cy="316080"/>
            </a:xfrm>
            <a:prstGeom prst="rect">
              <a:avLst/>
            </a:prstGeom>
          </p:spPr>
        </p:pic>
        <p:cxnSp>
          <p:nvCxnSpPr>
            <p:cNvPr id="18" name="Straight Connector 17">
              <a:extLst>
                <a:ext uri="{FF2B5EF4-FFF2-40B4-BE49-F238E27FC236}">
                  <a16:creationId xmlns:a16="http://schemas.microsoft.com/office/drawing/2014/main" id="{4DB1F691-9227-407A-AEAE-D0FA8DA8C6FF}"/>
                </a:ext>
              </a:extLst>
            </p:cNvPr>
            <p:cNvCxnSpPr>
              <a:cxnSpLocks/>
            </p:cNvCxnSpPr>
            <p:nvPr userDrawn="1"/>
          </p:nvCxnSpPr>
          <p:spPr>
            <a:xfrm>
              <a:off x="10490857"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C3C5253-9F97-4215-A776-F6F267403F55}"/>
                </a:ext>
              </a:extLst>
            </p:cNvPr>
            <p:cNvCxnSpPr>
              <a:cxnSpLocks/>
            </p:cNvCxnSpPr>
            <p:nvPr userDrawn="1"/>
          </p:nvCxnSpPr>
          <p:spPr>
            <a:xfrm>
              <a:off x="9523015"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gr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t>4/22/2024</a:t>
            </a:fld>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a:t>Lorem ipsum dolor sit amet, consectetur adipiscing elit, sed do eiusmod tempor incididunt ut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20" name="Picture Placeholder 6">
            <a:extLst>
              <a:ext uri="{FF2B5EF4-FFF2-40B4-BE49-F238E27FC236}">
                <a16:creationId xmlns:a16="http://schemas.microsoft.com/office/drawing/2014/main" id="{9C621E84-0D3E-4509-8670-2C818793DE9C}"/>
              </a:ext>
            </a:extLst>
          </p:cNvPr>
          <p:cNvSpPr>
            <a:spLocks noGrp="1"/>
          </p:cNvSpPr>
          <p:nvPr>
            <p:ph type="pic" sz="quarter" idx="17"/>
          </p:nvPr>
        </p:nvSpPr>
        <p:spPr>
          <a:xfrm>
            <a:off x="304801" y="2062723"/>
            <a:ext cx="1700216" cy="1724417"/>
          </a:xfrm>
          <a:prstGeom prst="rect">
            <a:avLst/>
          </a:prstGeo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rtl="0">
              <a:buNone/>
              <a:defRPr lang="en-US"/>
            </a:lvl1pPr>
          </a:lstStyle>
          <a:p>
            <a:pPr marL="228600" lvl="0" indent="-228600" algn="ctr"/>
            <a:endParaRPr lang="en-US"/>
          </a:p>
        </p:txBody>
      </p:sp>
      <p:sp>
        <p:nvSpPr>
          <p:cNvPr id="21" name="Picture Placeholder 6">
            <a:extLst>
              <a:ext uri="{FF2B5EF4-FFF2-40B4-BE49-F238E27FC236}">
                <a16:creationId xmlns:a16="http://schemas.microsoft.com/office/drawing/2014/main" id="{5F2A6837-2507-49A2-A969-C00FAB4F05C0}"/>
              </a:ext>
            </a:extLst>
          </p:cNvPr>
          <p:cNvSpPr>
            <a:spLocks noGrp="1"/>
          </p:cNvSpPr>
          <p:nvPr>
            <p:ph type="pic" sz="quarter" idx="18"/>
          </p:nvPr>
        </p:nvSpPr>
        <p:spPr>
          <a:xfrm>
            <a:off x="2326369" y="2062723"/>
            <a:ext cx="1700216" cy="1724417"/>
          </a:xfrm>
          <a:prstGeom prst="rect">
            <a:avLst/>
          </a:prstGeo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a:p>
        </p:txBody>
      </p:sp>
      <p:sp>
        <p:nvSpPr>
          <p:cNvPr id="22" name="Picture Placeholder 6">
            <a:extLst>
              <a:ext uri="{FF2B5EF4-FFF2-40B4-BE49-F238E27FC236}">
                <a16:creationId xmlns:a16="http://schemas.microsoft.com/office/drawing/2014/main" id="{882E9A17-3A2F-4138-B0F2-5E9A4D740C79}"/>
              </a:ext>
            </a:extLst>
          </p:cNvPr>
          <p:cNvSpPr>
            <a:spLocks noGrp="1"/>
          </p:cNvSpPr>
          <p:nvPr>
            <p:ph type="pic" sz="quarter" idx="19"/>
          </p:nvPr>
        </p:nvSpPr>
        <p:spPr>
          <a:xfrm>
            <a:off x="4347240" y="2062723"/>
            <a:ext cx="1700216" cy="1724417"/>
          </a:xfrm>
          <a:prstGeom prst="rect">
            <a:avLst/>
          </a:prstGeo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a:p>
        </p:txBody>
      </p:sp>
      <p:sp>
        <p:nvSpPr>
          <p:cNvPr id="23" name="Picture Placeholder 6">
            <a:extLst>
              <a:ext uri="{FF2B5EF4-FFF2-40B4-BE49-F238E27FC236}">
                <a16:creationId xmlns:a16="http://schemas.microsoft.com/office/drawing/2014/main" id="{DEBB9A6D-504B-4A9A-824D-C3979E21280D}"/>
              </a:ext>
            </a:extLst>
          </p:cNvPr>
          <p:cNvSpPr>
            <a:spLocks noGrp="1"/>
          </p:cNvSpPr>
          <p:nvPr>
            <p:ph type="pic" sz="quarter" idx="20"/>
          </p:nvPr>
        </p:nvSpPr>
        <p:spPr>
          <a:xfrm>
            <a:off x="6370266" y="2062723"/>
            <a:ext cx="1700216" cy="1724417"/>
          </a:xfrm>
          <a:prstGeom prst="rect">
            <a:avLst/>
          </a:prstGeo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rtl="0">
              <a:buNone/>
              <a:defRPr lang="en-US"/>
            </a:lvl1pPr>
          </a:lstStyle>
          <a:p>
            <a:pPr marL="228600" lvl="0" indent="-228600" algn="ctr"/>
            <a:endParaRPr lang="en-US"/>
          </a:p>
        </p:txBody>
      </p:sp>
      <p:sp>
        <p:nvSpPr>
          <p:cNvPr id="24" name="Picture Placeholder 6">
            <a:extLst>
              <a:ext uri="{FF2B5EF4-FFF2-40B4-BE49-F238E27FC236}">
                <a16:creationId xmlns:a16="http://schemas.microsoft.com/office/drawing/2014/main" id="{04DFDB56-31A9-4FC3-8A08-8D4BD9615C9F}"/>
              </a:ext>
            </a:extLst>
          </p:cNvPr>
          <p:cNvSpPr>
            <a:spLocks noGrp="1"/>
          </p:cNvSpPr>
          <p:nvPr>
            <p:ph type="pic" sz="quarter" idx="21"/>
          </p:nvPr>
        </p:nvSpPr>
        <p:spPr>
          <a:xfrm>
            <a:off x="304801" y="4104883"/>
            <a:ext cx="1700216" cy="1724417"/>
          </a:xfrm>
          <a:prstGeom prst="rect">
            <a:avLst/>
          </a:prstGeo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rtl="0">
              <a:buNone/>
              <a:defRPr lang="en-US"/>
            </a:lvl1pPr>
          </a:lstStyle>
          <a:p>
            <a:pPr marL="228600" lvl="0" indent="-228600" algn="ctr"/>
            <a:endParaRPr lang="en-US"/>
          </a:p>
        </p:txBody>
      </p:sp>
      <p:sp>
        <p:nvSpPr>
          <p:cNvPr id="25" name="Picture Placeholder 6">
            <a:extLst>
              <a:ext uri="{FF2B5EF4-FFF2-40B4-BE49-F238E27FC236}">
                <a16:creationId xmlns:a16="http://schemas.microsoft.com/office/drawing/2014/main" id="{C919B0EA-506E-4FDE-806A-5CE901AA84CE}"/>
              </a:ext>
            </a:extLst>
          </p:cNvPr>
          <p:cNvSpPr>
            <a:spLocks noGrp="1"/>
          </p:cNvSpPr>
          <p:nvPr>
            <p:ph type="pic" sz="quarter" idx="22"/>
          </p:nvPr>
        </p:nvSpPr>
        <p:spPr>
          <a:xfrm>
            <a:off x="2326369" y="4104883"/>
            <a:ext cx="1700216" cy="1724417"/>
          </a:xfrm>
          <a:prstGeom prst="rect">
            <a:avLst/>
          </a:prstGeo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a:p>
        </p:txBody>
      </p:sp>
      <p:sp>
        <p:nvSpPr>
          <p:cNvPr id="26" name="Picture Placeholder 6">
            <a:extLst>
              <a:ext uri="{FF2B5EF4-FFF2-40B4-BE49-F238E27FC236}">
                <a16:creationId xmlns:a16="http://schemas.microsoft.com/office/drawing/2014/main" id="{3E65EBC1-D059-477E-B010-766E9C5C1399}"/>
              </a:ext>
            </a:extLst>
          </p:cNvPr>
          <p:cNvSpPr>
            <a:spLocks noGrp="1"/>
          </p:cNvSpPr>
          <p:nvPr>
            <p:ph type="pic" sz="quarter" idx="23"/>
          </p:nvPr>
        </p:nvSpPr>
        <p:spPr>
          <a:xfrm>
            <a:off x="4347240" y="4104883"/>
            <a:ext cx="1700216" cy="1724417"/>
          </a:xfrm>
          <a:prstGeom prst="rect">
            <a:avLst/>
          </a:prstGeo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a:p>
        </p:txBody>
      </p:sp>
      <p:sp>
        <p:nvSpPr>
          <p:cNvPr id="27" name="Picture Placeholder 6">
            <a:extLst>
              <a:ext uri="{FF2B5EF4-FFF2-40B4-BE49-F238E27FC236}">
                <a16:creationId xmlns:a16="http://schemas.microsoft.com/office/drawing/2014/main" id="{98CFAAAF-1BF0-4BCC-B35E-6E5C300E3E9F}"/>
              </a:ext>
            </a:extLst>
          </p:cNvPr>
          <p:cNvSpPr>
            <a:spLocks noGrp="1"/>
          </p:cNvSpPr>
          <p:nvPr>
            <p:ph type="pic" sz="quarter" idx="24"/>
          </p:nvPr>
        </p:nvSpPr>
        <p:spPr>
          <a:xfrm>
            <a:off x="6370266" y="4104883"/>
            <a:ext cx="1700216" cy="1724417"/>
          </a:xfrm>
          <a:prstGeom prst="rect">
            <a:avLst/>
          </a:prstGeo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rtl="0">
              <a:buNone/>
              <a:defRPr lang="en-US"/>
            </a:lvl1pPr>
          </a:lstStyle>
          <a:p>
            <a:pPr marL="228600" lvl="0" indent="-228600" algn="ctr"/>
            <a:endParaRPr lang="en-US"/>
          </a:p>
        </p:txBody>
      </p:sp>
      <p:sp>
        <p:nvSpPr>
          <p:cNvPr id="28" name="Text Placeholder 9">
            <a:extLst>
              <a:ext uri="{FF2B5EF4-FFF2-40B4-BE49-F238E27FC236}">
                <a16:creationId xmlns:a16="http://schemas.microsoft.com/office/drawing/2014/main" id="{6AE738E2-1AD5-4BE0-A645-649A5757E99D}"/>
              </a:ext>
            </a:extLst>
          </p:cNvPr>
          <p:cNvSpPr>
            <a:spLocks noGrp="1"/>
          </p:cNvSpPr>
          <p:nvPr>
            <p:ph type="body" sz="quarter" idx="25"/>
          </p:nvPr>
        </p:nvSpPr>
        <p:spPr>
          <a:xfrm>
            <a:off x="8379565" y="2057399"/>
            <a:ext cx="3507628" cy="3769327"/>
          </a:xfrm>
        </p:spPr>
        <p:txBody>
          <a:bodyPr anchor="ct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9" name="Title 1">
            <a:extLst>
              <a:ext uri="{FF2B5EF4-FFF2-40B4-BE49-F238E27FC236}">
                <a16:creationId xmlns:a16="http://schemas.microsoft.com/office/drawing/2014/main" id="{A5576FA9-FAE9-4C83-9E94-4E1C1FB86C15}"/>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30" name="Text Placeholder 8">
            <a:extLst>
              <a:ext uri="{FF2B5EF4-FFF2-40B4-BE49-F238E27FC236}">
                <a16:creationId xmlns:a16="http://schemas.microsoft.com/office/drawing/2014/main" id="{A47D52BE-8B1D-4EF7-946A-61833B80F60E}"/>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cxnSp>
        <p:nvCxnSpPr>
          <p:cNvPr id="34" name="Straight Connector 33">
            <a:extLst>
              <a:ext uri="{FF2B5EF4-FFF2-40B4-BE49-F238E27FC236}">
                <a16:creationId xmlns:a16="http://schemas.microsoft.com/office/drawing/2014/main" id="{0AB082CB-D429-4D38-A541-C6243F2D2697}"/>
              </a:ext>
            </a:extLst>
          </p:cNvPr>
          <p:cNvCxnSpPr/>
          <p:nvPr userDrawn="1"/>
        </p:nvCxnSpPr>
        <p:spPr>
          <a:xfrm>
            <a:off x="396691" y="957194"/>
            <a:ext cx="597962" cy="0"/>
          </a:xfrm>
          <a:prstGeom prst="line">
            <a:avLst/>
          </a:prstGeom>
          <a:ln w="76200">
            <a:solidFill>
              <a:srgbClr val="EC515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94379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ingle Image Center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t>4/22/2024</a:t>
            </a:fld>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a:t>Lorem ipsum dolor sit amet, consectetur adipiscing elit, sed do eiusmod tempor incididunt ut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
        <p:nvSpPr>
          <p:cNvPr id="7" name="Picture Placeholder 6">
            <a:extLst>
              <a:ext uri="{FF2B5EF4-FFF2-40B4-BE49-F238E27FC236}">
                <a16:creationId xmlns:a16="http://schemas.microsoft.com/office/drawing/2014/main" id="{D42F6829-FC2D-4E7E-9A17-6A186DAE53A0}"/>
              </a:ext>
            </a:extLst>
          </p:cNvPr>
          <p:cNvSpPr>
            <a:spLocks noGrp="1"/>
          </p:cNvSpPr>
          <p:nvPr>
            <p:ph type="pic" sz="quarter" idx="15"/>
          </p:nvPr>
        </p:nvSpPr>
        <p:spPr>
          <a:xfrm>
            <a:off x="4244340" y="2249648"/>
            <a:ext cx="3703320" cy="3375972"/>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a:p>
        </p:txBody>
      </p:sp>
    </p:spTree>
    <p:extLst>
      <p:ext uri="{BB962C8B-B14F-4D97-AF65-F5344CB8AC3E}">
        <p14:creationId xmlns:p14="http://schemas.microsoft.com/office/powerpoint/2010/main" val="335371829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D072E94-8669-4C9E-B4CE-CEF8B2E922BE}"/>
              </a:ext>
            </a:extLst>
          </p:cNvPr>
          <p:cNvSpPr/>
          <p:nvPr userDrawn="1"/>
        </p:nvSpPr>
        <p:spPr>
          <a:xfrm>
            <a:off x="0" y="0"/>
            <a:ext cx="3810001"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23000"/>
              </a:lnSpc>
              <a:spcBef>
                <a:spcPts val="600"/>
              </a:spcBef>
              <a:spcAft>
                <a:spcPts val="600"/>
              </a:spcAft>
            </a:pPr>
            <a:endParaRPr lang="en-US" sz="1600"/>
          </a:p>
        </p:txBody>
      </p:sp>
      <p:grpSp>
        <p:nvGrpSpPr>
          <p:cNvPr id="16" name="Group 15">
            <a:extLst>
              <a:ext uri="{FF2B5EF4-FFF2-40B4-BE49-F238E27FC236}">
                <a16:creationId xmlns:a16="http://schemas.microsoft.com/office/drawing/2014/main" id="{8A2F32C6-78A2-4AAB-A02B-59BB94047A70}"/>
              </a:ext>
            </a:extLst>
          </p:cNvPr>
          <p:cNvGrpSpPr/>
          <p:nvPr userDrawn="1"/>
        </p:nvGrpSpPr>
        <p:grpSpPr>
          <a:xfrm>
            <a:off x="304801" y="6126480"/>
            <a:ext cx="11582400" cy="426715"/>
            <a:chOff x="304801" y="6126480"/>
            <a:chExt cx="11582400" cy="426715"/>
          </a:xfrm>
        </p:grpSpPr>
        <p:sp>
          <p:nvSpPr>
            <p:cNvPr id="17" name="Rectangle 16">
              <a:extLst>
                <a:ext uri="{FF2B5EF4-FFF2-40B4-BE49-F238E27FC236}">
                  <a16:creationId xmlns:a16="http://schemas.microsoft.com/office/drawing/2014/main" id="{B405EC55-2A04-4132-96DE-B244948FC0F9}"/>
                </a:ext>
              </a:extLst>
            </p:cNvPr>
            <p:cNvSpPr/>
            <p:nvPr userDrawn="1"/>
          </p:nvSpPr>
          <p:spPr>
            <a:xfrm>
              <a:off x="304801" y="6126480"/>
              <a:ext cx="11582400" cy="426715"/>
            </a:xfrm>
            <a:prstGeom prst="rect">
              <a:avLst/>
            </a:prstGeom>
            <a:solidFill>
              <a:srgbClr val="1A4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8" name="Graphic 17">
              <a:extLst>
                <a:ext uri="{FF2B5EF4-FFF2-40B4-BE49-F238E27FC236}">
                  <a16:creationId xmlns:a16="http://schemas.microsoft.com/office/drawing/2014/main" id="{CBFDDA10-6B67-4BAC-9334-B2585CFF1A0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18536" y="6181797"/>
              <a:ext cx="744012" cy="316080"/>
            </a:xfrm>
            <a:prstGeom prst="rect">
              <a:avLst/>
            </a:prstGeom>
          </p:spPr>
        </p:pic>
        <p:cxnSp>
          <p:nvCxnSpPr>
            <p:cNvPr id="19" name="Straight Connector 18">
              <a:extLst>
                <a:ext uri="{FF2B5EF4-FFF2-40B4-BE49-F238E27FC236}">
                  <a16:creationId xmlns:a16="http://schemas.microsoft.com/office/drawing/2014/main" id="{5FB267B4-9E96-4E13-8787-FB6AED1B561A}"/>
                </a:ext>
              </a:extLst>
            </p:cNvPr>
            <p:cNvCxnSpPr>
              <a:cxnSpLocks/>
            </p:cNvCxnSpPr>
            <p:nvPr userDrawn="1"/>
          </p:nvCxnSpPr>
          <p:spPr>
            <a:xfrm>
              <a:off x="10490857"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57C8BD4-40FC-4F24-93E2-F21A515CD846}"/>
                </a:ext>
              </a:extLst>
            </p:cNvPr>
            <p:cNvCxnSpPr>
              <a:cxnSpLocks/>
            </p:cNvCxnSpPr>
            <p:nvPr userDrawn="1"/>
          </p:nvCxnSpPr>
          <p:spPr>
            <a:xfrm>
              <a:off x="9523015"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gr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t>4/22/2024</a:t>
            </a:fld>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a:t>Lorem ipsum dolor sit amet, consectetur adipiscing elit, sed do eiusmod tempor incididunt ut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7" name="Picture Placeholder 6">
            <a:extLst>
              <a:ext uri="{FF2B5EF4-FFF2-40B4-BE49-F238E27FC236}">
                <a16:creationId xmlns:a16="http://schemas.microsoft.com/office/drawing/2014/main" id="{D42F6829-FC2D-4E7E-9A17-6A186DAE53A0}"/>
              </a:ext>
            </a:extLst>
          </p:cNvPr>
          <p:cNvSpPr>
            <a:spLocks noGrp="1"/>
          </p:cNvSpPr>
          <p:nvPr>
            <p:ph type="pic" sz="quarter" idx="15"/>
          </p:nvPr>
        </p:nvSpPr>
        <p:spPr>
          <a:xfrm>
            <a:off x="1285875" y="304800"/>
            <a:ext cx="4038600" cy="5490497"/>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a:p>
        </p:txBody>
      </p:sp>
    </p:spTree>
    <p:extLst>
      <p:ext uri="{BB962C8B-B14F-4D97-AF65-F5344CB8AC3E}">
        <p14:creationId xmlns:p14="http://schemas.microsoft.com/office/powerpoint/2010/main" val="277540340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4F693-0D73-4FC7-9EAF-4766B7EC7A70}"/>
              </a:ext>
            </a:extLst>
          </p:cNvPr>
          <p:cNvSpPr>
            <a:spLocks noGrp="1"/>
          </p:cNvSpPr>
          <p:nvPr>
            <p:ph type="title" hasCustomPrompt="1"/>
          </p:nvPr>
        </p:nvSpPr>
        <p:spPr/>
        <p:txBody>
          <a:bodyPr/>
          <a:lstStyle/>
          <a:p>
            <a:r>
              <a:rPr lang="en-US"/>
              <a:t>YOUR SLIDE’S TITLE GOES HERE</a:t>
            </a:r>
          </a:p>
        </p:txBody>
      </p:sp>
      <p:sp>
        <p:nvSpPr>
          <p:cNvPr id="3" name="Date Placeholder 2">
            <a:extLst>
              <a:ext uri="{FF2B5EF4-FFF2-40B4-BE49-F238E27FC236}">
                <a16:creationId xmlns:a16="http://schemas.microsoft.com/office/drawing/2014/main" id="{32EF620C-F605-4A6F-9721-1F7698F9355B}"/>
              </a:ext>
            </a:extLst>
          </p:cNvPr>
          <p:cNvSpPr>
            <a:spLocks noGrp="1"/>
          </p:cNvSpPr>
          <p:nvPr>
            <p:ph type="dt" sz="half" idx="10"/>
          </p:nvPr>
        </p:nvSpPr>
        <p:spPr/>
        <p:txBody>
          <a:bodyPr/>
          <a:lstStyle/>
          <a:p>
            <a:fld id="{E9A8FE88-2579-405A-9912-4991AA592E62}" type="datetime1">
              <a:rPr lang="en-US" smtClean="0"/>
              <a:t>4/22/2024</a:t>
            </a:fld>
            <a:endParaRPr lang="en-US"/>
          </a:p>
        </p:txBody>
      </p:sp>
      <p:sp>
        <p:nvSpPr>
          <p:cNvPr id="4" name="Footer Placeholder 3">
            <a:extLst>
              <a:ext uri="{FF2B5EF4-FFF2-40B4-BE49-F238E27FC236}">
                <a16:creationId xmlns:a16="http://schemas.microsoft.com/office/drawing/2014/main" id="{D138F8A2-A769-4B1D-AA03-224F0907D938}"/>
              </a:ext>
            </a:extLst>
          </p:cNvPr>
          <p:cNvSpPr>
            <a:spLocks noGrp="1"/>
          </p:cNvSpPr>
          <p:nvPr>
            <p:ph type="ftr" sz="quarter" idx="11"/>
          </p:nvPr>
        </p:nvSpPr>
        <p:spPr/>
        <p:txBody>
          <a:bodyPr/>
          <a:lstStyle/>
          <a:p>
            <a:r>
              <a:rPr lang="en-US"/>
              <a:t>Lorem ipsum dolor sit amet, consectetur adipiscing elit, sed do eiusmod tempor incididunt ut labore et dolore.</a:t>
            </a:r>
          </a:p>
        </p:txBody>
      </p:sp>
      <p:sp>
        <p:nvSpPr>
          <p:cNvPr id="5" name="Slide Number Placeholder 4">
            <a:extLst>
              <a:ext uri="{FF2B5EF4-FFF2-40B4-BE49-F238E27FC236}">
                <a16:creationId xmlns:a16="http://schemas.microsoft.com/office/drawing/2014/main" id="{C4301F81-62B2-4186-9F73-1BD113DD8B45}"/>
              </a:ext>
            </a:extLst>
          </p:cNvPr>
          <p:cNvSpPr>
            <a:spLocks noGrp="1"/>
          </p:cNvSpPr>
          <p:nvPr>
            <p:ph type="sldNum" sz="quarter" idx="12"/>
          </p:nvPr>
        </p:nvSpPr>
        <p:spPr/>
        <p:txBody>
          <a:bodyPr/>
          <a:lstStyle/>
          <a:p>
            <a:fld id="{F477D24C-55BC-4150-BC77-7526DE4131D6}" type="slidenum">
              <a:rPr lang="en-US" smtClean="0"/>
              <a:t>‹#›</a:t>
            </a:fld>
            <a:endParaRPr lang="en-US"/>
          </a:p>
        </p:txBody>
      </p:sp>
    </p:spTree>
    <p:extLst>
      <p:ext uri="{BB962C8B-B14F-4D97-AF65-F5344CB8AC3E}">
        <p14:creationId xmlns:p14="http://schemas.microsoft.com/office/powerpoint/2010/main" val="20894288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Transition 2">
    <p:spTree>
      <p:nvGrpSpPr>
        <p:cNvPr id="1" name=""/>
        <p:cNvGrpSpPr/>
        <p:nvPr/>
      </p:nvGrpSpPr>
      <p:grpSpPr>
        <a:xfrm>
          <a:off x="0" y="0"/>
          <a:ext cx="0" cy="0"/>
          <a:chOff x="0" y="0"/>
          <a:chExt cx="0" cy="0"/>
        </a:xfrm>
      </p:grpSpPr>
      <p:sp>
        <p:nvSpPr>
          <p:cNvPr id="15" name="Прямоугольник 28">
            <a:extLst>
              <a:ext uri="{FF2B5EF4-FFF2-40B4-BE49-F238E27FC236}">
                <a16:creationId xmlns:a16="http://schemas.microsoft.com/office/drawing/2014/main" id="{E5A4F19E-E151-4030-A849-5944CAF89A02}"/>
              </a:ext>
            </a:extLst>
          </p:cNvPr>
          <p:cNvSpPr/>
          <p:nvPr/>
        </p:nvSpPr>
        <p:spPr>
          <a:xfrm>
            <a:off x="304800" y="304800"/>
            <a:ext cx="11582400" cy="6248400"/>
          </a:xfrm>
          <a:prstGeom prst="rect">
            <a:avLst/>
          </a:prstGeom>
          <a:solidFill>
            <a:srgbClr val="EC51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3737DD"/>
              </a:solidFill>
              <a:effectLst/>
              <a:uLnTx/>
              <a:uFillTx/>
              <a:latin typeface="Calibri" panose="020F0502020204030204"/>
              <a:ea typeface="+mn-ea"/>
              <a:cs typeface="+mn-cs"/>
            </a:endParaRPr>
          </a:p>
        </p:txBody>
      </p:sp>
      <p:cxnSp>
        <p:nvCxnSpPr>
          <p:cNvPr id="16" name="Straight Connector 15">
            <a:extLst>
              <a:ext uri="{FF2B5EF4-FFF2-40B4-BE49-F238E27FC236}">
                <a16:creationId xmlns:a16="http://schemas.microsoft.com/office/drawing/2014/main" id="{F5EBB13D-1295-4E24-9EA8-1CE2580F40E4}"/>
              </a:ext>
            </a:extLst>
          </p:cNvPr>
          <p:cNvCxnSpPr/>
          <p:nvPr/>
        </p:nvCxnSpPr>
        <p:spPr>
          <a:xfrm>
            <a:off x="5797019" y="3429000"/>
            <a:ext cx="597962" cy="0"/>
          </a:xfrm>
          <a:prstGeom prst="line">
            <a:avLst/>
          </a:prstGeom>
          <a:ln w="76200">
            <a:solidFill>
              <a:srgbClr val="1A497F"/>
            </a:solidFill>
          </a:ln>
        </p:spPr>
        <p:style>
          <a:lnRef idx="1">
            <a:schemeClr val="accent1"/>
          </a:lnRef>
          <a:fillRef idx="0">
            <a:schemeClr val="accent1"/>
          </a:fillRef>
          <a:effectRef idx="0">
            <a:schemeClr val="accent1"/>
          </a:effectRef>
          <a:fontRef idx="minor">
            <a:schemeClr val="tx1"/>
          </a:fontRef>
        </p:style>
      </p:cxnSp>
      <p:sp>
        <p:nvSpPr>
          <p:cNvPr id="19" name="Прямоугольник 11">
            <a:extLst>
              <a:ext uri="{FF2B5EF4-FFF2-40B4-BE49-F238E27FC236}">
                <a16:creationId xmlns:a16="http://schemas.microsoft.com/office/drawing/2014/main" id="{F3E0247C-306E-4AA7-B1F0-E4264EA5E67A}"/>
              </a:ext>
            </a:extLst>
          </p:cNvPr>
          <p:cNvSpPr/>
          <p:nvPr/>
        </p:nvSpPr>
        <p:spPr>
          <a:xfrm>
            <a:off x="5639445" y="5895975"/>
            <a:ext cx="913111" cy="413727"/>
          </a:xfrm>
          <a:prstGeom prst="rect">
            <a:avLst/>
          </a:prstGeom>
          <a:solidFill>
            <a:srgbClr val="1A4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0" name="Graphic 19">
            <a:extLst>
              <a:ext uri="{FF2B5EF4-FFF2-40B4-BE49-F238E27FC236}">
                <a16:creationId xmlns:a16="http://schemas.microsoft.com/office/drawing/2014/main" id="{A50CEBB8-8A56-4B9E-839E-93E88D4B692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723994" y="5944798"/>
            <a:ext cx="744012" cy="316080"/>
          </a:xfrm>
          <a:prstGeom prst="rect">
            <a:avLst/>
          </a:prstGeom>
        </p:spPr>
      </p:pic>
      <p:sp>
        <p:nvSpPr>
          <p:cNvPr id="2" name="Title 1">
            <a:extLst>
              <a:ext uri="{FF2B5EF4-FFF2-40B4-BE49-F238E27FC236}">
                <a16:creationId xmlns:a16="http://schemas.microsoft.com/office/drawing/2014/main" id="{9D8BD7FE-5910-4840-9838-A66DCA5ABA9A}"/>
              </a:ext>
            </a:extLst>
          </p:cNvPr>
          <p:cNvSpPr>
            <a:spLocks noGrp="1"/>
          </p:cNvSpPr>
          <p:nvPr userDrawn="1">
            <p:ph type="title" hasCustomPrompt="1"/>
          </p:nvPr>
        </p:nvSpPr>
        <p:spPr>
          <a:xfrm>
            <a:off x="3561397" y="1822430"/>
            <a:ext cx="5074920" cy="1311128"/>
          </a:xfrm>
        </p:spPr>
        <p:txBody>
          <a:bodyPr anchor="t"/>
          <a:lstStyle>
            <a:lvl1pPr algn="ctr">
              <a:defRPr sz="4400">
                <a:solidFill>
                  <a:schemeClr val="bg1"/>
                </a:solidFill>
              </a:defRPr>
            </a:lvl1pPr>
          </a:lstStyle>
          <a:p>
            <a:r>
              <a:rPr lang="en-US"/>
              <a:t>YOUR TRANSITION’S TITLE GOES HERE</a:t>
            </a:r>
          </a:p>
        </p:txBody>
      </p:sp>
      <p:sp>
        <p:nvSpPr>
          <p:cNvPr id="3" name="Text Placeholder 2">
            <a:extLst>
              <a:ext uri="{FF2B5EF4-FFF2-40B4-BE49-F238E27FC236}">
                <a16:creationId xmlns:a16="http://schemas.microsoft.com/office/drawing/2014/main" id="{FB0323D5-16CF-4643-8ED4-144A2183D006}"/>
              </a:ext>
            </a:extLst>
          </p:cNvPr>
          <p:cNvSpPr>
            <a:spLocks noGrp="1"/>
          </p:cNvSpPr>
          <p:nvPr userDrawn="1">
            <p:ph type="body" idx="1" hasCustomPrompt="1"/>
          </p:nvPr>
        </p:nvSpPr>
        <p:spPr>
          <a:xfrm>
            <a:off x="3556635" y="3589021"/>
            <a:ext cx="5074920" cy="1581912"/>
          </a:xfrm>
        </p:spPr>
        <p:txBody>
          <a:bodyPr>
            <a:noAutofit/>
          </a:bodyPr>
          <a:lstStyle>
            <a:lvl1pPr marL="0" indent="0" algn="ctr">
              <a:buNone/>
              <a:defRPr sz="27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And your transition’s sub-title can go here. This one can go up to three lines!</a:t>
            </a:r>
          </a:p>
        </p:txBody>
      </p:sp>
      <p:sp>
        <p:nvSpPr>
          <p:cNvPr id="11" name="Freeform: Shape 10">
            <a:extLst>
              <a:ext uri="{FF2B5EF4-FFF2-40B4-BE49-F238E27FC236}">
                <a16:creationId xmlns:a16="http://schemas.microsoft.com/office/drawing/2014/main" id="{786A1E2A-4231-4590-B611-2A005950C627}"/>
              </a:ext>
            </a:extLst>
          </p:cNvPr>
          <p:cNvSpPr/>
          <p:nvPr userDrawn="1"/>
        </p:nvSpPr>
        <p:spPr>
          <a:xfrm>
            <a:off x="9851151" y="773578"/>
            <a:ext cx="2036049" cy="5310352"/>
          </a:xfrm>
          <a:custGeom>
            <a:avLst/>
            <a:gdLst>
              <a:gd name="connsiteX0" fmla="*/ 2032192 w 2036049"/>
              <a:gd name="connsiteY0" fmla="*/ 0 h 5310352"/>
              <a:gd name="connsiteX1" fmla="*/ 2036049 w 2036049"/>
              <a:gd name="connsiteY1" fmla="*/ 329 h 5310352"/>
              <a:gd name="connsiteX2" fmla="*/ 2036049 w 2036049"/>
              <a:gd name="connsiteY2" fmla="*/ 292973 h 5310352"/>
              <a:gd name="connsiteX3" fmla="*/ 2032192 w 2036049"/>
              <a:gd name="connsiteY3" fmla="*/ 292584 h 5310352"/>
              <a:gd name="connsiteX4" fmla="*/ 1821826 w 2036049"/>
              <a:gd name="connsiteY4" fmla="*/ 502948 h 5310352"/>
              <a:gd name="connsiteX5" fmla="*/ 2032192 w 2036049"/>
              <a:gd name="connsiteY5" fmla="*/ 713313 h 5310352"/>
              <a:gd name="connsiteX6" fmla="*/ 2036049 w 2036049"/>
              <a:gd name="connsiteY6" fmla="*/ 712924 h 5310352"/>
              <a:gd name="connsiteX7" fmla="*/ 2036049 w 2036049"/>
              <a:gd name="connsiteY7" fmla="*/ 5301227 h 5310352"/>
              <a:gd name="connsiteX8" fmla="*/ 2030823 w 2036049"/>
              <a:gd name="connsiteY8" fmla="*/ 5310352 h 5310352"/>
              <a:gd name="connsiteX9" fmla="*/ 373375 w 2036049"/>
              <a:gd name="connsiteY9" fmla="*/ 3909180 h 5310352"/>
              <a:gd name="connsiteX10" fmla="*/ 223441 w 2036049"/>
              <a:gd name="connsiteY10" fmla="*/ 4056375 h 5310352"/>
              <a:gd name="connsiteX11" fmla="*/ 40774 w 2036049"/>
              <a:gd name="connsiteY11" fmla="*/ 2889626 h 5310352"/>
              <a:gd name="connsiteX12" fmla="*/ 1019445 w 2036049"/>
              <a:gd name="connsiteY12" fmla="*/ 3606579 h 5310352"/>
              <a:gd name="connsiteX13" fmla="*/ 675157 w 2036049"/>
              <a:gd name="connsiteY13" fmla="*/ 3666546 h 5310352"/>
              <a:gd name="connsiteX14" fmla="*/ 1071257 w 2036049"/>
              <a:gd name="connsiteY14" fmla="*/ 4048191 h 5310352"/>
              <a:gd name="connsiteX15" fmla="*/ 1669566 w 2036049"/>
              <a:gd name="connsiteY15" fmla="*/ 3523594 h 5310352"/>
              <a:gd name="connsiteX16" fmla="*/ 1721159 w 2036049"/>
              <a:gd name="connsiteY16" fmla="*/ 2294770 h 5310352"/>
              <a:gd name="connsiteX17" fmla="*/ 1730492 w 2036049"/>
              <a:gd name="connsiteY17" fmla="*/ 1758294 h 5310352"/>
              <a:gd name="connsiteX18" fmla="*/ 506968 w 2036049"/>
              <a:gd name="connsiteY18" fmla="*/ 1758294 h 5310352"/>
              <a:gd name="connsiteX19" fmla="*/ 506968 w 2036049"/>
              <a:gd name="connsiteY19" fmla="*/ 1292158 h 5310352"/>
              <a:gd name="connsiteX20" fmla="*/ 1738347 w 2036049"/>
              <a:gd name="connsiteY20" fmla="*/ 1292158 h 5310352"/>
              <a:gd name="connsiteX21" fmla="*/ 1744204 w 2036049"/>
              <a:gd name="connsiteY21" fmla="*/ 915330 h 5310352"/>
              <a:gd name="connsiteX22" fmla="*/ 1744724 w 2036049"/>
              <a:gd name="connsiteY22" fmla="*/ 915330 h 5310352"/>
              <a:gd name="connsiteX23" fmla="*/ 1529212 w 2036049"/>
              <a:gd name="connsiteY23" fmla="*/ 502948 h 5310352"/>
              <a:gd name="connsiteX24" fmla="*/ 2032192 w 2036049"/>
              <a:gd name="connsiteY24" fmla="*/ 0 h 5310352"/>
              <a:gd name="connsiteX25" fmla="*/ 1714727 w 2036049"/>
              <a:gd name="connsiteY25" fmla="*/ 2652767 h 5310352"/>
              <a:gd name="connsiteX26" fmla="*/ 1706406 w 2036049"/>
              <a:gd name="connsiteY26" fmla="*/ 3086224 h 5310352"/>
              <a:gd name="connsiteX27" fmla="*/ 1714727 w 2036049"/>
              <a:gd name="connsiteY27" fmla="*/ 2652767 h 5310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036049" h="5310352">
                <a:moveTo>
                  <a:pt x="2032192" y="0"/>
                </a:moveTo>
                <a:lnTo>
                  <a:pt x="2036049" y="329"/>
                </a:lnTo>
                <a:lnTo>
                  <a:pt x="2036049" y="292973"/>
                </a:lnTo>
                <a:lnTo>
                  <a:pt x="2032192" y="292584"/>
                </a:lnTo>
                <a:cubicBezTo>
                  <a:pt x="1916006" y="292584"/>
                  <a:pt x="1821826" y="386791"/>
                  <a:pt x="1821826" y="502948"/>
                </a:cubicBezTo>
                <a:cubicBezTo>
                  <a:pt x="1821826" y="619133"/>
                  <a:pt x="1916006" y="713313"/>
                  <a:pt x="2032192" y="713313"/>
                </a:cubicBezTo>
                <a:lnTo>
                  <a:pt x="2036049" y="712924"/>
                </a:lnTo>
                <a:lnTo>
                  <a:pt x="2036049" y="5301227"/>
                </a:lnTo>
                <a:lnTo>
                  <a:pt x="2030823" y="5310352"/>
                </a:lnTo>
                <a:cubicBezTo>
                  <a:pt x="1962672" y="5127713"/>
                  <a:pt x="746839" y="4726991"/>
                  <a:pt x="373375" y="3909180"/>
                </a:cubicBezTo>
                <a:cubicBezTo>
                  <a:pt x="357008" y="3928257"/>
                  <a:pt x="288856" y="3993671"/>
                  <a:pt x="223441" y="4056375"/>
                </a:cubicBezTo>
                <a:cubicBezTo>
                  <a:pt x="2620" y="3846476"/>
                  <a:pt x="-46455" y="3173123"/>
                  <a:pt x="40774" y="2889626"/>
                </a:cubicBezTo>
                <a:cubicBezTo>
                  <a:pt x="112812" y="2943517"/>
                  <a:pt x="749576" y="3383022"/>
                  <a:pt x="1019445" y="3606579"/>
                </a:cubicBezTo>
                <a:cubicBezTo>
                  <a:pt x="984001" y="3609316"/>
                  <a:pt x="738656" y="3658363"/>
                  <a:pt x="675157" y="3666546"/>
                </a:cubicBezTo>
                <a:cubicBezTo>
                  <a:pt x="698887" y="3688360"/>
                  <a:pt x="943028" y="3986773"/>
                  <a:pt x="1071257" y="4048191"/>
                </a:cubicBezTo>
                <a:cubicBezTo>
                  <a:pt x="1409058" y="4210057"/>
                  <a:pt x="1585266" y="4121105"/>
                  <a:pt x="1669566" y="3523594"/>
                </a:cubicBezTo>
                <a:cubicBezTo>
                  <a:pt x="812445" y="3324040"/>
                  <a:pt x="725709" y="2551992"/>
                  <a:pt x="1721159" y="2294770"/>
                </a:cubicBezTo>
                <a:cubicBezTo>
                  <a:pt x="1724279" y="2118015"/>
                  <a:pt x="1727481" y="1933214"/>
                  <a:pt x="1730492" y="1758294"/>
                </a:cubicBezTo>
                <a:lnTo>
                  <a:pt x="506968" y="1758294"/>
                </a:lnTo>
                <a:lnTo>
                  <a:pt x="506968" y="1292158"/>
                </a:lnTo>
                <a:lnTo>
                  <a:pt x="1738347" y="1292158"/>
                </a:lnTo>
                <a:cubicBezTo>
                  <a:pt x="1741905" y="1078919"/>
                  <a:pt x="1744204" y="931177"/>
                  <a:pt x="1744204" y="915330"/>
                </a:cubicBezTo>
                <a:lnTo>
                  <a:pt x="1744724" y="915330"/>
                </a:lnTo>
                <a:cubicBezTo>
                  <a:pt x="1614552" y="824434"/>
                  <a:pt x="1529212" y="673763"/>
                  <a:pt x="1529212" y="502948"/>
                </a:cubicBezTo>
                <a:cubicBezTo>
                  <a:pt x="1529212" y="225172"/>
                  <a:pt x="1754413" y="0"/>
                  <a:pt x="2032192" y="0"/>
                </a:cubicBezTo>
                <a:close/>
                <a:moveTo>
                  <a:pt x="1714727" y="2652767"/>
                </a:moveTo>
                <a:cubicBezTo>
                  <a:pt x="1372519" y="2767392"/>
                  <a:pt x="1373586" y="2979016"/>
                  <a:pt x="1706406" y="3086224"/>
                </a:cubicBezTo>
                <a:cubicBezTo>
                  <a:pt x="1708431" y="2990019"/>
                  <a:pt x="1711360" y="2835872"/>
                  <a:pt x="1714727" y="2652767"/>
                </a:cubicBezTo>
                <a:close/>
              </a:path>
            </a:pathLst>
          </a:custGeom>
          <a:solidFill>
            <a:srgbClr val="FFFFFF">
              <a:alpha val="40000"/>
            </a:srgbClr>
          </a:solidFill>
          <a:ln w="2471" cap="flat">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23000"/>
              </a:lnSpc>
              <a:spcBef>
                <a:spcPts val="600"/>
              </a:spcBef>
              <a:spcAft>
                <a:spcPts val="600"/>
              </a:spcAft>
            </a:pPr>
            <a:endParaRPr lang="en-US" sz="1600"/>
          </a:p>
        </p:txBody>
      </p:sp>
      <p:sp>
        <p:nvSpPr>
          <p:cNvPr id="12" name="Freeform: Shape 11">
            <a:extLst>
              <a:ext uri="{FF2B5EF4-FFF2-40B4-BE49-F238E27FC236}">
                <a16:creationId xmlns:a16="http://schemas.microsoft.com/office/drawing/2014/main" id="{36468555-7C91-4DC4-852B-128263D97165}"/>
              </a:ext>
            </a:extLst>
          </p:cNvPr>
          <p:cNvSpPr/>
          <p:nvPr userDrawn="1"/>
        </p:nvSpPr>
        <p:spPr>
          <a:xfrm>
            <a:off x="304800" y="773907"/>
            <a:ext cx="2025597" cy="5300898"/>
          </a:xfrm>
          <a:custGeom>
            <a:avLst/>
            <a:gdLst>
              <a:gd name="connsiteX0" fmla="*/ 0 w 2025597"/>
              <a:gd name="connsiteY0" fmla="*/ 0 h 5300898"/>
              <a:gd name="connsiteX1" fmla="*/ 82086 w 2025597"/>
              <a:gd name="connsiteY1" fmla="*/ 6998 h 5300898"/>
              <a:gd name="connsiteX2" fmla="*/ 482728 w 2025597"/>
              <a:gd name="connsiteY2" fmla="*/ 377402 h 5300898"/>
              <a:gd name="connsiteX3" fmla="*/ 1197880 w 2025597"/>
              <a:gd name="connsiteY3" fmla="*/ 1291829 h 5300898"/>
              <a:gd name="connsiteX4" fmla="*/ 1521394 w 2025597"/>
              <a:gd name="connsiteY4" fmla="*/ 1291829 h 5300898"/>
              <a:gd name="connsiteX5" fmla="*/ 1521394 w 2025597"/>
              <a:gd name="connsiteY5" fmla="*/ 1757965 h 5300898"/>
              <a:gd name="connsiteX6" fmla="*/ 1184222 w 2025597"/>
              <a:gd name="connsiteY6" fmla="*/ 1757965 h 5300898"/>
              <a:gd name="connsiteX7" fmla="*/ 308736 w 2025597"/>
              <a:gd name="connsiteY7" fmla="*/ 2534502 h 5300898"/>
              <a:gd name="connsiteX8" fmla="*/ 321929 w 2025597"/>
              <a:gd name="connsiteY8" fmla="*/ 3191898 h 5300898"/>
              <a:gd name="connsiteX9" fmla="*/ 324502 w 2025597"/>
              <a:gd name="connsiteY9" fmla="*/ 3224687 h 5300898"/>
              <a:gd name="connsiteX10" fmla="*/ 1084212 w 2025597"/>
              <a:gd name="connsiteY10" fmla="*/ 3949687 h 5300898"/>
              <a:gd name="connsiteX11" fmla="*/ 1350441 w 2025597"/>
              <a:gd name="connsiteY11" fmla="*/ 3666217 h 5300898"/>
              <a:gd name="connsiteX12" fmla="*/ 1006180 w 2025597"/>
              <a:gd name="connsiteY12" fmla="*/ 3606250 h 5300898"/>
              <a:gd name="connsiteX13" fmla="*/ 1984824 w 2025597"/>
              <a:gd name="connsiteY13" fmla="*/ 2889297 h 5300898"/>
              <a:gd name="connsiteX14" fmla="*/ 1802184 w 2025597"/>
              <a:gd name="connsiteY14" fmla="*/ 4056046 h 5300898"/>
              <a:gd name="connsiteX15" fmla="*/ 1652223 w 2025597"/>
              <a:gd name="connsiteY15" fmla="*/ 3908851 h 5300898"/>
              <a:gd name="connsiteX16" fmla="*/ 1191831 w 2025597"/>
              <a:gd name="connsiteY16" fmla="*/ 4495223 h 5300898"/>
              <a:gd name="connsiteX17" fmla="*/ 809882 w 2025597"/>
              <a:gd name="connsiteY17" fmla="*/ 5131489 h 5300898"/>
              <a:gd name="connsiteX18" fmla="*/ 893771 w 2025597"/>
              <a:gd name="connsiteY18" fmla="*/ 4726033 h 5300898"/>
              <a:gd name="connsiteX19" fmla="*/ 6748 w 2025597"/>
              <a:gd name="connsiteY19" fmla="*/ 5289114 h 5300898"/>
              <a:gd name="connsiteX20" fmla="*/ 0 w 2025597"/>
              <a:gd name="connsiteY20" fmla="*/ 5300898 h 5300898"/>
              <a:gd name="connsiteX21" fmla="*/ 0 w 2025597"/>
              <a:gd name="connsiteY21" fmla="*/ 712595 h 5300898"/>
              <a:gd name="connsiteX22" fmla="*/ 38541 w 2025597"/>
              <a:gd name="connsiteY22" fmla="*/ 708710 h 5300898"/>
              <a:gd name="connsiteX23" fmla="*/ 206537 w 2025597"/>
              <a:gd name="connsiteY23" fmla="*/ 502619 h 5300898"/>
              <a:gd name="connsiteX24" fmla="*/ 38541 w 2025597"/>
              <a:gd name="connsiteY24" fmla="*/ 296530 h 5300898"/>
              <a:gd name="connsiteX25" fmla="*/ 0 w 2025597"/>
              <a:gd name="connsiteY25" fmla="*/ 292644 h 5300898"/>
              <a:gd name="connsiteX26" fmla="*/ 0 w 2025597"/>
              <a:gd name="connsiteY26" fmla="*/ 0 h 5300898"/>
              <a:gd name="connsiteX27" fmla="*/ 419394 w 2025597"/>
              <a:gd name="connsiteY27" fmla="*/ 773635 h 5300898"/>
              <a:gd name="connsiteX28" fmla="*/ 281421 w 2025597"/>
              <a:gd name="connsiteY28" fmla="*/ 916643 h 5300898"/>
              <a:gd name="connsiteX29" fmla="*/ 287251 w 2025597"/>
              <a:gd name="connsiteY29" fmla="*/ 1291829 h 5300898"/>
              <a:gd name="connsiteX30" fmla="*/ 809554 w 2025597"/>
              <a:gd name="connsiteY30" fmla="*/ 1291829 h 5300898"/>
              <a:gd name="connsiteX31" fmla="*/ 419394 w 2025597"/>
              <a:gd name="connsiteY31" fmla="*/ 773635 h 5300898"/>
              <a:gd name="connsiteX32" fmla="*/ 295106 w 2025597"/>
              <a:gd name="connsiteY32" fmla="*/ 1757965 h 5300898"/>
              <a:gd name="connsiteX33" fmla="*/ 302250 w 2025597"/>
              <a:gd name="connsiteY33" fmla="*/ 2169060 h 5300898"/>
              <a:gd name="connsiteX34" fmla="*/ 777120 w 2025597"/>
              <a:gd name="connsiteY34" fmla="*/ 1757965 h 5300898"/>
              <a:gd name="connsiteX35" fmla="*/ 295106 w 2025597"/>
              <a:gd name="connsiteY35" fmla="*/ 1757965 h 5300898"/>
              <a:gd name="connsiteX36" fmla="*/ 384086 w 2025597"/>
              <a:gd name="connsiteY36" fmla="*/ 3687456 h 5300898"/>
              <a:gd name="connsiteX37" fmla="*/ 749340 w 2025597"/>
              <a:gd name="connsiteY37" fmla="*/ 4116041 h 5300898"/>
              <a:gd name="connsiteX38" fmla="*/ 384086 w 2025597"/>
              <a:gd name="connsiteY38" fmla="*/ 3687456 h 530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025597" h="5300898">
                <a:moveTo>
                  <a:pt x="0" y="0"/>
                </a:moveTo>
                <a:lnTo>
                  <a:pt x="82086" y="6998"/>
                </a:lnTo>
                <a:cubicBezTo>
                  <a:pt x="277519" y="40718"/>
                  <a:pt x="433968" y="187466"/>
                  <a:pt x="482728" y="377402"/>
                </a:cubicBezTo>
                <a:cubicBezTo>
                  <a:pt x="724351" y="483105"/>
                  <a:pt x="1113334" y="798104"/>
                  <a:pt x="1197880" y="1291829"/>
                </a:cubicBezTo>
                <a:lnTo>
                  <a:pt x="1521394" y="1291829"/>
                </a:lnTo>
                <a:lnTo>
                  <a:pt x="1521394" y="1757965"/>
                </a:lnTo>
                <a:lnTo>
                  <a:pt x="1184222" y="1757965"/>
                </a:lnTo>
                <a:cubicBezTo>
                  <a:pt x="1097432" y="2124228"/>
                  <a:pt x="820310" y="2408847"/>
                  <a:pt x="308736" y="2534502"/>
                </a:cubicBezTo>
                <a:cubicBezTo>
                  <a:pt x="315223" y="2893567"/>
                  <a:pt x="320642" y="3174628"/>
                  <a:pt x="321929" y="3191898"/>
                </a:cubicBezTo>
                <a:cubicBezTo>
                  <a:pt x="322750" y="3203120"/>
                  <a:pt x="323653" y="3213684"/>
                  <a:pt x="324502" y="3224687"/>
                </a:cubicBezTo>
                <a:cubicBezTo>
                  <a:pt x="657787" y="3357923"/>
                  <a:pt x="937427" y="3635070"/>
                  <a:pt x="1084212" y="3949687"/>
                </a:cubicBezTo>
                <a:cubicBezTo>
                  <a:pt x="1203655" y="3839003"/>
                  <a:pt x="1333471" y="3681818"/>
                  <a:pt x="1350441" y="3666217"/>
                </a:cubicBezTo>
                <a:cubicBezTo>
                  <a:pt x="1286942" y="3658034"/>
                  <a:pt x="1041597" y="3608987"/>
                  <a:pt x="1006180" y="3606250"/>
                </a:cubicBezTo>
                <a:cubicBezTo>
                  <a:pt x="1276049" y="3382693"/>
                  <a:pt x="1912813" y="2943188"/>
                  <a:pt x="1984824" y="2889297"/>
                </a:cubicBezTo>
                <a:cubicBezTo>
                  <a:pt x="2072052" y="3172794"/>
                  <a:pt x="2022978" y="3846147"/>
                  <a:pt x="1802184" y="4056046"/>
                </a:cubicBezTo>
                <a:cubicBezTo>
                  <a:pt x="1736742" y="3993342"/>
                  <a:pt x="1668618" y="3927928"/>
                  <a:pt x="1652223" y="3908851"/>
                </a:cubicBezTo>
                <a:cubicBezTo>
                  <a:pt x="1549065" y="4134734"/>
                  <a:pt x="1381588" y="4328787"/>
                  <a:pt x="1191831" y="4495223"/>
                </a:cubicBezTo>
                <a:cubicBezTo>
                  <a:pt x="1171714" y="4733641"/>
                  <a:pt x="1055063" y="4959963"/>
                  <a:pt x="809882" y="5131489"/>
                </a:cubicBezTo>
                <a:cubicBezTo>
                  <a:pt x="867715" y="5032055"/>
                  <a:pt x="896043" y="4887542"/>
                  <a:pt x="893771" y="4726033"/>
                </a:cubicBezTo>
                <a:cubicBezTo>
                  <a:pt x="493612" y="5003306"/>
                  <a:pt x="88642" y="5180100"/>
                  <a:pt x="6748" y="5289114"/>
                </a:cubicBezTo>
                <a:lnTo>
                  <a:pt x="0" y="5300898"/>
                </a:lnTo>
                <a:lnTo>
                  <a:pt x="0" y="712595"/>
                </a:lnTo>
                <a:lnTo>
                  <a:pt x="38541" y="708710"/>
                </a:lnTo>
                <a:cubicBezTo>
                  <a:pt x="134409" y="689095"/>
                  <a:pt x="206537" y="604281"/>
                  <a:pt x="206537" y="502619"/>
                </a:cubicBezTo>
                <a:cubicBezTo>
                  <a:pt x="206537" y="400982"/>
                  <a:pt x="134409" y="316150"/>
                  <a:pt x="38541" y="296530"/>
                </a:cubicBezTo>
                <a:lnTo>
                  <a:pt x="0" y="292644"/>
                </a:lnTo>
                <a:lnTo>
                  <a:pt x="0" y="0"/>
                </a:lnTo>
                <a:close/>
                <a:moveTo>
                  <a:pt x="419394" y="773635"/>
                </a:moveTo>
                <a:cubicBezTo>
                  <a:pt x="383265" y="829963"/>
                  <a:pt x="336435" y="878681"/>
                  <a:pt x="281421" y="916643"/>
                </a:cubicBezTo>
                <a:cubicBezTo>
                  <a:pt x="281531" y="937991"/>
                  <a:pt x="283802" y="1083407"/>
                  <a:pt x="287251" y="1291829"/>
                </a:cubicBezTo>
                <a:lnTo>
                  <a:pt x="809554" y="1291829"/>
                </a:lnTo>
                <a:cubicBezTo>
                  <a:pt x="773343" y="1102648"/>
                  <a:pt x="664876" y="921542"/>
                  <a:pt x="419394" y="773635"/>
                </a:cubicBezTo>
                <a:close/>
                <a:moveTo>
                  <a:pt x="295106" y="1757965"/>
                </a:moveTo>
                <a:cubicBezTo>
                  <a:pt x="297405" y="1891885"/>
                  <a:pt x="299841" y="2031581"/>
                  <a:pt x="302250" y="2169060"/>
                </a:cubicBezTo>
                <a:cubicBezTo>
                  <a:pt x="595246" y="2071076"/>
                  <a:pt x="721586" y="1905680"/>
                  <a:pt x="777120" y="1757965"/>
                </a:cubicBezTo>
                <a:lnTo>
                  <a:pt x="295106" y="1757965"/>
                </a:lnTo>
                <a:close/>
                <a:moveTo>
                  <a:pt x="384086" y="3687456"/>
                </a:moveTo>
                <a:cubicBezTo>
                  <a:pt x="453770" y="4023449"/>
                  <a:pt x="568451" y="4139962"/>
                  <a:pt x="749340" y="4116041"/>
                </a:cubicBezTo>
                <a:cubicBezTo>
                  <a:pt x="665286" y="3942023"/>
                  <a:pt x="544037" y="3787520"/>
                  <a:pt x="384086" y="3687456"/>
                </a:cubicBezTo>
                <a:close/>
              </a:path>
            </a:pathLst>
          </a:custGeom>
          <a:solidFill>
            <a:srgbClr val="FFFFFF">
              <a:alpha val="40000"/>
            </a:srgbClr>
          </a:solidFill>
          <a:ln w="2471" cap="flat">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lnSpc>
                <a:spcPct val="123000"/>
              </a:lnSpc>
              <a:spcBef>
                <a:spcPts val="600"/>
              </a:spcBef>
              <a:spcAft>
                <a:spcPts val="600"/>
              </a:spcAft>
            </a:pPr>
            <a:endParaRPr lang="en-US" sz="1600"/>
          </a:p>
        </p:txBody>
      </p:sp>
    </p:spTree>
    <p:extLst>
      <p:ext uri="{BB962C8B-B14F-4D97-AF65-F5344CB8AC3E}">
        <p14:creationId xmlns:p14="http://schemas.microsoft.com/office/powerpoint/2010/main" val="223999882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and Sub-til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t>4/22/2024</a:t>
            </a:fld>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a:t>Lorem ipsum dolor sit amet, consectetur adipiscing elit, sed do eiusmod tempor incididunt ut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Tree>
    <p:extLst>
      <p:ext uri="{BB962C8B-B14F-4D97-AF65-F5344CB8AC3E}">
        <p14:creationId xmlns:p14="http://schemas.microsoft.com/office/powerpoint/2010/main" val="156442591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Sub-title and a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t>4/22/2024</a:t>
            </a:fld>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a:t>Lorem ipsum dolor sit amet, consectetur adipiscing elit, sed do eiusmod tempor incididunt ut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
        <p:nvSpPr>
          <p:cNvPr id="10" name="Picture Placeholder 6">
            <a:extLst>
              <a:ext uri="{FF2B5EF4-FFF2-40B4-BE49-F238E27FC236}">
                <a16:creationId xmlns:a16="http://schemas.microsoft.com/office/drawing/2014/main" id="{181C5CAE-6039-4CD8-899D-F995448B72D2}"/>
              </a:ext>
            </a:extLst>
          </p:cNvPr>
          <p:cNvSpPr>
            <a:spLocks noGrp="1"/>
          </p:cNvSpPr>
          <p:nvPr>
            <p:ph type="pic" sz="quarter" idx="15"/>
          </p:nvPr>
        </p:nvSpPr>
        <p:spPr>
          <a:xfrm>
            <a:off x="9417571" y="2057400"/>
            <a:ext cx="2469627" cy="3771900"/>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endParaRPr lang="en-US"/>
          </a:p>
        </p:txBody>
      </p:sp>
    </p:spTree>
    <p:extLst>
      <p:ext uri="{BB962C8B-B14F-4D97-AF65-F5344CB8AC3E}">
        <p14:creationId xmlns:p14="http://schemas.microsoft.com/office/powerpoint/2010/main" val="262589237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Picture and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5788152" cy="701731"/>
          </a:xfrm>
        </p:spPr>
        <p:txBody>
          <a:bodyPr/>
          <a:lstStyle>
            <a:lvl1pPr>
              <a:defRPr/>
            </a:lvl1pPr>
          </a:lstStyle>
          <a:p>
            <a:r>
              <a:rPr lang="en-US"/>
              <a:t>SLIDE’S HEADING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t>4/22/2024</a:t>
            </a:fld>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a:t>Lorem ipsum dolor sit amet, consectetur adipiscing elit, sed do eiusmod tempor incididunt ut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19" name="Text Placeholder 8">
            <a:extLst>
              <a:ext uri="{FF2B5EF4-FFF2-40B4-BE49-F238E27FC236}">
                <a16:creationId xmlns:a16="http://schemas.microsoft.com/office/drawing/2014/main" id="{93BAD73E-AB62-4742-9117-73D1A1AD77C3}"/>
              </a:ext>
            </a:extLst>
          </p:cNvPr>
          <p:cNvSpPr>
            <a:spLocks noGrp="1"/>
          </p:cNvSpPr>
          <p:nvPr>
            <p:ph type="body" sz="quarter" idx="13" hasCustomPrompt="1"/>
          </p:nvPr>
        </p:nvSpPr>
        <p:spPr>
          <a:xfrm>
            <a:off x="304799" y="1031272"/>
            <a:ext cx="5791199" cy="1251699"/>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Do your best to not exceed three lines.</a:t>
            </a:r>
          </a:p>
        </p:txBody>
      </p:sp>
      <p:sp>
        <p:nvSpPr>
          <p:cNvPr id="20" name="Picture Placeholder 6">
            <a:extLst>
              <a:ext uri="{FF2B5EF4-FFF2-40B4-BE49-F238E27FC236}">
                <a16:creationId xmlns:a16="http://schemas.microsoft.com/office/drawing/2014/main" id="{8E81E912-B839-4D85-B263-26B7C475C554}"/>
              </a:ext>
            </a:extLst>
          </p:cNvPr>
          <p:cNvSpPr>
            <a:spLocks noGrp="1"/>
          </p:cNvSpPr>
          <p:nvPr>
            <p:ph type="pic" sz="quarter" idx="15"/>
          </p:nvPr>
        </p:nvSpPr>
        <p:spPr>
          <a:xfrm>
            <a:off x="304800" y="2391515"/>
            <a:ext cx="5791200" cy="3437785"/>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endParaRPr lang="en-US"/>
          </a:p>
        </p:txBody>
      </p:sp>
    </p:spTree>
    <p:extLst>
      <p:ext uri="{BB962C8B-B14F-4D97-AF65-F5344CB8AC3E}">
        <p14:creationId xmlns:p14="http://schemas.microsoft.com/office/powerpoint/2010/main" val="92554047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ocial Media - Pictures and Dat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t>4/22/2024</a:t>
            </a:fld>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a:t>Lorem ipsum dolor sit amet, consectetur adipiscing elit, sed do eiusmod tempor incididunt ut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
        <p:nvSpPr>
          <p:cNvPr id="17" name="Picture Placeholder 6">
            <a:extLst>
              <a:ext uri="{FF2B5EF4-FFF2-40B4-BE49-F238E27FC236}">
                <a16:creationId xmlns:a16="http://schemas.microsoft.com/office/drawing/2014/main" id="{E1A59FBD-C82A-4C52-8A4C-A71F70141DCC}"/>
              </a:ext>
            </a:extLst>
          </p:cNvPr>
          <p:cNvSpPr>
            <a:spLocks noGrp="1"/>
          </p:cNvSpPr>
          <p:nvPr>
            <p:ph type="pic" sz="quarter" idx="15"/>
          </p:nvPr>
        </p:nvSpPr>
        <p:spPr>
          <a:xfrm>
            <a:off x="304800" y="2057400"/>
            <a:ext cx="2584498" cy="2584498"/>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a:p>
        </p:txBody>
      </p:sp>
      <p:sp>
        <p:nvSpPr>
          <p:cNvPr id="18" name="Picture Placeholder 6">
            <a:extLst>
              <a:ext uri="{FF2B5EF4-FFF2-40B4-BE49-F238E27FC236}">
                <a16:creationId xmlns:a16="http://schemas.microsoft.com/office/drawing/2014/main" id="{CB7EC3FD-1533-4AF8-AA1D-4C511B0A3ABC}"/>
              </a:ext>
            </a:extLst>
          </p:cNvPr>
          <p:cNvSpPr>
            <a:spLocks noGrp="1"/>
          </p:cNvSpPr>
          <p:nvPr>
            <p:ph type="pic" sz="quarter" idx="16"/>
          </p:nvPr>
        </p:nvSpPr>
        <p:spPr>
          <a:xfrm>
            <a:off x="3297614" y="2063887"/>
            <a:ext cx="2584498" cy="2584498"/>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a:p>
        </p:txBody>
      </p:sp>
      <p:sp>
        <p:nvSpPr>
          <p:cNvPr id="19" name="Picture Placeholder 6">
            <a:extLst>
              <a:ext uri="{FF2B5EF4-FFF2-40B4-BE49-F238E27FC236}">
                <a16:creationId xmlns:a16="http://schemas.microsoft.com/office/drawing/2014/main" id="{AE7A9FB1-400D-4CAA-99DF-4675C3977275}"/>
              </a:ext>
            </a:extLst>
          </p:cNvPr>
          <p:cNvSpPr>
            <a:spLocks noGrp="1"/>
          </p:cNvSpPr>
          <p:nvPr>
            <p:ph type="pic" sz="quarter" idx="17"/>
          </p:nvPr>
        </p:nvSpPr>
        <p:spPr>
          <a:xfrm>
            <a:off x="6296915" y="2063887"/>
            <a:ext cx="2584498" cy="2584498"/>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a:p>
        </p:txBody>
      </p:sp>
      <p:sp>
        <p:nvSpPr>
          <p:cNvPr id="20" name="Picture Placeholder 6">
            <a:extLst>
              <a:ext uri="{FF2B5EF4-FFF2-40B4-BE49-F238E27FC236}">
                <a16:creationId xmlns:a16="http://schemas.microsoft.com/office/drawing/2014/main" id="{EC9A474B-0150-45E2-BAAE-F9C6BF0B608E}"/>
              </a:ext>
            </a:extLst>
          </p:cNvPr>
          <p:cNvSpPr>
            <a:spLocks noGrp="1"/>
          </p:cNvSpPr>
          <p:nvPr>
            <p:ph type="pic" sz="quarter" idx="18"/>
          </p:nvPr>
        </p:nvSpPr>
        <p:spPr>
          <a:xfrm>
            <a:off x="9296216" y="2063887"/>
            <a:ext cx="2584498" cy="2584498"/>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a:p>
        </p:txBody>
      </p:sp>
    </p:spTree>
    <p:extLst>
      <p:ext uri="{BB962C8B-B14F-4D97-AF65-F5344CB8AC3E}">
        <p14:creationId xmlns:p14="http://schemas.microsoft.com/office/powerpoint/2010/main" val="285821164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nd Subtitle - Table Chart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t>4/22/2024</a:t>
            </a:fld>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a:t>Lorem ipsum dolor sit amet, consectetur adipiscing elit, sed do eiusmod tempor incididunt ut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
        <p:nvSpPr>
          <p:cNvPr id="11" name="Picture Placeholder 6">
            <a:extLst>
              <a:ext uri="{FF2B5EF4-FFF2-40B4-BE49-F238E27FC236}">
                <a16:creationId xmlns:a16="http://schemas.microsoft.com/office/drawing/2014/main" id="{6C82EEC8-190C-4B35-AAD0-CBAF1C0ACFAF}"/>
              </a:ext>
            </a:extLst>
          </p:cNvPr>
          <p:cNvSpPr>
            <a:spLocks noGrp="1"/>
          </p:cNvSpPr>
          <p:nvPr>
            <p:ph type="pic" sz="quarter" idx="15" hasCustomPrompt="1"/>
          </p:nvPr>
        </p:nvSpPr>
        <p:spPr>
          <a:xfrm>
            <a:off x="8132490" y="2057399"/>
            <a:ext cx="3754711" cy="1710013"/>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r>
              <a:rPr lang="en-US"/>
              <a:t>Picture</a:t>
            </a:r>
          </a:p>
        </p:txBody>
      </p:sp>
    </p:spTree>
    <p:extLst>
      <p:ext uri="{BB962C8B-B14F-4D97-AF65-F5344CB8AC3E}">
        <p14:creationId xmlns:p14="http://schemas.microsoft.com/office/powerpoint/2010/main" val="280348006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Title and Sub-tilt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83BEAE8-F93C-4D0C-B8D8-2472AE46BB29}"/>
              </a:ext>
            </a:extLst>
          </p:cNvPr>
          <p:cNvSpPr/>
          <p:nvPr userDrawn="1"/>
        </p:nvSpPr>
        <p:spPr>
          <a:xfrm>
            <a:off x="304800" y="0"/>
            <a:ext cx="5788152" cy="582672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23000"/>
              </a:lnSpc>
              <a:spcBef>
                <a:spcPts val="600"/>
              </a:spcBef>
              <a:spcAft>
                <a:spcPts val="600"/>
              </a:spcAft>
            </a:pPr>
            <a:endParaRPr lang="en-US" sz="1600"/>
          </a:p>
        </p:txBody>
      </p:sp>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639192" y="172857"/>
            <a:ext cx="5122416" cy="701731"/>
          </a:xfrm>
        </p:spPr>
        <p:txBody>
          <a:bodyPr/>
          <a:lstStyle>
            <a:lvl1pPr>
              <a:defRPr>
                <a:solidFill>
                  <a:schemeClr val="bg1"/>
                </a:solidFill>
              </a:defRPr>
            </a:lvl1pPr>
          </a:lstStyle>
          <a:p>
            <a:r>
              <a:rPr lang="en-US"/>
              <a:t>HEADING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t>4/22/2024</a:t>
            </a:fld>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a:t>Lorem ipsum dolor sit amet, consectetur adipiscing elit, sed do eiusmod tempor incididunt ut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639192" y="1031273"/>
            <a:ext cx="5122416" cy="850392"/>
          </a:xfrm>
        </p:spPr>
        <p:txBody>
          <a:bodyPr>
            <a:noAutofit/>
          </a:bodyPr>
          <a:lstStyle>
            <a:lvl1pPr marL="0" indent="0">
              <a:buNone/>
              <a:defRPr sz="2100">
                <a:solidFill>
                  <a:schemeClr val="bg1"/>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over here. Do your best to not exceed two lines.</a:t>
            </a:r>
          </a:p>
        </p:txBody>
      </p:sp>
      <p:cxnSp>
        <p:nvCxnSpPr>
          <p:cNvPr id="8" name="Straight Connector 7">
            <a:extLst>
              <a:ext uri="{FF2B5EF4-FFF2-40B4-BE49-F238E27FC236}">
                <a16:creationId xmlns:a16="http://schemas.microsoft.com/office/drawing/2014/main" id="{882163AD-4A13-48AB-A487-B47BA230B483}"/>
              </a:ext>
            </a:extLst>
          </p:cNvPr>
          <p:cNvCxnSpPr/>
          <p:nvPr userDrawn="1"/>
        </p:nvCxnSpPr>
        <p:spPr>
          <a:xfrm>
            <a:off x="716287" y="957194"/>
            <a:ext cx="597962" cy="0"/>
          </a:xfrm>
          <a:prstGeom prst="line">
            <a:avLst/>
          </a:prstGeom>
          <a:ln w="76200">
            <a:solidFill>
              <a:srgbClr val="EC515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441899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Laptop Mockup 1">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7000A5D3-CBD7-40DA-B6C6-0106631BE69D}"/>
              </a:ext>
            </a:extLst>
          </p:cNvPr>
          <p:cNvSpPr>
            <a:spLocks noGrp="1"/>
          </p:cNvSpPr>
          <p:nvPr>
            <p:ph type="pic" sz="quarter" idx="14"/>
          </p:nvPr>
        </p:nvSpPr>
        <p:spPr>
          <a:xfrm>
            <a:off x="1034461" y="2494195"/>
            <a:ext cx="4426133" cy="2768600"/>
          </a:xfrm>
          <a:custGeom>
            <a:avLst/>
            <a:gdLst>
              <a:gd name="connsiteX0" fmla="*/ 0 w 4426133"/>
              <a:gd name="connsiteY0" fmla="*/ 0 h 2768600"/>
              <a:gd name="connsiteX1" fmla="*/ 4426133 w 4426133"/>
              <a:gd name="connsiteY1" fmla="*/ 0 h 2768600"/>
              <a:gd name="connsiteX2" fmla="*/ 4426133 w 4426133"/>
              <a:gd name="connsiteY2" fmla="*/ 2768600 h 2768600"/>
              <a:gd name="connsiteX3" fmla="*/ 0 w 4426133"/>
              <a:gd name="connsiteY3" fmla="*/ 2768600 h 2768600"/>
            </a:gdLst>
            <a:ahLst/>
            <a:cxnLst>
              <a:cxn ang="0">
                <a:pos x="connsiteX0" y="connsiteY0"/>
              </a:cxn>
              <a:cxn ang="0">
                <a:pos x="connsiteX1" y="connsiteY1"/>
              </a:cxn>
              <a:cxn ang="0">
                <a:pos x="connsiteX2" y="connsiteY2"/>
              </a:cxn>
              <a:cxn ang="0">
                <a:pos x="connsiteX3" y="connsiteY3"/>
              </a:cxn>
            </a:cxnLst>
            <a:rect l="l" t="t" r="r" b="b"/>
            <a:pathLst>
              <a:path w="4426133" h="2768600">
                <a:moveTo>
                  <a:pt x="0" y="0"/>
                </a:moveTo>
                <a:lnTo>
                  <a:pt x="4426133" y="0"/>
                </a:lnTo>
                <a:lnTo>
                  <a:pt x="4426133" y="2768600"/>
                </a:lnTo>
                <a:lnTo>
                  <a:pt x="0" y="2768600"/>
                </a:lnTo>
                <a:close/>
              </a:path>
            </a:pathLst>
          </a:custGeom>
          <a:gradFill>
            <a:gsLst>
              <a:gs pos="0">
                <a:schemeClr val="accent5">
                  <a:lumMod val="20000"/>
                  <a:lumOff val="80000"/>
                </a:schemeClr>
              </a:gs>
              <a:gs pos="72000">
                <a:schemeClr val="accent5">
                  <a:lumMod val="40000"/>
                  <a:lumOff val="60000"/>
                </a:schemeClr>
              </a:gs>
            </a:gsLst>
            <a:lin ang="2700000" scaled="1"/>
          </a:gradFill>
        </p:spPr>
        <p:txBody>
          <a:bodyPr wrap="square" anchor="ctr">
            <a:noAutofit/>
          </a:bodyPr>
          <a:lstStyle>
            <a:lvl1pPr marL="0" indent="0" algn="ctr">
              <a:buNone/>
              <a:defRPr/>
            </a:lvl1pPr>
          </a:lstStyle>
          <a:p>
            <a:endParaRPr lang="en-US"/>
          </a:p>
        </p:txBody>
      </p:sp>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t>4/22/2024</a:t>
            </a:fld>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a:t>Lorem ipsum dolor sit amet, consectetur adipiscing elit, sed do eiusmod tempor incididunt ut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Tree>
    <p:extLst>
      <p:ext uri="{BB962C8B-B14F-4D97-AF65-F5344CB8AC3E}">
        <p14:creationId xmlns:p14="http://schemas.microsoft.com/office/powerpoint/2010/main" val="241307523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Desktop Mockup">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7E73281B-957A-4450-932A-7935A2D2C5C2}"/>
              </a:ext>
            </a:extLst>
          </p:cNvPr>
          <p:cNvSpPr>
            <a:spLocks noGrp="1"/>
          </p:cNvSpPr>
          <p:nvPr>
            <p:ph type="pic" sz="quarter" idx="14"/>
          </p:nvPr>
        </p:nvSpPr>
        <p:spPr>
          <a:xfrm>
            <a:off x="3848100" y="2255520"/>
            <a:ext cx="4495800" cy="2567940"/>
          </a:xfrm>
          <a:custGeom>
            <a:avLst/>
            <a:gdLst>
              <a:gd name="connsiteX0" fmla="*/ 0 w 4495800"/>
              <a:gd name="connsiteY0" fmla="*/ 0 h 2567940"/>
              <a:gd name="connsiteX1" fmla="*/ 4495800 w 4495800"/>
              <a:gd name="connsiteY1" fmla="*/ 0 h 2567940"/>
              <a:gd name="connsiteX2" fmla="*/ 4495800 w 4495800"/>
              <a:gd name="connsiteY2" fmla="*/ 2567940 h 2567940"/>
              <a:gd name="connsiteX3" fmla="*/ 0 w 4495800"/>
              <a:gd name="connsiteY3" fmla="*/ 2567940 h 2567940"/>
            </a:gdLst>
            <a:ahLst/>
            <a:cxnLst>
              <a:cxn ang="0">
                <a:pos x="connsiteX0" y="connsiteY0"/>
              </a:cxn>
              <a:cxn ang="0">
                <a:pos x="connsiteX1" y="connsiteY1"/>
              </a:cxn>
              <a:cxn ang="0">
                <a:pos x="connsiteX2" y="connsiteY2"/>
              </a:cxn>
              <a:cxn ang="0">
                <a:pos x="connsiteX3" y="connsiteY3"/>
              </a:cxn>
            </a:cxnLst>
            <a:rect l="l" t="t" r="r" b="b"/>
            <a:pathLst>
              <a:path w="4495800" h="2567940">
                <a:moveTo>
                  <a:pt x="0" y="0"/>
                </a:moveTo>
                <a:lnTo>
                  <a:pt x="4495800" y="0"/>
                </a:lnTo>
                <a:lnTo>
                  <a:pt x="4495800" y="2567940"/>
                </a:lnTo>
                <a:lnTo>
                  <a:pt x="0" y="2567940"/>
                </a:lnTo>
                <a:close/>
              </a:path>
            </a:pathLst>
          </a:custGeom>
          <a:gradFill>
            <a:gsLst>
              <a:gs pos="0">
                <a:schemeClr val="accent5">
                  <a:lumMod val="20000"/>
                  <a:lumOff val="80000"/>
                </a:schemeClr>
              </a:gs>
              <a:gs pos="72000">
                <a:schemeClr val="accent5">
                  <a:lumMod val="40000"/>
                  <a:lumOff val="60000"/>
                </a:schemeClr>
              </a:gs>
            </a:gsLst>
            <a:lin ang="2700000" scaled="1"/>
          </a:gradFill>
        </p:spPr>
        <p:txBody>
          <a:bodyPr wrap="square" anchor="ctr">
            <a:noAutofit/>
          </a:bodyPr>
          <a:lstStyle>
            <a:lvl1pPr marL="0" indent="0" algn="ctr">
              <a:buNone/>
              <a:defRPr/>
            </a:lvl1pPr>
          </a:lstStyle>
          <a:p>
            <a:endParaRPr lang="en-US"/>
          </a:p>
        </p:txBody>
      </p:sp>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t>4/22/2024</a:t>
            </a:fld>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a:t>Lorem ipsum dolor sit amet, consectetur adipiscing elit, sed do eiusmod tempor incididunt ut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Tree>
    <p:extLst>
      <p:ext uri="{BB962C8B-B14F-4D97-AF65-F5344CB8AC3E}">
        <p14:creationId xmlns:p14="http://schemas.microsoft.com/office/powerpoint/2010/main" val="179384137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Laptop Contrast">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7D3379F5-E8B4-4D18-AFEB-0F1C1FD066AD}"/>
              </a:ext>
            </a:extLst>
          </p:cNvPr>
          <p:cNvSpPr>
            <a:spLocks noGrp="1"/>
          </p:cNvSpPr>
          <p:nvPr>
            <p:ph type="pic" sz="quarter" idx="13"/>
          </p:nvPr>
        </p:nvSpPr>
        <p:spPr>
          <a:xfrm>
            <a:off x="585790" y="959254"/>
            <a:ext cx="6406935" cy="4007616"/>
          </a:xfrm>
          <a:custGeom>
            <a:avLst/>
            <a:gdLst>
              <a:gd name="connsiteX0" fmla="*/ 0 w 6406935"/>
              <a:gd name="connsiteY0" fmla="*/ 0 h 4007616"/>
              <a:gd name="connsiteX1" fmla="*/ 6406935 w 6406935"/>
              <a:gd name="connsiteY1" fmla="*/ 0 h 4007616"/>
              <a:gd name="connsiteX2" fmla="*/ 6406935 w 6406935"/>
              <a:gd name="connsiteY2" fmla="*/ 4007616 h 4007616"/>
              <a:gd name="connsiteX3" fmla="*/ 0 w 6406935"/>
              <a:gd name="connsiteY3" fmla="*/ 4007616 h 4007616"/>
            </a:gdLst>
            <a:ahLst/>
            <a:cxnLst>
              <a:cxn ang="0">
                <a:pos x="connsiteX0" y="connsiteY0"/>
              </a:cxn>
              <a:cxn ang="0">
                <a:pos x="connsiteX1" y="connsiteY1"/>
              </a:cxn>
              <a:cxn ang="0">
                <a:pos x="connsiteX2" y="connsiteY2"/>
              </a:cxn>
              <a:cxn ang="0">
                <a:pos x="connsiteX3" y="connsiteY3"/>
              </a:cxn>
            </a:cxnLst>
            <a:rect l="l" t="t" r="r" b="b"/>
            <a:pathLst>
              <a:path w="6406935" h="4007616">
                <a:moveTo>
                  <a:pt x="0" y="0"/>
                </a:moveTo>
                <a:lnTo>
                  <a:pt x="6406935" y="0"/>
                </a:lnTo>
                <a:lnTo>
                  <a:pt x="6406935" y="4007616"/>
                </a:lnTo>
                <a:lnTo>
                  <a:pt x="0" y="4007616"/>
                </a:lnTo>
                <a:close/>
              </a:path>
            </a:pathLst>
          </a:custGeom>
          <a:gradFill>
            <a:gsLst>
              <a:gs pos="0">
                <a:schemeClr val="accent5">
                  <a:lumMod val="20000"/>
                  <a:lumOff val="80000"/>
                </a:schemeClr>
              </a:gs>
              <a:gs pos="72000">
                <a:schemeClr val="accent5">
                  <a:lumMod val="40000"/>
                  <a:lumOff val="60000"/>
                </a:schemeClr>
              </a:gs>
            </a:gsLst>
            <a:lin ang="2700000" scaled="1"/>
          </a:gradFill>
        </p:spPr>
        <p:txBody>
          <a:bodyPr wrap="square" anchor="ctr">
            <a:noAutofit/>
          </a:bodyPr>
          <a:lstStyle>
            <a:lvl1pPr marL="0" indent="0" algn="ctr">
              <a:buNone/>
              <a:defRPr/>
            </a:lvl1pPr>
          </a:lstStyle>
          <a:p>
            <a:endParaRPr lang="en-US"/>
          </a:p>
        </p:txBody>
      </p:sp>
      <p:grpSp>
        <p:nvGrpSpPr>
          <p:cNvPr id="5" name="Group 4">
            <a:extLst>
              <a:ext uri="{FF2B5EF4-FFF2-40B4-BE49-F238E27FC236}">
                <a16:creationId xmlns:a16="http://schemas.microsoft.com/office/drawing/2014/main" id="{AD804BB7-23CE-4D0D-BED9-76340ED3117D}"/>
              </a:ext>
            </a:extLst>
          </p:cNvPr>
          <p:cNvGrpSpPr/>
          <p:nvPr userDrawn="1"/>
        </p:nvGrpSpPr>
        <p:grpSpPr>
          <a:xfrm>
            <a:off x="304801" y="6126480"/>
            <a:ext cx="11582400" cy="426715"/>
            <a:chOff x="304801" y="6126480"/>
            <a:chExt cx="11582400" cy="426715"/>
          </a:xfrm>
        </p:grpSpPr>
        <p:sp>
          <p:nvSpPr>
            <p:cNvPr id="6" name="Rectangle 5">
              <a:extLst>
                <a:ext uri="{FF2B5EF4-FFF2-40B4-BE49-F238E27FC236}">
                  <a16:creationId xmlns:a16="http://schemas.microsoft.com/office/drawing/2014/main" id="{CEFFC64D-F2EF-43F6-B0C4-9614C5AC3E79}"/>
                </a:ext>
              </a:extLst>
            </p:cNvPr>
            <p:cNvSpPr/>
            <p:nvPr userDrawn="1"/>
          </p:nvSpPr>
          <p:spPr>
            <a:xfrm>
              <a:off x="304801" y="6126480"/>
              <a:ext cx="11582400" cy="426715"/>
            </a:xfrm>
            <a:prstGeom prst="rect">
              <a:avLst/>
            </a:prstGeom>
            <a:solidFill>
              <a:srgbClr val="1A4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Graphic 6">
              <a:extLst>
                <a:ext uri="{FF2B5EF4-FFF2-40B4-BE49-F238E27FC236}">
                  <a16:creationId xmlns:a16="http://schemas.microsoft.com/office/drawing/2014/main" id="{14E35AC8-6A53-4C18-91F6-B3FD147E3FD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18536" y="6181797"/>
              <a:ext cx="744012" cy="316080"/>
            </a:xfrm>
            <a:prstGeom prst="rect">
              <a:avLst/>
            </a:prstGeom>
          </p:spPr>
        </p:pic>
        <p:cxnSp>
          <p:nvCxnSpPr>
            <p:cNvPr id="8" name="Straight Connector 7">
              <a:extLst>
                <a:ext uri="{FF2B5EF4-FFF2-40B4-BE49-F238E27FC236}">
                  <a16:creationId xmlns:a16="http://schemas.microsoft.com/office/drawing/2014/main" id="{01DE9EEA-05BA-4CFC-9DED-CB90365BA0A5}"/>
                </a:ext>
              </a:extLst>
            </p:cNvPr>
            <p:cNvCxnSpPr>
              <a:cxnSpLocks/>
            </p:cNvCxnSpPr>
            <p:nvPr userDrawn="1"/>
          </p:nvCxnSpPr>
          <p:spPr>
            <a:xfrm>
              <a:off x="10490857"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A09199C-FAAA-4E68-A512-C7652A2FACC3}"/>
                </a:ext>
              </a:extLst>
            </p:cNvPr>
            <p:cNvCxnSpPr>
              <a:cxnSpLocks/>
            </p:cNvCxnSpPr>
            <p:nvPr userDrawn="1"/>
          </p:nvCxnSpPr>
          <p:spPr>
            <a:xfrm>
              <a:off x="9523015"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grpSp>
      <p:sp>
        <p:nvSpPr>
          <p:cNvPr id="2" name="Date Placeholder 1">
            <a:extLst>
              <a:ext uri="{FF2B5EF4-FFF2-40B4-BE49-F238E27FC236}">
                <a16:creationId xmlns:a16="http://schemas.microsoft.com/office/drawing/2014/main" id="{541E0404-1886-4A51-A3DF-16EBBC2C6C7F}"/>
              </a:ext>
            </a:extLst>
          </p:cNvPr>
          <p:cNvSpPr>
            <a:spLocks noGrp="1"/>
          </p:cNvSpPr>
          <p:nvPr>
            <p:ph type="dt" sz="half" idx="10"/>
          </p:nvPr>
        </p:nvSpPr>
        <p:spPr/>
        <p:txBody>
          <a:bodyPr/>
          <a:lstStyle/>
          <a:p>
            <a:fld id="{34AB5B86-9506-4CE9-A86D-514C0868F0EB}" type="datetime1">
              <a:rPr lang="en-US" smtClean="0"/>
              <a:t>4/22/2024</a:t>
            </a:fld>
            <a:endParaRPr lang="en-US"/>
          </a:p>
        </p:txBody>
      </p:sp>
      <p:sp>
        <p:nvSpPr>
          <p:cNvPr id="3" name="Footer Placeholder 2">
            <a:extLst>
              <a:ext uri="{FF2B5EF4-FFF2-40B4-BE49-F238E27FC236}">
                <a16:creationId xmlns:a16="http://schemas.microsoft.com/office/drawing/2014/main" id="{45E7757F-229C-4082-AC04-8AFC6341E5EE}"/>
              </a:ext>
            </a:extLst>
          </p:cNvPr>
          <p:cNvSpPr>
            <a:spLocks noGrp="1"/>
          </p:cNvSpPr>
          <p:nvPr>
            <p:ph type="ftr" sz="quarter" idx="11"/>
          </p:nvPr>
        </p:nvSpPr>
        <p:spPr/>
        <p:txBody>
          <a:bodyPr/>
          <a:lstStyle/>
          <a:p>
            <a:r>
              <a:rPr lang="en-US"/>
              <a:t>Lorem ipsum dolor sit amet, consectetur adipiscing elit, sed do eiusmod tempor incididunt ut labore et dolore.</a:t>
            </a:r>
          </a:p>
        </p:txBody>
      </p:sp>
      <p:sp>
        <p:nvSpPr>
          <p:cNvPr id="4" name="Slide Number Placeholder 3">
            <a:extLst>
              <a:ext uri="{FF2B5EF4-FFF2-40B4-BE49-F238E27FC236}">
                <a16:creationId xmlns:a16="http://schemas.microsoft.com/office/drawing/2014/main" id="{F0B9162F-D10A-44C6-8C5D-0D86283BB4E3}"/>
              </a:ext>
            </a:extLst>
          </p:cNvPr>
          <p:cNvSpPr>
            <a:spLocks noGrp="1"/>
          </p:cNvSpPr>
          <p:nvPr>
            <p:ph type="sldNum" sz="quarter" idx="12"/>
          </p:nvPr>
        </p:nvSpPr>
        <p:spPr/>
        <p:txBody>
          <a:bodyPr/>
          <a:lstStyle/>
          <a:p>
            <a:fld id="{F477D24C-55BC-4150-BC77-7526DE4131D6}" type="slidenum">
              <a:rPr lang="en-US" smtClean="0"/>
              <a:t>‹#›</a:t>
            </a:fld>
            <a:endParaRPr lang="en-US"/>
          </a:p>
        </p:txBody>
      </p:sp>
    </p:spTree>
    <p:extLst>
      <p:ext uri="{BB962C8B-B14F-4D97-AF65-F5344CB8AC3E}">
        <p14:creationId xmlns:p14="http://schemas.microsoft.com/office/powerpoint/2010/main" val="255804362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Phone Contrast">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4C12B0C2-6102-4D4C-8F14-801B3A57894B}"/>
              </a:ext>
            </a:extLst>
          </p:cNvPr>
          <p:cNvSpPr>
            <a:spLocks noGrp="1"/>
          </p:cNvSpPr>
          <p:nvPr>
            <p:ph type="pic" sz="quarter" idx="14"/>
          </p:nvPr>
        </p:nvSpPr>
        <p:spPr>
          <a:xfrm>
            <a:off x="1817489" y="443883"/>
            <a:ext cx="2445150" cy="5191215"/>
          </a:xfrm>
          <a:custGeom>
            <a:avLst/>
            <a:gdLst>
              <a:gd name="connsiteX0" fmla="*/ 0 w 2445150"/>
              <a:gd name="connsiteY0" fmla="*/ 0 h 5191215"/>
              <a:gd name="connsiteX1" fmla="*/ 2445150 w 2445150"/>
              <a:gd name="connsiteY1" fmla="*/ 0 h 5191215"/>
              <a:gd name="connsiteX2" fmla="*/ 2445150 w 2445150"/>
              <a:gd name="connsiteY2" fmla="*/ 5191215 h 5191215"/>
              <a:gd name="connsiteX3" fmla="*/ 0 w 2445150"/>
              <a:gd name="connsiteY3" fmla="*/ 5191215 h 5191215"/>
            </a:gdLst>
            <a:ahLst/>
            <a:cxnLst>
              <a:cxn ang="0">
                <a:pos x="connsiteX0" y="connsiteY0"/>
              </a:cxn>
              <a:cxn ang="0">
                <a:pos x="connsiteX1" y="connsiteY1"/>
              </a:cxn>
              <a:cxn ang="0">
                <a:pos x="connsiteX2" y="connsiteY2"/>
              </a:cxn>
              <a:cxn ang="0">
                <a:pos x="connsiteX3" y="connsiteY3"/>
              </a:cxn>
            </a:cxnLst>
            <a:rect l="l" t="t" r="r" b="b"/>
            <a:pathLst>
              <a:path w="2445150" h="5191215">
                <a:moveTo>
                  <a:pt x="0" y="0"/>
                </a:moveTo>
                <a:lnTo>
                  <a:pt x="2445150" y="0"/>
                </a:lnTo>
                <a:lnTo>
                  <a:pt x="2445150" y="5191215"/>
                </a:lnTo>
                <a:lnTo>
                  <a:pt x="0" y="5191215"/>
                </a:lnTo>
                <a:close/>
              </a:path>
            </a:pathLst>
          </a:custGeom>
          <a:gradFill>
            <a:gsLst>
              <a:gs pos="0">
                <a:schemeClr val="accent5">
                  <a:lumMod val="20000"/>
                  <a:lumOff val="80000"/>
                </a:schemeClr>
              </a:gs>
              <a:gs pos="72000">
                <a:schemeClr val="accent5">
                  <a:lumMod val="40000"/>
                  <a:lumOff val="60000"/>
                </a:schemeClr>
              </a:gs>
            </a:gsLst>
            <a:lin ang="2700000" scaled="1"/>
          </a:gradFill>
        </p:spPr>
        <p:txBody>
          <a:bodyPr wrap="square" anchor="ctr">
            <a:noAutofit/>
          </a:bodyPr>
          <a:lstStyle>
            <a:lvl1pPr marL="0" indent="0" algn="ctr">
              <a:buNone/>
              <a:defRPr/>
            </a:lvl1pPr>
          </a:lstStyle>
          <a:p>
            <a:endParaRPr lang="en-US"/>
          </a:p>
        </p:txBody>
      </p:sp>
      <p:cxnSp>
        <p:nvCxnSpPr>
          <p:cNvPr id="8" name="Straight Connector 7">
            <a:extLst>
              <a:ext uri="{FF2B5EF4-FFF2-40B4-BE49-F238E27FC236}">
                <a16:creationId xmlns:a16="http://schemas.microsoft.com/office/drawing/2014/main" id="{F5552D79-A0ED-46F2-B952-9312641222F3}"/>
              </a:ext>
            </a:extLst>
          </p:cNvPr>
          <p:cNvCxnSpPr/>
          <p:nvPr userDrawn="1"/>
        </p:nvCxnSpPr>
        <p:spPr>
          <a:xfrm>
            <a:off x="6096000" y="957194"/>
            <a:ext cx="597962" cy="0"/>
          </a:xfrm>
          <a:prstGeom prst="line">
            <a:avLst/>
          </a:prstGeom>
          <a:ln w="76200">
            <a:solidFill>
              <a:srgbClr val="EC5153"/>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A724727F-8E60-4DE9-9156-70DF0E1249E7}"/>
              </a:ext>
            </a:extLst>
          </p:cNvPr>
          <p:cNvGrpSpPr/>
          <p:nvPr userDrawn="1"/>
        </p:nvGrpSpPr>
        <p:grpSpPr>
          <a:xfrm>
            <a:off x="304801" y="6126480"/>
            <a:ext cx="11582400" cy="426715"/>
            <a:chOff x="304801" y="6126480"/>
            <a:chExt cx="11582400" cy="426715"/>
          </a:xfrm>
        </p:grpSpPr>
        <p:sp>
          <p:nvSpPr>
            <p:cNvPr id="11" name="Rectangle 10">
              <a:extLst>
                <a:ext uri="{FF2B5EF4-FFF2-40B4-BE49-F238E27FC236}">
                  <a16:creationId xmlns:a16="http://schemas.microsoft.com/office/drawing/2014/main" id="{11AFCAE8-E49C-46FA-9098-87740AA47818}"/>
                </a:ext>
              </a:extLst>
            </p:cNvPr>
            <p:cNvSpPr/>
            <p:nvPr userDrawn="1"/>
          </p:nvSpPr>
          <p:spPr>
            <a:xfrm>
              <a:off x="304801" y="6126480"/>
              <a:ext cx="11582400" cy="426715"/>
            </a:xfrm>
            <a:prstGeom prst="rect">
              <a:avLst/>
            </a:prstGeom>
            <a:solidFill>
              <a:srgbClr val="1A4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Graphic 11">
              <a:extLst>
                <a:ext uri="{FF2B5EF4-FFF2-40B4-BE49-F238E27FC236}">
                  <a16:creationId xmlns:a16="http://schemas.microsoft.com/office/drawing/2014/main" id="{937E0768-65F7-4B01-804B-BCAE95941F6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18536" y="6181797"/>
              <a:ext cx="744012" cy="316080"/>
            </a:xfrm>
            <a:prstGeom prst="rect">
              <a:avLst/>
            </a:prstGeom>
          </p:spPr>
        </p:pic>
        <p:cxnSp>
          <p:nvCxnSpPr>
            <p:cNvPr id="13" name="Straight Connector 12">
              <a:extLst>
                <a:ext uri="{FF2B5EF4-FFF2-40B4-BE49-F238E27FC236}">
                  <a16:creationId xmlns:a16="http://schemas.microsoft.com/office/drawing/2014/main" id="{24C72F61-0E5D-4E32-B81A-FC7789364908}"/>
                </a:ext>
              </a:extLst>
            </p:cNvPr>
            <p:cNvCxnSpPr>
              <a:cxnSpLocks/>
            </p:cNvCxnSpPr>
            <p:nvPr userDrawn="1"/>
          </p:nvCxnSpPr>
          <p:spPr>
            <a:xfrm>
              <a:off x="10490857"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5B68235-C101-4417-947B-BE53725C557F}"/>
                </a:ext>
              </a:extLst>
            </p:cNvPr>
            <p:cNvCxnSpPr>
              <a:cxnSpLocks/>
            </p:cNvCxnSpPr>
            <p:nvPr userDrawn="1"/>
          </p:nvCxnSpPr>
          <p:spPr>
            <a:xfrm>
              <a:off x="9523015"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5909552" y="172857"/>
            <a:ext cx="5977647" cy="701731"/>
          </a:xfrm>
        </p:spPr>
        <p:txBody>
          <a:bodyPr/>
          <a:lstStyle>
            <a:lvl1pPr>
              <a:defRPr/>
            </a:lvl1pPr>
          </a:lstStyle>
          <a:p>
            <a:r>
              <a:rPr lang="en-US"/>
              <a:t>SLIDE’S HEADER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t>4/22/2024</a:t>
            </a:fld>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a:t>Lorem ipsum dolor sit amet, consectetur adipiscing elit, sed do eiusmod tempor incididunt ut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5909552" y="1031273"/>
            <a:ext cx="5977647"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Do your best to not exceed two lines.</a:t>
            </a:r>
          </a:p>
        </p:txBody>
      </p:sp>
    </p:spTree>
    <p:extLst>
      <p:ext uri="{BB962C8B-B14F-4D97-AF65-F5344CB8AC3E}">
        <p14:creationId xmlns:p14="http://schemas.microsoft.com/office/powerpoint/2010/main" val="12204241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Transition 3">
    <p:spTree>
      <p:nvGrpSpPr>
        <p:cNvPr id="1" name=""/>
        <p:cNvGrpSpPr/>
        <p:nvPr/>
      </p:nvGrpSpPr>
      <p:grpSpPr>
        <a:xfrm>
          <a:off x="0" y="0"/>
          <a:ext cx="0" cy="0"/>
          <a:chOff x="0" y="0"/>
          <a:chExt cx="0" cy="0"/>
        </a:xfrm>
      </p:grpSpPr>
      <p:sp>
        <p:nvSpPr>
          <p:cNvPr id="12" name="Прямоугольник 28">
            <a:extLst>
              <a:ext uri="{FF2B5EF4-FFF2-40B4-BE49-F238E27FC236}">
                <a16:creationId xmlns:a16="http://schemas.microsoft.com/office/drawing/2014/main" id="{88B42F85-A718-4224-9501-A2799D699649}"/>
              </a:ext>
            </a:extLst>
          </p:cNvPr>
          <p:cNvSpPr/>
          <p:nvPr/>
        </p:nvSpPr>
        <p:spPr>
          <a:xfrm>
            <a:off x="304800" y="304800"/>
            <a:ext cx="11582400" cy="6248400"/>
          </a:xfrm>
          <a:prstGeom prst="rect">
            <a:avLst/>
          </a:prstGeom>
          <a:solidFill>
            <a:srgbClr val="8FB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3737DD"/>
              </a:solidFill>
              <a:effectLst/>
              <a:uLnTx/>
              <a:uFillTx/>
              <a:latin typeface="Calibri" panose="020F0502020204030204"/>
              <a:ea typeface="+mn-ea"/>
              <a:cs typeface="+mn-cs"/>
            </a:endParaRPr>
          </a:p>
        </p:txBody>
      </p:sp>
      <p:cxnSp>
        <p:nvCxnSpPr>
          <p:cNvPr id="13" name="Straight Connector 12">
            <a:extLst>
              <a:ext uri="{FF2B5EF4-FFF2-40B4-BE49-F238E27FC236}">
                <a16:creationId xmlns:a16="http://schemas.microsoft.com/office/drawing/2014/main" id="{3399050D-984C-4E19-9E1A-4CD292383A0D}"/>
              </a:ext>
            </a:extLst>
          </p:cNvPr>
          <p:cNvCxnSpPr/>
          <p:nvPr/>
        </p:nvCxnSpPr>
        <p:spPr>
          <a:xfrm>
            <a:off x="5797019" y="3429000"/>
            <a:ext cx="597962" cy="0"/>
          </a:xfrm>
          <a:prstGeom prst="line">
            <a:avLst/>
          </a:prstGeom>
          <a:ln w="76200">
            <a:solidFill>
              <a:srgbClr val="FFC707"/>
            </a:solidFill>
          </a:ln>
        </p:spPr>
        <p:style>
          <a:lnRef idx="1">
            <a:schemeClr val="accent1"/>
          </a:lnRef>
          <a:fillRef idx="0">
            <a:schemeClr val="accent1"/>
          </a:fillRef>
          <a:effectRef idx="0">
            <a:schemeClr val="accent1"/>
          </a:effectRef>
          <a:fontRef idx="minor">
            <a:schemeClr val="tx1"/>
          </a:fontRef>
        </p:style>
      </p:cxnSp>
      <p:sp>
        <p:nvSpPr>
          <p:cNvPr id="23" name="Прямоугольник 11">
            <a:extLst>
              <a:ext uri="{FF2B5EF4-FFF2-40B4-BE49-F238E27FC236}">
                <a16:creationId xmlns:a16="http://schemas.microsoft.com/office/drawing/2014/main" id="{1EBAECF7-164D-4419-B7CB-E458C2AC3121}"/>
              </a:ext>
            </a:extLst>
          </p:cNvPr>
          <p:cNvSpPr/>
          <p:nvPr/>
        </p:nvSpPr>
        <p:spPr>
          <a:xfrm>
            <a:off x="5639445" y="5895975"/>
            <a:ext cx="913111" cy="413727"/>
          </a:xfrm>
          <a:prstGeom prst="rect">
            <a:avLst/>
          </a:prstGeom>
          <a:solidFill>
            <a:srgbClr val="FFC7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4" name="Graphic 23">
            <a:extLst>
              <a:ext uri="{FF2B5EF4-FFF2-40B4-BE49-F238E27FC236}">
                <a16:creationId xmlns:a16="http://schemas.microsoft.com/office/drawing/2014/main" id="{3FED0EC0-A31A-4FFB-823C-FF0072D8F49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723994" y="5944798"/>
            <a:ext cx="744012" cy="316080"/>
          </a:xfrm>
          <a:prstGeom prst="rect">
            <a:avLst/>
          </a:prstGeom>
        </p:spPr>
      </p:pic>
      <p:sp>
        <p:nvSpPr>
          <p:cNvPr id="2" name="Title 1">
            <a:extLst>
              <a:ext uri="{FF2B5EF4-FFF2-40B4-BE49-F238E27FC236}">
                <a16:creationId xmlns:a16="http://schemas.microsoft.com/office/drawing/2014/main" id="{9D8BD7FE-5910-4840-9838-A66DCA5ABA9A}"/>
              </a:ext>
            </a:extLst>
          </p:cNvPr>
          <p:cNvSpPr>
            <a:spLocks noGrp="1"/>
          </p:cNvSpPr>
          <p:nvPr userDrawn="1">
            <p:ph type="title" hasCustomPrompt="1"/>
          </p:nvPr>
        </p:nvSpPr>
        <p:spPr>
          <a:xfrm>
            <a:off x="3561397" y="1822430"/>
            <a:ext cx="5074920" cy="1311128"/>
          </a:xfrm>
        </p:spPr>
        <p:txBody>
          <a:bodyPr anchor="t"/>
          <a:lstStyle>
            <a:lvl1pPr algn="ctr">
              <a:defRPr sz="4400">
                <a:solidFill>
                  <a:schemeClr val="bg1"/>
                </a:solidFill>
              </a:defRPr>
            </a:lvl1pPr>
          </a:lstStyle>
          <a:p>
            <a:r>
              <a:rPr lang="en-US"/>
              <a:t>YOUR TRANSITION’S TITLE GOES HERE</a:t>
            </a:r>
          </a:p>
        </p:txBody>
      </p:sp>
      <p:sp>
        <p:nvSpPr>
          <p:cNvPr id="3" name="Text Placeholder 2">
            <a:extLst>
              <a:ext uri="{FF2B5EF4-FFF2-40B4-BE49-F238E27FC236}">
                <a16:creationId xmlns:a16="http://schemas.microsoft.com/office/drawing/2014/main" id="{FB0323D5-16CF-4643-8ED4-144A2183D006}"/>
              </a:ext>
            </a:extLst>
          </p:cNvPr>
          <p:cNvSpPr>
            <a:spLocks noGrp="1"/>
          </p:cNvSpPr>
          <p:nvPr userDrawn="1">
            <p:ph type="body" idx="1" hasCustomPrompt="1"/>
          </p:nvPr>
        </p:nvSpPr>
        <p:spPr>
          <a:xfrm>
            <a:off x="3556635" y="3589021"/>
            <a:ext cx="5074920" cy="1581912"/>
          </a:xfrm>
        </p:spPr>
        <p:txBody>
          <a:bodyPr>
            <a:noAutofit/>
          </a:bodyPr>
          <a:lstStyle>
            <a:lvl1pPr marL="0" indent="0" algn="ctr">
              <a:buNone/>
              <a:defRPr sz="27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And your transition’s sub-title can go here. This one can go up to three lines!</a:t>
            </a:r>
          </a:p>
        </p:txBody>
      </p:sp>
      <p:sp>
        <p:nvSpPr>
          <p:cNvPr id="14" name="Freeform: Shape 13">
            <a:extLst>
              <a:ext uri="{FF2B5EF4-FFF2-40B4-BE49-F238E27FC236}">
                <a16:creationId xmlns:a16="http://schemas.microsoft.com/office/drawing/2014/main" id="{351EAE2C-00FD-4ECA-B759-9E1521EBD5D8}"/>
              </a:ext>
            </a:extLst>
          </p:cNvPr>
          <p:cNvSpPr/>
          <p:nvPr userDrawn="1"/>
        </p:nvSpPr>
        <p:spPr>
          <a:xfrm>
            <a:off x="9851151" y="773578"/>
            <a:ext cx="2036049" cy="5310352"/>
          </a:xfrm>
          <a:custGeom>
            <a:avLst/>
            <a:gdLst>
              <a:gd name="connsiteX0" fmla="*/ 2032192 w 2036049"/>
              <a:gd name="connsiteY0" fmla="*/ 0 h 5310352"/>
              <a:gd name="connsiteX1" fmla="*/ 2036049 w 2036049"/>
              <a:gd name="connsiteY1" fmla="*/ 329 h 5310352"/>
              <a:gd name="connsiteX2" fmla="*/ 2036049 w 2036049"/>
              <a:gd name="connsiteY2" fmla="*/ 292973 h 5310352"/>
              <a:gd name="connsiteX3" fmla="*/ 2032192 w 2036049"/>
              <a:gd name="connsiteY3" fmla="*/ 292584 h 5310352"/>
              <a:gd name="connsiteX4" fmla="*/ 1821826 w 2036049"/>
              <a:gd name="connsiteY4" fmla="*/ 502948 h 5310352"/>
              <a:gd name="connsiteX5" fmla="*/ 2032192 w 2036049"/>
              <a:gd name="connsiteY5" fmla="*/ 713313 h 5310352"/>
              <a:gd name="connsiteX6" fmla="*/ 2036049 w 2036049"/>
              <a:gd name="connsiteY6" fmla="*/ 712924 h 5310352"/>
              <a:gd name="connsiteX7" fmla="*/ 2036049 w 2036049"/>
              <a:gd name="connsiteY7" fmla="*/ 5301227 h 5310352"/>
              <a:gd name="connsiteX8" fmla="*/ 2030823 w 2036049"/>
              <a:gd name="connsiteY8" fmla="*/ 5310352 h 5310352"/>
              <a:gd name="connsiteX9" fmla="*/ 373375 w 2036049"/>
              <a:gd name="connsiteY9" fmla="*/ 3909180 h 5310352"/>
              <a:gd name="connsiteX10" fmla="*/ 223441 w 2036049"/>
              <a:gd name="connsiteY10" fmla="*/ 4056375 h 5310352"/>
              <a:gd name="connsiteX11" fmla="*/ 40774 w 2036049"/>
              <a:gd name="connsiteY11" fmla="*/ 2889626 h 5310352"/>
              <a:gd name="connsiteX12" fmla="*/ 1019445 w 2036049"/>
              <a:gd name="connsiteY12" fmla="*/ 3606579 h 5310352"/>
              <a:gd name="connsiteX13" fmla="*/ 675157 w 2036049"/>
              <a:gd name="connsiteY13" fmla="*/ 3666546 h 5310352"/>
              <a:gd name="connsiteX14" fmla="*/ 1071257 w 2036049"/>
              <a:gd name="connsiteY14" fmla="*/ 4048191 h 5310352"/>
              <a:gd name="connsiteX15" fmla="*/ 1669566 w 2036049"/>
              <a:gd name="connsiteY15" fmla="*/ 3523594 h 5310352"/>
              <a:gd name="connsiteX16" fmla="*/ 1721159 w 2036049"/>
              <a:gd name="connsiteY16" fmla="*/ 2294770 h 5310352"/>
              <a:gd name="connsiteX17" fmla="*/ 1730492 w 2036049"/>
              <a:gd name="connsiteY17" fmla="*/ 1758294 h 5310352"/>
              <a:gd name="connsiteX18" fmla="*/ 506968 w 2036049"/>
              <a:gd name="connsiteY18" fmla="*/ 1758294 h 5310352"/>
              <a:gd name="connsiteX19" fmla="*/ 506968 w 2036049"/>
              <a:gd name="connsiteY19" fmla="*/ 1292158 h 5310352"/>
              <a:gd name="connsiteX20" fmla="*/ 1738347 w 2036049"/>
              <a:gd name="connsiteY20" fmla="*/ 1292158 h 5310352"/>
              <a:gd name="connsiteX21" fmla="*/ 1744204 w 2036049"/>
              <a:gd name="connsiteY21" fmla="*/ 915330 h 5310352"/>
              <a:gd name="connsiteX22" fmla="*/ 1744724 w 2036049"/>
              <a:gd name="connsiteY22" fmla="*/ 915330 h 5310352"/>
              <a:gd name="connsiteX23" fmla="*/ 1529212 w 2036049"/>
              <a:gd name="connsiteY23" fmla="*/ 502948 h 5310352"/>
              <a:gd name="connsiteX24" fmla="*/ 2032192 w 2036049"/>
              <a:gd name="connsiteY24" fmla="*/ 0 h 5310352"/>
              <a:gd name="connsiteX25" fmla="*/ 1714727 w 2036049"/>
              <a:gd name="connsiteY25" fmla="*/ 2652767 h 5310352"/>
              <a:gd name="connsiteX26" fmla="*/ 1706406 w 2036049"/>
              <a:gd name="connsiteY26" fmla="*/ 3086224 h 5310352"/>
              <a:gd name="connsiteX27" fmla="*/ 1714727 w 2036049"/>
              <a:gd name="connsiteY27" fmla="*/ 2652767 h 5310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036049" h="5310352">
                <a:moveTo>
                  <a:pt x="2032192" y="0"/>
                </a:moveTo>
                <a:lnTo>
                  <a:pt x="2036049" y="329"/>
                </a:lnTo>
                <a:lnTo>
                  <a:pt x="2036049" y="292973"/>
                </a:lnTo>
                <a:lnTo>
                  <a:pt x="2032192" y="292584"/>
                </a:lnTo>
                <a:cubicBezTo>
                  <a:pt x="1916006" y="292584"/>
                  <a:pt x="1821826" y="386791"/>
                  <a:pt x="1821826" y="502948"/>
                </a:cubicBezTo>
                <a:cubicBezTo>
                  <a:pt x="1821826" y="619133"/>
                  <a:pt x="1916006" y="713313"/>
                  <a:pt x="2032192" y="713313"/>
                </a:cubicBezTo>
                <a:lnTo>
                  <a:pt x="2036049" y="712924"/>
                </a:lnTo>
                <a:lnTo>
                  <a:pt x="2036049" y="5301227"/>
                </a:lnTo>
                <a:lnTo>
                  <a:pt x="2030823" y="5310352"/>
                </a:lnTo>
                <a:cubicBezTo>
                  <a:pt x="1962672" y="5127713"/>
                  <a:pt x="746839" y="4726991"/>
                  <a:pt x="373375" y="3909180"/>
                </a:cubicBezTo>
                <a:cubicBezTo>
                  <a:pt x="357008" y="3928257"/>
                  <a:pt x="288856" y="3993671"/>
                  <a:pt x="223441" y="4056375"/>
                </a:cubicBezTo>
                <a:cubicBezTo>
                  <a:pt x="2620" y="3846476"/>
                  <a:pt x="-46455" y="3173123"/>
                  <a:pt x="40774" y="2889626"/>
                </a:cubicBezTo>
                <a:cubicBezTo>
                  <a:pt x="112812" y="2943517"/>
                  <a:pt x="749576" y="3383022"/>
                  <a:pt x="1019445" y="3606579"/>
                </a:cubicBezTo>
                <a:cubicBezTo>
                  <a:pt x="984001" y="3609316"/>
                  <a:pt x="738656" y="3658363"/>
                  <a:pt x="675157" y="3666546"/>
                </a:cubicBezTo>
                <a:cubicBezTo>
                  <a:pt x="698887" y="3688360"/>
                  <a:pt x="943028" y="3986773"/>
                  <a:pt x="1071257" y="4048191"/>
                </a:cubicBezTo>
                <a:cubicBezTo>
                  <a:pt x="1409058" y="4210057"/>
                  <a:pt x="1585266" y="4121105"/>
                  <a:pt x="1669566" y="3523594"/>
                </a:cubicBezTo>
                <a:cubicBezTo>
                  <a:pt x="812445" y="3324040"/>
                  <a:pt x="725709" y="2551992"/>
                  <a:pt x="1721159" y="2294770"/>
                </a:cubicBezTo>
                <a:cubicBezTo>
                  <a:pt x="1724279" y="2118015"/>
                  <a:pt x="1727481" y="1933214"/>
                  <a:pt x="1730492" y="1758294"/>
                </a:cubicBezTo>
                <a:lnTo>
                  <a:pt x="506968" y="1758294"/>
                </a:lnTo>
                <a:lnTo>
                  <a:pt x="506968" y="1292158"/>
                </a:lnTo>
                <a:lnTo>
                  <a:pt x="1738347" y="1292158"/>
                </a:lnTo>
                <a:cubicBezTo>
                  <a:pt x="1741905" y="1078919"/>
                  <a:pt x="1744204" y="931177"/>
                  <a:pt x="1744204" y="915330"/>
                </a:cubicBezTo>
                <a:lnTo>
                  <a:pt x="1744724" y="915330"/>
                </a:lnTo>
                <a:cubicBezTo>
                  <a:pt x="1614552" y="824434"/>
                  <a:pt x="1529212" y="673763"/>
                  <a:pt x="1529212" y="502948"/>
                </a:cubicBezTo>
                <a:cubicBezTo>
                  <a:pt x="1529212" y="225172"/>
                  <a:pt x="1754413" y="0"/>
                  <a:pt x="2032192" y="0"/>
                </a:cubicBezTo>
                <a:close/>
                <a:moveTo>
                  <a:pt x="1714727" y="2652767"/>
                </a:moveTo>
                <a:cubicBezTo>
                  <a:pt x="1372519" y="2767392"/>
                  <a:pt x="1373586" y="2979016"/>
                  <a:pt x="1706406" y="3086224"/>
                </a:cubicBezTo>
                <a:cubicBezTo>
                  <a:pt x="1708431" y="2990019"/>
                  <a:pt x="1711360" y="2835872"/>
                  <a:pt x="1714727" y="2652767"/>
                </a:cubicBezTo>
                <a:close/>
              </a:path>
            </a:pathLst>
          </a:custGeom>
          <a:solidFill>
            <a:srgbClr val="FFFFFF">
              <a:alpha val="40000"/>
            </a:srgbClr>
          </a:solidFill>
          <a:ln w="2471" cap="flat">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23000"/>
              </a:lnSpc>
              <a:spcBef>
                <a:spcPts val="600"/>
              </a:spcBef>
              <a:spcAft>
                <a:spcPts val="600"/>
              </a:spcAft>
            </a:pPr>
            <a:endParaRPr lang="en-US" sz="1600"/>
          </a:p>
        </p:txBody>
      </p:sp>
      <p:sp>
        <p:nvSpPr>
          <p:cNvPr id="15" name="Freeform: Shape 14">
            <a:extLst>
              <a:ext uri="{FF2B5EF4-FFF2-40B4-BE49-F238E27FC236}">
                <a16:creationId xmlns:a16="http://schemas.microsoft.com/office/drawing/2014/main" id="{B66B2957-0EBB-4DDE-BE9C-E4A4317CC92A}"/>
              </a:ext>
            </a:extLst>
          </p:cNvPr>
          <p:cNvSpPr/>
          <p:nvPr userDrawn="1"/>
        </p:nvSpPr>
        <p:spPr>
          <a:xfrm>
            <a:off x="304800" y="773907"/>
            <a:ext cx="2025597" cy="5300898"/>
          </a:xfrm>
          <a:custGeom>
            <a:avLst/>
            <a:gdLst>
              <a:gd name="connsiteX0" fmla="*/ 0 w 2025597"/>
              <a:gd name="connsiteY0" fmla="*/ 0 h 5300898"/>
              <a:gd name="connsiteX1" fmla="*/ 82086 w 2025597"/>
              <a:gd name="connsiteY1" fmla="*/ 6998 h 5300898"/>
              <a:gd name="connsiteX2" fmla="*/ 482728 w 2025597"/>
              <a:gd name="connsiteY2" fmla="*/ 377402 h 5300898"/>
              <a:gd name="connsiteX3" fmla="*/ 1197880 w 2025597"/>
              <a:gd name="connsiteY3" fmla="*/ 1291829 h 5300898"/>
              <a:gd name="connsiteX4" fmla="*/ 1521394 w 2025597"/>
              <a:gd name="connsiteY4" fmla="*/ 1291829 h 5300898"/>
              <a:gd name="connsiteX5" fmla="*/ 1521394 w 2025597"/>
              <a:gd name="connsiteY5" fmla="*/ 1757965 h 5300898"/>
              <a:gd name="connsiteX6" fmla="*/ 1184222 w 2025597"/>
              <a:gd name="connsiteY6" fmla="*/ 1757965 h 5300898"/>
              <a:gd name="connsiteX7" fmla="*/ 308736 w 2025597"/>
              <a:gd name="connsiteY7" fmla="*/ 2534502 h 5300898"/>
              <a:gd name="connsiteX8" fmla="*/ 321929 w 2025597"/>
              <a:gd name="connsiteY8" fmla="*/ 3191898 h 5300898"/>
              <a:gd name="connsiteX9" fmla="*/ 324502 w 2025597"/>
              <a:gd name="connsiteY9" fmla="*/ 3224687 h 5300898"/>
              <a:gd name="connsiteX10" fmla="*/ 1084212 w 2025597"/>
              <a:gd name="connsiteY10" fmla="*/ 3949687 h 5300898"/>
              <a:gd name="connsiteX11" fmla="*/ 1350441 w 2025597"/>
              <a:gd name="connsiteY11" fmla="*/ 3666217 h 5300898"/>
              <a:gd name="connsiteX12" fmla="*/ 1006180 w 2025597"/>
              <a:gd name="connsiteY12" fmla="*/ 3606250 h 5300898"/>
              <a:gd name="connsiteX13" fmla="*/ 1984824 w 2025597"/>
              <a:gd name="connsiteY13" fmla="*/ 2889297 h 5300898"/>
              <a:gd name="connsiteX14" fmla="*/ 1802184 w 2025597"/>
              <a:gd name="connsiteY14" fmla="*/ 4056046 h 5300898"/>
              <a:gd name="connsiteX15" fmla="*/ 1652223 w 2025597"/>
              <a:gd name="connsiteY15" fmla="*/ 3908851 h 5300898"/>
              <a:gd name="connsiteX16" fmla="*/ 1191831 w 2025597"/>
              <a:gd name="connsiteY16" fmla="*/ 4495223 h 5300898"/>
              <a:gd name="connsiteX17" fmla="*/ 809882 w 2025597"/>
              <a:gd name="connsiteY17" fmla="*/ 5131489 h 5300898"/>
              <a:gd name="connsiteX18" fmla="*/ 893771 w 2025597"/>
              <a:gd name="connsiteY18" fmla="*/ 4726033 h 5300898"/>
              <a:gd name="connsiteX19" fmla="*/ 6748 w 2025597"/>
              <a:gd name="connsiteY19" fmla="*/ 5289114 h 5300898"/>
              <a:gd name="connsiteX20" fmla="*/ 0 w 2025597"/>
              <a:gd name="connsiteY20" fmla="*/ 5300898 h 5300898"/>
              <a:gd name="connsiteX21" fmla="*/ 0 w 2025597"/>
              <a:gd name="connsiteY21" fmla="*/ 712595 h 5300898"/>
              <a:gd name="connsiteX22" fmla="*/ 38541 w 2025597"/>
              <a:gd name="connsiteY22" fmla="*/ 708710 h 5300898"/>
              <a:gd name="connsiteX23" fmla="*/ 206537 w 2025597"/>
              <a:gd name="connsiteY23" fmla="*/ 502619 h 5300898"/>
              <a:gd name="connsiteX24" fmla="*/ 38541 w 2025597"/>
              <a:gd name="connsiteY24" fmla="*/ 296530 h 5300898"/>
              <a:gd name="connsiteX25" fmla="*/ 0 w 2025597"/>
              <a:gd name="connsiteY25" fmla="*/ 292644 h 5300898"/>
              <a:gd name="connsiteX26" fmla="*/ 0 w 2025597"/>
              <a:gd name="connsiteY26" fmla="*/ 0 h 5300898"/>
              <a:gd name="connsiteX27" fmla="*/ 419394 w 2025597"/>
              <a:gd name="connsiteY27" fmla="*/ 773635 h 5300898"/>
              <a:gd name="connsiteX28" fmla="*/ 281421 w 2025597"/>
              <a:gd name="connsiteY28" fmla="*/ 916643 h 5300898"/>
              <a:gd name="connsiteX29" fmla="*/ 287251 w 2025597"/>
              <a:gd name="connsiteY29" fmla="*/ 1291829 h 5300898"/>
              <a:gd name="connsiteX30" fmla="*/ 809554 w 2025597"/>
              <a:gd name="connsiteY30" fmla="*/ 1291829 h 5300898"/>
              <a:gd name="connsiteX31" fmla="*/ 419394 w 2025597"/>
              <a:gd name="connsiteY31" fmla="*/ 773635 h 5300898"/>
              <a:gd name="connsiteX32" fmla="*/ 295106 w 2025597"/>
              <a:gd name="connsiteY32" fmla="*/ 1757965 h 5300898"/>
              <a:gd name="connsiteX33" fmla="*/ 302250 w 2025597"/>
              <a:gd name="connsiteY33" fmla="*/ 2169060 h 5300898"/>
              <a:gd name="connsiteX34" fmla="*/ 777120 w 2025597"/>
              <a:gd name="connsiteY34" fmla="*/ 1757965 h 5300898"/>
              <a:gd name="connsiteX35" fmla="*/ 295106 w 2025597"/>
              <a:gd name="connsiteY35" fmla="*/ 1757965 h 5300898"/>
              <a:gd name="connsiteX36" fmla="*/ 384086 w 2025597"/>
              <a:gd name="connsiteY36" fmla="*/ 3687456 h 5300898"/>
              <a:gd name="connsiteX37" fmla="*/ 749340 w 2025597"/>
              <a:gd name="connsiteY37" fmla="*/ 4116041 h 5300898"/>
              <a:gd name="connsiteX38" fmla="*/ 384086 w 2025597"/>
              <a:gd name="connsiteY38" fmla="*/ 3687456 h 530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025597" h="5300898">
                <a:moveTo>
                  <a:pt x="0" y="0"/>
                </a:moveTo>
                <a:lnTo>
                  <a:pt x="82086" y="6998"/>
                </a:lnTo>
                <a:cubicBezTo>
                  <a:pt x="277519" y="40718"/>
                  <a:pt x="433968" y="187466"/>
                  <a:pt x="482728" y="377402"/>
                </a:cubicBezTo>
                <a:cubicBezTo>
                  <a:pt x="724351" y="483105"/>
                  <a:pt x="1113334" y="798104"/>
                  <a:pt x="1197880" y="1291829"/>
                </a:cubicBezTo>
                <a:lnTo>
                  <a:pt x="1521394" y="1291829"/>
                </a:lnTo>
                <a:lnTo>
                  <a:pt x="1521394" y="1757965"/>
                </a:lnTo>
                <a:lnTo>
                  <a:pt x="1184222" y="1757965"/>
                </a:lnTo>
                <a:cubicBezTo>
                  <a:pt x="1097432" y="2124228"/>
                  <a:pt x="820310" y="2408847"/>
                  <a:pt x="308736" y="2534502"/>
                </a:cubicBezTo>
                <a:cubicBezTo>
                  <a:pt x="315223" y="2893567"/>
                  <a:pt x="320642" y="3174628"/>
                  <a:pt x="321929" y="3191898"/>
                </a:cubicBezTo>
                <a:cubicBezTo>
                  <a:pt x="322750" y="3203120"/>
                  <a:pt x="323653" y="3213684"/>
                  <a:pt x="324502" y="3224687"/>
                </a:cubicBezTo>
                <a:cubicBezTo>
                  <a:pt x="657787" y="3357923"/>
                  <a:pt x="937427" y="3635070"/>
                  <a:pt x="1084212" y="3949687"/>
                </a:cubicBezTo>
                <a:cubicBezTo>
                  <a:pt x="1203655" y="3839003"/>
                  <a:pt x="1333471" y="3681818"/>
                  <a:pt x="1350441" y="3666217"/>
                </a:cubicBezTo>
                <a:cubicBezTo>
                  <a:pt x="1286942" y="3658034"/>
                  <a:pt x="1041597" y="3608987"/>
                  <a:pt x="1006180" y="3606250"/>
                </a:cubicBezTo>
                <a:cubicBezTo>
                  <a:pt x="1276049" y="3382693"/>
                  <a:pt x="1912813" y="2943188"/>
                  <a:pt x="1984824" y="2889297"/>
                </a:cubicBezTo>
                <a:cubicBezTo>
                  <a:pt x="2072052" y="3172794"/>
                  <a:pt x="2022978" y="3846147"/>
                  <a:pt x="1802184" y="4056046"/>
                </a:cubicBezTo>
                <a:cubicBezTo>
                  <a:pt x="1736742" y="3993342"/>
                  <a:pt x="1668618" y="3927928"/>
                  <a:pt x="1652223" y="3908851"/>
                </a:cubicBezTo>
                <a:cubicBezTo>
                  <a:pt x="1549065" y="4134734"/>
                  <a:pt x="1381588" y="4328787"/>
                  <a:pt x="1191831" y="4495223"/>
                </a:cubicBezTo>
                <a:cubicBezTo>
                  <a:pt x="1171714" y="4733641"/>
                  <a:pt x="1055063" y="4959963"/>
                  <a:pt x="809882" y="5131489"/>
                </a:cubicBezTo>
                <a:cubicBezTo>
                  <a:pt x="867715" y="5032055"/>
                  <a:pt x="896043" y="4887542"/>
                  <a:pt x="893771" y="4726033"/>
                </a:cubicBezTo>
                <a:cubicBezTo>
                  <a:pt x="493612" y="5003306"/>
                  <a:pt x="88642" y="5180100"/>
                  <a:pt x="6748" y="5289114"/>
                </a:cubicBezTo>
                <a:lnTo>
                  <a:pt x="0" y="5300898"/>
                </a:lnTo>
                <a:lnTo>
                  <a:pt x="0" y="712595"/>
                </a:lnTo>
                <a:lnTo>
                  <a:pt x="38541" y="708710"/>
                </a:lnTo>
                <a:cubicBezTo>
                  <a:pt x="134409" y="689095"/>
                  <a:pt x="206537" y="604281"/>
                  <a:pt x="206537" y="502619"/>
                </a:cubicBezTo>
                <a:cubicBezTo>
                  <a:pt x="206537" y="400982"/>
                  <a:pt x="134409" y="316150"/>
                  <a:pt x="38541" y="296530"/>
                </a:cubicBezTo>
                <a:lnTo>
                  <a:pt x="0" y="292644"/>
                </a:lnTo>
                <a:lnTo>
                  <a:pt x="0" y="0"/>
                </a:lnTo>
                <a:close/>
                <a:moveTo>
                  <a:pt x="419394" y="773635"/>
                </a:moveTo>
                <a:cubicBezTo>
                  <a:pt x="383265" y="829963"/>
                  <a:pt x="336435" y="878681"/>
                  <a:pt x="281421" y="916643"/>
                </a:cubicBezTo>
                <a:cubicBezTo>
                  <a:pt x="281531" y="937991"/>
                  <a:pt x="283802" y="1083407"/>
                  <a:pt x="287251" y="1291829"/>
                </a:cubicBezTo>
                <a:lnTo>
                  <a:pt x="809554" y="1291829"/>
                </a:lnTo>
                <a:cubicBezTo>
                  <a:pt x="773343" y="1102648"/>
                  <a:pt x="664876" y="921542"/>
                  <a:pt x="419394" y="773635"/>
                </a:cubicBezTo>
                <a:close/>
                <a:moveTo>
                  <a:pt x="295106" y="1757965"/>
                </a:moveTo>
                <a:cubicBezTo>
                  <a:pt x="297405" y="1891885"/>
                  <a:pt x="299841" y="2031581"/>
                  <a:pt x="302250" y="2169060"/>
                </a:cubicBezTo>
                <a:cubicBezTo>
                  <a:pt x="595246" y="2071076"/>
                  <a:pt x="721586" y="1905680"/>
                  <a:pt x="777120" y="1757965"/>
                </a:cubicBezTo>
                <a:lnTo>
                  <a:pt x="295106" y="1757965"/>
                </a:lnTo>
                <a:close/>
                <a:moveTo>
                  <a:pt x="384086" y="3687456"/>
                </a:moveTo>
                <a:cubicBezTo>
                  <a:pt x="453770" y="4023449"/>
                  <a:pt x="568451" y="4139962"/>
                  <a:pt x="749340" y="4116041"/>
                </a:cubicBezTo>
                <a:cubicBezTo>
                  <a:pt x="665286" y="3942023"/>
                  <a:pt x="544037" y="3787520"/>
                  <a:pt x="384086" y="3687456"/>
                </a:cubicBezTo>
                <a:close/>
              </a:path>
            </a:pathLst>
          </a:custGeom>
          <a:solidFill>
            <a:srgbClr val="FFFFFF">
              <a:alpha val="40000"/>
            </a:srgbClr>
          </a:solidFill>
          <a:ln w="2471" cap="flat">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lnSpc>
                <a:spcPct val="123000"/>
              </a:lnSpc>
              <a:spcBef>
                <a:spcPts val="600"/>
              </a:spcBef>
              <a:spcAft>
                <a:spcPts val="600"/>
              </a:spcAft>
            </a:pPr>
            <a:endParaRPr lang="en-US" sz="1600"/>
          </a:p>
        </p:txBody>
      </p:sp>
    </p:spTree>
    <p:extLst>
      <p:ext uri="{BB962C8B-B14F-4D97-AF65-F5344CB8AC3E}">
        <p14:creationId xmlns:p14="http://schemas.microsoft.com/office/powerpoint/2010/main" val="193760829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Phone Mockup">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5BB31B51-AFCD-49A3-8B3E-0CA88E8A75A1}"/>
              </a:ext>
            </a:extLst>
          </p:cNvPr>
          <p:cNvSpPr>
            <a:spLocks noGrp="1"/>
          </p:cNvSpPr>
          <p:nvPr>
            <p:ph type="pic" sz="quarter" idx="14"/>
          </p:nvPr>
        </p:nvSpPr>
        <p:spPr>
          <a:xfrm>
            <a:off x="4959658" y="2175029"/>
            <a:ext cx="2272684" cy="3947467"/>
          </a:xfrm>
          <a:custGeom>
            <a:avLst/>
            <a:gdLst>
              <a:gd name="connsiteX0" fmla="*/ 0 w 2272684"/>
              <a:gd name="connsiteY0" fmla="*/ 0 h 3947467"/>
              <a:gd name="connsiteX1" fmla="*/ 2272684 w 2272684"/>
              <a:gd name="connsiteY1" fmla="*/ 0 h 3947467"/>
              <a:gd name="connsiteX2" fmla="*/ 2272684 w 2272684"/>
              <a:gd name="connsiteY2" fmla="*/ 3947467 h 3947467"/>
              <a:gd name="connsiteX3" fmla="*/ 0 w 2272684"/>
              <a:gd name="connsiteY3" fmla="*/ 3947467 h 3947467"/>
            </a:gdLst>
            <a:ahLst/>
            <a:cxnLst>
              <a:cxn ang="0">
                <a:pos x="connsiteX0" y="connsiteY0"/>
              </a:cxn>
              <a:cxn ang="0">
                <a:pos x="connsiteX1" y="connsiteY1"/>
              </a:cxn>
              <a:cxn ang="0">
                <a:pos x="connsiteX2" y="connsiteY2"/>
              </a:cxn>
              <a:cxn ang="0">
                <a:pos x="connsiteX3" y="connsiteY3"/>
              </a:cxn>
            </a:cxnLst>
            <a:rect l="l" t="t" r="r" b="b"/>
            <a:pathLst>
              <a:path w="2272684" h="3947467">
                <a:moveTo>
                  <a:pt x="0" y="0"/>
                </a:moveTo>
                <a:lnTo>
                  <a:pt x="2272684" y="0"/>
                </a:lnTo>
                <a:lnTo>
                  <a:pt x="2272684" y="3947467"/>
                </a:lnTo>
                <a:lnTo>
                  <a:pt x="0" y="3947467"/>
                </a:lnTo>
                <a:close/>
              </a:path>
            </a:pathLst>
          </a:custGeom>
          <a:gradFill>
            <a:gsLst>
              <a:gs pos="0">
                <a:schemeClr val="accent5">
                  <a:lumMod val="20000"/>
                  <a:lumOff val="80000"/>
                </a:schemeClr>
              </a:gs>
              <a:gs pos="72000">
                <a:schemeClr val="accent5">
                  <a:lumMod val="40000"/>
                  <a:lumOff val="60000"/>
                </a:schemeClr>
              </a:gs>
            </a:gsLst>
            <a:lin ang="2700000" scaled="1"/>
          </a:gradFill>
        </p:spPr>
        <p:txBody>
          <a:bodyPr wrap="square" anchor="ctr">
            <a:noAutofit/>
          </a:bodyPr>
          <a:lstStyle>
            <a:lvl1pPr marL="0" indent="0" algn="ctr">
              <a:buNone/>
              <a:defRPr/>
            </a:lvl1pPr>
          </a:lstStyle>
          <a:p>
            <a:endParaRPr lang="en-US"/>
          </a:p>
        </p:txBody>
      </p:sp>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t>4/22/2024</a:t>
            </a:fld>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a:t>Lorem ipsum dolor sit amet, consectetur adipiscing elit, sed do eiusmod tempor incididunt ut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Tree>
    <p:extLst>
      <p:ext uri="{BB962C8B-B14F-4D97-AF65-F5344CB8AC3E}">
        <p14:creationId xmlns:p14="http://schemas.microsoft.com/office/powerpoint/2010/main" val="346689470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D804BB7-23CE-4D0D-BED9-76340ED3117D}"/>
              </a:ext>
            </a:extLst>
          </p:cNvPr>
          <p:cNvGrpSpPr/>
          <p:nvPr userDrawn="1"/>
        </p:nvGrpSpPr>
        <p:grpSpPr>
          <a:xfrm>
            <a:off x="304801" y="6126480"/>
            <a:ext cx="11582400" cy="426715"/>
            <a:chOff x="304801" y="6126480"/>
            <a:chExt cx="11582400" cy="426715"/>
          </a:xfrm>
        </p:grpSpPr>
        <p:sp>
          <p:nvSpPr>
            <p:cNvPr id="6" name="Rectangle 5">
              <a:extLst>
                <a:ext uri="{FF2B5EF4-FFF2-40B4-BE49-F238E27FC236}">
                  <a16:creationId xmlns:a16="http://schemas.microsoft.com/office/drawing/2014/main" id="{CEFFC64D-F2EF-43F6-B0C4-9614C5AC3E79}"/>
                </a:ext>
              </a:extLst>
            </p:cNvPr>
            <p:cNvSpPr/>
            <p:nvPr userDrawn="1"/>
          </p:nvSpPr>
          <p:spPr>
            <a:xfrm>
              <a:off x="304801" y="6126480"/>
              <a:ext cx="11582400" cy="426715"/>
            </a:xfrm>
            <a:prstGeom prst="rect">
              <a:avLst/>
            </a:prstGeom>
            <a:solidFill>
              <a:srgbClr val="1A4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Graphic 6">
              <a:extLst>
                <a:ext uri="{FF2B5EF4-FFF2-40B4-BE49-F238E27FC236}">
                  <a16:creationId xmlns:a16="http://schemas.microsoft.com/office/drawing/2014/main" id="{14E35AC8-6A53-4C18-91F6-B3FD147E3FD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18536" y="6181797"/>
              <a:ext cx="744012" cy="316080"/>
            </a:xfrm>
            <a:prstGeom prst="rect">
              <a:avLst/>
            </a:prstGeom>
          </p:spPr>
        </p:pic>
        <p:cxnSp>
          <p:nvCxnSpPr>
            <p:cNvPr id="8" name="Straight Connector 7">
              <a:extLst>
                <a:ext uri="{FF2B5EF4-FFF2-40B4-BE49-F238E27FC236}">
                  <a16:creationId xmlns:a16="http://schemas.microsoft.com/office/drawing/2014/main" id="{01DE9EEA-05BA-4CFC-9DED-CB90365BA0A5}"/>
                </a:ext>
              </a:extLst>
            </p:cNvPr>
            <p:cNvCxnSpPr>
              <a:cxnSpLocks/>
            </p:cNvCxnSpPr>
            <p:nvPr userDrawn="1"/>
          </p:nvCxnSpPr>
          <p:spPr>
            <a:xfrm>
              <a:off x="10490857"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A09199C-FAAA-4E68-A512-C7652A2FACC3}"/>
                </a:ext>
              </a:extLst>
            </p:cNvPr>
            <p:cNvCxnSpPr>
              <a:cxnSpLocks/>
            </p:cNvCxnSpPr>
            <p:nvPr userDrawn="1"/>
          </p:nvCxnSpPr>
          <p:spPr>
            <a:xfrm>
              <a:off x="9523015"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grpSp>
      <p:sp>
        <p:nvSpPr>
          <p:cNvPr id="2" name="Date Placeholder 1">
            <a:extLst>
              <a:ext uri="{FF2B5EF4-FFF2-40B4-BE49-F238E27FC236}">
                <a16:creationId xmlns:a16="http://schemas.microsoft.com/office/drawing/2014/main" id="{541E0404-1886-4A51-A3DF-16EBBC2C6C7F}"/>
              </a:ext>
            </a:extLst>
          </p:cNvPr>
          <p:cNvSpPr>
            <a:spLocks noGrp="1"/>
          </p:cNvSpPr>
          <p:nvPr>
            <p:ph type="dt" sz="half" idx="10"/>
          </p:nvPr>
        </p:nvSpPr>
        <p:spPr/>
        <p:txBody>
          <a:bodyPr/>
          <a:lstStyle/>
          <a:p>
            <a:fld id="{34AB5B86-9506-4CE9-A86D-514C0868F0EB}" type="datetime1">
              <a:rPr lang="en-US" smtClean="0"/>
              <a:t>4/22/2024</a:t>
            </a:fld>
            <a:endParaRPr lang="en-US"/>
          </a:p>
        </p:txBody>
      </p:sp>
      <p:sp>
        <p:nvSpPr>
          <p:cNvPr id="3" name="Footer Placeholder 2">
            <a:extLst>
              <a:ext uri="{FF2B5EF4-FFF2-40B4-BE49-F238E27FC236}">
                <a16:creationId xmlns:a16="http://schemas.microsoft.com/office/drawing/2014/main" id="{45E7757F-229C-4082-AC04-8AFC6341E5EE}"/>
              </a:ext>
            </a:extLst>
          </p:cNvPr>
          <p:cNvSpPr>
            <a:spLocks noGrp="1"/>
          </p:cNvSpPr>
          <p:nvPr>
            <p:ph type="ftr" sz="quarter" idx="11"/>
          </p:nvPr>
        </p:nvSpPr>
        <p:spPr/>
        <p:txBody>
          <a:bodyPr/>
          <a:lstStyle/>
          <a:p>
            <a:r>
              <a:rPr lang="en-US"/>
              <a:t>Lorem ipsum dolor sit amet, consectetur adipiscing elit, sed do eiusmod tempor incididunt ut labore et dolore.</a:t>
            </a:r>
          </a:p>
        </p:txBody>
      </p:sp>
      <p:sp>
        <p:nvSpPr>
          <p:cNvPr id="4" name="Slide Number Placeholder 3">
            <a:extLst>
              <a:ext uri="{FF2B5EF4-FFF2-40B4-BE49-F238E27FC236}">
                <a16:creationId xmlns:a16="http://schemas.microsoft.com/office/drawing/2014/main" id="{F0B9162F-D10A-44C6-8C5D-0D86283BB4E3}"/>
              </a:ext>
            </a:extLst>
          </p:cNvPr>
          <p:cNvSpPr>
            <a:spLocks noGrp="1"/>
          </p:cNvSpPr>
          <p:nvPr>
            <p:ph type="sldNum" sz="quarter" idx="12"/>
          </p:nvPr>
        </p:nvSpPr>
        <p:spPr/>
        <p:txBody>
          <a:bodyPr/>
          <a:lstStyle/>
          <a:p>
            <a:fld id="{F477D24C-55BC-4150-BC77-7526DE4131D6}" type="slidenum">
              <a:rPr lang="en-US" smtClean="0"/>
              <a:t>‹#›</a:t>
            </a:fld>
            <a:endParaRPr lang="en-US"/>
          </a:p>
        </p:txBody>
      </p:sp>
    </p:spTree>
    <p:extLst>
      <p:ext uri="{BB962C8B-B14F-4D97-AF65-F5344CB8AC3E}">
        <p14:creationId xmlns:p14="http://schemas.microsoft.com/office/powerpoint/2010/main" val="42867187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2_Text Slide Layout">
    <p:spTree>
      <p:nvGrpSpPr>
        <p:cNvPr id="1" name=""/>
        <p:cNvGrpSpPr/>
        <p:nvPr/>
      </p:nvGrpSpPr>
      <p:grpSpPr>
        <a:xfrm>
          <a:off x="0" y="0"/>
          <a:ext cx="0" cy="0"/>
          <a:chOff x="0" y="0"/>
          <a:chExt cx="0" cy="0"/>
        </a:xfrm>
      </p:grpSpPr>
      <p:sp>
        <p:nvSpPr>
          <p:cNvPr id="7" name="Date Placeholder 2"/>
          <p:cNvSpPr txBox="1">
            <a:spLocks/>
          </p:cNvSpPr>
          <p:nvPr/>
        </p:nvSpPr>
        <p:spPr>
          <a:xfrm>
            <a:off x="393701" y="6356351"/>
            <a:ext cx="11283951"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eaLnBrk="1">
              <a:defRPr/>
            </a:pPr>
            <a:endParaRPr lang="en-US" sz="800">
              <a:solidFill>
                <a:srgbClr val="D1D3D4">
                  <a:lumMod val="75000"/>
                </a:srgbClr>
              </a:solidFill>
              <a:cs typeface="Arial"/>
            </a:endParaRPr>
          </a:p>
        </p:txBody>
      </p:sp>
      <p:sp>
        <p:nvSpPr>
          <p:cNvPr id="11" name="Text Placeholder 6"/>
          <p:cNvSpPr>
            <a:spLocks noGrp="1"/>
          </p:cNvSpPr>
          <p:nvPr>
            <p:ph type="body" sz="quarter" idx="12" hasCustomPrompt="1"/>
          </p:nvPr>
        </p:nvSpPr>
        <p:spPr>
          <a:xfrm>
            <a:off x="9700083" y="1042543"/>
            <a:ext cx="1859056" cy="233819"/>
          </a:xfrm>
          <a:prstGeom prst="rect">
            <a:avLst/>
          </a:prstGeom>
        </p:spPr>
        <p:txBody>
          <a:bodyPr vert="horz">
            <a:noAutofit/>
          </a:bodyPr>
          <a:lstStyle>
            <a:lvl1pPr marL="0" indent="0" algn="r">
              <a:buNone/>
              <a:defRPr sz="800" b="0" i="0" cap="all">
                <a:solidFill>
                  <a:srgbClr val="828282"/>
                </a:solidFill>
                <a:latin typeface="Arial"/>
              </a:defRPr>
            </a:lvl1pPr>
          </a:lstStyle>
          <a:p>
            <a:pPr lvl="0"/>
            <a:r>
              <a:rPr lang="en-US"/>
              <a:t>CLICK FOR STAMP</a:t>
            </a:r>
          </a:p>
        </p:txBody>
      </p:sp>
      <p:sp>
        <p:nvSpPr>
          <p:cNvPr id="17" name="Rectangle 16">
            <a:extLst>
              <a:ext uri="{FF2B5EF4-FFF2-40B4-BE49-F238E27FC236}">
                <a16:creationId xmlns:a16="http://schemas.microsoft.com/office/drawing/2014/main" id="{2DDBE249-6CF5-4D23-AF45-A9F64704E1CF}"/>
              </a:ext>
            </a:extLst>
          </p:cNvPr>
          <p:cNvSpPr/>
          <p:nvPr userDrawn="1"/>
        </p:nvSpPr>
        <p:spPr>
          <a:xfrm>
            <a:off x="0" y="0"/>
            <a:ext cx="12192000" cy="9384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p>
        </p:txBody>
      </p:sp>
      <p:sp>
        <p:nvSpPr>
          <p:cNvPr id="23" name="TextBox 22">
            <a:extLst>
              <a:ext uri="{FF2B5EF4-FFF2-40B4-BE49-F238E27FC236}">
                <a16:creationId xmlns:a16="http://schemas.microsoft.com/office/drawing/2014/main" id="{BC485C09-F963-442B-AA00-C178A008B0D9}"/>
              </a:ext>
            </a:extLst>
          </p:cNvPr>
          <p:cNvSpPr txBox="1"/>
          <p:nvPr userDrawn="1"/>
        </p:nvSpPr>
        <p:spPr>
          <a:xfrm>
            <a:off x="10911417" y="6494464"/>
            <a:ext cx="963083" cy="246221"/>
          </a:xfrm>
          <a:prstGeom prst="rect">
            <a:avLst/>
          </a:prstGeom>
          <a:noFill/>
          <a:ln>
            <a:noFill/>
          </a:ln>
        </p:spPr>
        <p:style>
          <a:lnRef idx="2">
            <a:schemeClr val="dk1"/>
          </a:lnRef>
          <a:fillRef idx="1">
            <a:schemeClr val="lt1"/>
          </a:fillRef>
          <a:effectRef idx="0">
            <a:schemeClr val="dk1"/>
          </a:effectRef>
          <a:fontRef idx="minor">
            <a:schemeClr val="dk1"/>
          </a:fontRef>
        </p:style>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r" defTabSz="457200" eaLnBrk="1" fontAlgn="base" hangingPunct="1">
              <a:spcBef>
                <a:spcPct val="0"/>
              </a:spcBef>
              <a:spcAft>
                <a:spcPct val="0"/>
              </a:spcAft>
              <a:defRPr/>
            </a:pPr>
            <a:fld id="{A4556A5E-0E29-44A3-A9F4-A7FF9E959E90}" type="slidenum">
              <a:rPr lang="en-US" sz="1000" b="1" smtClean="0">
                <a:solidFill>
                  <a:srgbClr val="283C64"/>
                </a:solidFill>
                <a:latin typeface="Arial" pitchFamily="34" charset="0"/>
                <a:cs typeface="Arial" pitchFamily="34" charset="0"/>
              </a:rPr>
              <a:pPr algn="r" defTabSz="457200" eaLnBrk="1" fontAlgn="base" hangingPunct="1">
                <a:spcBef>
                  <a:spcPct val="0"/>
                </a:spcBef>
                <a:spcAft>
                  <a:spcPct val="0"/>
                </a:spcAft>
                <a:defRPr/>
              </a:pPr>
              <a:t>‹#›</a:t>
            </a:fld>
            <a:endParaRPr lang="en-US" sz="1000" b="1">
              <a:solidFill>
                <a:srgbClr val="283C64"/>
              </a:solidFill>
              <a:latin typeface="Arial" pitchFamily="34" charset="0"/>
              <a:cs typeface="Arial" pitchFamily="34" charset="0"/>
            </a:endParaRPr>
          </a:p>
        </p:txBody>
      </p:sp>
      <p:sp>
        <p:nvSpPr>
          <p:cNvPr id="25" name="Text Placeholder 4">
            <a:extLst>
              <a:ext uri="{FF2B5EF4-FFF2-40B4-BE49-F238E27FC236}">
                <a16:creationId xmlns:a16="http://schemas.microsoft.com/office/drawing/2014/main" id="{61F520F0-98AE-4BC1-A30E-61C5189E6AAA}"/>
              </a:ext>
            </a:extLst>
          </p:cNvPr>
          <p:cNvSpPr>
            <a:spLocks noGrp="1"/>
          </p:cNvSpPr>
          <p:nvPr>
            <p:ph type="body" sz="quarter" idx="11" hasCustomPrompt="1"/>
          </p:nvPr>
        </p:nvSpPr>
        <p:spPr>
          <a:xfrm>
            <a:off x="599001" y="1047217"/>
            <a:ext cx="8000715" cy="277593"/>
          </a:xfrm>
          <a:prstGeom prst="rect">
            <a:avLst/>
          </a:prstGeom>
        </p:spPr>
        <p:txBody>
          <a:bodyPr vert="horz">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500" b="1" i="0" baseline="0">
                <a:solidFill>
                  <a:schemeClr val="tx1">
                    <a:lumMod val="75000"/>
                    <a:lumOff val="25000"/>
                  </a:schemeClr>
                </a:solidFill>
                <a:latin typeface="+mj-lt"/>
              </a:defRPr>
            </a:lvl1pPr>
          </a:lstStyle>
          <a:p>
            <a:pPr lvl="0"/>
            <a:r>
              <a:rPr lang="en-US"/>
              <a:t>Always Include a Title for the Slide Here</a:t>
            </a:r>
          </a:p>
        </p:txBody>
      </p:sp>
      <p:cxnSp>
        <p:nvCxnSpPr>
          <p:cNvPr id="26" name="Straight Connector 25">
            <a:extLst>
              <a:ext uri="{FF2B5EF4-FFF2-40B4-BE49-F238E27FC236}">
                <a16:creationId xmlns:a16="http://schemas.microsoft.com/office/drawing/2014/main" id="{280B4DE4-6F38-41CD-80E1-C869565E5417}"/>
              </a:ext>
            </a:extLst>
          </p:cNvPr>
          <p:cNvCxnSpPr/>
          <p:nvPr userDrawn="1"/>
        </p:nvCxnSpPr>
        <p:spPr>
          <a:xfrm>
            <a:off x="0" y="6384149"/>
            <a:ext cx="12192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Text Placeholder 2">
            <a:extLst>
              <a:ext uri="{FF2B5EF4-FFF2-40B4-BE49-F238E27FC236}">
                <a16:creationId xmlns:a16="http://schemas.microsoft.com/office/drawing/2014/main" id="{4C4C866C-933E-4A0D-BF1D-461F85C0CF14}"/>
              </a:ext>
            </a:extLst>
          </p:cNvPr>
          <p:cNvSpPr>
            <a:spLocks noGrp="1"/>
          </p:cNvSpPr>
          <p:nvPr>
            <p:ph type="body" sz="quarter" idx="10" hasCustomPrompt="1"/>
          </p:nvPr>
        </p:nvSpPr>
        <p:spPr>
          <a:xfrm>
            <a:off x="604165" y="139841"/>
            <a:ext cx="10954975" cy="631230"/>
          </a:xfrm>
          <a:prstGeom prst="rect">
            <a:avLst/>
          </a:prstGeom>
          <a:solidFill>
            <a:schemeClr val="accent1"/>
          </a:solidFill>
        </p:spPr>
        <p:txBody>
          <a:bodyPr vert="horz">
            <a:noAutofit/>
          </a:bodyPr>
          <a:lstStyle>
            <a:lvl1pPr marL="0" indent="0">
              <a:lnSpc>
                <a:spcPct val="100000"/>
              </a:lnSpc>
              <a:spcBef>
                <a:spcPts val="1000"/>
              </a:spcBef>
              <a:buNone/>
              <a:defRPr sz="1800" b="1" i="0" baseline="0">
                <a:solidFill>
                  <a:schemeClr val="bg1"/>
                </a:solidFill>
                <a:latin typeface=""/>
              </a:defRPr>
            </a:lvl1pPr>
          </a:lstStyle>
          <a:p>
            <a:pPr lvl="0"/>
            <a:r>
              <a:rPr lang="en-US"/>
              <a:t>Click to enter an action tag – written as a full sentence with a period.</a:t>
            </a:r>
          </a:p>
        </p:txBody>
      </p:sp>
      <p:sp>
        <p:nvSpPr>
          <p:cNvPr id="10" name="Text Placeholder 8">
            <a:extLst>
              <a:ext uri="{FF2B5EF4-FFF2-40B4-BE49-F238E27FC236}">
                <a16:creationId xmlns:a16="http://schemas.microsoft.com/office/drawing/2014/main" id="{7183B7CE-DB1E-4995-B8C9-6776E22105BE}"/>
              </a:ext>
            </a:extLst>
          </p:cNvPr>
          <p:cNvSpPr>
            <a:spLocks noGrp="1"/>
          </p:cNvSpPr>
          <p:nvPr>
            <p:ph type="body" sz="quarter" idx="13"/>
          </p:nvPr>
        </p:nvSpPr>
        <p:spPr>
          <a:xfrm>
            <a:off x="611095" y="1593973"/>
            <a:ext cx="10948044" cy="4450701"/>
          </a:xfrm>
          <a:prstGeom prst="rect">
            <a:avLst/>
          </a:prstGeom>
        </p:spPr>
        <p:txBody>
          <a:bodyPr vert="horz"/>
          <a:lstStyle>
            <a:lvl1pPr marL="182880" indent="-182880" algn="l" defTabSz="457200" rtl="0" eaLnBrk="1" fontAlgn="base" hangingPunct="1">
              <a:spcBef>
                <a:spcPct val="20000"/>
              </a:spcBef>
              <a:spcAft>
                <a:spcPts val="600"/>
              </a:spcAft>
              <a:buClrTx/>
              <a:buSzPct val="120000"/>
              <a:defRPr lang="en-US" sz="1400" b="0" i="0" kern="1200" dirty="0" smtClean="0">
                <a:solidFill>
                  <a:schemeClr val="tx1"/>
                </a:solidFill>
                <a:latin typeface="+mj-lt"/>
                <a:ea typeface="ＭＳ Ｐゴシック" charset="0"/>
                <a:cs typeface="ＭＳ Ｐゴシック" charset="0"/>
              </a:defRPr>
            </a:lvl1pPr>
            <a:lvl2pPr marL="548640" indent="-182880" algn="l" defTabSz="457200" rtl="0" eaLnBrk="1" fontAlgn="base" hangingPunct="1">
              <a:spcBef>
                <a:spcPct val="20000"/>
              </a:spcBef>
              <a:spcAft>
                <a:spcPts val="600"/>
              </a:spcAft>
              <a:buClrTx/>
              <a:buSzPct val="150000"/>
              <a:buFont typeface="Arial" pitchFamily="34" charset="0"/>
              <a:buChar char="-"/>
              <a:defRPr lang="en-US" sz="1400" b="0" i="0" kern="1200" dirty="0" smtClean="0">
                <a:solidFill>
                  <a:schemeClr val="tx1"/>
                </a:solidFill>
                <a:latin typeface="+mj-lt"/>
                <a:ea typeface="ＭＳ Ｐゴシック" charset="0"/>
                <a:cs typeface="ＭＳ Ｐゴシック" charset="0"/>
              </a:defRPr>
            </a:lvl2pPr>
            <a:lvl3pPr marL="1188720" indent="-347472" algn="l" defTabSz="457200" rtl="0" eaLnBrk="1" fontAlgn="base" hangingPunct="1">
              <a:spcBef>
                <a:spcPct val="20000"/>
              </a:spcBef>
              <a:spcAft>
                <a:spcPts val="600"/>
              </a:spcAft>
              <a:buClrTx/>
              <a:buSzPct val="100000"/>
              <a:buFont typeface="Wingdings" pitchFamily="2" charset="2"/>
              <a:buChar char="Ø"/>
              <a:defRPr lang="en-US" sz="1400" b="0" i="0" kern="1200" dirty="0" smtClean="0">
                <a:solidFill>
                  <a:schemeClr val="tx1"/>
                </a:solidFill>
                <a:latin typeface="+mj-lt"/>
                <a:ea typeface="ＭＳ Ｐゴシック" charset="0"/>
                <a:cs typeface="ＭＳ Ｐゴシック" charset="0"/>
              </a:defRPr>
            </a:lvl3pPr>
            <a:lvl4pPr>
              <a:defRPr sz="1200" b="1" i="0">
                <a:solidFill>
                  <a:schemeClr val="tx1"/>
                </a:solidFill>
                <a:latin typeface="+mj-lt"/>
              </a:defRPr>
            </a:lvl4pPr>
            <a:lvl5pPr>
              <a:defRPr sz="1200" b="1" i="0">
                <a:solidFill>
                  <a:schemeClr val="tx1"/>
                </a:solidFill>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2">
            <a:extLst>
              <a:ext uri="{FF2B5EF4-FFF2-40B4-BE49-F238E27FC236}">
                <a16:creationId xmlns:a16="http://schemas.microsoft.com/office/drawing/2014/main" id="{494BFF9A-1B12-4E2B-8102-A97D4044C645}"/>
              </a:ext>
            </a:extLst>
          </p:cNvPr>
          <p:cNvSpPr>
            <a:spLocks noGrp="1"/>
          </p:cNvSpPr>
          <p:nvPr>
            <p:ph type="body" sz="quarter" idx="14" hasCustomPrompt="1"/>
          </p:nvPr>
        </p:nvSpPr>
        <p:spPr>
          <a:xfrm>
            <a:off x="917944" y="6115165"/>
            <a:ext cx="10673493" cy="201443"/>
          </a:xfrm>
          <a:prstGeom prst="rect">
            <a:avLst/>
          </a:prstGeom>
        </p:spPr>
        <p:txBody>
          <a:bodyPr vert="horz">
            <a:noAutofit/>
          </a:bodyPr>
          <a:lstStyle>
            <a:lvl1pPr marL="0" indent="0">
              <a:buNone/>
              <a:defRPr sz="800" b="0" i="0">
                <a:solidFill>
                  <a:schemeClr val="tx1">
                    <a:lumMod val="75000"/>
                    <a:lumOff val="25000"/>
                  </a:schemeClr>
                </a:solidFill>
                <a:latin typeface="+mj-lt"/>
              </a:defRPr>
            </a:lvl1pPr>
          </a:lstStyle>
          <a:p>
            <a:pPr lvl="0"/>
            <a:r>
              <a:rPr lang="en-US"/>
              <a:t>Add footnote</a:t>
            </a:r>
          </a:p>
        </p:txBody>
      </p:sp>
      <p:pic>
        <p:nvPicPr>
          <p:cNvPr id="13" name="Picture 12">
            <a:extLst>
              <a:ext uri="{FF2B5EF4-FFF2-40B4-BE49-F238E27FC236}">
                <a16:creationId xmlns:a16="http://schemas.microsoft.com/office/drawing/2014/main" id="{8B72961F-92E3-465F-A1C7-25EB53861008}"/>
              </a:ext>
            </a:extLst>
          </p:cNvPr>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54253" y="6384149"/>
            <a:ext cx="2580277" cy="465961"/>
          </a:xfrm>
          <a:prstGeom prst="rect">
            <a:avLst/>
          </a:prstGeom>
        </p:spPr>
      </p:pic>
      <p:sp>
        <p:nvSpPr>
          <p:cNvPr id="2" name="TextBox 1">
            <a:extLst>
              <a:ext uri="{FF2B5EF4-FFF2-40B4-BE49-F238E27FC236}">
                <a16:creationId xmlns:a16="http://schemas.microsoft.com/office/drawing/2014/main" id="{656EB799-BA20-6DE6-83D8-DD4916FE3552}"/>
              </a:ext>
            </a:extLst>
          </p:cNvPr>
          <p:cNvSpPr txBox="1"/>
          <p:nvPr userDrawn="1"/>
        </p:nvSpPr>
        <p:spPr>
          <a:xfrm>
            <a:off x="4144289" y="6458835"/>
            <a:ext cx="7446578" cy="307777"/>
          </a:xfrm>
          <a:prstGeom prst="rect">
            <a:avLst/>
          </a:prstGeom>
          <a:noFill/>
        </p:spPr>
        <p:txBody>
          <a:bodyPr wrap="square">
            <a:spAutoFit/>
          </a:bodyPr>
          <a:lstStyle/>
          <a:p>
            <a:pPr algn="r"/>
            <a:r>
              <a:rPr lang="en-US" sz="1400">
                <a:solidFill>
                  <a:schemeClr val="accent1"/>
                </a:solidFill>
              </a:rPr>
              <a:t>Confidential Working Document Draft §RIGL 38-2-2(4)(E),(K)</a:t>
            </a:r>
          </a:p>
        </p:txBody>
      </p:sp>
    </p:spTree>
    <p:extLst>
      <p:ext uri="{BB962C8B-B14F-4D97-AF65-F5344CB8AC3E}">
        <p14:creationId xmlns:p14="http://schemas.microsoft.com/office/powerpoint/2010/main" val="3657170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Title Slide 1">
    <p:spTree>
      <p:nvGrpSpPr>
        <p:cNvPr id="1" name=""/>
        <p:cNvGrpSpPr/>
        <p:nvPr/>
      </p:nvGrpSpPr>
      <p:grpSpPr>
        <a:xfrm>
          <a:off x="0" y="0"/>
          <a:ext cx="0" cy="0"/>
          <a:chOff x="0" y="0"/>
          <a:chExt cx="0" cy="0"/>
        </a:xfrm>
      </p:grpSpPr>
      <p:sp>
        <p:nvSpPr>
          <p:cNvPr id="21" name="Picture Placeholder 20">
            <a:extLst>
              <a:ext uri="{FF2B5EF4-FFF2-40B4-BE49-F238E27FC236}">
                <a16:creationId xmlns:a16="http://schemas.microsoft.com/office/drawing/2014/main" id="{25E961FD-291E-4942-B84C-5A716FDD4302}"/>
              </a:ext>
            </a:extLst>
          </p:cNvPr>
          <p:cNvSpPr>
            <a:spLocks noGrp="1"/>
          </p:cNvSpPr>
          <p:nvPr>
            <p:ph type="pic" sz="quarter" idx="13"/>
          </p:nvPr>
        </p:nvSpPr>
        <p:spPr>
          <a:xfrm>
            <a:off x="304800" y="304799"/>
            <a:ext cx="11572875" cy="3538728"/>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a:lstStyle>
            <a:lvl1pPr marL="0" indent="0">
              <a:buNone/>
              <a:defRPr/>
            </a:lvl1pPr>
          </a:lstStyle>
          <a:p>
            <a:endParaRPr lang="en-US"/>
          </a:p>
        </p:txBody>
      </p:sp>
      <p:sp>
        <p:nvSpPr>
          <p:cNvPr id="13" name="Прямоугольник 2">
            <a:extLst>
              <a:ext uri="{FF2B5EF4-FFF2-40B4-BE49-F238E27FC236}">
                <a16:creationId xmlns:a16="http://schemas.microsoft.com/office/drawing/2014/main" id="{B7877920-6C8D-4802-81F7-DCDE19AEA2A6}"/>
              </a:ext>
            </a:extLst>
          </p:cNvPr>
          <p:cNvSpPr/>
          <p:nvPr userDrawn="1"/>
        </p:nvSpPr>
        <p:spPr>
          <a:xfrm>
            <a:off x="304800" y="4159116"/>
            <a:ext cx="8899100" cy="2386744"/>
          </a:xfrm>
          <a:prstGeom prst="rect">
            <a:avLst/>
          </a:prstGeom>
          <a:solidFill>
            <a:srgbClr val="1A4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Прямоугольник 11">
            <a:extLst>
              <a:ext uri="{FF2B5EF4-FFF2-40B4-BE49-F238E27FC236}">
                <a16:creationId xmlns:a16="http://schemas.microsoft.com/office/drawing/2014/main" id="{AC6E8A01-1018-4AFE-A229-B735D9B018CB}"/>
              </a:ext>
            </a:extLst>
          </p:cNvPr>
          <p:cNvSpPr/>
          <p:nvPr userDrawn="1"/>
        </p:nvSpPr>
        <p:spPr>
          <a:xfrm>
            <a:off x="9526469" y="4159116"/>
            <a:ext cx="2351843" cy="2386744"/>
          </a:xfrm>
          <a:prstGeom prst="rect">
            <a:avLst/>
          </a:prstGeom>
          <a:solidFill>
            <a:srgbClr val="8FB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5" name="Graphic 14">
            <a:extLst>
              <a:ext uri="{FF2B5EF4-FFF2-40B4-BE49-F238E27FC236}">
                <a16:creationId xmlns:a16="http://schemas.microsoft.com/office/drawing/2014/main" id="{3665694F-8DF2-4937-B609-8F95E258987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103271" y="5097963"/>
            <a:ext cx="1198238" cy="509050"/>
          </a:xfrm>
          <a:prstGeom prst="rect">
            <a:avLst/>
          </a:prstGeom>
        </p:spPr>
      </p:pic>
      <p:cxnSp>
        <p:nvCxnSpPr>
          <p:cNvPr id="19" name="Straight Connector 18">
            <a:extLst>
              <a:ext uri="{FF2B5EF4-FFF2-40B4-BE49-F238E27FC236}">
                <a16:creationId xmlns:a16="http://schemas.microsoft.com/office/drawing/2014/main" id="{7C450DC8-B6F7-403F-8C0C-54545608D944}"/>
              </a:ext>
            </a:extLst>
          </p:cNvPr>
          <p:cNvCxnSpPr/>
          <p:nvPr userDrawn="1"/>
        </p:nvCxnSpPr>
        <p:spPr>
          <a:xfrm>
            <a:off x="730471" y="5249772"/>
            <a:ext cx="597962" cy="0"/>
          </a:xfrm>
          <a:prstGeom prst="line">
            <a:avLst/>
          </a:prstGeom>
          <a:ln w="76200">
            <a:solidFill>
              <a:srgbClr val="EC5153"/>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65534C59-34ED-4253-B5D0-0B6A3FABBF6D}"/>
              </a:ext>
            </a:extLst>
          </p:cNvPr>
          <p:cNvSpPr>
            <a:spLocks noGrp="1"/>
          </p:cNvSpPr>
          <p:nvPr>
            <p:ph type="ctrTitle" hasCustomPrompt="1"/>
          </p:nvPr>
        </p:nvSpPr>
        <p:spPr>
          <a:xfrm>
            <a:off x="622817" y="4399360"/>
            <a:ext cx="8266176" cy="701731"/>
          </a:xfrm>
        </p:spPr>
        <p:txBody>
          <a:bodyPr anchor="t"/>
          <a:lstStyle>
            <a:lvl1pPr algn="l">
              <a:defRPr sz="4400">
                <a:solidFill>
                  <a:schemeClr val="bg1"/>
                </a:solidFill>
              </a:defRPr>
            </a:lvl1pPr>
          </a:lstStyle>
          <a:p>
            <a:r>
              <a:rPr lang="en-US"/>
              <a:t>YOUR DECK’S TITLE GOES HERE</a:t>
            </a:r>
          </a:p>
        </p:txBody>
      </p:sp>
      <p:sp>
        <p:nvSpPr>
          <p:cNvPr id="3" name="Subtitle 2">
            <a:extLst>
              <a:ext uri="{FF2B5EF4-FFF2-40B4-BE49-F238E27FC236}">
                <a16:creationId xmlns:a16="http://schemas.microsoft.com/office/drawing/2014/main" id="{1455C329-DC2F-488E-861C-64EAB89C8320}"/>
              </a:ext>
            </a:extLst>
          </p:cNvPr>
          <p:cNvSpPr>
            <a:spLocks noGrp="1"/>
          </p:cNvSpPr>
          <p:nvPr>
            <p:ph type="subTitle" idx="1" hasCustomPrompt="1"/>
          </p:nvPr>
        </p:nvSpPr>
        <p:spPr>
          <a:xfrm>
            <a:off x="622817" y="5332289"/>
            <a:ext cx="8266176" cy="1069848"/>
          </a:xfrm>
        </p:spPr>
        <p:txBody>
          <a:bodyPr>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Your Deck’s sub-title goes here. Just make sure it doesn’t exceed two lines!</a:t>
            </a:r>
          </a:p>
        </p:txBody>
      </p:sp>
    </p:spTree>
    <p:extLst>
      <p:ext uri="{BB962C8B-B14F-4D97-AF65-F5344CB8AC3E}">
        <p14:creationId xmlns:p14="http://schemas.microsoft.com/office/powerpoint/2010/main" val="66443185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Title Slide 2">
    <p:spTree>
      <p:nvGrpSpPr>
        <p:cNvPr id="1" name=""/>
        <p:cNvGrpSpPr/>
        <p:nvPr/>
      </p:nvGrpSpPr>
      <p:grpSpPr>
        <a:xfrm>
          <a:off x="0" y="0"/>
          <a:ext cx="0" cy="0"/>
          <a:chOff x="0" y="0"/>
          <a:chExt cx="0" cy="0"/>
        </a:xfrm>
      </p:grpSpPr>
      <p:sp>
        <p:nvSpPr>
          <p:cNvPr id="21" name="Picture Placeholder 20">
            <a:extLst>
              <a:ext uri="{FF2B5EF4-FFF2-40B4-BE49-F238E27FC236}">
                <a16:creationId xmlns:a16="http://schemas.microsoft.com/office/drawing/2014/main" id="{25E961FD-291E-4942-B84C-5A716FDD4302}"/>
              </a:ext>
            </a:extLst>
          </p:cNvPr>
          <p:cNvSpPr>
            <a:spLocks noGrp="1"/>
          </p:cNvSpPr>
          <p:nvPr>
            <p:ph type="pic" sz="quarter" idx="13"/>
          </p:nvPr>
        </p:nvSpPr>
        <p:spPr>
          <a:xfrm>
            <a:off x="304800" y="304799"/>
            <a:ext cx="11572875" cy="3538728"/>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a:lstStyle>
            <a:lvl1pPr marL="0" indent="0">
              <a:buNone/>
              <a:defRPr/>
            </a:lvl1pPr>
          </a:lstStyle>
          <a:p>
            <a:endParaRPr lang="en-US"/>
          </a:p>
        </p:txBody>
      </p:sp>
      <p:sp>
        <p:nvSpPr>
          <p:cNvPr id="13" name="Прямоугольник 2">
            <a:extLst>
              <a:ext uri="{FF2B5EF4-FFF2-40B4-BE49-F238E27FC236}">
                <a16:creationId xmlns:a16="http://schemas.microsoft.com/office/drawing/2014/main" id="{B7877920-6C8D-4802-81F7-DCDE19AEA2A6}"/>
              </a:ext>
            </a:extLst>
          </p:cNvPr>
          <p:cNvSpPr/>
          <p:nvPr userDrawn="1"/>
        </p:nvSpPr>
        <p:spPr>
          <a:xfrm>
            <a:off x="2992323" y="4159116"/>
            <a:ext cx="8899100" cy="2386744"/>
          </a:xfrm>
          <a:prstGeom prst="rect">
            <a:avLst/>
          </a:prstGeom>
          <a:solidFill>
            <a:srgbClr val="1A4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Прямоугольник 11">
            <a:extLst>
              <a:ext uri="{FF2B5EF4-FFF2-40B4-BE49-F238E27FC236}">
                <a16:creationId xmlns:a16="http://schemas.microsoft.com/office/drawing/2014/main" id="{AC6E8A01-1018-4AFE-A229-B735D9B018CB}"/>
              </a:ext>
            </a:extLst>
          </p:cNvPr>
          <p:cNvSpPr/>
          <p:nvPr userDrawn="1"/>
        </p:nvSpPr>
        <p:spPr>
          <a:xfrm>
            <a:off x="304800" y="4159116"/>
            <a:ext cx="2351843" cy="2386744"/>
          </a:xfrm>
          <a:prstGeom prst="rect">
            <a:avLst/>
          </a:prstGeom>
          <a:solidFill>
            <a:srgbClr val="8FB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5" name="Graphic 14">
            <a:extLst>
              <a:ext uri="{FF2B5EF4-FFF2-40B4-BE49-F238E27FC236}">
                <a16:creationId xmlns:a16="http://schemas.microsoft.com/office/drawing/2014/main" id="{3665694F-8DF2-4937-B609-8F95E258987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81602" y="5097963"/>
            <a:ext cx="1198238" cy="509050"/>
          </a:xfrm>
          <a:prstGeom prst="rect">
            <a:avLst/>
          </a:prstGeom>
        </p:spPr>
      </p:pic>
      <p:cxnSp>
        <p:nvCxnSpPr>
          <p:cNvPr id="19" name="Straight Connector 18">
            <a:extLst>
              <a:ext uri="{FF2B5EF4-FFF2-40B4-BE49-F238E27FC236}">
                <a16:creationId xmlns:a16="http://schemas.microsoft.com/office/drawing/2014/main" id="{7C450DC8-B6F7-403F-8C0C-54545608D944}"/>
              </a:ext>
            </a:extLst>
          </p:cNvPr>
          <p:cNvCxnSpPr/>
          <p:nvPr userDrawn="1"/>
        </p:nvCxnSpPr>
        <p:spPr>
          <a:xfrm>
            <a:off x="3417994" y="5249772"/>
            <a:ext cx="597962" cy="0"/>
          </a:xfrm>
          <a:prstGeom prst="line">
            <a:avLst/>
          </a:prstGeom>
          <a:ln w="76200">
            <a:solidFill>
              <a:srgbClr val="EC5153"/>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65534C59-34ED-4253-B5D0-0B6A3FABBF6D}"/>
              </a:ext>
            </a:extLst>
          </p:cNvPr>
          <p:cNvSpPr>
            <a:spLocks noGrp="1"/>
          </p:cNvSpPr>
          <p:nvPr>
            <p:ph type="ctrTitle" hasCustomPrompt="1"/>
          </p:nvPr>
        </p:nvSpPr>
        <p:spPr>
          <a:xfrm>
            <a:off x="3310340" y="4399360"/>
            <a:ext cx="8266176" cy="701731"/>
          </a:xfrm>
        </p:spPr>
        <p:txBody>
          <a:bodyPr anchor="t"/>
          <a:lstStyle>
            <a:lvl1pPr algn="l">
              <a:defRPr sz="4400">
                <a:solidFill>
                  <a:schemeClr val="bg1"/>
                </a:solidFill>
              </a:defRPr>
            </a:lvl1pPr>
          </a:lstStyle>
          <a:p>
            <a:r>
              <a:rPr lang="en-US"/>
              <a:t>YOUR DECK’S TITLE GOES HERE</a:t>
            </a:r>
          </a:p>
        </p:txBody>
      </p:sp>
      <p:sp>
        <p:nvSpPr>
          <p:cNvPr id="3" name="Subtitle 2">
            <a:extLst>
              <a:ext uri="{FF2B5EF4-FFF2-40B4-BE49-F238E27FC236}">
                <a16:creationId xmlns:a16="http://schemas.microsoft.com/office/drawing/2014/main" id="{1455C329-DC2F-488E-861C-64EAB89C8320}"/>
              </a:ext>
            </a:extLst>
          </p:cNvPr>
          <p:cNvSpPr>
            <a:spLocks noGrp="1"/>
          </p:cNvSpPr>
          <p:nvPr>
            <p:ph type="subTitle" idx="1" hasCustomPrompt="1"/>
          </p:nvPr>
        </p:nvSpPr>
        <p:spPr>
          <a:xfrm>
            <a:off x="3310340" y="5332289"/>
            <a:ext cx="8266176" cy="1069848"/>
          </a:xfrm>
        </p:spPr>
        <p:txBody>
          <a:bodyPr>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Your Deck’s sub-title goes here. Just make sure it doesn’t exceed two lines!</a:t>
            </a:r>
          </a:p>
        </p:txBody>
      </p:sp>
    </p:spTree>
    <p:extLst>
      <p:ext uri="{BB962C8B-B14F-4D97-AF65-F5344CB8AC3E}">
        <p14:creationId xmlns:p14="http://schemas.microsoft.com/office/powerpoint/2010/main" val="308752940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secHead" preserve="1">
  <p:cSld name="Transition 1">
    <p:spTree>
      <p:nvGrpSpPr>
        <p:cNvPr id="1" name=""/>
        <p:cNvGrpSpPr/>
        <p:nvPr/>
      </p:nvGrpSpPr>
      <p:grpSpPr>
        <a:xfrm>
          <a:off x="0" y="0"/>
          <a:ext cx="0" cy="0"/>
          <a:chOff x="0" y="0"/>
          <a:chExt cx="0" cy="0"/>
        </a:xfrm>
      </p:grpSpPr>
      <p:sp>
        <p:nvSpPr>
          <p:cNvPr id="8" name="Прямоугольник 28">
            <a:extLst>
              <a:ext uri="{FF2B5EF4-FFF2-40B4-BE49-F238E27FC236}">
                <a16:creationId xmlns:a16="http://schemas.microsoft.com/office/drawing/2014/main" id="{00F98947-48BE-4678-805E-54C7D3A5418A}"/>
              </a:ext>
            </a:extLst>
          </p:cNvPr>
          <p:cNvSpPr/>
          <p:nvPr/>
        </p:nvSpPr>
        <p:spPr>
          <a:xfrm>
            <a:off x="304800" y="304800"/>
            <a:ext cx="11582400" cy="6248400"/>
          </a:xfrm>
          <a:prstGeom prst="rect">
            <a:avLst/>
          </a:prstGeom>
          <a:solidFill>
            <a:srgbClr val="1A4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3737DD"/>
              </a:solidFill>
              <a:effectLst/>
              <a:uLnTx/>
              <a:uFillTx/>
              <a:latin typeface="Calibri" panose="020F0502020204030204"/>
              <a:ea typeface="+mn-ea"/>
              <a:cs typeface="+mn-cs"/>
            </a:endParaRPr>
          </a:p>
        </p:txBody>
      </p:sp>
      <p:cxnSp>
        <p:nvCxnSpPr>
          <p:cNvPr id="9" name="Straight Connector 8">
            <a:extLst>
              <a:ext uri="{FF2B5EF4-FFF2-40B4-BE49-F238E27FC236}">
                <a16:creationId xmlns:a16="http://schemas.microsoft.com/office/drawing/2014/main" id="{1A7458D1-E74D-4D21-9BE4-97F658C9ED21}"/>
              </a:ext>
            </a:extLst>
          </p:cNvPr>
          <p:cNvCxnSpPr/>
          <p:nvPr/>
        </p:nvCxnSpPr>
        <p:spPr>
          <a:xfrm>
            <a:off x="5797019" y="3429000"/>
            <a:ext cx="597962" cy="0"/>
          </a:xfrm>
          <a:prstGeom prst="line">
            <a:avLst/>
          </a:prstGeom>
          <a:ln w="76200">
            <a:solidFill>
              <a:srgbClr val="EC5153"/>
            </a:solidFill>
          </a:ln>
        </p:spPr>
        <p:style>
          <a:lnRef idx="1">
            <a:schemeClr val="accent1"/>
          </a:lnRef>
          <a:fillRef idx="0">
            <a:schemeClr val="accent1"/>
          </a:fillRef>
          <a:effectRef idx="0">
            <a:schemeClr val="accent1"/>
          </a:effectRef>
          <a:fontRef idx="minor">
            <a:schemeClr val="tx1"/>
          </a:fontRef>
        </p:style>
      </p:cxnSp>
      <p:sp>
        <p:nvSpPr>
          <p:cNvPr id="12" name="Прямоугольник 11">
            <a:extLst>
              <a:ext uri="{FF2B5EF4-FFF2-40B4-BE49-F238E27FC236}">
                <a16:creationId xmlns:a16="http://schemas.microsoft.com/office/drawing/2014/main" id="{B37699F4-DD53-46D4-8DD3-A8170FF960AE}"/>
              </a:ext>
            </a:extLst>
          </p:cNvPr>
          <p:cNvSpPr/>
          <p:nvPr/>
        </p:nvSpPr>
        <p:spPr>
          <a:xfrm>
            <a:off x="5639445" y="5895975"/>
            <a:ext cx="913111" cy="413727"/>
          </a:xfrm>
          <a:prstGeom prst="rect">
            <a:avLst/>
          </a:prstGeom>
          <a:solidFill>
            <a:srgbClr val="EC51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Graphic 12">
            <a:extLst>
              <a:ext uri="{FF2B5EF4-FFF2-40B4-BE49-F238E27FC236}">
                <a16:creationId xmlns:a16="http://schemas.microsoft.com/office/drawing/2014/main" id="{71123FAC-05A1-4CB3-B8EA-CF7C5BFA7DD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723994" y="5944798"/>
            <a:ext cx="744012" cy="316080"/>
          </a:xfrm>
          <a:prstGeom prst="rect">
            <a:avLst/>
          </a:prstGeom>
        </p:spPr>
      </p:pic>
      <p:sp>
        <p:nvSpPr>
          <p:cNvPr id="2" name="Title 1">
            <a:extLst>
              <a:ext uri="{FF2B5EF4-FFF2-40B4-BE49-F238E27FC236}">
                <a16:creationId xmlns:a16="http://schemas.microsoft.com/office/drawing/2014/main" id="{9D8BD7FE-5910-4840-9838-A66DCA5ABA9A}"/>
              </a:ext>
            </a:extLst>
          </p:cNvPr>
          <p:cNvSpPr>
            <a:spLocks noGrp="1"/>
          </p:cNvSpPr>
          <p:nvPr userDrawn="1">
            <p:ph type="title" hasCustomPrompt="1"/>
          </p:nvPr>
        </p:nvSpPr>
        <p:spPr>
          <a:xfrm>
            <a:off x="3561397" y="1822430"/>
            <a:ext cx="5074920" cy="1311128"/>
          </a:xfrm>
        </p:spPr>
        <p:txBody>
          <a:bodyPr anchor="t"/>
          <a:lstStyle>
            <a:lvl1pPr algn="ctr">
              <a:defRPr sz="4400">
                <a:solidFill>
                  <a:schemeClr val="bg1"/>
                </a:solidFill>
              </a:defRPr>
            </a:lvl1pPr>
          </a:lstStyle>
          <a:p>
            <a:r>
              <a:rPr lang="en-US"/>
              <a:t>YOUR TRANSITION’S TITLE GOES HERE</a:t>
            </a:r>
          </a:p>
        </p:txBody>
      </p:sp>
      <p:sp>
        <p:nvSpPr>
          <p:cNvPr id="3" name="Text Placeholder 2">
            <a:extLst>
              <a:ext uri="{FF2B5EF4-FFF2-40B4-BE49-F238E27FC236}">
                <a16:creationId xmlns:a16="http://schemas.microsoft.com/office/drawing/2014/main" id="{FB0323D5-16CF-4643-8ED4-144A2183D006}"/>
              </a:ext>
            </a:extLst>
          </p:cNvPr>
          <p:cNvSpPr>
            <a:spLocks noGrp="1"/>
          </p:cNvSpPr>
          <p:nvPr userDrawn="1">
            <p:ph type="body" idx="1" hasCustomPrompt="1"/>
          </p:nvPr>
        </p:nvSpPr>
        <p:spPr>
          <a:xfrm>
            <a:off x="3556635" y="3589021"/>
            <a:ext cx="5074920" cy="1581912"/>
          </a:xfrm>
        </p:spPr>
        <p:txBody>
          <a:bodyPr>
            <a:noAutofit/>
          </a:bodyPr>
          <a:lstStyle>
            <a:lvl1pPr marL="0" indent="0" algn="ctr">
              <a:buNone/>
              <a:defRPr sz="27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And your transition’s sub-title can go here. This one can go up to three lines!</a:t>
            </a:r>
          </a:p>
        </p:txBody>
      </p:sp>
      <p:sp>
        <p:nvSpPr>
          <p:cNvPr id="14" name="Freeform: Shape 13">
            <a:extLst>
              <a:ext uri="{FF2B5EF4-FFF2-40B4-BE49-F238E27FC236}">
                <a16:creationId xmlns:a16="http://schemas.microsoft.com/office/drawing/2014/main" id="{502E6161-959F-4D97-A425-DEBED66A1D2A}"/>
              </a:ext>
            </a:extLst>
          </p:cNvPr>
          <p:cNvSpPr/>
          <p:nvPr userDrawn="1"/>
        </p:nvSpPr>
        <p:spPr>
          <a:xfrm>
            <a:off x="9851151" y="773578"/>
            <a:ext cx="2036049" cy="5310352"/>
          </a:xfrm>
          <a:custGeom>
            <a:avLst/>
            <a:gdLst>
              <a:gd name="connsiteX0" fmla="*/ 2032192 w 2036049"/>
              <a:gd name="connsiteY0" fmla="*/ 0 h 5310352"/>
              <a:gd name="connsiteX1" fmla="*/ 2036049 w 2036049"/>
              <a:gd name="connsiteY1" fmla="*/ 329 h 5310352"/>
              <a:gd name="connsiteX2" fmla="*/ 2036049 w 2036049"/>
              <a:gd name="connsiteY2" fmla="*/ 292973 h 5310352"/>
              <a:gd name="connsiteX3" fmla="*/ 2032192 w 2036049"/>
              <a:gd name="connsiteY3" fmla="*/ 292584 h 5310352"/>
              <a:gd name="connsiteX4" fmla="*/ 1821826 w 2036049"/>
              <a:gd name="connsiteY4" fmla="*/ 502948 h 5310352"/>
              <a:gd name="connsiteX5" fmla="*/ 2032192 w 2036049"/>
              <a:gd name="connsiteY5" fmla="*/ 713313 h 5310352"/>
              <a:gd name="connsiteX6" fmla="*/ 2036049 w 2036049"/>
              <a:gd name="connsiteY6" fmla="*/ 712924 h 5310352"/>
              <a:gd name="connsiteX7" fmla="*/ 2036049 w 2036049"/>
              <a:gd name="connsiteY7" fmla="*/ 5301227 h 5310352"/>
              <a:gd name="connsiteX8" fmla="*/ 2030823 w 2036049"/>
              <a:gd name="connsiteY8" fmla="*/ 5310352 h 5310352"/>
              <a:gd name="connsiteX9" fmla="*/ 373375 w 2036049"/>
              <a:gd name="connsiteY9" fmla="*/ 3909180 h 5310352"/>
              <a:gd name="connsiteX10" fmla="*/ 223441 w 2036049"/>
              <a:gd name="connsiteY10" fmla="*/ 4056375 h 5310352"/>
              <a:gd name="connsiteX11" fmla="*/ 40774 w 2036049"/>
              <a:gd name="connsiteY11" fmla="*/ 2889626 h 5310352"/>
              <a:gd name="connsiteX12" fmla="*/ 1019445 w 2036049"/>
              <a:gd name="connsiteY12" fmla="*/ 3606579 h 5310352"/>
              <a:gd name="connsiteX13" fmla="*/ 675157 w 2036049"/>
              <a:gd name="connsiteY13" fmla="*/ 3666546 h 5310352"/>
              <a:gd name="connsiteX14" fmla="*/ 1071257 w 2036049"/>
              <a:gd name="connsiteY14" fmla="*/ 4048191 h 5310352"/>
              <a:gd name="connsiteX15" fmla="*/ 1669566 w 2036049"/>
              <a:gd name="connsiteY15" fmla="*/ 3523594 h 5310352"/>
              <a:gd name="connsiteX16" fmla="*/ 1721159 w 2036049"/>
              <a:gd name="connsiteY16" fmla="*/ 2294770 h 5310352"/>
              <a:gd name="connsiteX17" fmla="*/ 1730492 w 2036049"/>
              <a:gd name="connsiteY17" fmla="*/ 1758294 h 5310352"/>
              <a:gd name="connsiteX18" fmla="*/ 506968 w 2036049"/>
              <a:gd name="connsiteY18" fmla="*/ 1758294 h 5310352"/>
              <a:gd name="connsiteX19" fmla="*/ 506968 w 2036049"/>
              <a:gd name="connsiteY19" fmla="*/ 1292158 h 5310352"/>
              <a:gd name="connsiteX20" fmla="*/ 1738347 w 2036049"/>
              <a:gd name="connsiteY20" fmla="*/ 1292158 h 5310352"/>
              <a:gd name="connsiteX21" fmla="*/ 1744204 w 2036049"/>
              <a:gd name="connsiteY21" fmla="*/ 915330 h 5310352"/>
              <a:gd name="connsiteX22" fmla="*/ 1744724 w 2036049"/>
              <a:gd name="connsiteY22" fmla="*/ 915330 h 5310352"/>
              <a:gd name="connsiteX23" fmla="*/ 1529212 w 2036049"/>
              <a:gd name="connsiteY23" fmla="*/ 502948 h 5310352"/>
              <a:gd name="connsiteX24" fmla="*/ 2032192 w 2036049"/>
              <a:gd name="connsiteY24" fmla="*/ 0 h 5310352"/>
              <a:gd name="connsiteX25" fmla="*/ 1714727 w 2036049"/>
              <a:gd name="connsiteY25" fmla="*/ 2652767 h 5310352"/>
              <a:gd name="connsiteX26" fmla="*/ 1706406 w 2036049"/>
              <a:gd name="connsiteY26" fmla="*/ 3086224 h 5310352"/>
              <a:gd name="connsiteX27" fmla="*/ 1714727 w 2036049"/>
              <a:gd name="connsiteY27" fmla="*/ 2652767 h 5310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036049" h="5310352">
                <a:moveTo>
                  <a:pt x="2032192" y="0"/>
                </a:moveTo>
                <a:lnTo>
                  <a:pt x="2036049" y="329"/>
                </a:lnTo>
                <a:lnTo>
                  <a:pt x="2036049" y="292973"/>
                </a:lnTo>
                <a:lnTo>
                  <a:pt x="2032192" y="292584"/>
                </a:lnTo>
                <a:cubicBezTo>
                  <a:pt x="1916006" y="292584"/>
                  <a:pt x="1821826" y="386791"/>
                  <a:pt x="1821826" y="502948"/>
                </a:cubicBezTo>
                <a:cubicBezTo>
                  <a:pt x="1821826" y="619133"/>
                  <a:pt x="1916006" y="713313"/>
                  <a:pt x="2032192" y="713313"/>
                </a:cubicBezTo>
                <a:lnTo>
                  <a:pt x="2036049" y="712924"/>
                </a:lnTo>
                <a:lnTo>
                  <a:pt x="2036049" y="5301227"/>
                </a:lnTo>
                <a:lnTo>
                  <a:pt x="2030823" y="5310352"/>
                </a:lnTo>
                <a:cubicBezTo>
                  <a:pt x="1962672" y="5127713"/>
                  <a:pt x="746839" y="4726991"/>
                  <a:pt x="373375" y="3909180"/>
                </a:cubicBezTo>
                <a:cubicBezTo>
                  <a:pt x="357008" y="3928257"/>
                  <a:pt x="288856" y="3993671"/>
                  <a:pt x="223441" y="4056375"/>
                </a:cubicBezTo>
                <a:cubicBezTo>
                  <a:pt x="2620" y="3846476"/>
                  <a:pt x="-46455" y="3173123"/>
                  <a:pt x="40774" y="2889626"/>
                </a:cubicBezTo>
                <a:cubicBezTo>
                  <a:pt x="112812" y="2943517"/>
                  <a:pt x="749576" y="3383022"/>
                  <a:pt x="1019445" y="3606579"/>
                </a:cubicBezTo>
                <a:cubicBezTo>
                  <a:pt x="984001" y="3609316"/>
                  <a:pt x="738656" y="3658363"/>
                  <a:pt x="675157" y="3666546"/>
                </a:cubicBezTo>
                <a:cubicBezTo>
                  <a:pt x="698887" y="3688360"/>
                  <a:pt x="943028" y="3986773"/>
                  <a:pt x="1071257" y="4048191"/>
                </a:cubicBezTo>
                <a:cubicBezTo>
                  <a:pt x="1409058" y="4210057"/>
                  <a:pt x="1585266" y="4121105"/>
                  <a:pt x="1669566" y="3523594"/>
                </a:cubicBezTo>
                <a:cubicBezTo>
                  <a:pt x="812445" y="3324040"/>
                  <a:pt x="725709" y="2551992"/>
                  <a:pt x="1721159" y="2294770"/>
                </a:cubicBezTo>
                <a:cubicBezTo>
                  <a:pt x="1724279" y="2118015"/>
                  <a:pt x="1727481" y="1933214"/>
                  <a:pt x="1730492" y="1758294"/>
                </a:cubicBezTo>
                <a:lnTo>
                  <a:pt x="506968" y="1758294"/>
                </a:lnTo>
                <a:lnTo>
                  <a:pt x="506968" y="1292158"/>
                </a:lnTo>
                <a:lnTo>
                  <a:pt x="1738347" y="1292158"/>
                </a:lnTo>
                <a:cubicBezTo>
                  <a:pt x="1741905" y="1078919"/>
                  <a:pt x="1744204" y="931177"/>
                  <a:pt x="1744204" y="915330"/>
                </a:cubicBezTo>
                <a:lnTo>
                  <a:pt x="1744724" y="915330"/>
                </a:lnTo>
                <a:cubicBezTo>
                  <a:pt x="1614552" y="824434"/>
                  <a:pt x="1529212" y="673763"/>
                  <a:pt x="1529212" y="502948"/>
                </a:cubicBezTo>
                <a:cubicBezTo>
                  <a:pt x="1529212" y="225172"/>
                  <a:pt x="1754413" y="0"/>
                  <a:pt x="2032192" y="0"/>
                </a:cubicBezTo>
                <a:close/>
                <a:moveTo>
                  <a:pt x="1714727" y="2652767"/>
                </a:moveTo>
                <a:cubicBezTo>
                  <a:pt x="1372519" y="2767392"/>
                  <a:pt x="1373586" y="2979016"/>
                  <a:pt x="1706406" y="3086224"/>
                </a:cubicBezTo>
                <a:cubicBezTo>
                  <a:pt x="1708431" y="2990019"/>
                  <a:pt x="1711360" y="2835872"/>
                  <a:pt x="1714727" y="2652767"/>
                </a:cubicBezTo>
                <a:close/>
              </a:path>
            </a:pathLst>
          </a:custGeom>
          <a:solidFill>
            <a:srgbClr val="FFFFFF">
              <a:alpha val="40000"/>
            </a:srgbClr>
          </a:solidFill>
          <a:ln w="2471" cap="flat">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23000"/>
              </a:lnSpc>
              <a:spcBef>
                <a:spcPts val="600"/>
              </a:spcBef>
              <a:spcAft>
                <a:spcPts val="600"/>
              </a:spcAft>
            </a:pPr>
            <a:endParaRPr lang="en-US" sz="1600"/>
          </a:p>
        </p:txBody>
      </p:sp>
      <p:sp>
        <p:nvSpPr>
          <p:cNvPr id="15" name="Freeform: Shape 14">
            <a:extLst>
              <a:ext uri="{FF2B5EF4-FFF2-40B4-BE49-F238E27FC236}">
                <a16:creationId xmlns:a16="http://schemas.microsoft.com/office/drawing/2014/main" id="{D510F7FB-D9D5-4C19-B7C0-F200AACFA448}"/>
              </a:ext>
            </a:extLst>
          </p:cNvPr>
          <p:cNvSpPr/>
          <p:nvPr userDrawn="1"/>
        </p:nvSpPr>
        <p:spPr>
          <a:xfrm>
            <a:off x="304800" y="773907"/>
            <a:ext cx="2025597" cy="5300898"/>
          </a:xfrm>
          <a:custGeom>
            <a:avLst/>
            <a:gdLst>
              <a:gd name="connsiteX0" fmla="*/ 0 w 2025597"/>
              <a:gd name="connsiteY0" fmla="*/ 0 h 5300898"/>
              <a:gd name="connsiteX1" fmla="*/ 82086 w 2025597"/>
              <a:gd name="connsiteY1" fmla="*/ 6998 h 5300898"/>
              <a:gd name="connsiteX2" fmla="*/ 482728 w 2025597"/>
              <a:gd name="connsiteY2" fmla="*/ 377402 h 5300898"/>
              <a:gd name="connsiteX3" fmla="*/ 1197880 w 2025597"/>
              <a:gd name="connsiteY3" fmla="*/ 1291829 h 5300898"/>
              <a:gd name="connsiteX4" fmla="*/ 1521394 w 2025597"/>
              <a:gd name="connsiteY4" fmla="*/ 1291829 h 5300898"/>
              <a:gd name="connsiteX5" fmla="*/ 1521394 w 2025597"/>
              <a:gd name="connsiteY5" fmla="*/ 1757965 h 5300898"/>
              <a:gd name="connsiteX6" fmla="*/ 1184222 w 2025597"/>
              <a:gd name="connsiteY6" fmla="*/ 1757965 h 5300898"/>
              <a:gd name="connsiteX7" fmla="*/ 308736 w 2025597"/>
              <a:gd name="connsiteY7" fmla="*/ 2534502 h 5300898"/>
              <a:gd name="connsiteX8" fmla="*/ 321929 w 2025597"/>
              <a:gd name="connsiteY8" fmla="*/ 3191898 h 5300898"/>
              <a:gd name="connsiteX9" fmla="*/ 324502 w 2025597"/>
              <a:gd name="connsiteY9" fmla="*/ 3224687 h 5300898"/>
              <a:gd name="connsiteX10" fmla="*/ 1084212 w 2025597"/>
              <a:gd name="connsiteY10" fmla="*/ 3949687 h 5300898"/>
              <a:gd name="connsiteX11" fmla="*/ 1350441 w 2025597"/>
              <a:gd name="connsiteY11" fmla="*/ 3666217 h 5300898"/>
              <a:gd name="connsiteX12" fmla="*/ 1006180 w 2025597"/>
              <a:gd name="connsiteY12" fmla="*/ 3606250 h 5300898"/>
              <a:gd name="connsiteX13" fmla="*/ 1984824 w 2025597"/>
              <a:gd name="connsiteY13" fmla="*/ 2889297 h 5300898"/>
              <a:gd name="connsiteX14" fmla="*/ 1802184 w 2025597"/>
              <a:gd name="connsiteY14" fmla="*/ 4056046 h 5300898"/>
              <a:gd name="connsiteX15" fmla="*/ 1652223 w 2025597"/>
              <a:gd name="connsiteY15" fmla="*/ 3908851 h 5300898"/>
              <a:gd name="connsiteX16" fmla="*/ 1191831 w 2025597"/>
              <a:gd name="connsiteY16" fmla="*/ 4495223 h 5300898"/>
              <a:gd name="connsiteX17" fmla="*/ 809882 w 2025597"/>
              <a:gd name="connsiteY17" fmla="*/ 5131489 h 5300898"/>
              <a:gd name="connsiteX18" fmla="*/ 893771 w 2025597"/>
              <a:gd name="connsiteY18" fmla="*/ 4726033 h 5300898"/>
              <a:gd name="connsiteX19" fmla="*/ 6748 w 2025597"/>
              <a:gd name="connsiteY19" fmla="*/ 5289114 h 5300898"/>
              <a:gd name="connsiteX20" fmla="*/ 0 w 2025597"/>
              <a:gd name="connsiteY20" fmla="*/ 5300898 h 5300898"/>
              <a:gd name="connsiteX21" fmla="*/ 0 w 2025597"/>
              <a:gd name="connsiteY21" fmla="*/ 712595 h 5300898"/>
              <a:gd name="connsiteX22" fmla="*/ 38541 w 2025597"/>
              <a:gd name="connsiteY22" fmla="*/ 708710 h 5300898"/>
              <a:gd name="connsiteX23" fmla="*/ 206537 w 2025597"/>
              <a:gd name="connsiteY23" fmla="*/ 502619 h 5300898"/>
              <a:gd name="connsiteX24" fmla="*/ 38541 w 2025597"/>
              <a:gd name="connsiteY24" fmla="*/ 296530 h 5300898"/>
              <a:gd name="connsiteX25" fmla="*/ 0 w 2025597"/>
              <a:gd name="connsiteY25" fmla="*/ 292644 h 5300898"/>
              <a:gd name="connsiteX26" fmla="*/ 0 w 2025597"/>
              <a:gd name="connsiteY26" fmla="*/ 0 h 5300898"/>
              <a:gd name="connsiteX27" fmla="*/ 419394 w 2025597"/>
              <a:gd name="connsiteY27" fmla="*/ 773635 h 5300898"/>
              <a:gd name="connsiteX28" fmla="*/ 281421 w 2025597"/>
              <a:gd name="connsiteY28" fmla="*/ 916643 h 5300898"/>
              <a:gd name="connsiteX29" fmla="*/ 287251 w 2025597"/>
              <a:gd name="connsiteY29" fmla="*/ 1291829 h 5300898"/>
              <a:gd name="connsiteX30" fmla="*/ 809554 w 2025597"/>
              <a:gd name="connsiteY30" fmla="*/ 1291829 h 5300898"/>
              <a:gd name="connsiteX31" fmla="*/ 419394 w 2025597"/>
              <a:gd name="connsiteY31" fmla="*/ 773635 h 5300898"/>
              <a:gd name="connsiteX32" fmla="*/ 295106 w 2025597"/>
              <a:gd name="connsiteY32" fmla="*/ 1757965 h 5300898"/>
              <a:gd name="connsiteX33" fmla="*/ 302250 w 2025597"/>
              <a:gd name="connsiteY33" fmla="*/ 2169060 h 5300898"/>
              <a:gd name="connsiteX34" fmla="*/ 777120 w 2025597"/>
              <a:gd name="connsiteY34" fmla="*/ 1757965 h 5300898"/>
              <a:gd name="connsiteX35" fmla="*/ 295106 w 2025597"/>
              <a:gd name="connsiteY35" fmla="*/ 1757965 h 5300898"/>
              <a:gd name="connsiteX36" fmla="*/ 384086 w 2025597"/>
              <a:gd name="connsiteY36" fmla="*/ 3687456 h 5300898"/>
              <a:gd name="connsiteX37" fmla="*/ 749340 w 2025597"/>
              <a:gd name="connsiteY37" fmla="*/ 4116041 h 5300898"/>
              <a:gd name="connsiteX38" fmla="*/ 384086 w 2025597"/>
              <a:gd name="connsiteY38" fmla="*/ 3687456 h 530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025597" h="5300898">
                <a:moveTo>
                  <a:pt x="0" y="0"/>
                </a:moveTo>
                <a:lnTo>
                  <a:pt x="82086" y="6998"/>
                </a:lnTo>
                <a:cubicBezTo>
                  <a:pt x="277519" y="40718"/>
                  <a:pt x="433968" y="187466"/>
                  <a:pt x="482728" y="377402"/>
                </a:cubicBezTo>
                <a:cubicBezTo>
                  <a:pt x="724351" y="483105"/>
                  <a:pt x="1113334" y="798104"/>
                  <a:pt x="1197880" y="1291829"/>
                </a:cubicBezTo>
                <a:lnTo>
                  <a:pt x="1521394" y="1291829"/>
                </a:lnTo>
                <a:lnTo>
                  <a:pt x="1521394" y="1757965"/>
                </a:lnTo>
                <a:lnTo>
                  <a:pt x="1184222" y="1757965"/>
                </a:lnTo>
                <a:cubicBezTo>
                  <a:pt x="1097432" y="2124228"/>
                  <a:pt x="820310" y="2408847"/>
                  <a:pt x="308736" y="2534502"/>
                </a:cubicBezTo>
                <a:cubicBezTo>
                  <a:pt x="315223" y="2893567"/>
                  <a:pt x="320642" y="3174628"/>
                  <a:pt x="321929" y="3191898"/>
                </a:cubicBezTo>
                <a:cubicBezTo>
                  <a:pt x="322750" y="3203120"/>
                  <a:pt x="323653" y="3213684"/>
                  <a:pt x="324502" y="3224687"/>
                </a:cubicBezTo>
                <a:cubicBezTo>
                  <a:pt x="657787" y="3357923"/>
                  <a:pt x="937427" y="3635070"/>
                  <a:pt x="1084212" y="3949687"/>
                </a:cubicBezTo>
                <a:cubicBezTo>
                  <a:pt x="1203655" y="3839003"/>
                  <a:pt x="1333471" y="3681818"/>
                  <a:pt x="1350441" y="3666217"/>
                </a:cubicBezTo>
                <a:cubicBezTo>
                  <a:pt x="1286942" y="3658034"/>
                  <a:pt x="1041597" y="3608987"/>
                  <a:pt x="1006180" y="3606250"/>
                </a:cubicBezTo>
                <a:cubicBezTo>
                  <a:pt x="1276049" y="3382693"/>
                  <a:pt x="1912813" y="2943188"/>
                  <a:pt x="1984824" y="2889297"/>
                </a:cubicBezTo>
                <a:cubicBezTo>
                  <a:pt x="2072052" y="3172794"/>
                  <a:pt x="2022978" y="3846147"/>
                  <a:pt x="1802184" y="4056046"/>
                </a:cubicBezTo>
                <a:cubicBezTo>
                  <a:pt x="1736742" y="3993342"/>
                  <a:pt x="1668618" y="3927928"/>
                  <a:pt x="1652223" y="3908851"/>
                </a:cubicBezTo>
                <a:cubicBezTo>
                  <a:pt x="1549065" y="4134734"/>
                  <a:pt x="1381588" y="4328787"/>
                  <a:pt x="1191831" y="4495223"/>
                </a:cubicBezTo>
                <a:cubicBezTo>
                  <a:pt x="1171714" y="4733641"/>
                  <a:pt x="1055063" y="4959963"/>
                  <a:pt x="809882" y="5131489"/>
                </a:cubicBezTo>
                <a:cubicBezTo>
                  <a:pt x="867715" y="5032055"/>
                  <a:pt x="896043" y="4887542"/>
                  <a:pt x="893771" y="4726033"/>
                </a:cubicBezTo>
                <a:cubicBezTo>
                  <a:pt x="493612" y="5003306"/>
                  <a:pt x="88642" y="5180100"/>
                  <a:pt x="6748" y="5289114"/>
                </a:cubicBezTo>
                <a:lnTo>
                  <a:pt x="0" y="5300898"/>
                </a:lnTo>
                <a:lnTo>
                  <a:pt x="0" y="712595"/>
                </a:lnTo>
                <a:lnTo>
                  <a:pt x="38541" y="708710"/>
                </a:lnTo>
                <a:cubicBezTo>
                  <a:pt x="134409" y="689095"/>
                  <a:pt x="206537" y="604281"/>
                  <a:pt x="206537" y="502619"/>
                </a:cubicBezTo>
                <a:cubicBezTo>
                  <a:pt x="206537" y="400982"/>
                  <a:pt x="134409" y="316150"/>
                  <a:pt x="38541" y="296530"/>
                </a:cubicBezTo>
                <a:lnTo>
                  <a:pt x="0" y="292644"/>
                </a:lnTo>
                <a:lnTo>
                  <a:pt x="0" y="0"/>
                </a:lnTo>
                <a:close/>
                <a:moveTo>
                  <a:pt x="419394" y="773635"/>
                </a:moveTo>
                <a:cubicBezTo>
                  <a:pt x="383265" y="829963"/>
                  <a:pt x="336435" y="878681"/>
                  <a:pt x="281421" y="916643"/>
                </a:cubicBezTo>
                <a:cubicBezTo>
                  <a:pt x="281531" y="937991"/>
                  <a:pt x="283802" y="1083407"/>
                  <a:pt x="287251" y="1291829"/>
                </a:cubicBezTo>
                <a:lnTo>
                  <a:pt x="809554" y="1291829"/>
                </a:lnTo>
                <a:cubicBezTo>
                  <a:pt x="773343" y="1102648"/>
                  <a:pt x="664876" y="921542"/>
                  <a:pt x="419394" y="773635"/>
                </a:cubicBezTo>
                <a:close/>
                <a:moveTo>
                  <a:pt x="295106" y="1757965"/>
                </a:moveTo>
                <a:cubicBezTo>
                  <a:pt x="297405" y="1891885"/>
                  <a:pt x="299841" y="2031581"/>
                  <a:pt x="302250" y="2169060"/>
                </a:cubicBezTo>
                <a:cubicBezTo>
                  <a:pt x="595246" y="2071076"/>
                  <a:pt x="721586" y="1905680"/>
                  <a:pt x="777120" y="1757965"/>
                </a:cubicBezTo>
                <a:lnTo>
                  <a:pt x="295106" y="1757965"/>
                </a:lnTo>
                <a:close/>
                <a:moveTo>
                  <a:pt x="384086" y="3687456"/>
                </a:moveTo>
                <a:cubicBezTo>
                  <a:pt x="453770" y="4023449"/>
                  <a:pt x="568451" y="4139962"/>
                  <a:pt x="749340" y="4116041"/>
                </a:cubicBezTo>
                <a:cubicBezTo>
                  <a:pt x="665286" y="3942023"/>
                  <a:pt x="544037" y="3787520"/>
                  <a:pt x="384086" y="3687456"/>
                </a:cubicBezTo>
                <a:close/>
              </a:path>
            </a:pathLst>
          </a:custGeom>
          <a:solidFill>
            <a:srgbClr val="FFFFFF">
              <a:alpha val="40000"/>
            </a:srgbClr>
          </a:solidFill>
          <a:ln w="2471" cap="flat">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lnSpc>
                <a:spcPct val="123000"/>
              </a:lnSpc>
              <a:spcBef>
                <a:spcPts val="600"/>
              </a:spcBef>
              <a:spcAft>
                <a:spcPts val="600"/>
              </a:spcAft>
            </a:pPr>
            <a:endParaRPr lang="en-US" sz="1600"/>
          </a:p>
        </p:txBody>
      </p:sp>
    </p:spTree>
    <p:extLst>
      <p:ext uri="{BB962C8B-B14F-4D97-AF65-F5344CB8AC3E}">
        <p14:creationId xmlns:p14="http://schemas.microsoft.com/office/powerpoint/2010/main" val="161859711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secHead" preserve="1">
  <p:cSld name="Transition 2">
    <p:spTree>
      <p:nvGrpSpPr>
        <p:cNvPr id="1" name=""/>
        <p:cNvGrpSpPr/>
        <p:nvPr/>
      </p:nvGrpSpPr>
      <p:grpSpPr>
        <a:xfrm>
          <a:off x="0" y="0"/>
          <a:ext cx="0" cy="0"/>
          <a:chOff x="0" y="0"/>
          <a:chExt cx="0" cy="0"/>
        </a:xfrm>
      </p:grpSpPr>
      <p:sp>
        <p:nvSpPr>
          <p:cNvPr id="15" name="Прямоугольник 28">
            <a:extLst>
              <a:ext uri="{FF2B5EF4-FFF2-40B4-BE49-F238E27FC236}">
                <a16:creationId xmlns:a16="http://schemas.microsoft.com/office/drawing/2014/main" id="{E5A4F19E-E151-4030-A849-5944CAF89A02}"/>
              </a:ext>
            </a:extLst>
          </p:cNvPr>
          <p:cNvSpPr/>
          <p:nvPr/>
        </p:nvSpPr>
        <p:spPr>
          <a:xfrm>
            <a:off x="304800" y="304800"/>
            <a:ext cx="11582400" cy="6248400"/>
          </a:xfrm>
          <a:prstGeom prst="rect">
            <a:avLst/>
          </a:prstGeom>
          <a:solidFill>
            <a:srgbClr val="EC51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3737DD"/>
              </a:solidFill>
              <a:effectLst/>
              <a:uLnTx/>
              <a:uFillTx/>
              <a:latin typeface="Calibri" panose="020F0502020204030204"/>
              <a:ea typeface="+mn-ea"/>
              <a:cs typeface="+mn-cs"/>
            </a:endParaRPr>
          </a:p>
        </p:txBody>
      </p:sp>
      <p:cxnSp>
        <p:nvCxnSpPr>
          <p:cNvPr id="16" name="Straight Connector 15">
            <a:extLst>
              <a:ext uri="{FF2B5EF4-FFF2-40B4-BE49-F238E27FC236}">
                <a16:creationId xmlns:a16="http://schemas.microsoft.com/office/drawing/2014/main" id="{F5EBB13D-1295-4E24-9EA8-1CE2580F40E4}"/>
              </a:ext>
            </a:extLst>
          </p:cNvPr>
          <p:cNvCxnSpPr/>
          <p:nvPr/>
        </p:nvCxnSpPr>
        <p:spPr>
          <a:xfrm>
            <a:off x="5797019" y="3429000"/>
            <a:ext cx="597962" cy="0"/>
          </a:xfrm>
          <a:prstGeom prst="line">
            <a:avLst/>
          </a:prstGeom>
          <a:ln w="76200">
            <a:solidFill>
              <a:srgbClr val="1A497F"/>
            </a:solidFill>
          </a:ln>
        </p:spPr>
        <p:style>
          <a:lnRef idx="1">
            <a:schemeClr val="accent1"/>
          </a:lnRef>
          <a:fillRef idx="0">
            <a:schemeClr val="accent1"/>
          </a:fillRef>
          <a:effectRef idx="0">
            <a:schemeClr val="accent1"/>
          </a:effectRef>
          <a:fontRef idx="minor">
            <a:schemeClr val="tx1"/>
          </a:fontRef>
        </p:style>
      </p:cxnSp>
      <p:sp>
        <p:nvSpPr>
          <p:cNvPr id="19" name="Прямоугольник 11">
            <a:extLst>
              <a:ext uri="{FF2B5EF4-FFF2-40B4-BE49-F238E27FC236}">
                <a16:creationId xmlns:a16="http://schemas.microsoft.com/office/drawing/2014/main" id="{F3E0247C-306E-4AA7-B1F0-E4264EA5E67A}"/>
              </a:ext>
            </a:extLst>
          </p:cNvPr>
          <p:cNvSpPr/>
          <p:nvPr/>
        </p:nvSpPr>
        <p:spPr>
          <a:xfrm>
            <a:off x="5639445" y="5895975"/>
            <a:ext cx="913111" cy="413727"/>
          </a:xfrm>
          <a:prstGeom prst="rect">
            <a:avLst/>
          </a:prstGeom>
          <a:solidFill>
            <a:srgbClr val="1A4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0" name="Graphic 19">
            <a:extLst>
              <a:ext uri="{FF2B5EF4-FFF2-40B4-BE49-F238E27FC236}">
                <a16:creationId xmlns:a16="http://schemas.microsoft.com/office/drawing/2014/main" id="{A50CEBB8-8A56-4B9E-839E-93E88D4B692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723994" y="5944798"/>
            <a:ext cx="744012" cy="316080"/>
          </a:xfrm>
          <a:prstGeom prst="rect">
            <a:avLst/>
          </a:prstGeom>
        </p:spPr>
      </p:pic>
      <p:sp>
        <p:nvSpPr>
          <p:cNvPr id="2" name="Title 1">
            <a:extLst>
              <a:ext uri="{FF2B5EF4-FFF2-40B4-BE49-F238E27FC236}">
                <a16:creationId xmlns:a16="http://schemas.microsoft.com/office/drawing/2014/main" id="{9D8BD7FE-5910-4840-9838-A66DCA5ABA9A}"/>
              </a:ext>
            </a:extLst>
          </p:cNvPr>
          <p:cNvSpPr>
            <a:spLocks noGrp="1"/>
          </p:cNvSpPr>
          <p:nvPr userDrawn="1">
            <p:ph type="title" hasCustomPrompt="1"/>
          </p:nvPr>
        </p:nvSpPr>
        <p:spPr>
          <a:xfrm>
            <a:off x="3561397" y="1822430"/>
            <a:ext cx="5074920" cy="1311128"/>
          </a:xfrm>
        </p:spPr>
        <p:txBody>
          <a:bodyPr anchor="t"/>
          <a:lstStyle>
            <a:lvl1pPr algn="ctr">
              <a:defRPr sz="4400">
                <a:solidFill>
                  <a:schemeClr val="bg1"/>
                </a:solidFill>
              </a:defRPr>
            </a:lvl1pPr>
          </a:lstStyle>
          <a:p>
            <a:r>
              <a:rPr lang="en-US"/>
              <a:t>YOUR TRANSITION’S TITLE GOES HERE</a:t>
            </a:r>
          </a:p>
        </p:txBody>
      </p:sp>
      <p:sp>
        <p:nvSpPr>
          <p:cNvPr id="3" name="Text Placeholder 2">
            <a:extLst>
              <a:ext uri="{FF2B5EF4-FFF2-40B4-BE49-F238E27FC236}">
                <a16:creationId xmlns:a16="http://schemas.microsoft.com/office/drawing/2014/main" id="{FB0323D5-16CF-4643-8ED4-144A2183D006}"/>
              </a:ext>
            </a:extLst>
          </p:cNvPr>
          <p:cNvSpPr>
            <a:spLocks noGrp="1"/>
          </p:cNvSpPr>
          <p:nvPr userDrawn="1">
            <p:ph type="body" idx="1" hasCustomPrompt="1"/>
          </p:nvPr>
        </p:nvSpPr>
        <p:spPr>
          <a:xfrm>
            <a:off x="3556635" y="3589021"/>
            <a:ext cx="5074920" cy="1581912"/>
          </a:xfrm>
        </p:spPr>
        <p:txBody>
          <a:bodyPr>
            <a:noAutofit/>
          </a:bodyPr>
          <a:lstStyle>
            <a:lvl1pPr marL="0" indent="0" algn="ctr">
              <a:buNone/>
              <a:defRPr sz="27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And your transition’s sub-title can go here. This one can go up to three lines!</a:t>
            </a:r>
          </a:p>
        </p:txBody>
      </p:sp>
      <p:sp>
        <p:nvSpPr>
          <p:cNvPr id="11" name="Freeform: Shape 10">
            <a:extLst>
              <a:ext uri="{FF2B5EF4-FFF2-40B4-BE49-F238E27FC236}">
                <a16:creationId xmlns:a16="http://schemas.microsoft.com/office/drawing/2014/main" id="{786A1E2A-4231-4590-B611-2A005950C627}"/>
              </a:ext>
            </a:extLst>
          </p:cNvPr>
          <p:cNvSpPr/>
          <p:nvPr userDrawn="1"/>
        </p:nvSpPr>
        <p:spPr>
          <a:xfrm>
            <a:off x="9851151" y="773578"/>
            <a:ext cx="2036049" cy="5310352"/>
          </a:xfrm>
          <a:custGeom>
            <a:avLst/>
            <a:gdLst>
              <a:gd name="connsiteX0" fmla="*/ 2032192 w 2036049"/>
              <a:gd name="connsiteY0" fmla="*/ 0 h 5310352"/>
              <a:gd name="connsiteX1" fmla="*/ 2036049 w 2036049"/>
              <a:gd name="connsiteY1" fmla="*/ 329 h 5310352"/>
              <a:gd name="connsiteX2" fmla="*/ 2036049 w 2036049"/>
              <a:gd name="connsiteY2" fmla="*/ 292973 h 5310352"/>
              <a:gd name="connsiteX3" fmla="*/ 2032192 w 2036049"/>
              <a:gd name="connsiteY3" fmla="*/ 292584 h 5310352"/>
              <a:gd name="connsiteX4" fmla="*/ 1821826 w 2036049"/>
              <a:gd name="connsiteY4" fmla="*/ 502948 h 5310352"/>
              <a:gd name="connsiteX5" fmla="*/ 2032192 w 2036049"/>
              <a:gd name="connsiteY5" fmla="*/ 713313 h 5310352"/>
              <a:gd name="connsiteX6" fmla="*/ 2036049 w 2036049"/>
              <a:gd name="connsiteY6" fmla="*/ 712924 h 5310352"/>
              <a:gd name="connsiteX7" fmla="*/ 2036049 w 2036049"/>
              <a:gd name="connsiteY7" fmla="*/ 5301227 h 5310352"/>
              <a:gd name="connsiteX8" fmla="*/ 2030823 w 2036049"/>
              <a:gd name="connsiteY8" fmla="*/ 5310352 h 5310352"/>
              <a:gd name="connsiteX9" fmla="*/ 373375 w 2036049"/>
              <a:gd name="connsiteY9" fmla="*/ 3909180 h 5310352"/>
              <a:gd name="connsiteX10" fmla="*/ 223441 w 2036049"/>
              <a:gd name="connsiteY10" fmla="*/ 4056375 h 5310352"/>
              <a:gd name="connsiteX11" fmla="*/ 40774 w 2036049"/>
              <a:gd name="connsiteY11" fmla="*/ 2889626 h 5310352"/>
              <a:gd name="connsiteX12" fmla="*/ 1019445 w 2036049"/>
              <a:gd name="connsiteY12" fmla="*/ 3606579 h 5310352"/>
              <a:gd name="connsiteX13" fmla="*/ 675157 w 2036049"/>
              <a:gd name="connsiteY13" fmla="*/ 3666546 h 5310352"/>
              <a:gd name="connsiteX14" fmla="*/ 1071257 w 2036049"/>
              <a:gd name="connsiteY14" fmla="*/ 4048191 h 5310352"/>
              <a:gd name="connsiteX15" fmla="*/ 1669566 w 2036049"/>
              <a:gd name="connsiteY15" fmla="*/ 3523594 h 5310352"/>
              <a:gd name="connsiteX16" fmla="*/ 1721159 w 2036049"/>
              <a:gd name="connsiteY16" fmla="*/ 2294770 h 5310352"/>
              <a:gd name="connsiteX17" fmla="*/ 1730492 w 2036049"/>
              <a:gd name="connsiteY17" fmla="*/ 1758294 h 5310352"/>
              <a:gd name="connsiteX18" fmla="*/ 506968 w 2036049"/>
              <a:gd name="connsiteY18" fmla="*/ 1758294 h 5310352"/>
              <a:gd name="connsiteX19" fmla="*/ 506968 w 2036049"/>
              <a:gd name="connsiteY19" fmla="*/ 1292158 h 5310352"/>
              <a:gd name="connsiteX20" fmla="*/ 1738347 w 2036049"/>
              <a:gd name="connsiteY20" fmla="*/ 1292158 h 5310352"/>
              <a:gd name="connsiteX21" fmla="*/ 1744204 w 2036049"/>
              <a:gd name="connsiteY21" fmla="*/ 915330 h 5310352"/>
              <a:gd name="connsiteX22" fmla="*/ 1744724 w 2036049"/>
              <a:gd name="connsiteY22" fmla="*/ 915330 h 5310352"/>
              <a:gd name="connsiteX23" fmla="*/ 1529212 w 2036049"/>
              <a:gd name="connsiteY23" fmla="*/ 502948 h 5310352"/>
              <a:gd name="connsiteX24" fmla="*/ 2032192 w 2036049"/>
              <a:gd name="connsiteY24" fmla="*/ 0 h 5310352"/>
              <a:gd name="connsiteX25" fmla="*/ 1714727 w 2036049"/>
              <a:gd name="connsiteY25" fmla="*/ 2652767 h 5310352"/>
              <a:gd name="connsiteX26" fmla="*/ 1706406 w 2036049"/>
              <a:gd name="connsiteY26" fmla="*/ 3086224 h 5310352"/>
              <a:gd name="connsiteX27" fmla="*/ 1714727 w 2036049"/>
              <a:gd name="connsiteY27" fmla="*/ 2652767 h 5310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036049" h="5310352">
                <a:moveTo>
                  <a:pt x="2032192" y="0"/>
                </a:moveTo>
                <a:lnTo>
                  <a:pt x="2036049" y="329"/>
                </a:lnTo>
                <a:lnTo>
                  <a:pt x="2036049" y="292973"/>
                </a:lnTo>
                <a:lnTo>
                  <a:pt x="2032192" y="292584"/>
                </a:lnTo>
                <a:cubicBezTo>
                  <a:pt x="1916006" y="292584"/>
                  <a:pt x="1821826" y="386791"/>
                  <a:pt x="1821826" y="502948"/>
                </a:cubicBezTo>
                <a:cubicBezTo>
                  <a:pt x="1821826" y="619133"/>
                  <a:pt x="1916006" y="713313"/>
                  <a:pt x="2032192" y="713313"/>
                </a:cubicBezTo>
                <a:lnTo>
                  <a:pt x="2036049" y="712924"/>
                </a:lnTo>
                <a:lnTo>
                  <a:pt x="2036049" y="5301227"/>
                </a:lnTo>
                <a:lnTo>
                  <a:pt x="2030823" y="5310352"/>
                </a:lnTo>
                <a:cubicBezTo>
                  <a:pt x="1962672" y="5127713"/>
                  <a:pt x="746839" y="4726991"/>
                  <a:pt x="373375" y="3909180"/>
                </a:cubicBezTo>
                <a:cubicBezTo>
                  <a:pt x="357008" y="3928257"/>
                  <a:pt x="288856" y="3993671"/>
                  <a:pt x="223441" y="4056375"/>
                </a:cubicBezTo>
                <a:cubicBezTo>
                  <a:pt x="2620" y="3846476"/>
                  <a:pt x="-46455" y="3173123"/>
                  <a:pt x="40774" y="2889626"/>
                </a:cubicBezTo>
                <a:cubicBezTo>
                  <a:pt x="112812" y="2943517"/>
                  <a:pt x="749576" y="3383022"/>
                  <a:pt x="1019445" y="3606579"/>
                </a:cubicBezTo>
                <a:cubicBezTo>
                  <a:pt x="984001" y="3609316"/>
                  <a:pt x="738656" y="3658363"/>
                  <a:pt x="675157" y="3666546"/>
                </a:cubicBezTo>
                <a:cubicBezTo>
                  <a:pt x="698887" y="3688360"/>
                  <a:pt x="943028" y="3986773"/>
                  <a:pt x="1071257" y="4048191"/>
                </a:cubicBezTo>
                <a:cubicBezTo>
                  <a:pt x="1409058" y="4210057"/>
                  <a:pt x="1585266" y="4121105"/>
                  <a:pt x="1669566" y="3523594"/>
                </a:cubicBezTo>
                <a:cubicBezTo>
                  <a:pt x="812445" y="3324040"/>
                  <a:pt x="725709" y="2551992"/>
                  <a:pt x="1721159" y="2294770"/>
                </a:cubicBezTo>
                <a:cubicBezTo>
                  <a:pt x="1724279" y="2118015"/>
                  <a:pt x="1727481" y="1933214"/>
                  <a:pt x="1730492" y="1758294"/>
                </a:cubicBezTo>
                <a:lnTo>
                  <a:pt x="506968" y="1758294"/>
                </a:lnTo>
                <a:lnTo>
                  <a:pt x="506968" y="1292158"/>
                </a:lnTo>
                <a:lnTo>
                  <a:pt x="1738347" y="1292158"/>
                </a:lnTo>
                <a:cubicBezTo>
                  <a:pt x="1741905" y="1078919"/>
                  <a:pt x="1744204" y="931177"/>
                  <a:pt x="1744204" y="915330"/>
                </a:cubicBezTo>
                <a:lnTo>
                  <a:pt x="1744724" y="915330"/>
                </a:lnTo>
                <a:cubicBezTo>
                  <a:pt x="1614552" y="824434"/>
                  <a:pt x="1529212" y="673763"/>
                  <a:pt x="1529212" y="502948"/>
                </a:cubicBezTo>
                <a:cubicBezTo>
                  <a:pt x="1529212" y="225172"/>
                  <a:pt x="1754413" y="0"/>
                  <a:pt x="2032192" y="0"/>
                </a:cubicBezTo>
                <a:close/>
                <a:moveTo>
                  <a:pt x="1714727" y="2652767"/>
                </a:moveTo>
                <a:cubicBezTo>
                  <a:pt x="1372519" y="2767392"/>
                  <a:pt x="1373586" y="2979016"/>
                  <a:pt x="1706406" y="3086224"/>
                </a:cubicBezTo>
                <a:cubicBezTo>
                  <a:pt x="1708431" y="2990019"/>
                  <a:pt x="1711360" y="2835872"/>
                  <a:pt x="1714727" y="2652767"/>
                </a:cubicBezTo>
                <a:close/>
              </a:path>
            </a:pathLst>
          </a:custGeom>
          <a:solidFill>
            <a:srgbClr val="FFFFFF">
              <a:alpha val="40000"/>
            </a:srgbClr>
          </a:solidFill>
          <a:ln w="2471" cap="flat">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23000"/>
              </a:lnSpc>
              <a:spcBef>
                <a:spcPts val="600"/>
              </a:spcBef>
              <a:spcAft>
                <a:spcPts val="600"/>
              </a:spcAft>
            </a:pPr>
            <a:endParaRPr lang="en-US" sz="1600"/>
          </a:p>
        </p:txBody>
      </p:sp>
      <p:sp>
        <p:nvSpPr>
          <p:cNvPr id="12" name="Freeform: Shape 11">
            <a:extLst>
              <a:ext uri="{FF2B5EF4-FFF2-40B4-BE49-F238E27FC236}">
                <a16:creationId xmlns:a16="http://schemas.microsoft.com/office/drawing/2014/main" id="{36468555-7C91-4DC4-852B-128263D97165}"/>
              </a:ext>
            </a:extLst>
          </p:cNvPr>
          <p:cNvSpPr/>
          <p:nvPr userDrawn="1"/>
        </p:nvSpPr>
        <p:spPr>
          <a:xfrm>
            <a:off x="304800" y="773907"/>
            <a:ext cx="2025597" cy="5300898"/>
          </a:xfrm>
          <a:custGeom>
            <a:avLst/>
            <a:gdLst>
              <a:gd name="connsiteX0" fmla="*/ 0 w 2025597"/>
              <a:gd name="connsiteY0" fmla="*/ 0 h 5300898"/>
              <a:gd name="connsiteX1" fmla="*/ 82086 w 2025597"/>
              <a:gd name="connsiteY1" fmla="*/ 6998 h 5300898"/>
              <a:gd name="connsiteX2" fmla="*/ 482728 w 2025597"/>
              <a:gd name="connsiteY2" fmla="*/ 377402 h 5300898"/>
              <a:gd name="connsiteX3" fmla="*/ 1197880 w 2025597"/>
              <a:gd name="connsiteY3" fmla="*/ 1291829 h 5300898"/>
              <a:gd name="connsiteX4" fmla="*/ 1521394 w 2025597"/>
              <a:gd name="connsiteY4" fmla="*/ 1291829 h 5300898"/>
              <a:gd name="connsiteX5" fmla="*/ 1521394 w 2025597"/>
              <a:gd name="connsiteY5" fmla="*/ 1757965 h 5300898"/>
              <a:gd name="connsiteX6" fmla="*/ 1184222 w 2025597"/>
              <a:gd name="connsiteY6" fmla="*/ 1757965 h 5300898"/>
              <a:gd name="connsiteX7" fmla="*/ 308736 w 2025597"/>
              <a:gd name="connsiteY7" fmla="*/ 2534502 h 5300898"/>
              <a:gd name="connsiteX8" fmla="*/ 321929 w 2025597"/>
              <a:gd name="connsiteY8" fmla="*/ 3191898 h 5300898"/>
              <a:gd name="connsiteX9" fmla="*/ 324502 w 2025597"/>
              <a:gd name="connsiteY9" fmla="*/ 3224687 h 5300898"/>
              <a:gd name="connsiteX10" fmla="*/ 1084212 w 2025597"/>
              <a:gd name="connsiteY10" fmla="*/ 3949687 h 5300898"/>
              <a:gd name="connsiteX11" fmla="*/ 1350441 w 2025597"/>
              <a:gd name="connsiteY11" fmla="*/ 3666217 h 5300898"/>
              <a:gd name="connsiteX12" fmla="*/ 1006180 w 2025597"/>
              <a:gd name="connsiteY12" fmla="*/ 3606250 h 5300898"/>
              <a:gd name="connsiteX13" fmla="*/ 1984824 w 2025597"/>
              <a:gd name="connsiteY13" fmla="*/ 2889297 h 5300898"/>
              <a:gd name="connsiteX14" fmla="*/ 1802184 w 2025597"/>
              <a:gd name="connsiteY14" fmla="*/ 4056046 h 5300898"/>
              <a:gd name="connsiteX15" fmla="*/ 1652223 w 2025597"/>
              <a:gd name="connsiteY15" fmla="*/ 3908851 h 5300898"/>
              <a:gd name="connsiteX16" fmla="*/ 1191831 w 2025597"/>
              <a:gd name="connsiteY16" fmla="*/ 4495223 h 5300898"/>
              <a:gd name="connsiteX17" fmla="*/ 809882 w 2025597"/>
              <a:gd name="connsiteY17" fmla="*/ 5131489 h 5300898"/>
              <a:gd name="connsiteX18" fmla="*/ 893771 w 2025597"/>
              <a:gd name="connsiteY18" fmla="*/ 4726033 h 5300898"/>
              <a:gd name="connsiteX19" fmla="*/ 6748 w 2025597"/>
              <a:gd name="connsiteY19" fmla="*/ 5289114 h 5300898"/>
              <a:gd name="connsiteX20" fmla="*/ 0 w 2025597"/>
              <a:gd name="connsiteY20" fmla="*/ 5300898 h 5300898"/>
              <a:gd name="connsiteX21" fmla="*/ 0 w 2025597"/>
              <a:gd name="connsiteY21" fmla="*/ 712595 h 5300898"/>
              <a:gd name="connsiteX22" fmla="*/ 38541 w 2025597"/>
              <a:gd name="connsiteY22" fmla="*/ 708710 h 5300898"/>
              <a:gd name="connsiteX23" fmla="*/ 206537 w 2025597"/>
              <a:gd name="connsiteY23" fmla="*/ 502619 h 5300898"/>
              <a:gd name="connsiteX24" fmla="*/ 38541 w 2025597"/>
              <a:gd name="connsiteY24" fmla="*/ 296530 h 5300898"/>
              <a:gd name="connsiteX25" fmla="*/ 0 w 2025597"/>
              <a:gd name="connsiteY25" fmla="*/ 292644 h 5300898"/>
              <a:gd name="connsiteX26" fmla="*/ 0 w 2025597"/>
              <a:gd name="connsiteY26" fmla="*/ 0 h 5300898"/>
              <a:gd name="connsiteX27" fmla="*/ 419394 w 2025597"/>
              <a:gd name="connsiteY27" fmla="*/ 773635 h 5300898"/>
              <a:gd name="connsiteX28" fmla="*/ 281421 w 2025597"/>
              <a:gd name="connsiteY28" fmla="*/ 916643 h 5300898"/>
              <a:gd name="connsiteX29" fmla="*/ 287251 w 2025597"/>
              <a:gd name="connsiteY29" fmla="*/ 1291829 h 5300898"/>
              <a:gd name="connsiteX30" fmla="*/ 809554 w 2025597"/>
              <a:gd name="connsiteY30" fmla="*/ 1291829 h 5300898"/>
              <a:gd name="connsiteX31" fmla="*/ 419394 w 2025597"/>
              <a:gd name="connsiteY31" fmla="*/ 773635 h 5300898"/>
              <a:gd name="connsiteX32" fmla="*/ 295106 w 2025597"/>
              <a:gd name="connsiteY32" fmla="*/ 1757965 h 5300898"/>
              <a:gd name="connsiteX33" fmla="*/ 302250 w 2025597"/>
              <a:gd name="connsiteY33" fmla="*/ 2169060 h 5300898"/>
              <a:gd name="connsiteX34" fmla="*/ 777120 w 2025597"/>
              <a:gd name="connsiteY34" fmla="*/ 1757965 h 5300898"/>
              <a:gd name="connsiteX35" fmla="*/ 295106 w 2025597"/>
              <a:gd name="connsiteY35" fmla="*/ 1757965 h 5300898"/>
              <a:gd name="connsiteX36" fmla="*/ 384086 w 2025597"/>
              <a:gd name="connsiteY36" fmla="*/ 3687456 h 5300898"/>
              <a:gd name="connsiteX37" fmla="*/ 749340 w 2025597"/>
              <a:gd name="connsiteY37" fmla="*/ 4116041 h 5300898"/>
              <a:gd name="connsiteX38" fmla="*/ 384086 w 2025597"/>
              <a:gd name="connsiteY38" fmla="*/ 3687456 h 530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025597" h="5300898">
                <a:moveTo>
                  <a:pt x="0" y="0"/>
                </a:moveTo>
                <a:lnTo>
                  <a:pt x="82086" y="6998"/>
                </a:lnTo>
                <a:cubicBezTo>
                  <a:pt x="277519" y="40718"/>
                  <a:pt x="433968" y="187466"/>
                  <a:pt x="482728" y="377402"/>
                </a:cubicBezTo>
                <a:cubicBezTo>
                  <a:pt x="724351" y="483105"/>
                  <a:pt x="1113334" y="798104"/>
                  <a:pt x="1197880" y="1291829"/>
                </a:cubicBezTo>
                <a:lnTo>
                  <a:pt x="1521394" y="1291829"/>
                </a:lnTo>
                <a:lnTo>
                  <a:pt x="1521394" y="1757965"/>
                </a:lnTo>
                <a:lnTo>
                  <a:pt x="1184222" y="1757965"/>
                </a:lnTo>
                <a:cubicBezTo>
                  <a:pt x="1097432" y="2124228"/>
                  <a:pt x="820310" y="2408847"/>
                  <a:pt x="308736" y="2534502"/>
                </a:cubicBezTo>
                <a:cubicBezTo>
                  <a:pt x="315223" y="2893567"/>
                  <a:pt x="320642" y="3174628"/>
                  <a:pt x="321929" y="3191898"/>
                </a:cubicBezTo>
                <a:cubicBezTo>
                  <a:pt x="322750" y="3203120"/>
                  <a:pt x="323653" y="3213684"/>
                  <a:pt x="324502" y="3224687"/>
                </a:cubicBezTo>
                <a:cubicBezTo>
                  <a:pt x="657787" y="3357923"/>
                  <a:pt x="937427" y="3635070"/>
                  <a:pt x="1084212" y="3949687"/>
                </a:cubicBezTo>
                <a:cubicBezTo>
                  <a:pt x="1203655" y="3839003"/>
                  <a:pt x="1333471" y="3681818"/>
                  <a:pt x="1350441" y="3666217"/>
                </a:cubicBezTo>
                <a:cubicBezTo>
                  <a:pt x="1286942" y="3658034"/>
                  <a:pt x="1041597" y="3608987"/>
                  <a:pt x="1006180" y="3606250"/>
                </a:cubicBezTo>
                <a:cubicBezTo>
                  <a:pt x="1276049" y="3382693"/>
                  <a:pt x="1912813" y="2943188"/>
                  <a:pt x="1984824" y="2889297"/>
                </a:cubicBezTo>
                <a:cubicBezTo>
                  <a:pt x="2072052" y="3172794"/>
                  <a:pt x="2022978" y="3846147"/>
                  <a:pt x="1802184" y="4056046"/>
                </a:cubicBezTo>
                <a:cubicBezTo>
                  <a:pt x="1736742" y="3993342"/>
                  <a:pt x="1668618" y="3927928"/>
                  <a:pt x="1652223" y="3908851"/>
                </a:cubicBezTo>
                <a:cubicBezTo>
                  <a:pt x="1549065" y="4134734"/>
                  <a:pt x="1381588" y="4328787"/>
                  <a:pt x="1191831" y="4495223"/>
                </a:cubicBezTo>
                <a:cubicBezTo>
                  <a:pt x="1171714" y="4733641"/>
                  <a:pt x="1055063" y="4959963"/>
                  <a:pt x="809882" y="5131489"/>
                </a:cubicBezTo>
                <a:cubicBezTo>
                  <a:pt x="867715" y="5032055"/>
                  <a:pt x="896043" y="4887542"/>
                  <a:pt x="893771" y="4726033"/>
                </a:cubicBezTo>
                <a:cubicBezTo>
                  <a:pt x="493612" y="5003306"/>
                  <a:pt x="88642" y="5180100"/>
                  <a:pt x="6748" y="5289114"/>
                </a:cubicBezTo>
                <a:lnTo>
                  <a:pt x="0" y="5300898"/>
                </a:lnTo>
                <a:lnTo>
                  <a:pt x="0" y="712595"/>
                </a:lnTo>
                <a:lnTo>
                  <a:pt x="38541" y="708710"/>
                </a:lnTo>
                <a:cubicBezTo>
                  <a:pt x="134409" y="689095"/>
                  <a:pt x="206537" y="604281"/>
                  <a:pt x="206537" y="502619"/>
                </a:cubicBezTo>
                <a:cubicBezTo>
                  <a:pt x="206537" y="400982"/>
                  <a:pt x="134409" y="316150"/>
                  <a:pt x="38541" y="296530"/>
                </a:cubicBezTo>
                <a:lnTo>
                  <a:pt x="0" y="292644"/>
                </a:lnTo>
                <a:lnTo>
                  <a:pt x="0" y="0"/>
                </a:lnTo>
                <a:close/>
                <a:moveTo>
                  <a:pt x="419394" y="773635"/>
                </a:moveTo>
                <a:cubicBezTo>
                  <a:pt x="383265" y="829963"/>
                  <a:pt x="336435" y="878681"/>
                  <a:pt x="281421" y="916643"/>
                </a:cubicBezTo>
                <a:cubicBezTo>
                  <a:pt x="281531" y="937991"/>
                  <a:pt x="283802" y="1083407"/>
                  <a:pt x="287251" y="1291829"/>
                </a:cubicBezTo>
                <a:lnTo>
                  <a:pt x="809554" y="1291829"/>
                </a:lnTo>
                <a:cubicBezTo>
                  <a:pt x="773343" y="1102648"/>
                  <a:pt x="664876" y="921542"/>
                  <a:pt x="419394" y="773635"/>
                </a:cubicBezTo>
                <a:close/>
                <a:moveTo>
                  <a:pt x="295106" y="1757965"/>
                </a:moveTo>
                <a:cubicBezTo>
                  <a:pt x="297405" y="1891885"/>
                  <a:pt x="299841" y="2031581"/>
                  <a:pt x="302250" y="2169060"/>
                </a:cubicBezTo>
                <a:cubicBezTo>
                  <a:pt x="595246" y="2071076"/>
                  <a:pt x="721586" y="1905680"/>
                  <a:pt x="777120" y="1757965"/>
                </a:cubicBezTo>
                <a:lnTo>
                  <a:pt x="295106" y="1757965"/>
                </a:lnTo>
                <a:close/>
                <a:moveTo>
                  <a:pt x="384086" y="3687456"/>
                </a:moveTo>
                <a:cubicBezTo>
                  <a:pt x="453770" y="4023449"/>
                  <a:pt x="568451" y="4139962"/>
                  <a:pt x="749340" y="4116041"/>
                </a:cubicBezTo>
                <a:cubicBezTo>
                  <a:pt x="665286" y="3942023"/>
                  <a:pt x="544037" y="3787520"/>
                  <a:pt x="384086" y="3687456"/>
                </a:cubicBezTo>
                <a:close/>
              </a:path>
            </a:pathLst>
          </a:custGeom>
          <a:solidFill>
            <a:srgbClr val="FFFFFF">
              <a:alpha val="40000"/>
            </a:srgbClr>
          </a:solidFill>
          <a:ln w="2471" cap="flat">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lnSpc>
                <a:spcPct val="123000"/>
              </a:lnSpc>
              <a:spcBef>
                <a:spcPts val="600"/>
              </a:spcBef>
              <a:spcAft>
                <a:spcPts val="600"/>
              </a:spcAft>
            </a:pPr>
            <a:endParaRPr lang="en-US" sz="1600"/>
          </a:p>
        </p:txBody>
      </p:sp>
    </p:spTree>
    <p:extLst>
      <p:ext uri="{BB962C8B-B14F-4D97-AF65-F5344CB8AC3E}">
        <p14:creationId xmlns:p14="http://schemas.microsoft.com/office/powerpoint/2010/main" val="223999882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secHead" preserve="1">
  <p:cSld name="Transition 3">
    <p:spTree>
      <p:nvGrpSpPr>
        <p:cNvPr id="1" name=""/>
        <p:cNvGrpSpPr/>
        <p:nvPr/>
      </p:nvGrpSpPr>
      <p:grpSpPr>
        <a:xfrm>
          <a:off x="0" y="0"/>
          <a:ext cx="0" cy="0"/>
          <a:chOff x="0" y="0"/>
          <a:chExt cx="0" cy="0"/>
        </a:xfrm>
      </p:grpSpPr>
      <p:sp>
        <p:nvSpPr>
          <p:cNvPr id="12" name="Прямоугольник 28">
            <a:extLst>
              <a:ext uri="{FF2B5EF4-FFF2-40B4-BE49-F238E27FC236}">
                <a16:creationId xmlns:a16="http://schemas.microsoft.com/office/drawing/2014/main" id="{88B42F85-A718-4224-9501-A2799D699649}"/>
              </a:ext>
            </a:extLst>
          </p:cNvPr>
          <p:cNvSpPr/>
          <p:nvPr/>
        </p:nvSpPr>
        <p:spPr>
          <a:xfrm>
            <a:off x="304800" y="304800"/>
            <a:ext cx="11582400" cy="6248400"/>
          </a:xfrm>
          <a:prstGeom prst="rect">
            <a:avLst/>
          </a:prstGeom>
          <a:solidFill>
            <a:srgbClr val="8FB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3737DD"/>
              </a:solidFill>
              <a:effectLst/>
              <a:uLnTx/>
              <a:uFillTx/>
              <a:latin typeface="Calibri" panose="020F0502020204030204"/>
              <a:ea typeface="+mn-ea"/>
              <a:cs typeface="+mn-cs"/>
            </a:endParaRPr>
          </a:p>
        </p:txBody>
      </p:sp>
      <p:cxnSp>
        <p:nvCxnSpPr>
          <p:cNvPr id="13" name="Straight Connector 12">
            <a:extLst>
              <a:ext uri="{FF2B5EF4-FFF2-40B4-BE49-F238E27FC236}">
                <a16:creationId xmlns:a16="http://schemas.microsoft.com/office/drawing/2014/main" id="{3399050D-984C-4E19-9E1A-4CD292383A0D}"/>
              </a:ext>
            </a:extLst>
          </p:cNvPr>
          <p:cNvCxnSpPr/>
          <p:nvPr/>
        </p:nvCxnSpPr>
        <p:spPr>
          <a:xfrm>
            <a:off x="5797019" y="3429000"/>
            <a:ext cx="597962" cy="0"/>
          </a:xfrm>
          <a:prstGeom prst="line">
            <a:avLst/>
          </a:prstGeom>
          <a:ln w="76200">
            <a:solidFill>
              <a:srgbClr val="FFC707"/>
            </a:solidFill>
          </a:ln>
        </p:spPr>
        <p:style>
          <a:lnRef idx="1">
            <a:schemeClr val="accent1"/>
          </a:lnRef>
          <a:fillRef idx="0">
            <a:schemeClr val="accent1"/>
          </a:fillRef>
          <a:effectRef idx="0">
            <a:schemeClr val="accent1"/>
          </a:effectRef>
          <a:fontRef idx="minor">
            <a:schemeClr val="tx1"/>
          </a:fontRef>
        </p:style>
      </p:cxnSp>
      <p:sp>
        <p:nvSpPr>
          <p:cNvPr id="23" name="Прямоугольник 11">
            <a:extLst>
              <a:ext uri="{FF2B5EF4-FFF2-40B4-BE49-F238E27FC236}">
                <a16:creationId xmlns:a16="http://schemas.microsoft.com/office/drawing/2014/main" id="{1EBAECF7-164D-4419-B7CB-E458C2AC3121}"/>
              </a:ext>
            </a:extLst>
          </p:cNvPr>
          <p:cNvSpPr/>
          <p:nvPr/>
        </p:nvSpPr>
        <p:spPr>
          <a:xfrm>
            <a:off x="5639445" y="5895975"/>
            <a:ext cx="913111" cy="413727"/>
          </a:xfrm>
          <a:prstGeom prst="rect">
            <a:avLst/>
          </a:prstGeom>
          <a:solidFill>
            <a:srgbClr val="FFC7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4" name="Graphic 23">
            <a:extLst>
              <a:ext uri="{FF2B5EF4-FFF2-40B4-BE49-F238E27FC236}">
                <a16:creationId xmlns:a16="http://schemas.microsoft.com/office/drawing/2014/main" id="{3FED0EC0-A31A-4FFB-823C-FF0072D8F49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723994" y="5944798"/>
            <a:ext cx="744012" cy="316080"/>
          </a:xfrm>
          <a:prstGeom prst="rect">
            <a:avLst/>
          </a:prstGeom>
        </p:spPr>
      </p:pic>
      <p:sp>
        <p:nvSpPr>
          <p:cNvPr id="2" name="Title 1">
            <a:extLst>
              <a:ext uri="{FF2B5EF4-FFF2-40B4-BE49-F238E27FC236}">
                <a16:creationId xmlns:a16="http://schemas.microsoft.com/office/drawing/2014/main" id="{9D8BD7FE-5910-4840-9838-A66DCA5ABA9A}"/>
              </a:ext>
            </a:extLst>
          </p:cNvPr>
          <p:cNvSpPr>
            <a:spLocks noGrp="1"/>
          </p:cNvSpPr>
          <p:nvPr userDrawn="1">
            <p:ph type="title" hasCustomPrompt="1"/>
          </p:nvPr>
        </p:nvSpPr>
        <p:spPr>
          <a:xfrm>
            <a:off x="3561397" y="1822430"/>
            <a:ext cx="5074920" cy="1311128"/>
          </a:xfrm>
        </p:spPr>
        <p:txBody>
          <a:bodyPr anchor="t"/>
          <a:lstStyle>
            <a:lvl1pPr algn="ctr">
              <a:defRPr sz="4400">
                <a:solidFill>
                  <a:schemeClr val="bg1"/>
                </a:solidFill>
              </a:defRPr>
            </a:lvl1pPr>
          </a:lstStyle>
          <a:p>
            <a:r>
              <a:rPr lang="en-US"/>
              <a:t>YOUR TRANSITION’S TITLE GOES HERE</a:t>
            </a:r>
          </a:p>
        </p:txBody>
      </p:sp>
      <p:sp>
        <p:nvSpPr>
          <p:cNvPr id="3" name="Text Placeholder 2">
            <a:extLst>
              <a:ext uri="{FF2B5EF4-FFF2-40B4-BE49-F238E27FC236}">
                <a16:creationId xmlns:a16="http://schemas.microsoft.com/office/drawing/2014/main" id="{FB0323D5-16CF-4643-8ED4-144A2183D006}"/>
              </a:ext>
            </a:extLst>
          </p:cNvPr>
          <p:cNvSpPr>
            <a:spLocks noGrp="1"/>
          </p:cNvSpPr>
          <p:nvPr userDrawn="1">
            <p:ph type="body" idx="1" hasCustomPrompt="1"/>
          </p:nvPr>
        </p:nvSpPr>
        <p:spPr>
          <a:xfrm>
            <a:off x="3556635" y="3589021"/>
            <a:ext cx="5074920" cy="1581912"/>
          </a:xfrm>
        </p:spPr>
        <p:txBody>
          <a:bodyPr>
            <a:noAutofit/>
          </a:bodyPr>
          <a:lstStyle>
            <a:lvl1pPr marL="0" indent="0" algn="ctr">
              <a:buNone/>
              <a:defRPr sz="27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And your transition’s sub-title can go here. This one can go up to three lines!</a:t>
            </a:r>
          </a:p>
        </p:txBody>
      </p:sp>
      <p:sp>
        <p:nvSpPr>
          <p:cNvPr id="14" name="Freeform: Shape 13">
            <a:extLst>
              <a:ext uri="{FF2B5EF4-FFF2-40B4-BE49-F238E27FC236}">
                <a16:creationId xmlns:a16="http://schemas.microsoft.com/office/drawing/2014/main" id="{351EAE2C-00FD-4ECA-B759-9E1521EBD5D8}"/>
              </a:ext>
            </a:extLst>
          </p:cNvPr>
          <p:cNvSpPr/>
          <p:nvPr userDrawn="1"/>
        </p:nvSpPr>
        <p:spPr>
          <a:xfrm>
            <a:off x="9851151" y="773578"/>
            <a:ext cx="2036049" cy="5310352"/>
          </a:xfrm>
          <a:custGeom>
            <a:avLst/>
            <a:gdLst>
              <a:gd name="connsiteX0" fmla="*/ 2032192 w 2036049"/>
              <a:gd name="connsiteY0" fmla="*/ 0 h 5310352"/>
              <a:gd name="connsiteX1" fmla="*/ 2036049 w 2036049"/>
              <a:gd name="connsiteY1" fmla="*/ 329 h 5310352"/>
              <a:gd name="connsiteX2" fmla="*/ 2036049 w 2036049"/>
              <a:gd name="connsiteY2" fmla="*/ 292973 h 5310352"/>
              <a:gd name="connsiteX3" fmla="*/ 2032192 w 2036049"/>
              <a:gd name="connsiteY3" fmla="*/ 292584 h 5310352"/>
              <a:gd name="connsiteX4" fmla="*/ 1821826 w 2036049"/>
              <a:gd name="connsiteY4" fmla="*/ 502948 h 5310352"/>
              <a:gd name="connsiteX5" fmla="*/ 2032192 w 2036049"/>
              <a:gd name="connsiteY5" fmla="*/ 713313 h 5310352"/>
              <a:gd name="connsiteX6" fmla="*/ 2036049 w 2036049"/>
              <a:gd name="connsiteY6" fmla="*/ 712924 h 5310352"/>
              <a:gd name="connsiteX7" fmla="*/ 2036049 w 2036049"/>
              <a:gd name="connsiteY7" fmla="*/ 5301227 h 5310352"/>
              <a:gd name="connsiteX8" fmla="*/ 2030823 w 2036049"/>
              <a:gd name="connsiteY8" fmla="*/ 5310352 h 5310352"/>
              <a:gd name="connsiteX9" fmla="*/ 373375 w 2036049"/>
              <a:gd name="connsiteY9" fmla="*/ 3909180 h 5310352"/>
              <a:gd name="connsiteX10" fmla="*/ 223441 w 2036049"/>
              <a:gd name="connsiteY10" fmla="*/ 4056375 h 5310352"/>
              <a:gd name="connsiteX11" fmla="*/ 40774 w 2036049"/>
              <a:gd name="connsiteY11" fmla="*/ 2889626 h 5310352"/>
              <a:gd name="connsiteX12" fmla="*/ 1019445 w 2036049"/>
              <a:gd name="connsiteY12" fmla="*/ 3606579 h 5310352"/>
              <a:gd name="connsiteX13" fmla="*/ 675157 w 2036049"/>
              <a:gd name="connsiteY13" fmla="*/ 3666546 h 5310352"/>
              <a:gd name="connsiteX14" fmla="*/ 1071257 w 2036049"/>
              <a:gd name="connsiteY14" fmla="*/ 4048191 h 5310352"/>
              <a:gd name="connsiteX15" fmla="*/ 1669566 w 2036049"/>
              <a:gd name="connsiteY15" fmla="*/ 3523594 h 5310352"/>
              <a:gd name="connsiteX16" fmla="*/ 1721159 w 2036049"/>
              <a:gd name="connsiteY16" fmla="*/ 2294770 h 5310352"/>
              <a:gd name="connsiteX17" fmla="*/ 1730492 w 2036049"/>
              <a:gd name="connsiteY17" fmla="*/ 1758294 h 5310352"/>
              <a:gd name="connsiteX18" fmla="*/ 506968 w 2036049"/>
              <a:gd name="connsiteY18" fmla="*/ 1758294 h 5310352"/>
              <a:gd name="connsiteX19" fmla="*/ 506968 w 2036049"/>
              <a:gd name="connsiteY19" fmla="*/ 1292158 h 5310352"/>
              <a:gd name="connsiteX20" fmla="*/ 1738347 w 2036049"/>
              <a:gd name="connsiteY20" fmla="*/ 1292158 h 5310352"/>
              <a:gd name="connsiteX21" fmla="*/ 1744204 w 2036049"/>
              <a:gd name="connsiteY21" fmla="*/ 915330 h 5310352"/>
              <a:gd name="connsiteX22" fmla="*/ 1744724 w 2036049"/>
              <a:gd name="connsiteY22" fmla="*/ 915330 h 5310352"/>
              <a:gd name="connsiteX23" fmla="*/ 1529212 w 2036049"/>
              <a:gd name="connsiteY23" fmla="*/ 502948 h 5310352"/>
              <a:gd name="connsiteX24" fmla="*/ 2032192 w 2036049"/>
              <a:gd name="connsiteY24" fmla="*/ 0 h 5310352"/>
              <a:gd name="connsiteX25" fmla="*/ 1714727 w 2036049"/>
              <a:gd name="connsiteY25" fmla="*/ 2652767 h 5310352"/>
              <a:gd name="connsiteX26" fmla="*/ 1706406 w 2036049"/>
              <a:gd name="connsiteY26" fmla="*/ 3086224 h 5310352"/>
              <a:gd name="connsiteX27" fmla="*/ 1714727 w 2036049"/>
              <a:gd name="connsiteY27" fmla="*/ 2652767 h 5310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036049" h="5310352">
                <a:moveTo>
                  <a:pt x="2032192" y="0"/>
                </a:moveTo>
                <a:lnTo>
                  <a:pt x="2036049" y="329"/>
                </a:lnTo>
                <a:lnTo>
                  <a:pt x="2036049" y="292973"/>
                </a:lnTo>
                <a:lnTo>
                  <a:pt x="2032192" y="292584"/>
                </a:lnTo>
                <a:cubicBezTo>
                  <a:pt x="1916006" y="292584"/>
                  <a:pt x="1821826" y="386791"/>
                  <a:pt x="1821826" y="502948"/>
                </a:cubicBezTo>
                <a:cubicBezTo>
                  <a:pt x="1821826" y="619133"/>
                  <a:pt x="1916006" y="713313"/>
                  <a:pt x="2032192" y="713313"/>
                </a:cubicBezTo>
                <a:lnTo>
                  <a:pt x="2036049" y="712924"/>
                </a:lnTo>
                <a:lnTo>
                  <a:pt x="2036049" y="5301227"/>
                </a:lnTo>
                <a:lnTo>
                  <a:pt x="2030823" y="5310352"/>
                </a:lnTo>
                <a:cubicBezTo>
                  <a:pt x="1962672" y="5127713"/>
                  <a:pt x="746839" y="4726991"/>
                  <a:pt x="373375" y="3909180"/>
                </a:cubicBezTo>
                <a:cubicBezTo>
                  <a:pt x="357008" y="3928257"/>
                  <a:pt x="288856" y="3993671"/>
                  <a:pt x="223441" y="4056375"/>
                </a:cubicBezTo>
                <a:cubicBezTo>
                  <a:pt x="2620" y="3846476"/>
                  <a:pt x="-46455" y="3173123"/>
                  <a:pt x="40774" y="2889626"/>
                </a:cubicBezTo>
                <a:cubicBezTo>
                  <a:pt x="112812" y="2943517"/>
                  <a:pt x="749576" y="3383022"/>
                  <a:pt x="1019445" y="3606579"/>
                </a:cubicBezTo>
                <a:cubicBezTo>
                  <a:pt x="984001" y="3609316"/>
                  <a:pt x="738656" y="3658363"/>
                  <a:pt x="675157" y="3666546"/>
                </a:cubicBezTo>
                <a:cubicBezTo>
                  <a:pt x="698887" y="3688360"/>
                  <a:pt x="943028" y="3986773"/>
                  <a:pt x="1071257" y="4048191"/>
                </a:cubicBezTo>
                <a:cubicBezTo>
                  <a:pt x="1409058" y="4210057"/>
                  <a:pt x="1585266" y="4121105"/>
                  <a:pt x="1669566" y="3523594"/>
                </a:cubicBezTo>
                <a:cubicBezTo>
                  <a:pt x="812445" y="3324040"/>
                  <a:pt x="725709" y="2551992"/>
                  <a:pt x="1721159" y="2294770"/>
                </a:cubicBezTo>
                <a:cubicBezTo>
                  <a:pt x="1724279" y="2118015"/>
                  <a:pt x="1727481" y="1933214"/>
                  <a:pt x="1730492" y="1758294"/>
                </a:cubicBezTo>
                <a:lnTo>
                  <a:pt x="506968" y="1758294"/>
                </a:lnTo>
                <a:lnTo>
                  <a:pt x="506968" y="1292158"/>
                </a:lnTo>
                <a:lnTo>
                  <a:pt x="1738347" y="1292158"/>
                </a:lnTo>
                <a:cubicBezTo>
                  <a:pt x="1741905" y="1078919"/>
                  <a:pt x="1744204" y="931177"/>
                  <a:pt x="1744204" y="915330"/>
                </a:cubicBezTo>
                <a:lnTo>
                  <a:pt x="1744724" y="915330"/>
                </a:lnTo>
                <a:cubicBezTo>
                  <a:pt x="1614552" y="824434"/>
                  <a:pt x="1529212" y="673763"/>
                  <a:pt x="1529212" y="502948"/>
                </a:cubicBezTo>
                <a:cubicBezTo>
                  <a:pt x="1529212" y="225172"/>
                  <a:pt x="1754413" y="0"/>
                  <a:pt x="2032192" y="0"/>
                </a:cubicBezTo>
                <a:close/>
                <a:moveTo>
                  <a:pt x="1714727" y="2652767"/>
                </a:moveTo>
                <a:cubicBezTo>
                  <a:pt x="1372519" y="2767392"/>
                  <a:pt x="1373586" y="2979016"/>
                  <a:pt x="1706406" y="3086224"/>
                </a:cubicBezTo>
                <a:cubicBezTo>
                  <a:pt x="1708431" y="2990019"/>
                  <a:pt x="1711360" y="2835872"/>
                  <a:pt x="1714727" y="2652767"/>
                </a:cubicBezTo>
                <a:close/>
              </a:path>
            </a:pathLst>
          </a:custGeom>
          <a:solidFill>
            <a:srgbClr val="FFFFFF">
              <a:alpha val="40000"/>
            </a:srgbClr>
          </a:solidFill>
          <a:ln w="2471" cap="flat">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23000"/>
              </a:lnSpc>
              <a:spcBef>
                <a:spcPts val="600"/>
              </a:spcBef>
              <a:spcAft>
                <a:spcPts val="600"/>
              </a:spcAft>
            </a:pPr>
            <a:endParaRPr lang="en-US" sz="1600"/>
          </a:p>
        </p:txBody>
      </p:sp>
      <p:sp>
        <p:nvSpPr>
          <p:cNvPr id="15" name="Freeform: Shape 14">
            <a:extLst>
              <a:ext uri="{FF2B5EF4-FFF2-40B4-BE49-F238E27FC236}">
                <a16:creationId xmlns:a16="http://schemas.microsoft.com/office/drawing/2014/main" id="{B66B2957-0EBB-4DDE-BE9C-E4A4317CC92A}"/>
              </a:ext>
            </a:extLst>
          </p:cNvPr>
          <p:cNvSpPr/>
          <p:nvPr userDrawn="1"/>
        </p:nvSpPr>
        <p:spPr>
          <a:xfrm>
            <a:off x="304800" y="773907"/>
            <a:ext cx="2025597" cy="5300898"/>
          </a:xfrm>
          <a:custGeom>
            <a:avLst/>
            <a:gdLst>
              <a:gd name="connsiteX0" fmla="*/ 0 w 2025597"/>
              <a:gd name="connsiteY0" fmla="*/ 0 h 5300898"/>
              <a:gd name="connsiteX1" fmla="*/ 82086 w 2025597"/>
              <a:gd name="connsiteY1" fmla="*/ 6998 h 5300898"/>
              <a:gd name="connsiteX2" fmla="*/ 482728 w 2025597"/>
              <a:gd name="connsiteY2" fmla="*/ 377402 h 5300898"/>
              <a:gd name="connsiteX3" fmla="*/ 1197880 w 2025597"/>
              <a:gd name="connsiteY3" fmla="*/ 1291829 h 5300898"/>
              <a:gd name="connsiteX4" fmla="*/ 1521394 w 2025597"/>
              <a:gd name="connsiteY4" fmla="*/ 1291829 h 5300898"/>
              <a:gd name="connsiteX5" fmla="*/ 1521394 w 2025597"/>
              <a:gd name="connsiteY5" fmla="*/ 1757965 h 5300898"/>
              <a:gd name="connsiteX6" fmla="*/ 1184222 w 2025597"/>
              <a:gd name="connsiteY6" fmla="*/ 1757965 h 5300898"/>
              <a:gd name="connsiteX7" fmla="*/ 308736 w 2025597"/>
              <a:gd name="connsiteY7" fmla="*/ 2534502 h 5300898"/>
              <a:gd name="connsiteX8" fmla="*/ 321929 w 2025597"/>
              <a:gd name="connsiteY8" fmla="*/ 3191898 h 5300898"/>
              <a:gd name="connsiteX9" fmla="*/ 324502 w 2025597"/>
              <a:gd name="connsiteY9" fmla="*/ 3224687 h 5300898"/>
              <a:gd name="connsiteX10" fmla="*/ 1084212 w 2025597"/>
              <a:gd name="connsiteY10" fmla="*/ 3949687 h 5300898"/>
              <a:gd name="connsiteX11" fmla="*/ 1350441 w 2025597"/>
              <a:gd name="connsiteY11" fmla="*/ 3666217 h 5300898"/>
              <a:gd name="connsiteX12" fmla="*/ 1006180 w 2025597"/>
              <a:gd name="connsiteY12" fmla="*/ 3606250 h 5300898"/>
              <a:gd name="connsiteX13" fmla="*/ 1984824 w 2025597"/>
              <a:gd name="connsiteY13" fmla="*/ 2889297 h 5300898"/>
              <a:gd name="connsiteX14" fmla="*/ 1802184 w 2025597"/>
              <a:gd name="connsiteY14" fmla="*/ 4056046 h 5300898"/>
              <a:gd name="connsiteX15" fmla="*/ 1652223 w 2025597"/>
              <a:gd name="connsiteY15" fmla="*/ 3908851 h 5300898"/>
              <a:gd name="connsiteX16" fmla="*/ 1191831 w 2025597"/>
              <a:gd name="connsiteY16" fmla="*/ 4495223 h 5300898"/>
              <a:gd name="connsiteX17" fmla="*/ 809882 w 2025597"/>
              <a:gd name="connsiteY17" fmla="*/ 5131489 h 5300898"/>
              <a:gd name="connsiteX18" fmla="*/ 893771 w 2025597"/>
              <a:gd name="connsiteY18" fmla="*/ 4726033 h 5300898"/>
              <a:gd name="connsiteX19" fmla="*/ 6748 w 2025597"/>
              <a:gd name="connsiteY19" fmla="*/ 5289114 h 5300898"/>
              <a:gd name="connsiteX20" fmla="*/ 0 w 2025597"/>
              <a:gd name="connsiteY20" fmla="*/ 5300898 h 5300898"/>
              <a:gd name="connsiteX21" fmla="*/ 0 w 2025597"/>
              <a:gd name="connsiteY21" fmla="*/ 712595 h 5300898"/>
              <a:gd name="connsiteX22" fmla="*/ 38541 w 2025597"/>
              <a:gd name="connsiteY22" fmla="*/ 708710 h 5300898"/>
              <a:gd name="connsiteX23" fmla="*/ 206537 w 2025597"/>
              <a:gd name="connsiteY23" fmla="*/ 502619 h 5300898"/>
              <a:gd name="connsiteX24" fmla="*/ 38541 w 2025597"/>
              <a:gd name="connsiteY24" fmla="*/ 296530 h 5300898"/>
              <a:gd name="connsiteX25" fmla="*/ 0 w 2025597"/>
              <a:gd name="connsiteY25" fmla="*/ 292644 h 5300898"/>
              <a:gd name="connsiteX26" fmla="*/ 0 w 2025597"/>
              <a:gd name="connsiteY26" fmla="*/ 0 h 5300898"/>
              <a:gd name="connsiteX27" fmla="*/ 419394 w 2025597"/>
              <a:gd name="connsiteY27" fmla="*/ 773635 h 5300898"/>
              <a:gd name="connsiteX28" fmla="*/ 281421 w 2025597"/>
              <a:gd name="connsiteY28" fmla="*/ 916643 h 5300898"/>
              <a:gd name="connsiteX29" fmla="*/ 287251 w 2025597"/>
              <a:gd name="connsiteY29" fmla="*/ 1291829 h 5300898"/>
              <a:gd name="connsiteX30" fmla="*/ 809554 w 2025597"/>
              <a:gd name="connsiteY30" fmla="*/ 1291829 h 5300898"/>
              <a:gd name="connsiteX31" fmla="*/ 419394 w 2025597"/>
              <a:gd name="connsiteY31" fmla="*/ 773635 h 5300898"/>
              <a:gd name="connsiteX32" fmla="*/ 295106 w 2025597"/>
              <a:gd name="connsiteY32" fmla="*/ 1757965 h 5300898"/>
              <a:gd name="connsiteX33" fmla="*/ 302250 w 2025597"/>
              <a:gd name="connsiteY33" fmla="*/ 2169060 h 5300898"/>
              <a:gd name="connsiteX34" fmla="*/ 777120 w 2025597"/>
              <a:gd name="connsiteY34" fmla="*/ 1757965 h 5300898"/>
              <a:gd name="connsiteX35" fmla="*/ 295106 w 2025597"/>
              <a:gd name="connsiteY35" fmla="*/ 1757965 h 5300898"/>
              <a:gd name="connsiteX36" fmla="*/ 384086 w 2025597"/>
              <a:gd name="connsiteY36" fmla="*/ 3687456 h 5300898"/>
              <a:gd name="connsiteX37" fmla="*/ 749340 w 2025597"/>
              <a:gd name="connsiteY37" fmla="*/ 4116041 h 5300898"/>
              <a:gd name="connsiteX38" fmla="*/ 384086 w 2025597"/>
              <a:gd name="connsiteY38" fmla="*/ 3687456 h 530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025597" h="5300898">
                <a:moveTo>
                  <a:pt x="0" y="0"/>
                </a:moveTo>
                <a:lnTo>
                  <a:pt x="82086" y="6998"/>
                </a:lnTo>
                <a:cubicBezTo>
                  <a:pt x="277519" y="40718"/>
                  <a:pt x="433968" y="187466"/>
                  <a:pt x="482728" y="377402"/>
                </a:cubicBezTo>
                <a:cubicBezTo>
                  <a:pt x="724351" y="483105"/>
                  <a:pt x="1113334" y="798104"/>
                  <a:pt x="1197880" y="1291829"/>
                </a:cubicBezTo>
                <a:lnTo>
                  <a:pt x="1521394" y="1291829"/>
                </a:lnTo>
                <a:lnTo>
                  <a:pt x="1521394" y="1757965"/>
                </a:lnTo>
                <a:lnTo>
                  <a:pt x="1184222" y="1757965"/>
                </a:lnTo>
                <a:cubicBezTo>
                  <a:pt x="1097432" y="2124228"/>
                  <a:pt x="820310" y="2408847"/>
                  <a:pt x="308736" y="2534502"/>
                </a:cubicBezTo>
                <a:cubicBezTo>
                  <a:pt x="315223" y="2893567"/>
                  <a:pt x="320642" y="3174628"/>
                  <a:pt x="321929" y="3191898"/>
                </a:cubicBezTo>
                <a:cubicBezTo>
                  <a:pt x="322750" y="3203120"/>
                  <a:pt x="323653" y="3213684"/>
                  <a:pt x="324502" y="3224687"/>
                </a:cubicBezTo>
                <a:cubicBezTo>
                  <a:pt x="657787" y="3357923"/>
                  <a:pt x="937427" y="3635070"/>
                  <a:pt x="1084212" y="3949687"/>
                </a:cubicBezTo>
                <a:cubicBezTo>
                  <a:pt x="1203655" y="3839003"/>
                  <a:pt x="1333471" y="3681818"/>
                  <a:pt x="1350441" y="3666217"/>
                </a:cubicBezTo>
                <a:cubicBezTo>
                  <a:pt x="1286942" y="3658034"/>
                  <a:pt x="1041597" y="3608987"/>
                  <a:pt x="1006180" y="3606250"/>
                </a:cubicBezTo>
                <a:cubicBezTo>
                  <a:pt x="1276049" y="3382693"/>
                  <a:pt x="1912813" y="2943188"/>
                  <a:pt x="1984824" y="2889297"/>
                </a:cubicBezTo>
                <a:cubicBezTo>
                  <a:pt x="2072052" y="3172794"/>
                  <a:pt x="2022978" y="3846147"/>
                  <a:pt x="1802184" y="4056046"/>
                </a:cubicBezTo>
                <a:cubicBezTo>
                  <a:pt x="1736742" y="3993342"/>
                  <a:pt x="1668618" y="3927928"/>
                  <a:pt x="1652223" y="3908851"/>
                </a:cubicBezTo>
                <a:cubicBezTo>
                  <a:pt x="1549065" y="4134734"/>
                  <a:pt x="1381588" y="4328787"/>
                  <a:pt x="1191831" y="4495223"/>
                </a:cubicBezTo>
                <a:cubicBezTo>
                  <a:pt x="1171714" y="4733641"/>
                  <a:pt x="1055063" y="4959963"/>
                  <a:pt x="809882" y="5131489"/>
                </a:cubicBezTo>
                <a:cubicBezTo>
                  <a:pt x="867715" y="5032055"/>
                  <a:pt x="896043" y="4887542"/>
                  <a:pt x="893771" y="4726033"/>
                </a:cubicBezTo>
                <a:cubicBezTo>
                  <a:pt x="493612" y="5003306"/>
                  <a:pt x="88642" y="5180100"/>
                  <a:pt x="6748" y="5289114"/>
                </a:cubicBezTo>
                <a:lnTo>
                  <a:pt x="0" y="5300898"/>
                </a:lnTo>
                <a:lnTo>
                  <a:pt x="0" y="712595"/>
                </a:lnTo>
                <a:lnTo>
                  <a:pt x="38541" y="708710"/>
                </a:lnTo>
                <a:cubicBezTo>
                  <a:pt x="134409" y="689095"/>
                  <a:pt x="206537" y="604281"/>
                  <a:pt x="206537" y="502619"/>
                </a:cubicBezTo>
                <a:cubicBezTo>
                  <a:pt x="206537" y="400982"/>
                  <a:pt x="134409" y="316150"/>
                  <a:pt x="38541" y="296530"/>
                </a:cubicBezTo>
                <a:lnTo>
                  <a:pt x="0" y="292644"/>
                </a:lnTo>
                <a:lnTo>
                  <a:pt x="0" y="0"/>
                </a:lnTo>
                <a:close/>
                <a:moveTo>
                  <a:pt x="419394" y="773635"/>
                </a:moveTo>
                <a:cubicBezTo>
                  <a:pt x="383265" y="829963"/>
                  <a:pt x="336435" y="878681"/>
                  <a:pt x="281421" y="916643"/>
                </a:cubicBezTo>
                <a:cubicBezTo>
                  <a:pt x="281531" y="937991"/>
                  <a:pt x="283802" y="1083407"/>
                  <a:pt x="287251" y="1291829"/>
                </a:cubicBezTo>
                <a:lnTo>
                  <a:pt x="809554" y="1291829"/>
                </a:lnTo>
                <a:cubicBezTo>
                  <a:pt x="773343" y="1102648"/>
                  <a:pt x="664876" y="921542"/>
                  <a:pt x="419394" y="773635"/>
                </a:cubicBezTo>
                <a:close/>
                <a:moveTo>
                  <a:pt x="295106" y="1757965"/>
                </a:moveTo>
                <a:cubicBezTo>
                  <a:pt x="297405" y="1891885"/>
                  <a:pt x="299841" y="2031581"/>
                  <a:pt x="302250" y="2169060"/>
                </a:cubicBezTo>
                <a:cubicBezTo>
                  <a:pt x="595246" y="2071076"/>
                  <a:pt x="721586" y="1905680"/>
                  <a:pt x="777120" y="1757965"/>
                </a:cubicBezTo>
                <a:lnTo>
                  <a:pt x="295106" y="1757965"/>
                </a:lnTo>
                <a:close/>
                <a:moveTo>
                  <a:pt x="384086" y="3687456"/>
                </a:moveTo>
                <a:cubicBezTo>
                  <a:pt x="453770" y="4023449"/>
                  <a:pt x="568451" y="4139962"/>
                  <a:pt x="749340" y="4116041"/>
                </a:cubicBezTo>
                <a:cubicBezTo>
                  <a:pt x="665286" y="3942023"/>
                  <a:pt x="544037" y="3787520"/>
                  <a:pt x="384086" y="3687456"/>
                </a:cubicBezTo>
                <a:close/>
              </a:path>
            </a:pathLst>
          </a:custGeom>
          <a:solidFill>
            <a:srgbClr val="FFFFFF">
              <a:alpha val="40000"/>
            </a:srgbClr>
          </a:solidFill>
          <a:ln w="2471" cap="flat">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lnSpc>
                <a:spcPct val="123000"/>
              </a:lnSpc>
              <a:spcBef>
                <a:spcPts val="600"/>
              </a:spcBef>
              <a:spcAft>
                <a:spcPts val="600"/>
              </a:spcAft>
            </a:pPr>
            <a:endParaRPr lang="en-US" sz="1600"/>
          </a:p>
        </p:txBody>
      </p:sp>
    </p:spTree>
    <p:extLst>
      <p:ext uri="{BB962C8B-B14F-4D97-AF65-F5344CB8AC3E}">
        <p14:creationId xmlns:p14="http://schemas.microsoft.com/office/powerpoint/2010/main" val="193760829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secHead" preserve="1">
  <p:cSld name="Transition 4">
    <p:spTree>
      <p:nvGrpSpPr>
        <p:cNvPr id="1" name=""/>
        <p:cNvGrpSpPr/>
        <p:nvPr/>
      </p:nvGrpSpPr>
      <p:grpSpPr>
        <a:xfrm>
          <a:off x="0" y="0"/>
          <a:ext cx="0" cy="0"/>
          <a:chOff x="0" y="0"/>
          <a:chExt cx="0" cy="0"/>
        </a:xfrm>
      </p:grpSpPr>
      <p:sp>
        <p:nvSpPr>
          <p:cNvPr id="12" name="Прямоугольник 28">
            <a:extLst>
              <a:ext uri="{FF2B5EF4-FFF2-40B4-BE49-F238E27FC236}">
                <a16:creationId xmlns:a16="http://schemas.microsoft.com/office/drawing/2014/main" id="{88B42F85-A718-4224-9501-A2799D699649}"/>
              </a:ext>
            </a:extLst>
          </p:cNvPr>
          <p:cNvSpPr/>
          <p:nvPr/>
        </p:nvSpPr>
        <p:spPr>
          <a:xfrm>
            <a:off x="304800" y="304800"/>
            <a:ext cx="11582400" cy="6248400"/>
          </a:xfrm>
          <a:prstGeom prst="rect">
            <a:avLst/>
          </a:prstGeom>
          <a:solidFill>
            <a:srgbClr val="FFC7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3737DD"/>
              </a:solidFill>
              <a:effectLst/>
              <a:uLnTx/>
              <a:uFillTx/>
              <a:latin typeface="Calibri" panose="020F0502020204030204"/>
              <a:ea typeface="+mn-ea"/>
              <a:cs typeface="+mn-cs"/>
            </a:endParaRPr>
          </a:p>
        </p:txBody>
      </p:sp>
      <p:cxnSp>
        <p:nvCxnSpPr>
          <p:cNvPr id="13" name="Straight Connector 12">
            <a:extLst>
              <a:ext uri="{FF2B5EF4-FFF2-40B4-BE49-F238E27FC236}">
                <a16:creationId xmlns:a16="http://schemas.microsoft.com/office/drawing/2014/main" id="{3399050D-984C-4E19-9E1A-4CD292383A0D}"/>
              </a:ext>
            </a:extLst>
          </p:cNvPr>
          <p:cNvCxnSpPr/>
          <p:nvPr/>
        </p:nvCxnSpPr>
        <p:spPr>
          <a:xfrm>
            <a:off x="5797019" y="3429000"/>
            <a:ext cx="597962" cy="0"/>
          </a:xfrm>
          <a:prstGeom prst="line">
            <a:avLst/>
          </a:prstGeom>
          <a:ln w="76200">
            <a:solidFill>
              <a:schemeClr val="accent5"/>
            </a:solidFill>
          </a:ln>
        </p:spPr>
        <p:style>
          <a:lnRef idx="1">
            <a:schemeClr val="accent1"/>
          </a:lnRef>
          <a:fillRef idx="0">
            <a:schemeClr val="accent1"/>
          </a:fillRef>
          <a:effectRef idx="0">
            <a:schemeClr val="accent1"/>
          </a:effectRef>
          <a:fontRef idx="minor">
            <a:schemeClr val="tx1"/>
          </a:fontRef>
        </p:style>
      </p:cxnSp>
      <p:sp>
        <p:nvSpPr>
          <p:cNvPr id="23" name="Прямоугольник 11">
            <a:extLst>
              <a:ext uri="{FF2B5EF4-FFF2-40B4-BE49-F238E27FC236}">
                <a16:creationId xmlns:a16="http://schemas.microsoft.com/office/drawing/2014/main" id="{1EBAECF7-164D-4419-B7CB-E458C2AC3121}"/>
              </a:ext>
            </a:extLst>
          </p:cNvPr>
          <p:cNvSpPr/>
          <p:nvPr/>
        </p:nvSpPr>
        <p:spPr>
          <a:xfrm>
            <a:off x="5639445" y="5895975"/>
            <a:ext cx="913111" cy="413727"/>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4" name="Graphic 23">
            <a:extLst>
              <a:ext uri="{FF2B5EF4-FFF2-40B4-BE49-F238E27FC236}">
                <a16:creationId xmlns:a16="http://schemas.microsoft.com/office/drawing/2014/main" id="{3FED0EC0-A31A-4FFB-823C-FF0072D8F49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23994" y="5944798"/>
            <a:ext cx="744012" cy="316080"/>
          </a:xfrm>
          <a:prstGeom prst="rect">
            <a:avLst/>
          </a:prstGeom>
        </p:spPr>
      </p:pic>
      <p:sp>
        <p:nvSpPr>
          <p:cNvPr id="2" name="Title 1">
            <a:extLst>
              <a:ext uri="{FF2B5EF4-FFF2-40B4-BE49-F238E27FC236}">
                <a16:creationId xmlns:a16="http://schemas.microsoft.com/office/drawing/2014/main" id="{9D8BD7FE-5910-4840-9838-A66DCA5ABA9A}"/>
              </a:ext>
            </a:extLst>
          </p:cNvPr>
          <p:cNvSpPr>
            <a:spLocks noGrp="1"/>
          </p:cNvSpPr>
          <p:nvPr userDrawn="1">
            <p:ph type="title" hasCustomPrompt="1"/>
          </p:nvPr>
        </p:nvSpPr>
        <p:spPr>
          <a:xfrm>
            <a:off x="3561397" y="1822430"/>
            <a:ext cx="5074920" cy="1311128"/>
          </a:xfrm>
        </p:spPr>
        <p:txBody>
          <a:bodyPr anchor="t"/>
          <a:lstStyle>
            <a:lvl1pPr algn="ctr">
              <a:defRPr sz="4400">
                <a:solidFill>
                  <a:schemeClr val="bg1"/>
                </a:solidFill>
              </a:defRPr>
            </a:lvl1pPr>
          </a:lstStyle>
          <a:p>
            <a:r>
              <a:rPr lang="en-US"/>
              <a:t>YOUR TRANSITION’S TITLE GOES HERE</a:t>
            </a:r>
          </a:p>
        </p:txBody>
      </p:sp>
      <p:sp>
        <p:nvSpPr>
          <p:cNvPr id="3" name="Text Placeholder 2">
            <a:extLst>
              <a:ext uri="{FF2B5EF4-FFF2-40B4-BE49-F238E27FC236}">
                <a16:creationId xmlns:a16="http://schemas.microsoft.com/office/drawing/2014/main" id="{FB0323D5-16CF-4643-8ED4-144A2183D006}"/>
              </a:ext>
            </a:extLst>
          </p:cNvPr>
          <p:cNvSpPr>
            <a:spLocks noGrp="1"/>
          </p:cNvSpPr>
          <p:nvPr userDrawn="1">
            <p:ph type="body" idx="1" hasCustomPrompt="1"/>
          </p:nvPr>
        </p:nvSpPr>
        <p:spPr>
          <a:xfrm>
            <a:off x="3556635" y="3589021"/>
            <a:ext cx="5074920" cy="1581912"/>
          </a:xfrm>
        </p:spPr>
        <p:txBody>
          <a:bodyPr>
            <a:noAutofit/>
          </a:bodyPr>
          <a:lstStyle>
            <a:lvl1pPr marL="0" indent="0" algn="ctr">
              <a:buNone/>
              <a:defRPr sz="27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And your transition’s sub-title can go here. This one can go up to three lines!</a:t>
            </a:r>
          </a:p>
        </p:txBody>
      </p:sp>
      <p:sp>
        <p:nvSpPr>
          <p:cNvPr id="36" name="Freeform: Shape 35">
            <a:extLst>
              <a:ext uri="{FF2B5EF4-FFF2-40B4-BE49-F238E27FC236}">
                <a16:creationId xmlns:a16="http://schemas.microsoft.com/office/drawing/2014/main" id="{1B00F4F4-2DC0-444B-A711-A5D176996831}"/>
              </a:ext>
            </a:extLst>
          </p:cNvPr>
          <p:cNvSpPr/>
          <p:nvPr userDrawn="1"/>
        </p:nvSpPr>
        <p:spPr>
          <a:xfrm>
            <a:off x="9851151" y="773578"/>
            <a:ext cx="2036049" cy="5310352"/>
          </a:xfrm>
          <a:custGeom>
            <a:avLst/>
            <a:gdLst>
              <a:gd name="connsiteX0" fmla="*/ 2032192 w 2036049"/>
              <a:gd name="connsiteY0" fmla="*/ 0 h 5310352"/>
              <a:gd name="connsiteX1" fmla="*/ 2036049 w 2036049"/>
              <a:gd name="connsiteY1" fmla="*/ 329 h 5310352"/>
              <a:gd name="connsiteX2" fmla="*/ 2036049 w 2036049"/>
              <a:gd name="connsiteY2" fmla="*/ 292973 h 5310352"/>
              <a:gd name="connsiteX3" fmla="*/ 2032192 w 2036049"/>
              <a:gd name="connsiteY3" fmla="*/ 292584 h 5310352"/>
              <a:gd name="connsiteX4" fmla="*/ 1821826 w 2036049"/>
              <a:gd name="connsiteY4" fmla="*/ 502948 h 5310352"/>
              <a:gd name="connsiteX5" fmla="*/ 2032192 w 2036049"/>
              <a:gd name="connsiteY5" fmla="*/ 713313 h 5310352"/>
              <a:gd name="connsiteX6" fmla="*/ 2036049 w 2036049"/>
              <a:gd name="connsiteY6" fmla="*/ 712924 h 5310352"/>
              <a:gd name="connsiteX7" fmla="*/ 2036049 w 2036049"/>
              <a:gd name="connsiteY7" fmla="*/ 5301227 h 5310352"/>
              <a:gd name="connsiteX8" fmla="*/ 2030823 w 2036049"/>
              <a:gd name="connsiteY8" fmla="*/ 5310352 h 5310352"/>
              <a:gd name="connsiteX9" fmla="*/ 373375 w 2036049"/>
              <a:gd name="connsiteY9" fmla="*/ 3909180 h 5310352"/>
              <a:gd name="connsiteX10" fmla="*/ 223441 w 2036049"/>
              <a:gd name="connsiteY10" fmla="*/ 4056375 h 5310352"/>
              <a:gd name="connsiteX11" fmla="*/ 40774 w 2036049"/>
              <a:gd name="connsiteY11" fmla="*/ 2889626 h 5310352"/>
              <a:gd name="connsiteX12" fmla="*/ 1019445 w 2036049"/>
              <a:gd name="connsiteY12" fmla="*/ 3606579 h 5310352"/>
              <a:gd name="connsiteX13" fmla="*/ 675157 w 2036049"/>
              <a:gd name="connsiteY13" fmla="*/ 3666546 h 5310352"/>
              <a:gd name="connsiteX14" fmla="*/ 1071257 w 2036049"/>
              <a:gd name="connsiteY14" fmla="*/ 4048191 h 5310352"/>
              <a:gd name="connsiteX15" fmla="*/ 1669566 w 2036049"/>
              <a:gd name="connsiteY15" fmla="*/ 3523594 h 5310352"/>
              <a:gd name="connsiteX16" fmla="*/ 1721159 w 2036049"/>
              <a:gd name="connsiteY16" fmla="*/ 2294770 h 5310352"/>
              <a:gd name="connsiteX17" fmla="*/ 1730492 w 2036049"/>
              <a:gd name="connsiteY17" fmla="*/ 1758294 h 5310352"/>
              <a:gd name="connsiteX18" fmla="*/ 506968 w 2036049"/>
              <a:gd name="connsiteY18" fmla="*/ 1758294 h 5310352"/>
              <a:gd name="connsiteX19" fmla="*/ 506968 w 2036049"/>
              <a:gd name="connsiteY19" fmla="*/ 1292158 h 5310352"/>
              <a:gd name="connsiteX20" fmla="*/ 1738347 w 2036049"/>
              <a:gd name="connsiteY20" fmla="*/ 1292158 h 5310352"/>
              <a:gd name="connsiteX21" fmla="*/ 1744204 w 2036049"/>
              <a:gd name="connsiteY21" fmla="*/ 915330 h 5310352"/>
              <a:gd name="connsiteX22" fmla="*/ 1744724 w 2036049"/>
              <a:gd name="connsiteY22" fmla="*/ 915330 h 5310352"/>
              <a:gd name="connsiteX23" fmla="*/ 1529212 w 2036049"/>
              <a:gd name="connsiteY23" fmla="*/ 502948 h 5310352"/>
              <a:gd name="connsiteX24" fmla="*/ 2032192 w 2036049"/>
              <a:gd name="connsiteY24" fmla="*/ 0 h 5310352"/>
              <a:gd name="connsiteX25" fmla="*/ 1714727 w 2036049"/>
              <a:gd name="connsiteY25" fmla="*/ 2652767 h 5310352"/>
              <a:gd name="connsiteX26" fmla="*/ 1706406 w 2036049"/>
              <a:gd name="connsiteY26" fmla="*/ 3086224 h 5310352"/>
              <a:gd name="connsiteX27" fmla="*/ 1714727 w 2036049"/>
              <a:gd name="connsiteY27" fmla="*/ 2652767 h 5310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036049" h="5310352">
                <a:moveTo>
                  <a:pt x="2032192" y="0"/>
                </a:moveTo>
                <a:lnTo>
                  <a:pt x="2036049" y="329"/>
                </a:lnTo>
                <a:lnTo>
                  <a:pt x="2036049" y="292973"/>
                </a:lnTo>
                <a:lnTo>
                  <a:pt x="2032192" y="292584"/>
                </a:lnTo>
                <a:cubicBezTo>
                  <a:pt x="1916006" y="292584"/>
                  <a:pt x="1821826" y="386791"/>
                  <a:pt x="1821826" y="502948"/>
                </a:cubicBezTo>
                <a:cubicBezTo>
                  <a:pt x="1821826" y="619133"/>
                  <a:pt x="1916006" y="713313"/>
                  <a:pt x="2032192" y="713313"/>
                </a:cubicBezTo>
                <a:lnTo>
                  <a:pt x="2036049" y="712924"/>
                </a:lnTo>
                <a:lnTo>
                  <a:pt x="2036049" y="5301227"/>
                </a:lnTo>
                <a:lnTo>
                  <a:pt x="2030823" y="5310352"/>
                </a:lnTo>
                <a:cubicBezTo>
                  <a:pt x="1962672" y="5127713"/>
                  <a:pt x="746839" y="4726991"/>
                  <a:pt x="373375" y="3909180"/>
                </a:cubicBezTo>
                <a:cubicBezTo>
                  <a:pt x="357008" y="3928257"/>
                  <a:pt x="288856" y="3993671"/>
                  <a:pt x="223441" y="4056375"/>
                </a:cubicBezTo>
                <a:cubicBezTo>
                  <a:pt x="2620" y="3846476"/>
                  <a:pt x="-46455" y="3173123"/>
                  <a:pt x="40774" y="2889626"/>
                </a:cubicBezTo>
                <a:cubicBezTo>
                  <a:pt x="112812" y="2943517"/>
                  <a:pt x="749576" y="3383022"/>
                  <a:pt x="1019445" y="3606579"/>
                </a:cubicBezTo>
                <a:cubicBezTo>
                  <a:pt x="984001" y="3609316"/>
                  <a:pt x="738656" y="3658363"/>
                  <a:pt x="675157" y="3666546"/>
                </a:cubicBezTo>
                <a:cubicBezTo>
                  <a:pt x="698887" y="3688360"/>
                  <a:pt x="943028" y="3986773"/>
                  <a:pt x="1071257" y="4048191"/>
                </a:cubicBezTo>
                <a:cubicBezTo>
                  <a:pt x="1409058" y="4210057"/>
                  <a:pt x="1585266" y="4121105"/>
                  <a:pt x="1669566" y="3523594"/>
                </a:cubicBezTo>
                <a:cubicBezTo>
                  <a:pt x="812445" y="3324040"/>
                  <a:pt x="725709" y="2551992"/>
                  <a:pt x="1721159" y="2294770"/>
                </a:cubicBezTo>
                <a:cubicBezTo>
                  <a:pt x="1724279" y="2118015"/>
                  <a:pt x="1727481" y="1933214"/>
                  <a:pt x="1730492" y="1758294"/>
                </a:cubicBezTo>
                <a:lnTo>
                  <a:pt x="506968" y="1758294"/>
                </a:lnTo>
                <a:lnTo>
                  <a:pt x="506968" y="1292158"/>
                </a:lnTo>
                <a:lnTo>
                  <a:pt x="1738347" y="1292158"/>
                </a:lnTo>
                <a:cubicBezTo>
                  <a:pt x="1741905" y="1078919"/>
                  <a:pt x="1744204" y="931177"/>
                  <a:pt x="1744204" y="915330"/>
                </a:cubicBezTo>
                <a:lnTo>
                  <a:pt x="1744724" y="915330"/>
                </a:lnTo>
                <a:cubicBezTo>
                  <a:pt x="1614552" y="824434"/>
                  <a:pt x="1529212" y="673763"/>
                  <a:pt x="1529212" y="502948"/>
                </a:cubicBezTo>
                <a:cubicBezTo>
                  <a:pt x="1529212" y="225172"/>
                  <a:pt x="1754413" y="0"/>
                  <a:pt x="2032192" y="0"/>
                </a:cubicBezTo>
                <a:close/>
                <a:moveTo>
                  <a:pt x="1714727" y="2652767"/>
                </a:moveTo>
                <a:cubicBezTo>
                  <a:pt x="1372519" y="2767392"/>
                  <a:pt x="1373586" y="2979016"/>
                  <a:pt x="1706406" y="3086224"/>
                </a:cubicBezTo>
                <a:cubicBezTo>
                  <a:pt x="1708431" y="2990019"/>
                  <a:pt x="1711360" y="2835872"/>
                  <a:pt x="1714727" y="2652767"/>
                </a:cubicBezTo>
                <a:close/>
              </a:path>
            </a:pathLst>
          </a:custGeom>
          <a:solidFill>
            <a:srgbClr val="FFFFFF">
              <a:alpha val="40000"/>
            </a:srgbClr>
          </a:solidFill>
          <a:ln w="2471" cap="flat">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23000"/>
              </a:lnSpc>
              <a:spcBef>
                <a:spcPts val="600"/>
              </a:spcBef>
              <a:spcAft>
                <a:spcPts val="600"/>
              </a:spcAft>
            </a:pPr>
            <a:endParaRPr lang="en-US" sz="1600"/>
          </a:p>
        </p:txBody>
      </p:sp>
      <p:sp>
        <p:nvSpPr>
          <p:cNvPr id="30" name="Freeform: Shape 29">
            <a:extLst>
              <a:ext uri="{FF2B5EF4-FFF2-40B4-BE49-F238E27FC236}">
                <a16:creationId xmlns:a16="http://schemas.microsoft.com/office/drawing/2014/main" id="{51921B63-C24B-40ED-85BE-26D49B86E047}"/>
              </a:ext>
            </a:extLst>
          </p:cNvPr>
          <p:cNvSpPr/>
          <p:nvPr userDrawn="1"/>
        </p:nvSpPr>
        <p:spPr>
          <a:xfrm>
            <a:off x="304800" y="773907"/>
            <a:ext cx="2025597" cy="5300898"/>
          </a:xfrm>
          <a:custGeom>
            <a:avLst/>
            <a:gdLst>
              <a:gd name="connsiteX0" fmla="*/ 0 w 2025597"/>
              <a:gd name="connsiteY0" fmla="*/ 0 h 5300898"/>
              <a:gd name="connsiteX1" fmla="*/ 82086 w 2025597"/>
              <a:gd name="connsiteY1" fmla="*/ 6998 h 5300898"/>
              <a:gd name="connsiteX2" fmla="*/ 482728 w 2025597"/>
              <a:gd name="connsiteY2" fmla="*/ 377402 h 5300898"/>
              <a:gd name="connsiteX3" fmla="*/ 1197880 w 2025597"/>
              <a:gd name="connsiteY3" fmla="*/ 1291829 h 5300898"/>
              <a:gd name="connsiteX4" fmla="*/ 1521394 w 2025597"/>
              <a:gd name="connsiteY4" fmla="*/ 1291829 h 5300898"/>
              <a:gd name="connsiteX5" fmla="*/ 1521394 w 2025597"/>
              <a:gd name="connsiteY5" fmla="*/ 1757965 h 5300898"/>
              <a:gd name="connsiteX6" fmla="*/ 1184222 w 2025597"/>
              <a:gd name="connsiteY6" fmla="*/ 1757965 h 5300898"/>
              <a:gd name="connsiteX7" fmla="*/ 308736 w 2025597"/>
              <a:gd name="connsiteY7" fmla="*/ 2534502 h 5300898"/>
              <a:gd name="connsiteX8" fmla="*/ 321929 w 2025597"/>
              <a:gd name="connsiteY8" fmla="*/ 3191898 h 5300898"/>
              <a:gd name="connsiteX9" fmla="*/ 324502 w 2025597"/>
              <a:gd name="connsiteY9" fmla="*/ 3224687 h 5300898"/>
              <a:gd name="connsiteX10" fmla="*/ 1084212 w 2025597"/>
              <a:gd name="connsiteY10" fmla="*/ 3949687 h 5300898"/>
              <a:gd name="connsiteX11" fmla="*/ 1350441 w 2025597"/>
              <a:gd name="connsiteY11" fmla="*/ 3666217 h 5300898"/>
              <a:gd name="connsiteX12" fmla="*/ 1006180 w 2025597"/>
              <a:gd name="connsiteY12" fmla="*/ 3606250 h 5300898"/>
              <a:gd name="connsiteX13" fmla="*/ 1984824 w 2025597"/>
              <a:gd name="connsiteY13" fmla="*/ 2889297 h 5300898"/>
              <a:gd name="connsiteX14" fmla="*/ 1802184 w 2025597"/>
              <a:gd name="connsiteY14" fmla="*/ 4056046 h 5300898"/>
              <a:gd name="connsiteX15" fmla="*/ 1652223 w 2025597"/>
              <a:gd name="connsiteY15" fmla="*/ 3908851 h 5300898"/>
              <a:gd name="connsiteX16" fmla="*/ 1191831 w 2025597"/>
              <a:gd name="connsiteY16" fmla="*/ 4495223 h 5300898"/>
              <a:gd name="connsiteX17" fmla="*/ 809882 w 2025597"/>
              <a:gd name="connsiteY17" fmla="*/ 5131489 h 5300898"/>
              <a:gd name="connsiteX18" fmla="*/ 893771 w 2025597"/>
              <a:gd name="connsiteY18" fmla="*/ 4726033 h 5300898"/>
              <a:gd name="connsiteX19" fmla="*/ 6748 w 2025597"/>
              <a:gd name="connsiteY19" fmla="*/ 5289114 h 5300898"/>
              <a:gd name="connsiteX20" fmla="*/ 0 w 2025597"/>
              <a:gd name="connsiteY20" fmla="*/ 5300898 h 5300898"/>
              <a:gd name="connsiteX21" fmla="*/ 0 w 2025597"/>
              <a:gd name="connsiteY21" fmla="*/ 712595 h 5300898"/>
              <a:gd name="connsiteX22" fmla="*/ 38541 w 2025597"/>
              <a:gd name="connsiteY22" fmla="*/ 708710 h 5300898"/>
              <a:gd name="connsiteX23" fmla="*/ 206537 w 2025597"/>
              <a:gd name="connsiteY23" fmla="*/ 502619 h 5300898"/>
              <a:gd name="connsiteX24" fmla="*/ 38541 w 2025597"/>
              <a:gd name="connsiteY24" fmla="*/ 296530 h 5300898"/>
              <a:gd name="connsiteX25" fmla="*/ 0 w 2025597"/>
              <a:gd name="connsiteY25" fmla="*/ 292644 h 5300898"/>
              <a:gd name="connsiteX26" fmla="*/ 0 w 2025597"/>
              <a:gd name="connsiteY26" fmla="*/ 0 h 5300898"/>
              <a:gd name="connsiteX27" fmla="*/ 419394 w 2025597"/>
              <a:gd name="connsiteY27" fmla="*/ 773635 h 5300898"/>
              <a:gd name="connsiteX28" fmla="*/ 281421 w 2025597"/>
              <a:gd name="connsiteY28" fmla="*/ 916643 h 5300898"/>
              <a:gd name="connsiteX29" fmla="*/ 287251 w 2025597"/>
              <a:gd name="connsiteY29" fmla="*/ 1291829 h 5300898"/>
              <a:gd name="connsiteX30" fmla="*/ 809554 w 2025597"/>
              <a:gd name="connsiteY30" fmla="*/ 1291829 h 5300898"/>
              <a:gd name="connsiteX31" fmla="*/ 419394 w 2025597"/>
              <a:gd name="connsiteY31" fmla="*/ 773635 h 5300898"/>
              <a:gd name="connsiteX32" fmla="*/ 295106 w 2025597"/>
              <a:gd name="connsiteY32" fmla="*/ 1757965 h 5300898"/>
              <a:gd name="connsiteX33" fmla="*/ 302250 w 2025597"/>
              <a:gd name="connsiteY33" fmla="*/ 2169060 h 5300898"/>
              <a:gd name="connsiteX34" fmla="*/ 777120 w 2025597"/>
              <a:gd name="connsiteY34" fmla="*/ 1757965 h 5300898"/>
              <a:gd name="connsiteX35" fmla="*/ 295106 w 2025597"/>
              <a:gd name="connsiteY35" fmla="*/ 1757965 h 5300898"/>
              <a:gd name="connsiteX36" fmla="*/ 384086 w 2025597"/>
              <a:gd name="connsiteY36" fmla="*/ 3687456 h 5300898"/>
              <a:gd name="connsiteX37" fmla="*/ 749340 w 2025597"/>
              <a:gd name="connsiteY37" fmla="*/ 4116041 h 5300898"/>
              <a:gd name="connsiteX38" fmla="*/ 384086 w 2025597"/>
              <a:gd name="connsiteY38" fmla="*/ 3687456 h 530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025597" h="5300898">
                <a:moveTo>
                  <a:pt x="0" y="0"/>
                </a:moveTo>
                <a:lnTo>
                  <a:pt x="82086" y="6998"/>
                </a:lnTo>
                <a:cubicBezTo>
                  <a:pt x="277519" y="40718"/>
                  <a:pt x="433968" y="187466"/>
                  <a:pt x="482728" y="377402"/>
                </a:cubicBezTo>
                <a:cubicBezTo>
                  <a:pt x="724351" y="483105"/>
                  <a:pt x="1113334" y="798104"/>
                  <a:pt x="1197880" y="1291829"/>
                </a:cubicBezTo>
                <a:lnTo>
                  <a:pt x="1521394" y="1291829"/>
                </a:lnTo>
                <a:lnTo>
                  <a:pt x="1521394" y="1757965"/>
                </a:lnTo>
                <a:lnTo>
                  <a:pt x="1184222" y="1757965"/>
                </a:lnTo>
                <a:cubicBezTo>
                  <a:pt x="1097432" y="2124228"/>
                  <a:pt x="820310" y="2408847"/>
                  <a:pt x="308736" y="2534502"/>
                </a:cubicBezTo>
                <a:cubicBezTo>
                  <a:pt x="315223" y="2893567"/>
                  <a:pt x="320642" y="3174628"/>
                  <a:pt x="321929" y="3191898"/>
                </a:cubicBezTo>
                <a:cubicBezTo>
                  <a:pt x="322750" y="3203120"/>
                  <a:pt x="323653" y="3213684"/>
                  <a:pt x="324502" y="3224687"/>
                </a:cubicBezTo>
                <a:cubicBezTo>
                  <a:pt x="657787" y="3357923"/>
                  <a:pt x="937427" y="3635070"/>
                  <a:pt x="1084212" y="3949687"/>
                </a:cubicBezTo>
                <a:cubicBezTo>
                  <a:pt x="1203655" y="3839003"/>
                  <a:pt x="1333471" y="3681818"/>
                  <a:pt x="1350441" y="3666217"/>
                </a:cubicBezTo>
                <a:cubicBezTo>
                  <a:pt x="1286942" y="3658034"/>
                  <a:pt x="1041597" y="3608987"/>
                  <a:pt x="1006180" y="3606250"/>
                </a:cubicBezTo>
                <a:cubicBezTo>
                  <a:pt x="1276049" y="3382693"/>
                  <a:pt x="1912813" y="2943188"/>
                  <a:pt x="1984824" y="2889297"/>
                </a:cubicBezTo>
                <a:cubicBezTo>
                  <a:pt x="2072052" y="3172794"/>
                  <a:pt x="2022978" y="3846147"/>
                  <a:pt x="1802184" y="4056046"/>
                </a:cubicBezTo>
                <a:cubicBezTo>
                  <a:pt x="1736742" y="3993342"/>
                  <a:pt x="1668618" y="3927928"/>
                  <a:pt x="1652223" y="3908851"/>
                </a:cubicBezTo>
                <a:cubicBezTo>
                  <a:pt x="1549065" y="4134734"/>
                  <a:pt x="1381588" y="4328787"/>
                  <a:pt x="1191831" y="4495223"/>
                </a:cubicBezTo>
                <a:cubicBezTo>
                  <a:pt x="1171714" y="4733641"/>
                  <a:pt x="1055063" y="4959963"/>
                  <a:pt x="809882" y="5131489"/>
                </a:cubicBezTo>
                <a:cubicBezTo>
                  <a:pt x="867715" y="5032055"/>
                  <a:pt x="896043" y="4887542"/>
                  <a:pt x="893771" y="4726033"/>
                </a:cubicBezTo>
                <a:cubicBezTo>
                  <a:pt x="493612" y="5003306"/>
                  <a:pt x="88642" y="5180100"/>
                  <a:pt x="6748" y="5289114"/>
                </a:cubicBezTo>
                <a:lnTo>
                  <a:pt x="0" y="5300898"/>
                </a:lnTo>
                <a:lnTo>
                  <a:pt x="0" y="712595"/>
                </a:lnTo>
                <a:lnTo>
                  <a:pt x="38541" y="708710"/>
                </a:lnTo>
                <a:cubicBezTo>
                  <a:pt x="134409" y="689095"/>
                  <a:pt x="206537" y="604281"/>
                  <a:pt x="206537" y="502619"/>
                </a:cubicBezTo>
                <a:cubicBezTo>
                  <a:pt x="206537" y="400982"/>
                  <a:pt x="134409" y="316150"/>
                  <a:pt x="38541" y="296530"/>
                </a:cubicBezTo>
                <a:lnTo>
                  <a:pt x="0" y="292644"/>
                </a:lnTo>
                <a:lnTo>
                  <a:pt x="0" y="0"/>
                </a:lnTo>
                <a:close/>
                <a:moveTo>
                  <a:pt x="419394" y="773635"/>
                </a:moveTo>
                <a:cubicBezTo>
                  <a:pt x="383265" y="829963"/>
                  <a:pt x="336435" y="878681"/>
                  <a:pt x="281421" y="916643"/>
                </a:cubicBezTo>
                <a:cubicBezTo>
                  <a:pt x="281531" y="937991"/>
                  <a:pt x="283802" y="1083407"/>
                  <a:pt x="287251" y="1291829"/>
                </a:cubicBezTo>
                <a:lnTo>
                  <a:pt x="809554" y="1291829"/>
                </a:lnTo>
                <a:cubicBezTo>
                  <a:pt x="773343" y="1102648"/>
                  <a:pt x="664876" y="921542"/>
                  <a:pt x="419394" y="773635"/>
                </a:cubicBezTo>
                <a:close/>
                <a:moveTo>
                  <a:pt x="295106" y="1757965"/>
                </a:moveTo>
                <a:cubicBezTo>
                  <a:pt x="297405" y="1891885"/>
                  <a:pt x="299841" y="2031581"/>
                  <a:pt x="302250" y="2169060"/>
                </a:cubicBezTo>
                <a:cubicBezTo>
                  <a:pt x="595246" y="2071076"/>
                  <a:pt x="721586" y="1905680"/>
                  <a:pt x="777120" y="1757965"/>
                </a:cubicBezTo>
                <a:lnTo>
                  <a:pt x="295106" y="1757965"/>
                </a:lnTo>
                <a:close/>
                <a:moveTo>
                  <a:pt x="384086" y="3687456"/>
                </a:moveTo>
                <a:cubicBezTo>
                  <a:pt x="453770" y="4023449"/>
                  <a:pt x="568451" y="4139962"/>
                  <a:pt x="749340" y="4116041"/>
                </a:cubicBezTo>
                <a:cubicBezTo>
                  <a:pt x="665286" y="3942023"/>
                  <a:pt x="544037" y="3787520"/>
                  <a:pt x="384086" y="3687456"/>
                </a:cubicBezTo>
                <a:close/>
              </a:path>
            </a:pathLst>
          </a:custGeom>
          <a:solidFill>
            <a:srgbClr val="FFFFFF">
              <a:alpha val="40000"/>
            </a:srgbClr>
          </a:solidFill>
          <a:ln w="2471" cap="flat">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lnSpc>
                <a:spcPct val="123000"/>
              </a:lnSpc>
              <a:spcBef>
                <a:spcPts val="600"/>
              </a:spcBef>
              <a:spcAft>
                <a:spcPts val="600"/>
              </a:spcAft>
            </a:pPr>
            <a:endParaRPr lang="en-US" sz="1600"/>
          </a:p>
        </p:txBody>
      </p:sp>
    </p:spTree>
    <p:extLst>
      <p:ext uri="{BB962C8B-B14F-4D97-AF65-F5344CB8AC3E}">
        <p14:creationId xmlns:p14="http://schemas.microsoft.com/office/powerpoint/2010/main" val="302991106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lvl1pPr>
              <a:defRPr/>
            </a:lvl1pPr>
          </a:lstStyle>
          <a:p>
            <a:r>
              <a:rPr lang="en-US"/>
              <a:t>YOUR SLIDE’S TITLE GOES HERE</a:t>
            </a:r>
          </a:p>
        </p:txBody>
      </p:sp>
      <p:sp>
        <p:nvSpPr>
          <p:cNvPr id="3" name="Content Placeholder 2">
            <a:extLst>
              <a:ext uri="{FF2B5EF4-FFF2-40B4-BE49-F238E27FC236}">
                <a16:creationId xmlns:a16="http://schemas.microsoft.com/office/drawing/2014/main" id="{A753EC81-5AD8-430D-8FD1-21006496845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t>4/22/2024</a:t>
            </a:fld>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a:t>Lorem ipsum dolor sit amet, consectetur adipiscing elit, sed do eiusmod tempor incididunt ut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Tree>
    <p:extLst>
      <p:ext uri="{BB962C8B-B14F-4D97-AF65-F5344CB8AC3E}">
        <p14:creationId xmlns:p14="http://schemas.microsoft.com/office/powerpoint/2010/main" val="21424728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reserve="1">
  <p:cSld name="Transition 4">
    <p:spTree>
      <p:nvGrpSpPr>
        <p:cNvPr id="1" name=""/>
        <p:cNvGrpSpPr/>
        <p:nvPr/>
      </p:nvGrpSpPr>
      <p:grpSpPr>
        <a:xfrm>
          <a:off x="0" y="0"/>
          <a:ext cx="0" cy="0"/>
          <a:chOff x="0" y="0"/>
          <a:chExt cx="0" cy="0"/>
        </a:xfrm>
      </p:grpSpPr>
      <p:sp>
        <p:nvSpPr>
          <p:cNvPr id="12" name="Прямоугольник 28">
            <a:extLst>
              <a:ext uri="{FF2B5EF4-FFF2-40B4-BE49-F238E27FC236}">
                <a16:creationId xmlns:a16="http://schemas.microsoft.com/office/drawing/2014/main" id="{88B42F85-A718-4224-9501-A2799D699649}"/>
              </a:ext>
            </a:extLst>
          </p:cNvPr>
          <p:cNvSpPr/>
          <p:nvPr/>
        </p:nvSpPr>
        <p:spPr>
          <a:xfrm>
            <a:off x="304800" y="304800"/>
            <a:ext cx="11582400" cy="6248400"/>
          </a:xfrm>
          <a:prstGeom prst="rect">
            <a:avLst/>
          </a:prstGeom>
          <a:solidFill>
            <a:srgbClr val="FFC7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3737DD"/>
              </a:solidFill>
              <a:effectLst/>
              <a:uLnTx/>
              <a:uFillTx/>
              <a:latin typeface="Calibri" panose="020F0502020204030204"/>
              <a:ea typeface="+mn-ea"/>
              <a:cs typeface="+mn-cs"/>
            </a:endParaRPr>
          </a:p>
        </p:txBody>
      </p:sp>
      <p:cxnSp>
        <p:nvCxnSpPr>
          <p:cNvPr id="13" name="Straight Connector 12">
            <a:extLst>
              <a:ext uri="{FF2B5EF4-FFF2-40B4-BE49-F238E27FC236}">
                <a16:creationId xmlns:a16="http://schemas.microsoft.com/office/drawing/2014/main" id="{3399050D-984C-4E19-9E1A-4CD292383A0D}"/>
              </a:ext>
            </a:extLst>
          </p:cNvPr>
          <p:cNvCxnSpPr/>
          <p:nvPr/>
        </p:nvCxnSpPr>
        <p:spPr>
          <a:xfrm>
            <a:off x="5797019" y="3429000"/>
            <a:ext cx="597962" cy="0"/>
          </a:xfrm>
          <a:prstGeom prst="line">
            <a:avLst/>
          </a:prstGeom>
          <a:ln w="76200">
            <a:solidFill>
              <a:schemeClr val="accent5"/>
            </a:solidFill>
          </a:ln>
        </p:spPr>
        <p:style>
          <a:lnRef idx="1">
            <a:schemeClr val="accent1"/>
          </a:lnRef>
          <a:fillRef idx="0">
            <a:schemeClr val="accent1"/>
          </a:fillRef>
          <a:effectRef idx="0">
            <a:schemeClr val="accent1"/>
          </a:effectRef>
          <a:fontRef idx="minor">
            <a:schemeClr val="tx1"/>
          </a:fontRef>
        </p:style>
      </p:cxnSp>
      <p:sp>
        <p:nvSpPr>
          <p:cNvPr id="23" name="Прямоугольник 11">
            <a:extLst>
              <a:ext uri="{FF2B5EF4-FFF2-40B4-BE49-F238E27FC236}">
                <a16:creationId xmlns:a16="http://schemas.microsoft.com/office/drawing/2014/main" id="{1EBAECF7-164D-4419-B7CB-E458C2AC3121}"/>
              </a:ext>
            </a:extLst>
          </p:cNvPr>
          <p:cNvSpPr/>
          <p:nvPr/>
        </p:nvSpPr>
        <p:spPr>
          <a:xfrm>
            <a:off x="5639445" y="5895975"/>
            <a:ext cx="913111" cy="413727"/>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4" name="Graphic 23">
            <a:extLst>
              <a:ext uri="{FF2B5EF4-FFF2-40B4-BE49-F238E27FC236}">
                <a16:creationId xmlns:a16="http://schemas.microsoft.com/office/drawing/2014/main" id="{3FED0EC0-A31A-4FFB-823C-FF0072D8F49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23994" y="5944798"/>
            <a:ext cx="744012" cy="316080"/>
          </a:xfrm>
          <a:prstGeom prst="rect">
            <a:avLst/>
          </a:prstGeom>
        </p:spPr>
      </p:pic>
      <p:sp>
        <p:nvSpPr>
          <p:cNvPr id="2" name="Title 1">
            <a:extLst>
              <a:ext uri="{FF2B5EF4-FFF2-40B4-BE49-F238E27FC236}">
                <a16:creationId xmlns:a16="http://schemas.microsoft.com/office/drawing/2014/main" id="{9D8BD7FE-5910-4840-9838-A66DCA5ABA9A}"/>
              </a:ext>
            </a:extLst>
          </p:cNvPr>
          <p:cNvSpPr>
            <a:spLocks noGrp="1"/>
          </p:cNvSpPr>
          <p:nvPr userDrawn="1">
            <p:ph type="title" hasCustomPrompt="1"/>
          </p:nvPr>
        </p:nvSpPr>
        <p:spPr>
          <a:xfrm>
            <a:off x="3561397" y="1822430"/>
            <a:ext cx="5074920" cy="1311128"/>
          </a:xfrm>
        </p:spPr>
        <p:txBody>
          <a:bodyPr anchor="t"/>
          <a:lstStyle>
            <a:lvl1pPr algn="ctr">
              <a:defRPr sz="4400">
                <a:solidFill>
                  <a:schemeClr val="bg1"/>
                </a:solidFill>
              </a:defRPr>
            </a:lvl1pPr>
          </a:lstStyle>
          <a:p>
            <a:r>
              <a:rPr lang="en-US"/>
              <a:t>YOUR TRANSITION’S TITLE GOES HERE</a:t>
            </a:r>
          </a:p>
        </p:txBody>
      </p:sp>
      <p:sp>
        <p:nvSpPr>
          <p:cNvPr id="3" name="Text Placeholder 2">
            <a:extLst>
              <a:ext uri="{FF2B5EF4-FFF2-40B4-BE49-F238E27FC236}">
                <a16:creationId xmlns:a16="http://schemas.microsoft.com/office/drawing/2014/main" id="{FB0323D5-16CF-4643-8ED4-144A2183D006}"/>
              </a:ext>
            </a:extLst>
          </p:cNvPr>
          <p:cNvSpPr>
            <a:spLocks noGrp="1"/>
          </p:cNvSpPr>
          <p:nvPr userDrawn="1">
            <p:ph type="body" idx="1" hasCustomPrompt="1"/>
          </p:nvPr>
        </p:nvSpPr>
        <p:spPr>
          <a:xfrm>
            <a:off x="3556635" y="3589021"/>
            <a:ext cx="5074920" cy="1581912"/>
          </a:xfrm>
        </p:spPr>
        <p:txBody>
          <a:bodyPr>
            <a:noAutofit/>
          </a:bodyPr>
          <a:lstStyle>
            <a:lvl1pPr marL="0" indent="0" algn="ctr">
              <a:buNone/>
              <a:defRPr sz="27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And your transition’s sub-title can go here. This one can go up to three lines!</a:t>
            </a:r>
          </a:p>
        </p:txBody>
      </p:sp>
      <p:sp>
        <p:nvSpPr>
          <p:cNvPr id="36" name="Freeform: Shape 35">
            <a:extLst>
              <a:ext uri="{FF2B5EF4-FFF2-40B4-BE49-F238E27FC236}">
                <a16:creationId xmlns:a16="http://schemas.microsoft.com/office/drawing/2014/main" id="{1B00F4F4-2DC0-444B-A711-A5D176996831}"/>
              </a:ext>
            </a:extLst>
          </p:cNvPr>
          <p:cNvSpPr/>
          <p:nvPr userDrawn="1"/>
        </p:nvSpPr>
        <p:spPr>
          <a:xfrm>
            <a:off x="9851151" y="773578"/>
            <a:ext cx="2036049" cy="5310352"/>
          </a:xfrm>
          <a:custGeom>
            <a:avLst/>
            <a:gdLst>
              <a:gd name="connsiteX0" fmla="*/ 2032192 w 2036049"/>
              <a:gd name="connsiteY0" fmla="*/ 0 h 5310352"/>
              <a:gd name="connsiteX1" fmla="*/ 2036049 w 2036049"/>
              <a:gd name="connsiteY1" fmla="*/ 329 h 5310352"/>
              <a:gd name="connsiteX2" fmla="*/ 2036049 w 2036049"/>
              <a:gd name="connsiteY2" fmla="*/ 292973 h 5310352"/>
              <a:gd name="connsiteX3" fmla="*/ 2032192 w 2036049"/>
              <a:gd name="connsiteY3" fmla="*/ 292584 h 5310352"/>
              <a:gd name="connsiteX4" fmla="*/ 1821826 w 2036049"/>
              <a:gd name="connsiteY4" fmla="*/ 502948 h 5310352"/>
              <a:gd name="connsiteX5" fmla="*/ 2032192 w 2036049"/>
              <a:gd name="connsiteY5" fmla="*/ 713313 h 5310352"/>
              <a:gd name="connsiteX6" fmla="*/ 2036049 w 2036049"/>
              <a:gd name="connsiteY6" fmla="*/ 712924 h 5310352"/>
              <a:gd name="connsiteX7" fmla="*/ 2036049 w 2036049"/>
              <a:gd name="connsiteY7" fmla="*/ 5301227 h 5310352"/>
              <a:gd name="connsiteX8" fmla="*/ 2030823 w 2036049"/>
              <a:gd name="connsiteY8" fmla="*/ 5310352 h 5310352"/>
              <a:gd name="connsiteX9" fmla="*/ 373375 w 2036049"/>
              <a:gd name="connsiteY9" fmla="*/ 3909180 h 5310352"/>
              <a:gd name="connsiteX10" fmla="*/ 223441 w 2036049"/>
              <a:gd name="connsiteY10" fmla="*/ 4056375 h 5310352"/>
              <a:gd name="connsiteX11" fmla="*/ 40774 w 2036049"/>
              <a:gd name="connsiteY11" fmla="*/ 2889626 h 5310352"/>
              <a:gd name="connsiteX12" fmla="*/ 1019445 w 2036049"/>
              <a:gd name="connsiteY12" fmla="*/ 3606579 h 5310352"/>
              <a:gd name="connsiteX13" fmla="*/ 675157 w 2036049"/>
              <a:gd name="connsiteY13" fmla="*/ 3666546 h 5310352"/>
              <a:gd name="connsiteX14" fmla="*/ 1071257 w 2036049"/>
              <a:gd name="connsiteY14" fmla="*/ 4048191 h 5310352"/>
              <a:gd name="connsiteX15" fmla="*/ 1669566 w 2036049"/>
              <a:gd name="connsiteY15" fmla="*/ 3523594 h 5310352"/>
              <a:gd name="connsiteX16" fmla="*/ 1721159 w 2036049"/>
              <a:gd name="connsiteY16" fmla="*/ 2294770 h 5310352"/>
              <a:gd name="connsiteX17" fmla="*/ 1730492 w 2036049"/>
              <a:gd name="connsiteY17" fmla="*/ 1758294 h 5310352"/>
              <a:gd name="connsiteX18" fmla="*/ 506968 w 2036049"/>
              <a:gd name="connsiteY18" fmla="*/ 1758294 h 5310352"/>
              <a:gd name="connsiteX19" fmla="*/ 506968 w 2036049"/>
              <a:gd name="connsiteY19" fmla="*/ 1292158 h 5310352"/>
              <a:gd name="connsiteX20" fmla="*/ 1738347 w 2036049"/>
              <a:gd name="connsiteY20" fmla="*/ 1292158 h 5310352"/>
              <a:gd name="connsiteX21" fmla="*/ 1744204 w 2036049"/>
              <a:gd name="connsiteY21" fmla="*/ 915330 h 5310352"/>
              <a:gd name="connsiteX22" fmla="*/ 1744724 w 2036049"/>
              <a:gd name="connsiteY22" fmla="*/ 915330 h 5310352"/>
              <a:gd name="connsiteX23" fmla="*/ 1529212 w 2036049"/>
              <a:gd name="connsiteY23" fmla="*/ 502948 h 5310352"/>
              <a:gd name="connsiteX24" fmla="*/ 2032192 w 2036049"/>
              <a:gd name="connsiteY24" fmla="*/ 0 h 5310352"/>
              <a:gd name="connsiteX25" fmla="*/ 1714727 w 2036049"/>
              <a:gd name="connsiteY25" fmla="*/ 2652767 h 5310352"/>
              <a:gd name="connsiteX26" fmla="*/ 1706406 w 2036049"/>
              <a:gd name="connsiteY26" fmla="*/ 3086224 h 5310352"/>
              <a:gd name="connsiteX27" fmla="*/ 1714727 w 2036049"/>
              <a:gd name="connsiteY27" fmla="*/ 2652767 h 5310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036049" h="5310352">
                <a:moveTo>
                  <a:pt x="2032192" y="0"/>
                </a:moveTo>
                <a:lnTo>
                  <a:pt x="2036049" y="329"/>
                </a:lnTo>
                <a:lnTo>
                  <a:pt x="2036049" y="292973"/>
                </a:lnTo>
                <a:lnTo>
                  <a:pt x="2032192" y="292584"/>
                </a:lnTo>
                <a:cubicBezTo>
                  <a:pt x="1916006" y="292584"/>
                  <a:pt x="1821826" y="386791"/>
                  <a:pt x="1821826" y="502948"/>
                </a:cubicBezTo>
                <a:cubicBezTo>
                  <a:pt x="1821826" y="619133"/>
                  <a:pt x="1916006" y="713313"/>
                  <a:pt x="2032192" y="713313"/>
                </a:cubicBezTo>
                <a:lnTo>
                  <a:pt x="2036049" y="712924"/>
                </a:lnTo>
                <a:lnTo>
                  <a:pt x="2036049" y="5301227"/>
                </a:lnTo>
                <a:lnTo>
                  <a:pt x="2030823" y="5310352"/>
                </a:lnTo>
                <a:cubicBezTo>
                  <a:pt x="1962672" y="5127713"/>
                  <a:pt x="746839" y="4726991"/>
                  <a:pt x="373375" y="3909180"/>
                </a:cubicBezTo>
                <a:cubicBezTo>
                  <a:pt x="357008" y="3928257"/>
                  <a:pt x="288856" y="3993671"/>
                  <a:pt x="223441" y="4056375"/>
                </a:cubicBezTo>
                <a:cubicBezTo>
                  <a:pt x="2620" y="3846476"/>
                  <a:pt x="-46455" y="3173123"/>
                  <a:pt x="40774" y="2889626"/>
                </a:cubicBezTo>
                <a:cubicBezTo>
                  <a:pt x="112812" y="2943517"/>
                  <a:pt x="749576" y="3383022"/>
                  <a:pt x="1019445" y="3606579"/>
                </a:cubicBezTo>
                <a:cubicBezTo>
                  <a:pt x="984001" y="3609316"/>
                  <a:pt x="738656" y="3658363"/>
                  <a:pt x="675157" y="3666546"/>
                </a:cubicBezTo>
                <a:cubicBezTo>
                  <a:pt x="698887" y="3688360"/>
                  <a:pt x="943028" y="3986773"/>
                  <a:pt x="1071257" y="4048191"/>
                </a:cubicBezTo>
                <a:cubicBezTo>
                  <a:pt x="1409058" y="4210057"/>
                  <a:pt x="1585266" y="4121105"/>
                  <a:pt x="1669566" y="3523594"/>
                </a:cubicBezTo>
                <a:cubicBezTo>
                  <a:pt x="812445" y="3324040"/>
                  <a:pt x="725709" y="2551992"/>
                  <a:pt x="1721159" y="2294770"/>
                </a:cubicBezTo>
                <a:cubicBezTo>
                  <a:pt x="1724279" y="2118015"/>
                  <a:pt x="1727481" y="1933214"/>
                  <a:pt x="1730492" y="1758294"/>
                </a:cubicBezTo>
                <a:lnTo>
                  <a:pt x="506968" y="1758294"/>
                </a:lnTo>
                <a:lnTo>
                  <a:pt x="506968" y="1292158"/>
                </a:lnTo>
                <a:lnTo>
                  <a:pt x="1738347" y="1292158"/>
                </a:lnTo>
                <a:cubicBezTo>
                  <a:pt x="1741905" y="1078919"/>
                  <a:pt x="1744204" y="931177"/>
                  <a:pt x="1744204" y="915330"/>
                </a:cubicBezTo>
                <a:lnTo>
                  <a:pt x="1744724" y="915330"/>
                </a:lnTo>
                <a:cubicBezTo>
                  <a:pt x="1614552" y="824434"/>
                  <a:pt x="1529212" y="673763"/>
                  <a:pt x="1529212" y="502948"/>
                </a:cubicBezTo>
                <a:cubicBezTo>
                  <a:pt x="1529212" y="225172"/>
                  <a:pt x="1754413" y="0"/>
                  <a:pt x="2032192" y="0"/>
                </a:cubicBezTo>
                <a:close/>
                <a:moveTo>
                  <a:pt x="1714727" y="2652767"/>
                </a:moveTo>
                <a:cubicBezTo>
                  <a:pt x="1372519" y="2767392"/>
                  <a:pt x="1373586" y="2979016"/>
                  <a:pt x="1706406" y="3086224"/>
                </a:cubicBezTo>
                <a:cubicBezTo>
                  <a:pt x="1708431" y="2990019"/>
                  <a:pt x="1711360" y="2835872"/>
                  <a:pt x="1714727" y="2652767"/>
                </a:cubicBezTo>
                <a:close/>
              </a:path>
            </a:pathLst>
          </a:custGeom>
          <a:solidFill>
            <a:srgbClr val="FFFFFF">
              <a:alpha val="40000"/>
            </a:srgbClr>
          </a:solidFill>
          <a:ln w="2471" cap="flat">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23000"/>
              </a:lnSpc>
              <a:spcBef>
                <a:spcPts val="600"/>
              </a:spcBef>
              <a:spcAft>
                <a:spcPts val="600"/>
              </a:spcAft>
            </a:pPr>
            <a:endParaRPr lang="en-US" sz="1600"/>
          </a:p>
        </p:txBody>
      </p:sp>
      <p:sp>
        <p:nvSpPr>
          <p:cNvPr id="30" name="Freeform: Shape 29">
            <a:extLst>
              <a:ext uri="{FF2B5EF4-FFF2-40B4-BE49-F238E27FC236}">
                <a16:creationId xmlns:a16="http://schemas.microsoft.com/office/drawing/2014/main" id="{51921B63-C24B-40ED-85BE-26D49B86E047}"/>
              </a:ext>
            </a:extLst>
          </p:cNvPr>
          <p:cNvSpPr/>
          <p:nvPr userDrawn="1"/>
        </p:nvSpPr>
        <p:spPr>
          <a:xfrm>
            <a:off x="304800" y="773907"/>
            <a:ext cx="2025597" cy="5300898"/>
          </a:xfrm>
          <a:custGeom>
            <a:avLst/>
            <a:gdLst>
              <a:gd name="connsiteX0" fmla="*/ 0 w 2025597"/>
              <a:gd name="connsiteY0" fmla="*/ 0 h 5300898"/>
              <a:gd name="connsiteX1" fmla="*/ 82086 w 2025597"/>
              <a:gd name="connsiteY1" fmla="*/ 6998 h 5300898"/>
              <a:gd name="connsiteX2" fmla="*/ 482728 w 2025597"/>
              <a:gd name="connsiteY2" fmla="*/ 377402 h 5300898"/>
              <a:gd name="connsiteX3" fmla="*/ 1197880 w 2025597"/>
              <a:gd name="connsiteY3" fmla="*/ 1291829 h 5300898"/>
              <a:gd name="connsiteX4" fmla="*/ 1521394 w 2025597"/>
              <a:gd name="connsiteY4" fmla="*/ 1291829 h 5300898"/>
              <a:gd name="connsiteX5" fmla="*/ 1521394 w 2025597"/>
              <a:gd name="connsiteY5" fmla="*/ 1757965 h 5300898"/>
              <a:gd name="connsiteX6" fmla="*/ 1184222 w 2025597"/>
              <a:gd name="connsiteY6" fmla="*/ 1757965 h 5300898"/>
              <a:gd name="connsiteX7" fmla="*/ 308736 w 2025597"/>
              <a:gd name="connsiteY7" fmla="*/ 2534502 h 5300898"/>
              <a:gd name="connsiteX8" fmla="*/ 321929 w 2025597"/>
              <a:gd name="connsiteY8" fmla="*/ 3191898 h 5300898"/>
              <a:gd name="connsiteX9" fmla="*/ 324502 w 2025597"/>
              <a:gd name="connsiteY9" fmla="*/ 3224687 h 5300898"/>
              <a:gd name="connsiteX10" fmla="*/ 1084212 w 2025597"/>
              <a:gd name="connsiteY10" fmla="*/ 3949687 h 5300898"/>
              <a:gd name="connsiteX11" fmla="*/ 1350441 w 2025597"/>
              <a:gd name="connsiteY11" fmla="*/ 3666217 h 5300898"/>
              <a:gd name="connsiteX12" fmla="*/ 1006180 w 2025597"/>
              <a:gd name="connsiteY12" fmla="*/ 3606250 h 5300898"/>
              <a:gd name="connsiteX13" fmla="*/ 1984824 w 2025597"/>
              <a:gd name="connsiteY13" fmla="*/ 2889297 h 5300898"/>
              <a:gd name="connsiteX14" fmla="*/ 1802184 w 2025597"/>
              <a:gd name="connsiteY14" fmla="*/ 4056046 h 5300898"/>
              <a:gd name="connsiteX15" fmla="*/ 1652223 w 2025597"/>
              <a:gd name="connsiteY15" fmla="*/ 3908851 h 5300898"/>
              <a:gd name="connsiteX16" fmla="*/ 1191831 w 2025597"/>
              <a:gd name="connsiteY16" fmla="*/ 4495223 h 5300898"/>
              <a:gd name="connsiteX17" fmla="*/ 809882 w 2025597"/>
              <a:gd name="connsiteY17" fmla="*/ 5131489 h 5300898"/>
              <a:gd name="connsiteX18" fmla="*/ 893771 w 2025597"/>
              <a:gd name="connsiteY18" fmla="*/ 4726033 h 5300898"/>
              <a:gd name="connsiteX19" fmla="*/ 6748 w 2025597"/>
              <a:gd name="connsiteY19" fmla="*/ 5289114 h 5300898"/>
              <a:gd name="connsiteX20" fmla="*/ 0 w 2025597"/>
              <a:gd name="connsiteY20" fmla="*/ 5300898 h 5300898"/>
              <a:gd name="connsiteX21" fmla="*/ 0 w 2025597"/>
              <a:gd name="connsiteY21" fmla="*/ 712595 h 5300898"/>
              <a:gd name="connsiteX22" fmla="*/ 38541 w 2025597"/>
              <a:gd name="connsiteY22" fmla="*/ 708710 h 5300898"/>
              <a:gd name="connsiteX23" fmla="*/ 206537 w 2025597"/>
              <a:gd name="connsiteY23" fmla="*/ 502619 h 5300898"/>
              <a:gd name="connsiteX24" fmla="*/ 38541 w 2025597"/>
              <a:gd name="connsiteY24" fmla="*/ 296530 h 5300898"/>
              <a:gd name="connsiteX25" fmla="*/ 0 w 2025597"/>
              <a:gd name="connsiteY25" fmla="*/ 292644 h 5300898"/>
              <a:gd name="connsiteX26" fmla="*/ 0 w 2025597"/>
              <a:gd name="connsiteY26" fmla="*/ 0 h 5300898"/>
              <a:gd name="connsiteX27" fmla="*/ 419394 w 2025597"/>
              <a:gd name="connsiteY27" fmla="*/ 773635 h 5300898"/>
              <a:gd name="connsiteX28" fmla="*/ 281421 w 2025597"/>
              <a:gd name="connsiteY28" fmla="*/ 916643 h 5300898"/>
              <a:gd name="connsiteX29" fmla="*/ 287251 w 2025597"/>
              <a:gd name="connsiteY29" fmla="*/ 1291829 h 5300898"/>
              <a:gd name="connsiteX30" fmla="*/ 809554 w 2025597"/>
              <a:gd name="connsiteY30" fmla="*/ 1291829 h 5300898"/>
              <a:gd name="connsiteX31" fmla="*/ 419394 w 2025597"/>
              <a:gd name="connsiteY31" fmla="*/ 773635 h 5300898"/>
              <a:gd name="connsiteX32" fmla="*/ 295106 w 2025597"/>
              <a:gd name="connsiteY32" fmla="*/ 1757965 h 5300898"/>
              <a:gd name="connsiteX33" fmla="*/ 302250 w 2025597"/>
              <a:gd name="connsiteY33" fmla="*/ 2169060 h 5300898"/>
              <a:gd name="connsiteX34" fmla="*/ 777120 w 2025597"/>
              <a:gd name="connsiteY34" fmla="*/ 1757965 h 5300898"/>
              <a:gd name="connsiteX35" fmla="*/ 295106 w 2025597"/>
              <a:gd name="connsiteY35" fmla="*/ 1757965 h 5300898"/>
              <a:gd name="connsiteX36" fmla="*/ 384086 w 2025597"/>
              <a:gd name="connsiteY36" fmla="*/ 3687456 h 5300898"/>
              <a:gd name="connsiteX37" fmla="*/ 749340 w 2025597"/>
              <a:gd name="connsiteY37" fmla="*/ 4116041 h 5300898"/>
              <a:gd name="connsiteX38" fmla="*/ 384086 w 2025597"/>
              <a:gd name="connsiteY38" fmla="*/ 3687456 h 530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025597" h="5300898">
                <a:moveTo>
                  <a:pt x="0" y="0"/>
                </a:moveTo>
                <a:lnTo>
                  <a:pt x="82086" y="6998"/>
                </a:lnTo>
                <a:cubicBezTo>
                  <a:pt x="277519" y="40718"/>
                  <a:pt x="433968" y="187466"/>
                  <a:pt x="482728" y="377402"/>
                </a:cubicBezTo>
                <a:cubicBezTo>
                  <a:pt x="724351" y="483105"/>
                  <a:pt x="1113334" y="798104"/>
                  <a:pt x="1197880" y="1291829"/>
                </a:cubicBezTo>
                <a:lnTo>
                  <a:pt x="1521394" y="1291829"/>
                </a:lnTo>
                <a:lnTo>
                  <a:pt x="1521394" y="1757965"/>
                </a:lnTo>
                <a:lnTo>
                  <a:pt x="1184222" y="1757965"/>
                </a:lnTo>
                <a:cubicBezTo>
                  <a:pt x="1097432" y="2124228"/>
                  <a:pt x="820310" y="2408847"/>
                  <a:pt x="308736" y="2534502"/>
                </a:cubicBezTo>
                <a:cubicBezTo>
                  <a:pt x="315223" y="2893567"/>
                  <a:pt x="320642" y="3174628"/>
                  <a:pt x="321929" y="3191898"/>
                </a:cubicBezTo>
                <a:cubicBezTo>
                  <a:pt x="322750" y="3203120"/>
                  <a:pt x="323653" y="3213684"/>
                  <a:pt x="324502" y="3224687"/>
                </a:cubicBezTo>
                <a:cubicBezTo>
                  <a:pt x="657787" y="3357923"/>
                  <a:pt x="937427" y="3635070"/>
                  <a:pt x="1084212" y="3949687"/>
                </a:cubicBezTo>
                <a:cubicBezTo>
                  <a:pt x="1203655" y="3839003"/>
                  <a:pt x="1333471" y="3681818"/>
                  <a:pt x="1350441" y="3666217"/>
                </a:cubicBezTo>
                <a:cubicBezTo>
                  <a:pt x="1286942" y="3658034"/>
                  <a:pt x="1041597" y="3608987"/>
                  <a:pt x="1006180" y="3606250"/>
                </a:cubicBezTo>
                <a:cubicBezTo>
                  <a:pt x="1276049" y="3382693"/>
                  <a:pt x="1912813" y="2943188"/>
                  <a:pt x="1984824" y="2889297"/>
                </a:cubicBezTo>
                <a:cubicBezTo>
                  <a:pt x="2072052" y="3172794"/>
                  <a:pt x="2022978" y="3846147"/>
                  <a:pt x="1802184" y="4056046"/>
                </a:cubicBezTo>
                <a:cubicBezTo>
                  <a:pt x="1736742" y="3993342"/>
                  <a:pt x="1668618" y="3927928"/>
                  <a:pt x="1652223" y="3908851"/>
                </a:cubicBezTo>
                <a:cubicBezTo>
                  <a:pt x="1549065" y="4134734"/>
                  <a:pt x="1381588" y="4328787"/>
                  <a:pt x="1191831" y="4495223"/>
                </a:cubicBezTo>
                <a:cubicBezTo>
                  <a:pt x="1171714" y="4733641"/>
                  <a:pt x="1055063" y="4959963"/>
                  <a:pt x="809882" y="5131489"/>
                </a:cubicBezTo>
                <a:cubicBezTo>
                  <a:pt x="867715" y="5032055"/>
                  <a:pt x="896043" y="4887542"/>
                  <a:pt x="893771" y="4726033"/>
                </a:cubicBezTo>
                <a:cubicBezTo>
                  <a:pt x="493612" y="5003306"/>
                  <a:pt x="88642" y="5180100"/>
                  <a:pt x="6748" y="5289114"/>
                </a:cubicBezTo>
                <a:lnTo>
                  <a:pt x="0" y="5300898"/>
                </a:lnTo>
                <a:lnTo>
                  <a:pt x="0" y="712595"/>
                </a:lnTo>
                <a:lnTo>
                  <a:pt x="38541" y="708710"/>
                </a:lnTo>
                <a:cubicBezTo>
                  <a:pt x="134409" y="689095"/>
                  <a:pt x="206537" y="604281"/>
                  <a:pt x="206537" y="502619"/>
                </a:cubicBezTo>
                <a:cubicBezTo>
                  <a:pt x="206537" y="400982"/>
                  <a:pt x="134409" y="316150"/>
                  <a:pt x="38541" y="296530"/>
                </a:cubicBezTo>
                <a:lnTo>
                  <a:pt x="0" y="292644"/>
                </a:lnTo>
                <a:lnTo>
                  <a:pt x="0" y="0"/>
                </a:lnTo>
                <a:close/>
                <a:moveTo>
                  <a:pt x="419394" y="773635"/>
                </a:moveTo>
                <a:cubicBezTo>
                  <a:pt x="383265" y="829963"/>
                  <a:pt x="336435" y="878681"/>
                  <a:pt x="281421" y="916643"/>
                </a:cubicBezTo>
                <a:cubicBezTo>
                  <a:pt x="281531" y="937991"/>
                  <a:pt x="283802" y="1083407"/>
                  <a:pt x="287251" y="1291829"/>
                </a:cubicBezTo>
                <a:lnTo>
                  <a:pt x="809554" y="1291829"/>
                </a:lnTo>
                <a:cubicBezTo>
                  <a:pt x="773343" y="1102648"/>
                  <a:pt x="664876" y="921542"/>
                  <a:pt x="419394" y="773635"/>
                </a:cubicBezTo>
                <a:close/>
                <a:moveTo>
                  <a:pt x="295106" y="1757965"/>
                </a:moveTo>
                <a:cubicBezTo>
                  <a:pt x="297405" y="1891885"/>
                  <a:pt x="299841" y="2031581"/>
                  <a:pt x="302250" y="2169060"/>
                </a:cubicBezTo>
                <a:cubicBezTo>
                  <a:pt x="595246" y="2071076"/>
                  <a:pt x="721586" y="1905680"/>
                  <a:pt x="777120" y="1757965"/>
                </a:cubicBezTo>
                <a:lnTo>
                  <a:pt x="295106" y="1757965"/>
                </a:lnTo>
                <a:close/>
                <a:moveTo>
                  <a:pt x="384086" y="3687456"/>
                </a:moveTo>
                <a:cubicBezTo>
                  <a:pt x="453770" y="4023449"/>
                  <a:pt x="568451" y="4139962"/>
                  <a:pt x="749340" y="4116041"/>
                </a:cubicBezTo>
                <a:cubicBezTo>
                  <a:pt x="665286" y="3942023"/>
                  <a:pt x="544037" y="3787520"/>
                  <a:pt x="384086" y="3687456"/>
                </a:cubicBezTo>
                <a:close/>
              </a:path>
            </a:pathLst>
          </a:custGeom>
          <a:solidFill>
            <a:srgbClr val="FFFFFF">
              <a:alpha val="40000"/>
            </a:srgbClr>
          </a:solidFill>
          <a:ln w="2471" cap="flat">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lnSpc>
                <a:spcPct val="123000"/>
              </a:lnSpc>
              <a:spcBef>
                <a:spcPts val="600"/>
              </a:spcBef>
              <a:spcAft>
                <a:spcPts val="600"/>
              </a:spcAft>
            </a:pPr>
            <a:endParaRPr lang="en-US" sz="1600"/>
          </a:p>
        </p:txBody>
      </p:sp>
    </p:spTree>
    <p:extLst>
      <p:ext uri="{BB962C8B-B14F-4D97-AF65-F5344CB8AC3E}">
        <p14:creationId xmlns:p14="http://schemas.microsoft.com/office/powerpoint/2010/main" val="302991106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Paragraph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t>4/22/2024</a:t>
            </a:fld>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a:t>Lorem ipsum dolor sit amet, consectetur adipiscing elit, sed do eiusmod tempor incididunt ut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
        <p:nvSpPr>
          <p:cNvPr id="8" name="Text Placeholder 7">
            <a:extLst>
              <a:ext uri="{FF2B5EF4-FFF2-40B4-BE49-F238E27FC236}">
                <a16:creationId xmlns:a16="http://schemas.microsoft.com/office/drawing/2014/main" id="{51E94711-1222-4A37-8026-D8C0D6ED4201}"/>
              </a:ext>
            </a:extLst>
          </p:cNvPr>
          <p:cNvSpPr>
            <a:spLocks noGrp="1"/>
          </p:cNvSpPr>
          <p:nvPr>
            <p:ph type="body" sz="quarter" idx="14"/>
          </p:nvPr>
        </p:nvSpPr>
        <p:spPr>
          <a:xfrm>
            <a:off x="304800" y="2087878"/>
            <a:ext cx="11582400" cy="370332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6645190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wo Columns Paragraph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t>4/22/2024</a:t>
            </a:fld>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a:t>Lorem ipsum dolor sit amet, consectetur adipiscing elit, sed do eiusmod tempor incididunt ut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
        <p:nvSpPr>
          <p:cNvPr id="8" name="Text Placeholder 7">
            <a:extLst>
              <a:ext uri="{FF2B5EF4-FFF2-40B4-BE49-F238E27FC236}">
                <a16:creationId xmlns:a16="http://schemas.microsoft.com/office/drawing/2014/main" id="{51E94711-1222-4A37-8026-D8C0D6ED4201}"/>
              </a:ext>
            </a:extLst>
          </p:cNvPr>
          <p:cNvSpPr>
            <a:spLocks noGrp="1"/>
          </p:cNvSpPr>
          <p:nvPr>
            <p:ph type="body" sz="quarter" idx="14"/>
          </p:nvPr>
        </p:nvSpPr>
        <p:spPr>
          <a:xfrm>
            <a:off x="304800" y="2087878"/>
            <a:ext cx="11582400" cy="3703320"/>
          </a:xfrm>
        </p:spPr>
        <p:txBody>
          <a:bodyPr numCol="2" spcCol="914400"/>
          <a:lstStyle>
            <a:lvl1pPr marL="0" indent="0">
              <a:buNone/>
              <a:tabLst/>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3166744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hree Columns Paragraph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t>4/22/2024</a:t>
            </a:fld>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a:t>Lorem ipsum dolor sit amet, consectetur adipiscing elit, sed do eiusmod tempor incididunt ut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
        <p:nvSpPr>
          <p:cNvPr id="8" name="Text Placeholder 7">
            <a:extLst>
              <a:ext uri="{FF2B5EF4-FFF2-40B4-BE49-F238E27FC236}">
                <a16:creationId xmlns:a16="http://schemas.microsoft.com/office/drawing/2014/main" id="{51E94711-1222-4A37-8026-D8C0D6ED4201}"/>
              </a:ext>
            </a:extLst>
          </p:cNvPr>
          <p:cNvSpPr>
            <a:spLocks noGrp="1"/>
          </p:cNvSpPr>
          <p:nvPr>
            <p:ph type="body" sz="quarter" idx="14"/>
          </p:nvPr>
        </p:nvSpPr>
        <p:spPr>
          <a:xfrm>
            <a:off x="304800" y="2087878"/>
            <a:ext cx="11582400" cy="3703320"/>
          </a:xfrm>
        </p:spPr>
        <p:txBody>
          <a:bodyPr numCol="3" spcCol="914400"/>
          <a:lstStyle>
            <a:lvl1pPr marL="0" indent="0">
              <a:buNone/>
              <a:tabLst/>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8061044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Bullet Poi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t>4/22/2024</a:t>
            </a:fld>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a:t>Lorem ipsum dolor sit amet, consectetur adipiscing elit, sed do eiusmod tempor incididunt ut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
        <p:nvSpPr>
          <p:cNvPr id="8" name="Text Placeholder 7">
            <a:extLst>
              <a:ext uri="{FF2B5EF4-FFF2-40B4-BE49-F238E27FC236}">
                <a16:creationId xmlns:a16="http://schemas.microsoft.com/office/drawing/2014/main" id="{B6A3415C-D4D1-40DF-AB43-2D88A58773C9}"/>
              </a:ext>
            </a:extLst>
          </p:cNvPr>
          <p:cNvSpPr>
            <a:spLocks noGrp="1"/>
          </p:cNvSpPr>
          <p:nvPr>
            <p:ph type="body" sz="quarter" idx="14"/>
          </p:nvPr>
        </p:nvSpPr>
        <p:spPr>
          <a:xfrm>
            <a:off x="304800" y="2085975"/>
            <a:ext cx="11582400" cy="370522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2809000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wo Columns Bullet Poi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t>4/22/2024</a:t>
            </a:fld>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a:t>Lorem ipsum dolor sit amet, consectetur adipiscing elit, sed do eiusmod tempor incididunt ut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
        <p:nvSpPr>
          <p:cNvPr id="8" name="Text Placeholder 7">
            <a:extLst>
              <a:ext uri="{FF2B5EF4-FFF2-40B4-BE49-F238E27FC236}">
                <a16:creationId xmlns:a16="http://schemas.microsoft.com/office/drawing/2014/main" id="{B6A3415C-D4D1-40DF-AB43-2D88A58773C9}"/>
              </a:ext>
            </a:extLst>
          </p:cNvPr>
          <p:cNvSpPr>
            <a:spLocks noGrp="1"/>
          </p:cNvSpPr>
          <p:nvPr>
            <p:ph type="body" sz="quarter" idx="14"/>
          </p:nvPr>
        </p:nvSpPr>
        <p:spPr>
          <a:xfrm>
            <a:off x="304800" y="2085975"/>
            <a:ext cx="5543550" cy="370522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7">
            <a:extLst>
              <a:ext uri="{FF2B5EF4-FFF2-40B4-BE49-F238E27FC236}">
                <a16:creationId xmlns:a16="http://schemas.microsoft.com/office/drawing/2014/main" id="{94A30C68-45E3-466C-92E1-DBE369D97BB0}"/>
              </a:ext>
            </a:extLst>
          </p:cNvPr>
          <p:cNvSpPr>
            <a:spLocks noGrp="1"/>
          </p:cNvSpPr>
          <p:nvPr>
            <p:ph type="body" sz="quarter" idx="15"/>
          </p:nvPr>
        </p:nvSpPr>
        <p:spPr>
          <a:xfrm>
            <a:off x="6340602" y="2085975"/>
            <a:ext cx="5546598" cy="370522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5800889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exts and Image on the Righ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t>4/22/2024</a:t>
            </a:fld>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a:t>Lorem ipsum dolor sit amet, consectetur adipiscing elit, sed do eiusmod tempor incididunt ut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
        <p:nvSpPr>
          <p:cNvPr id="8" name="Text Placeholder 7">
            <a:extLst>
              <a:ext uri="{FF2B5EF4-FFF2-40B4-BE49-F238E27FC236}">
                <a16:creationId xmlns:a16="http://schemas.microsoft.com/office/drawing/2014/main" id="{51E94711-1222-4A37-8026-D8C0D6ED4201}"/>
              </a:ext>
            </a:extLst>
          </p:cNvPr>
          <p:cNvSpPr>
            <a:spLocks noGrp="1"/>
          </p:cNvSpPr>
          <p:nvPr>
            <p:ph type="body" sz="quarter" idx="14"/>
          </p:nvPr>
        </p:nvSpPr>
        <p:spPr>
          <a:xfrm>
            <a:off x="304800" y="2087878"/>
            <a:ext cx="5483352" cy="370332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6">
            <a:extLst>
              <a:ext uri="{FF2B5EF4-FFF2-40B4-BE49-F238E27FC236}">
                <a16:creationId xmlns:a16="http://schemas.microsoft.com/office/drawing/2014/main" id="{D42F6829-FC2D-4E7E-9A17-6A186DAE53A0}"/>
              </a:ext>
            </a:extLst>
          </p:cNvPr>
          <p:cNvSpPr>
            <a:spLocks noGrp="1"/>
          </p:cNvSpPr>
          <p:nvPr>
            <p:ph type="pic" sz="quarter" idx="15"/>
          </p:nvPr>
        </p:nvSpPr>
        <p:spPr>
          <a:xfrm>
            <a:off x="6096000" y="2085974"/>
            <a:ext cx="5791200" cy="3703319"/>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endParaRPr lang="en-US"/>
          </a:p>
        </p:txBody>
      </p:sp>
    </p:spTree>
    <p:extLst>
      <p:ext uri="{BB962C8B-B14F-4D97-AF65-F5344CB8AC3E}">
        <p14:creationId xmlns:p14="http://schemas.microsoft.com/office/powerpoint/2010/main" val="177098216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exts and Image on the Righ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5483352" cy="701731"/>
          </a:xfrm>
        </p:spPr>
        <p:txBody>
          <a:bodyPr/>
          <a:lstStyle>
            <a:lvl1pPr>
              <a:defRPr/>
            </a:lvl1pPr>
          </a:lstStyle>
          <a:p>
            <a:r>
              <a:rPr lang="en-US"/>
              <a:t>SLIDE’S HEADING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t>4/22/2024</a:t>
            </a:fld>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a:t>Lorem ipsum dolor sit amet, consectetur adipiscing elit, sed do eiusmod tempor incididunt ut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5483352"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Do your best to not exceed two lines.</a:t>
            </a:r>
          </a:p>
        </p:txBody>
      </p:sp>
      <p:sp>
        <p:nvSpPr>
          <p:cNvPr id="8" name="Text Placeholder 7">
            <a:extLst>
              <a:ext uri="{FF2B5EF4-FFF2-40B4-BE49-F238E27FC236}">
                <a16:creationId xmlns:a16="http://schemas.microsoft.com/office/drawing/2014/main" id="{51E94711-1222-4A37-8026-D8C0D6ED4201}"/>
              </a:ext>
            </a:extLst>
          </p:cNvPr>
          <p:cNvSpPr>
            <a:spLocks noGrp="1"/>
          </p:cNvSpPr>
          <p:nvPr>
            <p:ph type="body" sz="quarter" idx="14"/>
          </p:nvPr>
        </p:nvSpPr>
        <p:spPr>
          <a:xfrm>
            <a:off x="304800" y="2087878"/>
            <a:ext cx="5483352" cy="370332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6">
            <a:extLst>
              <a:ext uri="{FF2B5EF4-FFF2-40B4-BE49-F238E27FC236}">
                <a16:creationId xmlns:a16="http://schemas.microsoft.com/office/drawing/2014/main" id="{D42F6829-FC2D-4E7E-9A17-6A186DAE53A0}"/>
              </a:ext>
            </a:extLst>
          </p:cNvPr>
          <p:cNvSpPr>
            <a:spLocks noGrp="1"/>
          </p:cNvSpPr>
          <p:nvPr>
            <p:ph type="pic" sz="quarter" idx="15"/>
          </p:nvPr>
        </p:nvSpPr>
        <p:spPr>
          <a:xfrm>
            <a:off x="6099048" y="304800"/>
            <a:ext cx="5788152" cy="5486397"/>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endParaRPr lang="en-US"/>
          </a:p>
        </p:txBody>
      </p:sp>
    </p:spTree>
    <p:extLst>
      <p:ext uri="{BB962C8B-B14F-4D97-AF65-F5344CB8AC3E}">
        <p14:creationId xmlns:p14="http://schemas.microsoft.com/office/powerpoint/2010/main" val="176028180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exts and Image on the Right 3">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609909C-F8EB-4588-A2C4-BCA7B7D97A6C}"/>
              </a:ext>
            </a:extLst>
          </p:cNvPr>
          <p:cNvSpPr/>
          <p:nvPr userDrawn="1"/>
        </p:nvSpPr>
        <p:spPr>
          <a:xfrm>
            <a:off x="304800" y="304800"/>
            <a:ext cx="5791200" cy="54863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23000"/>
              </a:lnSpc>
              <a:spcBef>
                <a:spcPts val="600"/>
              </a:spcBef>
              <a:spcAft>
                <a:spcPts val="600"/>
              </a:spcAft>
            </a:pPr>
            <a:endParaRPr lang="en-US" sz="1600"/>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t>4/22/2024</a:t>
            </a:fld>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a:t>Lorem ipsum dolor sit amet, consectetur adipiscing elit, sed do eiusmod tempor incididunt ut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782574" y="724109"/>
            <a:ext cx="4736236" cy="1233952"/>
          </a:xfrm>
        </p:spPr>
        <p:txBody>
          <a:bodyPr>
            <a:noAutofit/>
          </a:bodyPr>
          <a:lstStyle>
            <a:lvl1pPr marL="0" indent="0">
              <a:buNone/>
              <a:defRPr sz="2100">
                <a:solidFill>
                  <a:schemeClr val="bg1"/>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Use this box to bring in a key takeaway or summary into your slide. Do your best to keep things in three lines or less.</a:t>
            </a:r>
          </a:p>
        </p:txBody>
      </p:sp>
      <p:sp>
        <p:nvSpPr>
          <p:cNvPr id="7" name="Picture Placeholder 6">
            <a:extLst>
              <a:ext uri="{FF2B5EF4-FFF2-40B4-BE49-F238E27FC236}">
                <a16:creationId xmlns:a16="http://schemas.microsoft.com/office/drawing/2014/main" id="{D42F6829-FC2D-4E7E-9A17-6A186DAE53A0}"/>
              </a:ext>
            </a:extLst>
          </p:cNvPr>
          <p:cNvSpPr>
            <a:spLocks noGrp="1"/>
          </p:cNvSpPr>
          <p:nvPr>
            <p:ph type="pic" sz="quarter" idx="15"/>
          </p:nvPr>
        </p:nvSpPr>
        <p:spPr>
          <a:xfrm>
            <a:off x="6099048" y="304800"/>
            <a:ext cx="5788152" cy="5486397"/>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endParaRPr lang="en-US"/>
          </a:p>
        </p:txBody>
      </p:sp>
    </p:spTree>
    <p:extLst>
      <p:ext uri="{BB962C8B-B14F-4D97-AF65-F5344CB8AC3E}">
        <p14:creationId xmlns:p14="http://schemas.microsoft.com/office/powerpoint/2010/main" val="266026416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exts and Image on the Lef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t>4/22/2024</a:t>
            </a:fld>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a:t>Lorem ipsum dolor sit amet, consectetur adipiscing elit, sed do eiusmod tempor incididunt ut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
        <p:nvSpPr>
          <p:cNvPr id="8" name="Text Placeholder 7">
            <a:extLst>
              <a:ext uri="{FF2B5EF4-FFF2-40B4-BE49-F238E27FC236}">
                <a16:creationId xmlns:a16="http://schemas.microsoft.com/office/drawing/2014/main" id="{51E94711-1222-4A37-8026-D8C0D6ED4201}"/>
              </a:ext>
            </a:extLst>
          </p:cNvPr>
          <p:cNvSpPr>
            <a:spLocks noGrp="1"/>
          </p:cNvSpPr>
          <p:nvPr>
            <p:ph type="body" sz="quarter" idx="14"/>
          </p:nvPr>
        </p:nvSpPr>
        <p:spPr>
          <a:xfrm>
            <a:off x="6400800" y="2087878"/>
            <a:ext cx="5486400" cy="370332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6">
            <a:extLst>
              <a:ext uri="{FF2B5EF4-FFF2-40B4-BE49-F238E27FC236}">
                <a16:creationId xmlns:a16="http://schemas.microsoft.com/office/drawing/2014/main" id="{D42F6829-FC2D-4E7E-9A17-6A186DAE53A0}"/>
              </a:ext>
            </a:extLst>
          </p:cNvPr>
          <p:cNvSpPr>
            <a:spLocks noGrp="1"/>
          </p:cNvSpPr>
          <p:nvPr>
            <p:ph type="pic" sz="quarter" idx="15"/>
          </p:nvPr>
        </p:nvSpPr>
        <p:spPr>
          <a:xfrm>
            <a:off x="304800" y="2085974"/>
            <a:ext cx="5791200" cy="3703319"/>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a:p>
        </p:txBody>
      </p:sp>
    </p:spTree>
    <p:extLst>
      <p:ext uri="{BB962C8B-B14F-4D97-AF65-F5344CB8AC3E}">
        <p14:creationId xmlns:p14="http://schemas.microsoft.com/office/powerpoint/2010/main" val="344350234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Texts and Image on the Left 2">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FD344127-2D10-462E-BD53-FC4DACEC688C}"/>
              </a:ext>
            </a:extLst>
          </p:cNvPr>
          <p:cNvCxnSpPr/>
          <p:nvPr userDrawn="1"/>
        </p:nvCxnSpPr>
        <p:spPr>
          <a:xfrm>
            <a:off x="6483166" y="957194"/>
            <a:ext cx="597962" cy="0"/>
          </a:xfrm>
          <a:prstGeom prst="line">
            <a:avLst/>
          </a:prstGeom>
          <a:ln w="76200">
            <a:solidFill>
              <a:srgbClr val="EC5153"/>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610A1710-2726-42C6-9D81-4D6BCAD745D9}"/>
              </a:ext>
            </a:extLst>
          </p:cNvPr>
          <p:cNvGrpSpPr/>
          <p:nvPr userDrawn="1"/>
        </p:nvGrpSpPr>
        <p:grpSpPr>
          <a:xfrm>
            <a:off x="304801" y="6126480"/>
            <a:ext cx="11582400" cy="426715"/>
            <a:chOff x="304801" y="6126480"/>
            <a:chExt cx="11582400" cy="426715"/>
          </a:xfrm>
        </p:grpSpPr>
        <p:sp>
          <p:nvSpPr>
            <p:cNvPr id="12" name="Rectangle 11">
              <a:extLst>
                <a:ext uri="{FF2B5EF4-FFF2-40B4-BE49-F238E27FC236}">
                  <a16:creationId xmlns:a16="http://schemas.microsoft.com/office/drawing/2014/main" id="{1778BDDE-986F-4E53-9F4F-0E8AFFCA9FFC}"/>
                </a:ext>
              </a:extLst>
            </p:cNvPr>
            <p:cNvSpPr/>
            <p:nvPr userDrawn="1"/>
          </p:nvSpPr>
          <p:spPr>
            <a:xfrm>
              <a:off x="304801" y="6126480"/>
              <a:ext cx="11582400" cy="426715"/>
            </a:xfrm>
            <a:prstGeom prst="rect">
              <a:avLst/>
            </a:prstGeom>
            <a:solidFill>
              <a:srgbClr val="1A4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Graphic 12">
              <a:extLst>
                <a:ext uri="{FF2B5EF4-FFF2-40B4-BE49-F238E27FC236}">
                  <a16:creationId xmlns:a16="http://schemas.microsoft.com/office/drawing/2014/main" id="{4BFC099E-3311-47EC-B4B5-CAC92C1104C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18536" y="6181797"/>
              <a:ext cx="744012" cy="316080"/>
            </a:xfrm>
            <a:prstGeom prst="rect">
              <a:avLst/>
            </a:prstGeom>
          </p:spPr>
        </p:pic>
        <p:cxnSp>
          <p:nvCxnSpPr>
            <p:cNvPr id="14" name="Straight Connector 13">
              <a:extLst>
                <a:ext uri="{FF2B5EF4-FFF2-40B4-BE49-F238E27FC236}">
                  <a16:creationId xmlns:a16="http://schemas.microsoft.com/office/drawing/2014/main" id="{7BFA5F38-50D2-4299-B38B-16FB0FA52D34}"/>
                </a:ext>
              </a:extLst>
            </p:cNvPr>
            <p:cNvCxnSpPr>
              <a:cxnSpLocks/>
            </p:cNvCxnSpPr>
            <p:nvPr userDrawn="1"/>
          </p:nvCxnSpPr>
          <p:spPr>
            <a:xfrm>
              <a:off x="10490857"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92E05C0-3DDB-47CE-B607-9C4D6D20A0B8}"/>
                </a:ext>
              </a:extLst>
            </p:cNvPr>
            <p:cNvCxnSpPr>
              <a:cxnSpLocks/>
            </p:cNvCxnSpPr>
            <p:nvPr userDrawn="1"/>
          </p:nvCxnSpPr>
          <p:spPr>
            <a:xfrm>
              <a:off x="9523015"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6400798" y="172857"/>
            <a:ext cx="5486401" cy="701731"/>
          </a:xfrm>
        </p:spPr>
        <p:txBody>
          <a:bodyPr/>
          <a:lstStyle/>
          <a:p>
            <a:r>
              <a:rPr lang="en-US"/>
              <a:t>SLIDE’S HEADING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t>4/22/2024</a:t>
            </a:fld>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a:t>Lorem ipsum dolor sit amet, consectetur adipiscing elit, sed do eiusmod tempor incididunt ut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6400798" y="1031273"/>
            <a:ext cx="5486401"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Do your best to not exceed two lines.</a:t>
            </a:r>
          </a:p>
        </p:txBody>
      </p:sp>
      <p:sp>
        <p:nvSpPr>
          <p:cNvPr id="8" name="Text Placeholder 7">
            <a:extLst>
              <a:ext uri="{FF2B5EF4-FFF2-40B4-BE49-F238E27FC236}">
                <a16:creationId xmlns:a16="http://schemas.microsoft.com/office/drawing/2014/main" id="{51E94711-1222-4A37-8026-D8C0D6ED4201}"/>
              </a:ext>
            </a:extLst>
          </p:cNvPr>
          <p:cNvSpPr>
            <a:spLocks noGrp="1"/>
          </p:cNvSpPr>
          <p:nvPr>
            <p:ph type="body" sz="quarter" idx="14"/>
          </p:nvPr>
        </p:nvSpPr>
        <p:spPr>
          <a:xfrm>
            <a:off x="6400800" y="2087878"/>
            <a:ext cx="5486400" cy="370332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6">
            <a:extLst>
              <a:ext uri="{FF2B5EF4-FFF2-40B4-BE49-F238E27FC236}">
                <a16:creationId xmlns:a16="http://schemas.microsoft.com/office/drawing/2014/main" id="{D42F6829-FC2D-4E7E-9A17-6A186DAE53A0}"/>
              </a:ext>
            </a:extLst>
          </p:cNvPr>
          <p:cNvSpPr>
            <a:spLocks noGrp="1"/>
          </p:cNvSpPr>
          <p:nvPr>
            <p:ph type="pic" sz="quarter" idx="15"/>
          </p:nvPr>
        </p:nvSpPr>
        <p:spPr>
          <a:xfrm>
            <a:off x="304800" y="304805"/>
            <a:ext cx="5788152" cy="5490492"/>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a:p>
        </p:txBody>
      </p:sp>
    </p:spTree>
    <p:extLst>
      <p:ext uri="{BB962C8B-B14F-4D97-AF65-F5344CB8AC3E}">
        <p14:creationId xmlns:p14="http://schemas.microsoft.com/office/powerpoint/2010/main" val="41656978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lvl1pPr>
              <a:defRPr/>
            </a:lvl1pPr>
          </a:lstStyle>
          <a:p>
            <a:r>
              <a:rPr lang="en-US"/>
              <a:t>YOUR SLIDE’S TITLE GOES HERE</a:t>
            </a:r>
          </a:p>
        </p:txBody>
      </p:sp>
      <p:sp>
        <p:nvSpPr>
          <p:cNvPr id="3" name="Content Placeholder 2">
            <a:extLst>
              <a:ext uri="{FF2B5EF4-FFF2-40B4-BE49-F238E27FC236}">
                <a16:creationId xmlns:a16="http://schemas.microsoft.com/office/drawing/2014/main" id="{A753EC81-5AD8-430D-8FD1-21006496845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t>4/22/2024</a:t>
            </a:fld>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a:t>Lorem ipsum dolor sit amet, consectetur adipiscing elit, sed do eiusmod tempor incididunt ut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Tree>
    <p:extLst>
      <p:ext uri="{BB962C8B-B14F-4D97-AF65-F5344CB8AC3E}">
        <p14:creationId xmlns:p14="http://schemas.microsoft.com/office/powerpoint/2010/main" val="214247288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Texts and Image on the Left 3">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FD344127-2D10-462E-BD53-FC4DACEC688C}"/>
              </a:ext>
            </a:extLst>
          </p:cNvPr>
          <p:cNvCxnSpPr/>
          <p:nvPr userDrawn="1"/>
        </p:nvCxnSpPr>
        <p:spPr>
          <a:xfrm>
            <a:off x="6483166" y="957194"/>
            <a:ext cx="597962" cy="0"/>
          </a:xfrm>
          <a:prstGeom prst="line">
            <a:avLst/>
          </a:prstGeom>
          <a:ln w="76200">
            <a:solidFill>
              <a:srgbClr val="EC5153"/>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610A1710-2726-42C6-9D81-4D6BCAD745D9}"/>
              </a:ext>
            </a:extLst>
          </p:cNvPr>
          <p:cNvGrpSpPr/>
          <p:nvPr userDrawn="1"/>
        </p:nvGrpSpPr>
        <p:grpSpPr>
          <a:xfrm>
            <a:off x="304801" y="6126480"/>
            <a:ext cx="11582400" cy="426715"/>
            <a:chOff x="304801" y="6126480"/>
            <a:chExt cx="11582400" cy="426715"/>
          </a:xfrm>
        </p:grpSpPr>
        <p:sp>
          <p:nvSpPr>
            <p:cNvPr id="12" name="Rectangle 11">
              <a:extLst>
                <a:ext uri="{FF2B5EF4-FFF2-40B4-BE49-F238E27FC236}">
                  <a16:creationId xmlns:a16="http://schemas.microsoft.com/office/drawing/2014/main" id="{1778BDDE-986F-4E53-9F4F-0E8AFFCA9FFC}"/>
                </a:ext>
              </a:extLst>
            </p:cNvPr>
            <p:cNvSpPr/>
            <p:nvPr userDrawn="1"/>
          </p:nvSpPr>
          <p:spPr>
            <a:xfrm>
              <a:off x="304801" y="6126480"/>
              <a:ext cx="11582400" cy="426715"/>
            </a:xfrm>
            <a:prstGeom prst="rect">
              <a:avLst/>
            </a:prstGeom>
            <a:solidFill>
              <a:srgbClr val="1A4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Graphic 12">
              <a:extLst>
                <a:ext uri="{FF2B5EF4-FFF2-40B4-BE49-F238E27FC236}">
                  <a16:creationId xmlns:a16="http://schemas.microsoft.com/office/drawing/2014/main" id="{4BFC099E-3311-47EC-B4B5-CAC92C1104C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18536" y="6181797"/>
              <a:ext cx="744012" cy="316080"/>
            </a:xfrm>
            <a:prstGeom prst="rect">
              <a:avLst/>
            </a:prstGeom>
          </p:spPr>
        </p:pic>
        <p:cxnSp>
          <p:nvCxnSpPr>
            <p:cNvPr id="14" name="Straight Connector 13">
              <a:extLst>
                <a:ext uri="{FF2B5EF4-FFF2-40B4-BE49-F238E27FC236}">
                  <a16:creationId xmlns:a16="http://schemas.microsoft.com/office/drawing/2014/main" id="{7BFA5F38-50D2-4299-B38B-16FB0FA52D34}"/>
                </a:ext>
              </a:extLst>
            </p:cNvPr>
            <p:cNvCxnSpPr>
              <a:cxnSpLocks/>
            </p:cNvCxnSpPr>
            <p:nvPr userDrawn="1"/>
          </p:nvCxnSpPr>
          <p:spPr>
            <a:xfrm>
              <a:off x="10490857"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92E05C0-3DDB-47CE-B607-9C4D6D20A0B8}"/>
                </a:ext>
              </a:extLst>
            </p:cNvPr>
            <p:cNvCxnSpPr>
              <a:cxnSpLocks/>
            </p:cNvCxnSpPr>
            <p:nvPr userDrawn="1"/>
          </p:nvCxnSpPr>
          <p:spPr>
            <a:xfrm>
              <a:off x="9523015"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6400798" y="172857"/>
            <a:ext cx="5486401" cy="701731"/>
          </a:xfrm>
        </p:spPr>
        <p:txBody>
          <a:bodyPr/>
          <a:lstStyle/>
          <a:p>
            <a:r>
              <a:rPr lang="en-US"/>
              <a:t>SLIDE’S HEADING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t>4/22/2024</a:t>
            </a:fld>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a:t>Lorem ipsum dolor sit amet, consectetur adipiscing elit, sed do eiusmod tempor incididunt ut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6400798" y="1031273"/>
            <a:ext cx="5486401"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Do your best to not exceed two lines.</a:t>
            </a:r>
          </a:p>
        </p:txBody>
      </p:sp>
      <p:sp>
        <p:nvSpPr>
          <p:cNvPr id="7" name="Picture Placeholder 6">
            <a:extLst>
              <a:ext uri="{FF2B5EF4-FFF2-40B4-BE49-F238E27FC236}">
                <a16:creationId xmlns:a16="http://schemas.microsoft.com/office/drawing/2014/main" id="{D42F6829-FC2D-4E7E-9A17-6A186DAE53A0}"/>
              </a:ext>
            </a:extLst>
          </p:cNvPr>
          <p:cNvSpPr>
            <a:spLocks noGrp="1"/>
          </p:cNvSpPr>
          <p:nvPr>
            <p:ph type="pic" sz="quarter" idx="15"/>
          </p:nvPr>
        </p:nvSpPr>
        <p:spPr>
          <a:xfrm>
            <a:off x="304800" y="304805"/>
            <a:ext cx="5788152" cy="5490492"/>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a:p>
        </p:txBody>
      </p:sp>
    </p:spTree>
    <p:extLst>
      <p:ext uri="{BB962C8B-B14F-4D97-AF65-F5344CB8AC3E}">
        <p14:creationId xmlns:p14="http://schemas.microsoft.com/office/powerpoint/2010/main" val="343168532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Image on the Right">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FD344127-2D10-462E-BD53-FC4DACEC688C}"/>
              </a:ext>
            </a:extLst>
          </p:cNvPr>
          <p:cNvCxnSpPr/>
          <p:nvPr userDrawn="1"/>
        </p:nvCxnSpPr>
        <p:spPr>
          <a:xfrm>
            <a:off x="387168" y="957194"/>
            <a:ext cx="597962" cy="0"/>
          </a:xfrm>
          <a:prstGeom prst="line">
            <a:avLst/>
          </a:prstGeom>
          <a:ln w="76200">
            <a:solidFill>
              <a:srgbClr val="EC5153"/>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610A1710-2726-42C6-9D81-4D6BCAD745D9}"/>
              </a:ext>
            </a:extLst>
          </p:cNvPr>
          <p:cNvGrpSpPr/>
          <p:nvPr userDrawn="1"/>
        </p:nvGrpSpPr>
        <p:grpSpPr>
          <a:xfrm>
            <a:off x="304801" y="6126480"/>
            <a:ext cx="11582400" cy="426715"/>
            <a:chOff x="304801" y="6126480"/>
            <a:chExt cx="11582400" cy="426715"/>
          </a:xfrm>
        </p:grpSpPr>
        <p:sp>
          <p:nvSpPr>
            <p:cNvPr id="12" name="Rectangle 11">
              <a:extLst>
                <a:ext uri="{FF2B5EF4-FFF2-40B4-BE49-F238E27FC236}">
                  <a16:creationId xmlns:a16="http://schemas.microsoft.com/office/drawing/2014/main" id="{1778BDDE-986F-4E53-9F4F-0E8AFFCA9FFC}"/>
                </a:ext>
              </a:extLst>
            </p:cNvPr>
            <p:cNvSpPr/>
            <p:nvPr userDrawn="1"/>
          </p:nvSpPr>
          <p:spPr>
            <a:xfrm>
              <a:off x="304801" y="6126480"/>
              <a:ext cx="11582400" cy="426715"/>
            </a:xfrm>
            <a:prstGeom prst="rect">
              <a:avLst/>
            </a:prstGeom>
            <a:solidFill>
              <a:srgbClr val="1A4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Graphic 12">
              <a:extLst>
                <a:ext uri="{FF2B5EF4-FFF2-40B4-BE49-F238E27FC236}">
                  <a16:creationId xmlns:a16="http://schemas.microsoft.com/office/drawing/2014/main" id="{4BFC099E-3311-47EC-B4B5-CAC92C1104C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18536" y="6181797"/>
              <a:ext cx="744012" cy="316080"/>
            </a:xfrm>
            <a:prstGeom prst="rect">
              <a:avLst/>
            </a:prstGeom>
          </p:spPr>
        </p:pic>
        <p:cxnSp>
          <p:nvCxnSpPr>
            <p:cNvPr id="14" name="Straight Connector 13">
              <a:extLst>
                <a:ext uri="{FF2B5EF4-FFF2-40B4-BE49-F238E27FC236}">
                  <a16:creationId xmlns:a16="http://schemas.microsoft.com/office/drawing/2014/main" id="{7BFA5F38-50D2-4299-B38B-16FB0FA52D34}"/>
                </a:ext>
              </a:extLst>
            </p:cNvPr>
            <p:cNvCxnSpPr>
              <a:cxnSpLocks/>
            </p:cNvCxnSpPr>
            <p:nvPr userDrawn="1"/>
          </p:nvCxnSpPr>
          <p:spPr>
            <a:xfrm>
              <a:off x="10490857"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92E05C0-3DDB-47CE-B607-9C4D6D20A0B8}"/>
                </a:ext>
              </a:extLst>
            </p:cNvPr>
            <p:cNvCxnSpPr>
              <a:cxnSpLocks/>
            </p:cNvCxnSpPr>
            <p:nvPr userDrawn="1"/>
          </p:nvCxnSpPr>
          <p:spPr>
            <a:xfrm>
              <a:off x="9523015"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5486401" cy="701731"/>
          </a:xfrm>
        </p:spPr>
        <p:txBody>
          <a:bodyPr/>
          <a:lstStyle/>
          <a:p>
            <a:r>
              <a:rPr lang="en-US"/>
              <a:t>SLIDE’S HEADING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t>4/22/2024</a:t>
            </a:fld>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a:t>Lorem ipsum dolor sit amet, consectetur adipiscing elit, sed do eiusmod tempor incididunt ut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5486401"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Do your best to not exceed two lines.</a:t>
            </a:r>
          </a:p>
        </p:txBody>
      </p:sp>
      <p:sp>
        <p:nvSpPr>
          <p:cNvPr id="7" name="Picture Placeholder 6">
            <a:extLst>
              <a:ext uri="{FF2B5EF4-FFF2-40B4-BE49-F238E27FC236}">
                <a16:creationId xmlns:a16="http://schemas.microsoft.com/office/drawing/2014/main" id="{D42F6829-FC2D-4E7E-9A17-6A186DAE53A0}"/>
              </a:ext>
            </a:extLst>
          </p:cNvPr>
          <p:cNvSpPr>
            <a:spLocks noGrp="1"/>
          </p:cNvSpPr>
          <p:nvPr>
            <p:ph type="pic" sz="quarter" idx="15"/>
          </p:nvPr>
        </p:nvSpPr>
        <p:spPr>
          <a:xfrm>
            <a:off x="6099048" y="304805"/>
            <a:ext cx="5788152" cy="5490492"/>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a:p>
        </p:txBody>
      </p:sp>
    </p:spTree>
    <p:extLst>
      <p:ext uri="{BB962C8B-B14F-4D97-AF65-F5344CB8AC3E}">
        <p14:creationId xmlns:p14="http://schemas.microsoft.com/office/powerpoint/2010/main" val="123089717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Content Placeholder – Full Slide">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04996E4A-DE6D-42BD-BB7B-03B57C742AC7}"/>
              </a:ext>
            </a:extLst>
          </p:cNvPr>
          <p:cNvSpPr>
            <a:spLocks noGrp="1"/>
          </p:cNvSpPr>
          <p:nvPr>
            <p:ph sz="quarter" idx="16" hasCustomPrompt="1"/>
          </p:nvPr>
        </p:nvSpPr>
        <p:spPr>
          <a:xfrm>
            <a:off x="304800" y="2085975"/>
            <a:ext cx="11582400" cy="3703318"/>
          </a:xfrm>
          <a:gradFill>
            <a:gsLst>
              <a:gs pos="0">
                <a:schemeClr val="accent5">
                  <a:lumMod val="20000"/>
                  <a:lumOff val="80000"/>
                </a:schemeClr>
              </a:gs>
              <a:gs pos="72000">
                <a:schemeClr val="accent5">
                  <a:lumMod val="40000"/>
                  <a:lumOff val="60000"/>
                </a:schemeClr>
              </a:gs>
            </a:gsLst>
            <a:lin ang="2700000" scaled="1"/>
          </a:gradFill>
        </p:spPr>
        <p:txBody>
          <a:bodyPr/>
          <a:lstStyle>
            <a:lvl1pPr marL="0" indent="0" algn="ctr">
              <a:buNone/>
              <a:defRPr/>
            </a:lvl1pPr>
          </a:lstStyle>
          <a:p>
            <a:pPr lvl="0"/>
            <a:r>
              <a:rPr lang="en-US"/>
              <a:t>Click on the icons below to bring in a table, chart, smart art graphic, picture, web element, or video!</a:t>
            </a:r>
          </a:p>
        </p:txBody>
      </p:sp>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t>4/22/2024</a:t>
            </a:fld>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a:t>Lorem ipsum dolor sit amet, consectetur adipiscing elit, sed do eiusmod tempor incididunt ut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marR="0" indent="0" algn="l" defTabSz="914400" rtl="0" eaLnBrk="1" fontAlgn="auto" latinLnBrk="0" hangingPunct="1">
              <a:lnSpc>
                <a:spcPct val="123000"/>
              </a:lnSpc>
              <a:spcBef>
                <a:spcPts val="600"/>
              </a:spcBef>
              <a:spcAft>
                <a:spcPts val="600"/>
              </a:spcAft>
              <a:buClr>
                <a:schemeClr val="accent1"/>
              </a:buClr>
              <a:buSzTx/>
              <a:buFont typeface="Arial" panose="020B0604020202020204" pitchFamily="34" charset="0"/>
              <a:buNone/>
              <a:tabLst/>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Tree>
    <p:extLst>
      <p:ext uri="{BB962C8B-B14F-4D97-AF65-F5344CB8AC3E}">
        <p14:creationId xmlns:p14="http://schemas.microsoft.com/office/powerpoint/2010/main" val="252247017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ontent Placeholder – Right Commentary Box">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04996E4A-DE6D-42BD-BB7B-03B57C742AC7}"/>
              </a:ext>
            </a:extLst>
          </p:cNvPr>
          <p:cNvSpPr>
            <a:spLocks noGrp="1"/>
          </p:cNvSpPr>
          <p:nvPr>
            <p:ph sz="quarter" idx="16" hasCustomPrompt="1"/>
          </p:nvPr>
        </p:nvSpPr>
        <p:spPr>
          <a:xfrm>
            <a:off x="304801" y="2085975"/>
            <a:ext cx="6335696" cy="3703318"/>
          </a:xfrm>
          <a:gradFill>
            <a:gsLst>
              <a:gs pos="0">
                <a:schemeClr val="accent5">
                  <a:lumMod val="20000"/>
                  <a:lumOff val="80000"/>
                </a:schemeClr>
              </a:gs>
              <a:gs pos="72000">
                <a:schemeClr val="accent5">
                  <a:lumMod val="40000"/>
                  <a:lumOff val="60000"/>
                </a:schemeClr>
              </a:gs>
            </a:gsLst>
            <a:lin ang="2700000" scaled="1"/>
          </a:gradFill>
        </p:spPr>
        <p:txBody>
          <a:bodyPr/>
          <a:lstStyle>
            <a:lvl1pPr marL="0" indent="0" algn="ctr">
              <a:buNone/>
              <a:defRPr/>
            </a:lvl1pPr>
          </a:lstStyle>
          <a:p>
            <a:pPr lvl="0"/>
            <a:r>
              <a:rPr lang="en-US"/>
              <a:t>Click on the icons below to bring in a table, chart, smart art graphic, picture, web element, or video!</a:t>
            </a:r>
          </a:p>
        </p:txBody>
      </p:sp>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t>4/22/2024</a:t>
            </a:fld>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a:t>Lorem ipsum dolor sit amet, consectetur adipiscing elit, sed do eiusmod tempor incididunt ut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
        <p:nvSpPr>
          <p:cNvPr id="7" name="Text Placeholder 6">
            <a:extLst>
              <a:ext uri="{FF2B5EF4-FFF2-40B4-BE49-F238E27FC236}">
                <a16:creationId xmlns:a16="http://schemas.microsoft.com/office/drawing/2014/main" id="{782DA860-E44E-4BDF-8956-F8CFA5C41734}"/>
              </a:ext>
            </a:extLst>
          </p:cNvPr>
          <p:cNvSpPr>
            <a:spLocks noGrp="1"/>
          </p:cNvSpPr>
          <p:nvPr>
            <p:ph type="body" sz="quarter" idx="17"/>
          </p:nvPr>
        </p:nvSpPr>
        <p:spPr>
          <a:xfrm>
            <a:off x="7149483" y="2261138"/>
            <a:ext cx="4533532" cy="335299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7660696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Content Placeholder – Left Commentary Box">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04996E4A-DE6D-42BD-BB7B-03B57C742AC7}"/>
              </a:ext>
            </a:extLst>
          </p:cNvPr>
          <p:cNvSpPr>
            <a:spLocks noGrp="1"/>
          </p:cNvSpPr>
          <p:nvPr>
            <p:ph sz="quarter" idx="16" hasCustomPrompt="1"/>
          </p:nvPr>
        </p:nvSpPr>
        <p:spPr>
          <a:xfrm>
            <a:off x="5551504" y="2085975"/>
            <a:ext cx="6335696" cy="3703318"/>
          </a:xfrm>
          <a:gradFill>
            <a:gsLst>
              <a:gs pos="0">
                <a:schemeClr val="accent5">
                  <a:lumMod val="20000"/>
                  <a:lumOff val="80000"/>
                </a:schemeClr>
              </a:gs>
              <a:gs pos="72000">
                <a:schemeClr val="accent5">
                  <a:lumMod val="40000"/>
                  <a:lumOff val="60000"/>
                </a:schemeClr>
              </a:gs>
            </a:gsLst>
            <a:lin ang="2700000" scaled="1"/>
          </a:gradFill>
        </p:spPr>
        <p:txBody>
          <a:bodyPr/>
          <a:lstStyle>
            <a:lvl1pPr marL="0" indent="0" algn="ctr">
              <a:buNone/>
              <a:defRPr/>
            </a:lvl1pPr>
          </a:lstStyle>
          <a:p>
            <a:pPr lvl="0"/>
            <a:r>
              <a:rPr lang="en-US"/>
              <a:t>Click on the icons below to bring in a table, chart, smart art graphic, picture, web element, or video!</a:t>
            </a:r>
          </a:p>
        </p:txBody>
      </p:sp>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t>4/22/2024</a:t>
            </a:fld>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a:t>Lorem ipsum dolor sit amet, consectetur adipiscing elit, sed do eiusmod tempor incididunt ut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
        <p:nvSpPr>
          <p:cNvPr id="7" name="Text Placeholder 6">
            <a:extLst>
              <a:ext uri="{FF2B5EF4-FFF2-40B4-BE49-F238E27FC236}">
                <a16:creationId xmlns:a16="http://schemas.microsoft.com/office/drawing/2014/main" id="{782DA860-E44E-4BDF-8956-F8CFA5C41734}"/>
              </a:ext>
            </a:extLst>
          </p:cNvPr>
          <p:cNvSpPr>
            <a:spLocks noGrp="1"/>
          </p:cNvSpPr>
          <p:nvPr>
            <p:ph type="body" sz="quarter" idx="17"/>
          </p:nvPr>
        </p:nvSpPr>
        <p:spPr>
          <a:xfrm>
            <a:off x="476320" y="2261138"/>
            <a:ext cx="4533532" cy="335299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0858019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hree Topics and Right Image">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04996E4A-DE6D-42BD-BB7B-03B57C742AC7}"/>
              </a:ext>
            </a:extLst>
          </p:cNvPr>
          <p:cNvSpPr>
            <a:spLocks noGrp="1"/>
          </p:cNvSpPr>
          <p:nvPr>
            <p:ph sz="quarter" idx="16" hasCustomPrompt="1"/>
          </p:nvPr>
        </p:nvSpPr>
        <p:spPr>
          <a:xfrm>
            <a:off x="7608162" y="2085975"/>
            <a:ext cx="4279037" cy="3703318"/>
          </a:xfrm>
          <a:gradFill>
            <a:gsLst>
              <a:gs pos="0">
                <a:schemeClr val="accent5">
                  <a:lumMod val="20000"/>
                  <a:lumOff val="80000"/>
                </a:schemeClr>
              </a:gs>
              <a:gs pos="72000">
                <a:schemeClr val="accent5">
                  <a:lumMod val="40000"/>
                  <a:lumOff val="60000"/>
                </a:schemeClr>
              </a:gs>
            </a:gsLst>
            <a:lin ang="2700000" scaled="1"/>
          </a:gradFill>
        </p:spPr>
        <p:txBody>
          <a:bodyPr/>
          <a:lstStyle>
            <a:lvl1pPr marL="0" indent="0" algn="ctr">
              <a:buNone/>
              <a:defRPr/>
            </a:lvl1pPr>
          </a:lstStyle>
          <a:p>
            <a:pPr lvl="0"/>
            <a:r>
              <a:rPr lang="en-US"/>
              <a:t>Click on the icons below to bring in a table, chart, smart art graphic, picture, web element, or video!</a:t>
            </a:r>
          </a:p>
        </p:txBody>
      </p:sp>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t>4/22/2024</a:t>
            </a:fld>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a:t>Lorem ipsum dolor sit amet, consectetur adipiscing elit, sed do eiusmod tempor incididunt ut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Tree>
    <p:extLst>
      <p:ext uri="{BB962C8B-B14F-4D97-AF65-F5344CB8AC3E}">
        <p14:creationId xmlns:p14="http://schemas.microsoft.com/office/powerpoint/2010/main" val="63992859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Big Image Top Center 1">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D42F6829-FC2D-4E7E-9A17-6A186DAE53A0}"/>
              </a:ext>
            </a:extLst>
          </p:cNvPr>
          <p:cNvSpPr>
            <a:spLocks noGrp="1"/>
          </p:cNvSpPr>
          <p:nvPr>
            <p:ph type="pic" sz="quarter" idx="15"/>
          </p:nvPr>
        </p:nvSpPr>
        <p:spPr>
          <a:xfrm>
            <a:off x="0" y="0"/>
            <a:ext cx="12192000" cy="4119239"/>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endParaRPr lang="en-US"/>
          </a:p>
        </p:txBody>
      </p:sp>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299556"/>
            <a:ext cx="11582400" cy="701731"/>
          </a:xfrm>
        </p:spPr>
        <p:txBody>
          <a:bodyPr/>
          <a:lstStyle>
            <a:lvl1pPr algn="ctr">
              <a:defRPr>
                <a:solidFill>
                  <a:schemeClr val="bg1"/>
                </a:solidFill>
              </a:defRPr>
            </a:lvl1p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t>4/22/2024</a:t>
            </a:fld>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a:t>Lorem ipsum dolor sit amet, consectetur adipiscing elit, sed do eiusmod tempor incididunt ut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1307101" y="2157972"/>
            <a:ext cx="9574750" cy="850392"/>
          </a:xfrm>
        </p:spPr>
        <p:txBody>
          <a:bodyPr>
            <a:noAutofit/>
          </a:bodyPr>
          <a:lstStyle>
            <a:lvl1pPr marL="0" indent="0" algn="ctr">
              <a:buNone/>
              <a:defRPr sz="2100">
                <a:solidFill>
                  <a:schemeClr val="bg1"/>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
        <p:nvSpPr>
          <p:cNvPr id="8" name="Text Placeholder 7">
            <a:extLst>
              <a:ext uri="{FF2B5EF4-FFF2-40B4-BE49-F238E27FC236}">
                <a16:creationId xmlns:a16="http://schemas.microsoft.com/office/drawing/2014/main" id="{51E94711-1222-4A37-8026-D8C0D6ED4201}"/>
              </a:ext>
            </a:extLst>
          </p:cNvPr>
          <p:cNvSpPr>
            <a:spLocks noGrp="1"/>
          </p:cNvSpPr>
          <p:nvPr>
            <p:ph type="body" sz="quarter" idx="14"/>
          </p:nvPr>
        </p:nvSpPr>
        <p:spPr>
          <a:xfrm>
            <a:off x="301752" y="4456590"/>
            <a:ext cx="11585448" cy="133460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2673845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Big Image Top Center 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66B9E84-EAB5-4256-B0FC-EBDD2DE11CAA}"/>
              </a:ext>
            </a:extLst>
          </p:cNvPr>
          <p:cNvSpPr/>
          <p:nvPr userDrawn="1"/>
        </p:nvSpPr>
        <p:spPr>
          <a:xfrm>
            <a:off x="0" y="0"/>
            <a:ext cx="12192000" cy="24765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23000"/>
              </a:lnSpc>
              <a:spcBef>
                <a:spcPts val="600"/>
              </a:spcBef>
              <a:spcAft>
                <a:spcPts val="600"/>
              </a:spcAft>
            </a:pPr>
            <a:endParaRPr lang="en-US" sz="1600"/>
          </a:p>
        </p:txBody>
      </p:sp>
      <p:sp>
        <p:nvSpPr>
          <p:cNvPr id="7" name="Picture Placeholder 6">
            <a:extLst>
              <a:ext uri="{FF2B5EF4-FFF2-40B4-BE49-F238E27FC236}">
                <a16:creationId xmlns:a16="http://schemas.microsoft.com/office/drawing/2014/main" id="{D42F6829-FC2D-4E7E-9A17-6A186DAE53A0}"/>
              </a:ext>
            </a:extLst>
          </p:cNvPr>
          <p:cNvSpPr>
            <a:spLocks noGrp="1"/>
          </p:cNvSpPr>
          <p:nvPr>
            <p:ph type="pic" sz="quarter" idx="15"/>
          </p:nvPr>
        </p:nvSpPr>
        <p:spPr>
          <a:xfrm>
            <a:off x="695325" y="762000"/>
            <a:ext cx="10801350" cy="3357239"/>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endParaRPr lang="en-US"/>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t>4/22/2024</a:t>
            </a:fld>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a:t>Lorem ipsum dolor sit amet, consectetur adipiscing elit, sed do eiusmod tempor incididunt ut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8" name="Text Placeholder 7">
            <a:extLst>
              <a:ext uri="{FF2B5EF4-FFF2-40B4-BE49-F238E27FC236}">
                <a16:creationId xmlns:a16="http://schemas.microsoft.com/office/drawing/2014/main" id="{51E94711-1222-4A37-8026-D8C0D6ED4201}"/>
              </a:ext>
            </a:extLst>
          </p:cNvPr>
          <p:cNvSpPr>
            <a:spLocks noGrp="1"/>
          </p:cNvSpPr>
          <p:nvPr>
            <p:ph type="body" sz="quarter" idx="14"/>
          </p:nvPr>
        </p:nvSpPr>
        <p:spPr>
          <a:xfrm>
            <a:off x="695325" y="4456590"/>
            <a:ext cx="10798302" cy="133460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5849902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Big Image Full">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D42F6829-FC2D-4E7E-9A17-6A186DAE53A0}"/>
              </a:ext>
            </a:extLst>
          </p:cNvPr>
          <p:cNvSpPr>
            <a:spLocks noGrp="1"/>
          </p:cNvSpPr>
          <p:nvPr>
            <p:ph type="pic" sz="quarter" idx="15"/>
          </p:nvPr>
        </p:nvSpPr>
        <p:spPr>
          <a:xfrm>
            <a:off x="0" y="0"/>
            <a:ext cx="12192000" cy="6857999"/>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endParaRPr lang="en-US"/>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t>4/22/2024</a:t>
            </a:fld>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a:t>Lorem ipsum dolor sit amet, consectetur adipiscing elit, sed do eiusmod tempor incididunt ut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Tree>
    <p:extLst>
      <p:ext uri="{BB962C8B-B14F-4D97-AF65-F5344CB8AC3E}">
        <p14:creationId xmlns:p14="http://schemas.microsoft.com/office/powerpoint/2010/main" val="168393169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Four Images">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D42F6829-FC2D-4E7E-9A17-6A186DAE53A0}"/>
              </a:ext>
            </a:extLst>
          </p:cNvPr>
          <p:cNvSpPr>
            <a:spLocks noGrp="1"/>
          </p:cNvSpPr>
          <p:nvPr>
            <p:ph type="pic" sz="quarter" idx="15"/>
          </p:nvPr>
        </p:nvSpPr>
        <p:spPr>
          <a:xfrm>
            <a:off x="304800" y="304799"/>
            <a:ext cx="5638800" cy="2590799"/>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endParaRPr lang="en-US"/>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t>4/22/2024</a:t>
            </a:fld>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a:t>Lorem ipsum dolor sit amet, consectetur adipiscing elit, sed do eiusmod tempor incididunt ut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11" name="Picture Placeholder 6">
            <a:extLst>
              <a:ext uri="{FF2B5EF4-FFF2-40B4-BE49-F238E27FC236}">
                <a16:creationId xmlns:a16="http://schemas.microsoft.com/office/drawing/2014/main" id="{303E1A13-34E4-4FB7-BA52-BE2CBACDC93E}"/>
              </a:ext>
            </a:extLst>
          </p:cNvPr>
          <p:cNvSpPr>
            <a:spLocks noGrp="1"/>
          </p:cNvSpPr>
          <p:nvPr>
            <p:ph type="pic" sz="quarter" idx="16"/>
          </p:nvPr>
        </p:nvSpPr>
        <p:spPr>
          <a:xfrm>
            <a:off x="6248400" y="304799"/>
            <a:ext cx="5638800" cy="2590799"/>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endParaRPr lang="en-US"/>
          </a:p>
        </p:txBody>
      </p:sp>
      <p:sp>
        <p:nvSpPr>
          <p:cNvPr id="12" name="Picture Placeholder 6">
            <a:extLst>
              <a:ext uri="{FF2B5EF4-FFF2-40B4-BE49-F238E27FC236}">
                <a16:creationId xmlns:a16="http://schemas.microsoft.com/office/drawing/2014/main" id="{E0F372CA-BA6E-4848-ACA8-D2B859CE96CF}"/>
              </a:ext>
            </a:extLst>
          </p:cNvPr>
          <p:cNvSpPr>
            <a:spLocks noGrp="1"/>
          </p:cNvSpPr>
          <p:nvPr>
            <p:ph type="pic" sz="quarter" idx="17"/>
          </p:nvPr>
        </p:nvSpPr>
        <p:spPr>
          <a:xfrm>
            <a:off x="304800" y="3200400"/>
            <a:ext cx="5638800" cy="2590800"/>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endParaRPr lang="en-US"/>
          </a:p>
        </p:txBody>
      </p:sp>
      <p:sp>
        <p:nvSpPr>
          <p:cNvPr id="13" name="Picture Placeholder 6">
            <a:extLst>
              <a:ext uri="{FF2B5EF4-FFF2-40B4-BE49-F238E27FC236}">
                <a16:creationId xmlns:a16="http://schemas.microsoft.com/office/drawing/2014/main" id="{319E8062-8734-42E6-9356-0CE8EC4F549D}"/>
              </a:ext>
            </a:extLst>
          </p:cNvPr>
          <p:cNvSpPr>
            <a:spLocks noGrp="1"/>
          </p:cNvSpPr>
          <p:nvPr>
            <p:ph type="pic" sz="quarter" idx="18"/>
          </p:nvPr>
        </p:nvSpPr>
        <p:spPr>
          <a:xfrm>
            <a:off x="6248400" y="3200400"/>
            <a:ext cx="5638800" cy="2590800"/>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endParaRPr lang="en-US"/>
          </a:p>
        </p:txBody>
      </p:sp>
    </p:spTree>
    <p:extLst>
      <p:ext uri="{BB962C8B-B14F-4D97-AF65-F5344CB8AC3E}">
        <p14:creationId xmlns:p14="http://schemas.microsoft.com/office/powerpoint/2010/main" val="38059194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aragraph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t>4/22/2024</a:t>
            </a:fld>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a:t>Lorem ipsum dolor sit amet, consectetur adipiscing elit, sed do eiusmod tempor incididunt ut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
        <p:nvSpPr>
          <p:cNvPr id="8" name="Text Placeholder 7">
            <a:extLst>
              <a:ext uri="{FF2B5EF4-FFF2-40B4-BE49-F238E27FC236}">
                <a16:creationId xmlns:a16="http://schemas.microsoft.com/office/drawing/2014/main" id="{51E94711-1222-4A37-8026-D8C0D6ED4201}"/>
              </a:ext>
            </a:extLst>
          </p:cNvPr>
          <p:cNvSpPr>
            <a:spLocks noGrp="1"/>
          </p:cNvSpPr>
          <p:nvPr>
            <p:ph type="body" sz="quarter" idx="14"/>
          </p:nvPr>
        </p:nvSpPr>
        <p:spPr>
          <a:xfrm>
            <a:off x="304800" y="2087878"/>
            <a:ext cx="11582400" cy="370332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6645190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Six Images">
    <p:spTree>
      <p:nvGrpSpPr>
        <p:cNvPr id="1" name=""/>
        <p:cNvGrpSpPr/>
        <p:nvPr/>
      </p:nvGrpSpPr>
      <p:grpSpPr>
        <a:xfrm>
          <a:off x="0" y="0"/>
          <a:ext cx="0" cy="0"/>
          <a:chOff x="0" y="0"/>
          <a:chExt cx="0" cy="0"/>
        </a:xfrm>
      </p:grpSpPr>
      <p:sp>
        <p:nvSpPr>
          <p:cNvPr id="17" name="Picture Placeholder 6">
            <a:extLst>
              <a:ext uri="{FF2B5EF4-FFF2-40B4-BE49-F238E27FC236}">
                <a16:creationId xmlns:a16="http://schemas.microsoft.com/office/drawing/2014/main" id="{FD4F58E7-6674-4D6D-B28B-4FB4B152A9DA}"/>
              </a:ext>
            </a:extLst>
          </p:cNvPr>
          <p:cNvSpPr>
            <a:spLocks noGrp="1"/>
          </p:cNvSpPr>
          <p:nvPr>
            <p:ph type="pic" sz="quarter" idx="20"/>
          </p:nvPr>
        </p:nvSpPr>
        <p:spPr>
          <a:xfrm>
            <a:off x="304801" y="3200400"/>
            <a:ext cx="3657600" cy="2590799"/>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endParaRPr lang="en-US"/>
          </a:p>
        </p:txBody>
      </p:sp>
      <p:sp>
        <p:nvSpPr>
          <p:cNvPr id="18" name="Picture Placeholder 6">
            <a:extLst>
              <a:ext uri="{FF2B5EF4-FFF2-40B4-BE49-F238E27FC236}">
                <a16:creationId xmlns:a16="http://schemas.microsoft.com/office/drawing/2014/main" id="{E5E5F7BD-6E72-44E3-8CFF-CC5897C0F48C}"/>
              </a:ext>
            </a:extLst>
          </p:cNvPr>
          <p:cNvSpPr>
            <a:spLocks noGrp="1"/>
          </p:cNvSpPr>
          <p:nvPr>
            <p:ph type="pic" sz="quarter" idx="21"/>
          </p:nvPr>
        </p:nvSpPr>
        <p:spPr>
          <a:xfrm>
            <a:off x="4267201" y="3200400"/>
            <a:ext cx="3657600" cy="2590799"/>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endParaRPr lang="en-US"/>
          </a:p>
        </p:txBody>
      </p:sp>
      <p:sp>
        <p:nvSpPr>
          <p:cNvPr id="19" name="Picture Placeholder 6">
            <a:extLst>
              <a:ext uri="{FF2B5EF4-FFF2-40B4-BE49-F238E27FC236}">
                <a16:creationId xmlns:a16="http://schemas.microsoft.com/office/drawing/2014/main" id="{9C170412-F504-4CF0-9253-A4F4151FF0F1}"/>
              </a:ext>
            </a:extLst>
          </p:cNvPr>
          <p:cNvSpPr>
            <a:spLocks noGrp="1"/>
          </p:cNvSpPr>
          <p:nvPr>
            <p:ph type="pic" sz="quarter" idx="22"/>
          </p:nvPr>
        </p:nvSpPr>
        <p:spPr>
          <a:xfrm>
            <a:off x="8229600" y="3200400"/>
            <a:ext cx="3657600" cy="2590799"/>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endParaRPr lang="en-US"/>
          </a:p>
        </p:txBody>
      </p:sp>
      <p:sp>
        <p:nvSpPr>
          <p:cNvPr id="7" name="Picture Placeholder 6">
            <a:extLst>
              <a:ext uri="{FF2B5EF4-FFF2-40B4-BE49-F238E27FC236}">
                <a16:creationId xmlns:a16="http://schemas.microsoft.com/office/drawing/2014/main" id="{D42F6829-FC2D-4E7E-9A17-6A186DAE53A0}"/>
              </a:ext>
            </a:extLst>
          </p:cNvPr>
          <p:cNvSpPr>
            <a:spLocks noGrp="1"/>
          </p:cNvSpPr>
          <p:nvPr>
            <p:ph type="pic" sz="quarter" idx="15"/>
          </p:nvPr>
        </p:nvSpPr>
        <p:spPr>
          <a:xfrm>
            <a:off x="304801" y="304799"/>
            <a:ext cx="3657600" cy="2590799"/>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endParaRPr lang="en-US"/>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t>4/22/2024</a:t>
            </a:fld>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a:t>Lorem ipsum dolor sit amet, consectetur adipiscing elit, sed do eiusmod tempor incididunt ut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11" name="Picture Placeholder 6">
            <a:extLst>
              <a:ext uri="{FF2B5EF4-FFF2-40B4-BE49-F238E27FC236}">
                <a16:creationId xmlns:a16="http://schemas.microsoft.com/office/drawing/2014/main" id="{303E1A13-34E4-4FB7-BA52-BE2CBACDC93E}"/>
              </a:ext>
            </a:extLst>
          </p:cNvPr>
          <p:cNvSpPr>
            <a:spLocks noGrp="1"/>
          </p:cNvSpPr>
          <p:nvPr>
            <p:ph type="pic" sz="quarter" idx="16"/>
          </p:nvPr>
        </p:nvSpPr>
        <p:spPr>
          <a:xfrm>
            <a:off x="4267201" y="304799"/>
            <a:ext cx="3657600" cy="2590799"/>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endParaRPr lang="en-US"/>
          </a:p>
        </p:txBody>
      </p:sp>
      <p:sp>
        <p:nvSpPr>
          <p:cNvPr id="16" name="Picture Placeholder 6">
            <a:extLst>
              <a:ext uri="{FF2B5EF4-FFF2-40B4-BE49-F238E27FC236}">
                <a16:creationId xmlns:a16="http://schemas.microsoft.com/office/drawing/2014/main" id="{37B63177-0F26-4894-B6E8-CC20012E4DAC}"/>
              </a:ext>
            </a:extLst>
          </p:cNvPr>
          <p:cNvSpPr>
            <a:spLocks noGrp="1"/>
          </p:cNvSpPr>
          <p:nvPr>
            <p:ph type="pic" sz="quarter" idx="19"/>
          </p:nvPr>
        </p:nvSpPr>
        <p:spPr>
          <a:xfrm>
            <a:off x="8229600" y="304799"/>
            <a:ext cx="3657600" cy="2590799"/>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endParaRPr lang="en-US"/>
          </a:p>
        </p:txBody>
      </p:sp>
    </p:spTree>
    <p:extLst>
      <p:ext uri="{BB962C8B-B14F-4D97-AF65-F5344CB8AC3E}">
        <p14:creationId xmlns:p14="http://schemas.microsoft.com/office/powerpoint/2010/main" val="141123943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wo Images">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D42F6829-FC2D-4E7E-9A17-6A186DAE53A0}"/>
              </a:ext>
            </a:extLst>
          </p:cNvPr>
          <p:cNvSpPr>
            <a:spLocks noGrp="1"/>
          </p:cNvSpPr>
          <p:nvPr>
            <p:ph type="pic" sz="quarter" idx="15"/>
          </p:nvPr>
        </p:nvSpPr>
        <p:spPr>
          <a:xfrm>
            <a:off x="304800" y="304800"/>
            <a:ext cx="5638800" cy="3524434"/>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endParaRPr lang="en-US"/>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t>4/22/2024</a:t>
            </a:fld>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a:t>Lorem ipsum dolor sit amet, consectetur adipiscing elit, sed do eiusmod tempor incididunt ut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11" name="Picture Placeholder 6">
            <a:extLst>
              <a:ext uri="{FF2B5EF4-FFF2-40B4-BE49-F238E27FC236}">
                <a16:creationId xmlns:a16="http://schemas.microsoft.com/office/drawing/2014/main" id="{303E1A13-34E4-4FB7-BA52-BE2CBACDC93E}"/>
              </a:ext>
            </a:extLst>
          </p:cNvPr>
          <p:cNvSpPr>
            <a:spLocks noGrp="1"/>
          </p:cNvSpPr>
          <p:nvPr>
            <p:ph type="pic" sz="quarter" idx="16"/>
          </p:nvPr>
        </p:nvSpPr>
        <p:spPr>
          <a:xfrm>
            <a:off x="6248400" y="304800"/>
            <a:ext cx="5638800" cy="3524434"/>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endParaRPr lang="en-US"/>
          </a:p>
        </p:txBody>
      </p:sp>
    </p:spTree>
    <p:extLst>
      <p:ext uri="{BB962C8B-B14F-4D97-AF65-F5344CB8AC3E}">
        <p14:creationId xmlns:p14="http://schemas.microsoft.com/office/powerpoint/2010/main" val="150848374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le and Big Image">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04996E4A-DE6D-42BD-BB7B-03B57C742AC7}"/>
              </a:ext>
            </a:extLst>
          </p:cNvPr>
          <p:cNvSpPr>
            <a:spLocks noGrp="1"/>
          </p:cNvSpPr>
          <p:nvPr>
            <p:ph sz="quarter" idx="16" hasCustomPrompt="1"/>
          </p:nvPr>
        </p:nvSpPr>
        <p:spPr>
          <a:xfrm>
            <a:off x="0" y="2076451"/>
            <a:ext cx="12192000" cy="4781549"/>
          </a:xfrm>
          <a:gradFill>
            <a:gsLst>
              <a:gs pos="0">
                <a:schemeClr val="accent5">
                  <a:lumMod val="20000"/>
                  <a:lumOff val="80000"/>
                </a:schemeClr>
              </a:gs>
              <a:gs pos="72000">
                <a:schemeClr val="accent5">
                  <a:lumMod val="40000"/>
                  <a:lumOff val="60000"/>
                </a:schemeClr>
              </a:gs>
            </a:gsLst>
            <a:lin ang="2700000" scaled="1"/>
          </a:gradFill>
        </p:spPr>
        <p:txBody>
          <a:bodyPr/>
          <a:lstStyle>
            <a:lvl1pPr marL="0" indent="0" algn="ctr">
              <a:buNone/>
              <a:defRPr/>
            </a:lvl1pPr>
          </a:lstStyle>
          <a:p>
            <a:pPr lvl="0"/>
            <a:r>
              <a:rPr lang="en-US"/>
              <a:t>Click on the icons below to bring in a table, chart, smart art graphic, picture, web element, or video!</a:t>
            </a:r>
          </a:p>
        </p:txBody>
      </p:sp>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t>4/22/2024</a:t>
            </a:fld>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a:t>Lorem ipsum dolor sit amet, consectetur adipiscing elit, sed do eiusmod tempor incididunt ut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Tree>
    <p:extLst>
      <p:ext uri="{BB962C8B-B14F-4D97-AF65-F5344CB8AC3E}">
        <p14:creationId xmlns:p14="http://schemas.microsoft.com/office/powerpoint/2010/main" val="53980347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Three Pictures 1">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A432CEB-E94D-4E32-8096-487099229D75}"/>
              </a:ext>
            </a:extLst>
          </p:cNvPr>
          <p:cNvSpPr/>
          <p:nvPr userDrawn="1"/>
        </p:nvSpPr>
        <p:spPr>
          <a:xfrm>
            <a:off x="304801" y="6126480"/>
            <a:ext cx="11582400" cy="426715"/>
          </a:xfrm>
          <a:prstGeom prst="rect">
            <a:avLst/>
          </a:prstGeom>
          <a:solidFill>
            <a:srgbClr val="1A4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Graphic 5">
            <a:extLst>
              <a:ext uri="{FF2B5EF4-FFF2-40B4-BE49-F238E27FC236}">
                <a16:creationId xmlns:a16="http://schemas.microsoft.com/office/drawing/2014/main" id="{761A4763-A5A6-4B11-9347-6FC28EE3ECA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18536" y="6181797"/>
            <a:ext cx="744012" cy="316080"/>
          </a:xfrm>
          <a:prstGeom prst="rect">
            <a:avLst/>
          </a:prstGeom>
        </p:spPr>
      </p:pic>
      <p:cxnSp>
        <p:nvCxnSpPr>
          <p:cNvPr id="7" name="Straight Connector 6">
            <a:extLst>
              <a:ext uri="{FF2B5EF4-FFF2-40B4-BE49-F238E27FC236}">
                <a16:creationId xmlns:a16="http://schemas.microsoft.com/office/drawing/2014/main" id="{ED48F25E-1505-49D6-B5A7-5BDD13962C08}"/>
              </a:ext>
            </a:extLst>
          </p:cNvPr>
          <p:cNvCxnSpPr>
            <a:cxnSpLocks/>
          </p:cNvCxnSpPr>
          <p:nvPr userDrawn="1"/>
        </p:nvCxnSpPr>
        <p:spPr>
          <a:xfrm>
            <a:off x="10490857"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6076DCDB-6626-48FB-B9FA-282EC15462B1}"/>
              </a:ext>
            </a:extLst>
          </p:cNvPr>
          <p:cNvCxnSpPr>
            <a:cxnSpLocks/>
          </p:cNvCxnSpPr>
          <p:nvPr userDrawn="1"/>
        </p:nvCxnSpPr>
        <p:spPr>
          <a:xfrm>
            <a:off x="9523015"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sp>
        <p:nvSpPr>
          <p:cNvPr id="2" name="Date Placeholder 1">
            <a:extLst>
              <a:ext uri="{FF2B5EF4-FFF2-40B4-BE49-F238E27FC236}">
                <a16:creationId xmlns:a16="http://schemas.microsoft.com/office/drawing/2014/main" id="{541E0404-1886-4A51-A3DF-16EBBC2C6C7F}"/>
              </a:ext>
            </a:extLst>
          </p:cNvPr>
          <p:cNvSpPr>
            <a:spLocks noGrp="1"/>
          </p:cNvSpPr>
          <p:nvPr>
            <p:ph type="dt" sz="half" idx="10"/>
          </p:nvPr>
        </p:nvSpPr>
        <p:spPr/>
        <p:txBody>
          <a:bodyPr/>
          <a:lstStyle/>
          <a:p>
            <a:fld id="{34AB5B86-9506-4CE9-A86D-514C0868F0EB}" type="datetime1">
              <a:rPr lang="en-US" smtClean="0"/>
              <a:t>4/22/2024</a:t>
            </a:fld>
            <a:endParaRPr lang="en-US"/>
          </a:p>
        </p:txBody>
      </p:sp>
      <p:sp>
        <p:nvSpPr>
          <p:cNvPr id="3" name="Footer Placeholder 2">
            <a:extLst>
              <a:ext uri="{FF2B5EF4-FFF2-40B4-BE49-F238E27FC236}">
                <a16:creationId xmlns:a16="http://schemas.microsoft.com/office/drawing/2014/main" id="{45E7757F-229C-4082-AC04-8AFC6341E5EE}"/>
              </a:ext>
            </a:extLst>
          </p:cNvPr>
          <p:cNvSpPr>
            <a:spLocks noGrp="1"/>
          </p:cNvSpPr>
          <p:nvPr>
            <p:ph type="ftr" sz="quarter" idx="11"/>
          </p:nvPr>
        </p:nvSpPr>
        <p:spPr/>
        <p:txBody>
          <a:bodyPr/>
          <a:lstStyle/>
          <a:p>
            <a:r>
              <a:rPr lang="en-US"/>
              <a:t>Lorem ipsum dolor sit amet, consectetur adipiscing elit, sed do eiusmod tempor incididunt ut labore et dolore.</a:t>
            </a:r>
          </a:p>
        </p:txBody>
      </p:sp>
      <p:sp>
        <p:nvSpPr>
          <p:cNvPr id="4" name="Slide Number Placeholder 3">
            <a:extLst>
              <a:ext uri="{FF2B5EF4-FFF2-40B4-BE49-F238E27FC236}">
                <a16:creationId xmlns:a16="http://schemas.microsoft.com/office/drawing/2014/main" id="{F0B9162F-D10A-44C6-8C5D-0D86283BB4E3}"/>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10" name="Picture Placeholder 9">
            <a:extLst>
              <a:ext uri="{FF2B5EF4-FFF2-40B4-BE49-F238E27FC236}">
                <a16:creationId xmlns:a16="http://schemas.microsoft.com/office/drawing/2014/main" id="{52FC5AAE-3D9A-43D5-9205-F7B97E8DAABF}"/>
              </a:ext>
            </a:extLst>
          </p:cNvPr>
          <p:cNvSpPr>
            <a:spLocks noGrp="1"/>
          </p:cNvSpPr>
          <p:nvPr>
            <p:ph type="pic" sz="quarter" idx="13"/>
          </p:nvPr>
        </p:nvSpPr>
        <p:spPr>
          <a:xfrm>
            <a:off x="304800" y="304805"/>
            <a:ext cx="3657600" cy="3494838"/>
          </a:xfrm>
          <a:gradFill>
            <a:gsLst>
              <a:gs pos="0">
                <a:schemeClr val="accent5">
                  <a:lumMod val="20000"/>
                  <a:lumOff val="80000"/>
                </a:schemeClr>
              </a:gs>
              <a:gs pos="72000">
                <a:schemeClr val="accent5">
                  <a:lumMod val="40000"/>
                  <a:lumOff val="60000"/>
                </a:schemeClr>
              </a:gs>
            </a:gsLst>
            <a:lin ang="2700000" scaled="1"/>
          </a:gradFill>
        </p:spPr>
        <p:txBody>
          <a:bodyPr anchor="ctr"/>
          <a:lstStyle>
            <a:lvl1pPr marL="0" indent="0" algn="ctr">
              <a:buNone/>
              <a:defRPr/>
            </a:lvl1pPr>
          </a:lstStyle>
          <a:p>
            <a:endParaRPr lang="en-US"/>
          </a:p>
        </p:txBody>
      </p:sp>
      <p:sp>
        <p:nvSpPr>
          <p:cNvPr id="15" name="Picture Placeholder 9">
            <a:extLst>
              <a:ext uri="{FF2B5EF4-FFF2-40B4-BE49-F238E27FC236}">
                <a16:creationId xmlns:a16="http://schemas.microsoft.com/office/drawing/2014/main" id="{AFA37361-44B5-4488-B109-A62840EACEE1}"/>
              </a:ext>
            </a:extLst>
          </p:cNvPr>
          <p:cNvSpPr>
            <a:spLocks noGrp="1"/>
          </p:cNvSpPr>
          <p:nvPr>
            <p:ph type="pic" sz="quarter" idx="14"/>
          </p:nvPr>
        </p:nvSpPr>
        <p:spPr>
          <a:xfrm>
            <a:off x="4267200" y="304805"/>
            <a:ext cx="3657600" cy="3494838"/>
          </a:xfrm>
          <a:gradFill>
            <a:gsLst>
              <a:gs pos="0">
                <a:schemeClr val="accent5">
                  <a:lumMod val="20000"/>
                  <a:lumOff val="80000"/>
                </a:schemeClr>
              </a:gs>
              <a:gs pos="72000">
                <a:schemeClr val="accent5">
                  <a:lumMod val="40000"/>
                  <a:lumOff val="60000"/>
                </a:schemeClr>
              </a:gs>
            </a:gsLst>
            <a:lin ang="2700000" scaled="1"/>
          </a:gradFill>
        </p:spPr>
        <p:txBody>
          <a:bodyPr anchor="ctr"/>
          <a:lstStyle>
            <a:lvl1pPr marL="0" indent="0" algn="ctr">
              <a:buNone/>
              <a:defRPr/>
            </a:lvl1pPr>
          </a:lstStyle>
          <a:p>
            <a:endParaRPr lang="en-US"/>
          </a:p>
        </p:txBody>
      </p:sp>
      <p:sp>
        <p:nvSpPr>
          <p:cNvPr id="16" name="Picture Placeholder 9">
            <a:extLst>
              <a:ext uri="{FF2B5EF4-FFF2-40B4-BE49-F238E27FC236}">
                <a16:creationId xmlns:a16="http://schemas.microsoft.com/office/drawing/2014/main" id="{EEFDC6C9-DABB-483B-B96D-97224B50B302}"/>
              </a:ext>
            </a:extLst>
          </p:cNvPr>
          <p:cNvSpPr>
            <a:spLocks noGrp="1"/>
          </p:cNvSpPr>
          <p:nvPr>
            <p:ph type="pic" sz="quarter" idx="15"/>
          </p:nvPr>
        </p:nvSpPr>
        <p:spPr>
          <a:xfrm>
            <a:off x="8229600" y="304805"/>
            <a:ext cx="3657600" cy="3494838"/>
          </a:xfrm>
          <a:gradFill>
            <a:gsLst>
              <a:gs pos="0">
                <a:schemeClr val="accent5">
                  <a:lumMod val="20000"/>
                  <a:lumOff val="80000"/>
                </a:schemeClr>
              </a:gs>
              <a:gs pos="72000">
                <a:schemeClr val="accent5">
                  <a:lumMod val="40000"/>
                  <a:lumOff val="60000"/>
                </a:schemeClr>
              </a:gs>
            </a:gsLst>
            <a:lin ang="2700000" scaled="1"/>
          </a:gradFill>
        </p:spPr>
        <p:txBody>
          <a:bodyPr anchor="ctr"/>
          <a:lstStyle>
            <a:lvl1pPr marL="0" indent="0" algn="ctr">
              <a:buNone/>
              <a:defRPr/>
            </a:lvl1pPr>
          </a:lstStyle>
          <a:p>
            <a:endParaRPr lang="en-US"/>
          </a:p>
        </p:txBody>
      </p:sp>
      <p:sp>
        <p:nvSpPr>
          <p:cNvPr id="18" name="Text Placeholder 17">
            <a:extLst>
              <a:ext uri="{FF2B5EF4-FFF2-40B4-BE49-F238E27FC236}">
                <a16:creationId xmlns:a16="http://schemas.microsoft.com/office/drawing/2014/main" id="{05B292F9-7FD3-4226-9CB6-937617C85354}"/>
              </a:ext>
            </a:extLst>
          </p:cNvPr>
          <p:cNvSpPr>
            <a:spLocks noGrp="1"/>
          </p:cNvSpPr>
          <p:nvPr>
            <p:ph type="body" sz="quarter" idx="16"/>
          </p:nvPr>
        </p:nvSpPr>
        <p:spPr>
          <a:xfrm>
            <a:off x="304800" y="4098508"/>
            <a:ext cx="3657600" cy="172317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17">
            <a:extLst>
              <a:ext uri="{FF2B5EF4-FFF2-40B4-BE49-F238E27FC236}">
                <a16:creationId xmlns:a16="http://schemas.microsoft.com/office/drawing/2014/main" id="{7594F567-187D-4079-8719-D2AEA7A20E28}"/>
              </a:ext>
            </a:extLst>
          </p:cNvPr>
          <p:cNvSpPr>
            <a:spLocks noGrp="1"/>
          </p:cNvSpPr>
          <p:nvPr>
            <p:ph type="body" sz="quarter" idx="17"/>
          </p:nvPr>
        </p:nvSpPr>
        <p:spPr>
          <a:xfrm>
            <a:off x="4267200" y="4098508"/>
            <a:ext cx="3657600" cy="172317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17">
            <a:extLst>
              <a:ext uri="{FF2B5EF4-FFF2-40B4-BE49-F238E27FC236}">
                <a16:creationId xmlns:a16="http://schemas.microsoft.com/office/drawing/2014/main" id="{8697E9F4-C324-4115-9019-98FE38D323CF}"/>
              </a:ext>
            </a:extLst>
          </p:cNvPr>
          <p:cNvSpPr>
            <a:spLocks noGrp="1"/>
          </p:cNvSpPr>
          <p:nvPr>
            <p:ph type="body" sz="quarter" idx="18"/>
          </p:nvPr>
        </p:nvSpPr>
        <p:spPr>
          <a:xfrm>
            <a:off x="8229600" y="4098508"/>
            <a:ext cx="3657600" cy="172317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2653839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Three Pictures 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A432CEB-E94D-4E32-8096-487099229D75}"/>
              </a:ext>
            </a:extLst>
          </p:cNvPr>
          <p:cNvSpPr/>
          <p:nvPr userDrawn="1"/>
        </p:nvSpPr>
        <p:spPr>
          <a:xfrm>
            <a:off x="304801" y="6126480"/>
            <a:ext cx="11582400" cy="426715"/>
          </a:xfrm>
          <a:prstGeom prst="rect">
            <a:avLst/>
          </a:prstGeom>
          <a:solidFill>
            <a:srgbClr val="1A4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Graphic 5">
            <a:extLst>
              <a:ext uri="{FF2B5EF4-FFF2-40B4-BE49-F238E27FC236}">
                <a16:creationId xmlns:a16="http://schemas.microsoft.com/office/drawing/2014/main" id="{761A4763-A5A6-4B11-9347-6FC28EE3ECA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18536" y="6181797"/>
            <a:ext cx="744012" cy="316080"/>
          </a:xfrm>
          <a:prstGeom prst="rect">
            <a:avLst/>
          </a:prstGeom>
        </p:spPr>
      </p:pic>
      <p:cxnSp>
        <p:nvCxnSpPr>
          <p:cNvPr id="7" name="Straight Connector 6">
            <a:extLst>
              <a:ext uri="{FF2B5EF4-FFF2-40B4-BE49-F238E27FC236}">
                <a16:creationId xmlns:a16="http://schemas.microsoft.com/office/drawing/2014/main" id="{ED48F25E-1505-49D6-B5A7-5BDD13962C08}"/>
              </a:ext>
            </a:extLst>
          </p:cNvPr>
          <p:cNvCxnSpPr>
            <a:cxnSpLocks/>
          </p:cNvCxnSpPr>
          <p:nvPr userDrawn="1"/>
        </p:nvCxnSpPr>
        <p:spPr>
          <a:xfrm>
            <a:off x="10490857"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6076DCDB-6626-48FB-B9FA-282EC15462B1}"/>
              </a:ext>
            </a:extLst>
          </p:cNvPr>
          <p:cNvCxnSpPr>
            <a:cxnSpLocks/>
          </p:cNvCxnSpPr>
          <p:nvPr userDrawn="1"/>
        </p:nvCxnSpPr>
        <p:spPr>
          <a:xfrm>
            <a:off x="9523015"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sp>
        <p:nvSpPr>
          <p:cNvPr id="2" name="Date Placeholder 1">
            <a:extLst>
              <a:ext uri="{FF2B5EF4-FFF2-40B4-BE49-F238E27FC236}">
                <a16:creationId xmlns:a16="http://schemas.microsoft.com/office/drawing/2014/main" id="{541E0404-1886-4A51-A3DF-16EBBC2C6C7F}"/>
              </a:ext>
            </a:extLst>
          </p:cNvPr>
          <p:cNvSpPr>
            <a:spLocks noGrp="1"/>
          </p:cNvSpPr>
          <p:nvPr>
            <p:ph type="dt" sz="half" idx="10"/>
          </p:nvPr>
        </p:nvSpPr>
        <p:spPr/>
        <p:txBody>
          <a:bodyPr/>
          <a:lstStyle/>
          <a:p>
            <a:fld id="{34AB5B86-9506-4CE9-A86D-514C0868F0EB}" type="datetime1">
              <a:rPr lang="en-US" smtClean="0"/>
              <a:t>4/22/2024</a:t>
            </a:fld>
            <a:endParaRPr lang="en-US"/>
          </a:p>
        </p:txBody>
      </p:sp>
      <p:sp>
        <p:nvSpPr>
          <p:cNvPr id="3" name="Footer Placeholder 2">
            <a:extLst>
              <a:ext uri="{FF2B5EF4-FFF2-40B4-BE49-F238E27FC236}">
                <a16:creationId xmlns:a16="http://schemas.microsoft.com/office/drawing/2014/main" id="{45E7757F-229C-4082-AC04-8AFC6341E5EE}"/>
              </a:ext>
            </a:extLst>
          </p:cNvPr>
          <p:cNvSpPr>
            <a:spLocks noGrp="1"/>
          </p:cNvSpPr>
          <p:nvPr>
            <p:ph type="ftr" sz="quarter" idx="11"/>
          </p:nvPr>
        </p:nvSpPr>
        <p:spPr/>
        <p:txBody>
          <a:bodyPr/>
          <a:lstStyle/>
          <a:p>
            <a:r>
              <a:rPr lang="en-US"/>
              <a:t>Lorem ipsum dolor sit amet, consectetur adipiscing elit, sed do eiusmod tempor incididunt ut labore et dolore.</a:t>
            </a:r>
          </a:p>
        </p:txBody>
      </p:sp>
      <p:sp>
        <p:nvSpPr>
          <p:cNvPr id="4" name="Slide Number Placeholder 3">
            <a:extLst>
              <a:ext uri="{FF2B5EF4-FFF2-40B4-BE49-F238E27FC236}">
                <a16:creationId xmlns:a16="http://schemas.microsoft.com/office/drawing/2014/main" id="{F0B9162F-D10A-44C6-8C5D-0D86283BB4E3}"/>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15" name="Picture Placeholder 9">
            <a:extLst>
              <a:ext uri="{FF2B5EF4-FFF2-40B4-BE49-F238E27FC236}">
                <a16:creationId xmlns:a16="http://schemas.microsoft.com/office/drawing/2014/main" id="{AFA37361-44B5-4488-B109-A62840EACEE1}"/>
              </a:ext>
            </a:extLst>
          </p:cNvPr>
          <p:cNvSpPr>
            <a:spLocks noGrp="1"/>
          </p:cNvSpPr>
          <p:nvPr>
            <p:ph type="pic" sz="quarter" idx="14"/>
          </p:nvPr>
        </p:nvSpPr>
        <p:spPr>
          <a:xfrm>
            <a:off x="4267200" y="304805"/>
            <a:ext cx="3657600" cy="2621588"/>
          </a:xfrm>
          <a:gradFill>
            <a:gsLst>
              <a:gs pos="0">
                <a:schemeClr val="accent5">
                  <a:lumMod val="20000"/>
                  <a:lumOff val="80000"/>
                </a:schemeClr>
              </a:gs>
              <a:gs pos="72000">
                <a:schemeClr val="accent5">
                  <a:lumMod val="40000"/>
                  <a:lumOff val="60000"/>
                </a:schemeClr>
              </a:gs>
            </a:gsLst>
            <a:lin ang="2700000" scaled="1"/>
          </a:gradFill>
        </p:spPr>
        <p:txBody>
          <a:bodyPr anchor="ctr"/>
          <a:lstStyle>
            <a:lvl1pPr marL="0" indent="0" algn="ctr">
              <a:buNone/>
              <a:defRPr/>
            </a:lvl1pPr>
          </a:lstStyle>
          <a:p>
            <a:endParaRPr lang="en-US"/>
          </a:p>
        </p:txBody>
      </p:sp>
      <p:sp>
        <p:nvSpPr>
          <p:cNvPr id="16" name="Picture Placeholder 9">
            <a:extLst>
              <a:ext uri="{FF2B5EF4-FFF2-40B4-BE49-F238E27FC236}">
                <a16:creationId xmlns:a16="http://schemas.microsoft.com/office/drawing/2014/main" id="{EEFDC6C9-DABB-483B-B96D-97224B50B302}"/>
              </a:ext>
            </a:extLst>
          </p:cNvPr>
          <p:cNvSpPr>
            <a:spLocks noGrp="1"/>
          </p:cNvSpPr>
          <p:nvPr>
            <p:ph type="pic" sz="quarter" idx="15"/>
          </p:nvPr>
        </p:nvSpPr>
        <p:spPr>
          <a:xfrm>
            <a:off x="8229600" y="304805"/>
            <a:ext cx="3657600" cy="2621588"/>
          </a:xfrm>
          <a:gradFill>
            <a:gsLst>
              <a:gs pos="0">
                <a:schemeClr val="accent5">
                  <a:lumMod val="20000"/>
                  <a:lumOff val="80000"/>
                </a:schemeClr>
              </a:gs>
              <a:gs pos="72000">
                <a:schemeClr val="accent5">
                  <a:lumMod val="40000"/>
                  <a:lumOff val="60000"/>
                </a:schemeClr>
              </a:gs>
            </a:gsLst>
            <a:lin ang="2700000" scaled="1"/>
          </a:gradFill>
        </p:spPr>
        <p:txBody>
          <a:bodyPr anchor="ctr"/>
          <a:lstStyle>
            <a:lvl1pPr marL="0" indent="0" algn="ctr">
              <a:buNone/>
              <a:defRPr/>
            </a:lvl1pPr>
          </a:lstStyle>
          <a:p>
            <a:endParaRPr lang="en-US"/>
          </a:p>
        </p:txBody>
      </p:sp>
      <p:sp>
        <p:nvSpPr>
          <p:cNvPr id="18" name="Text Placeholder 17">
            <a:extLst>
              <a:ext uri="{FF2B5EF4-FFF2-40B4-BE49-F238E27FC236}">
                <a16:creationId xmlns:a16="http://schemas.microsoft.com/office/drawing/2014/main" id="{05B292F9-7FD3-4226-9CB6-937617C85354}"/>
              </a:ext>
            </a:extLst>
          </p:cNvPr>
          <p:cNvSpPr>
            <a:spLocks noGrp="1"/>
          </p:cNvSpPr>
          <p:nvPr>
            <p:ph type="body" sz="quarter" idx="16"/>
          </p:nvPr>
        </p:nvSpPr>
        <p:spPr>
          <a:xfrm>
            <a:off x="304800" y="3200092"/>
            <a:ext cx="3467100" cy="2621588"/>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Picture Placeholder 9">
            <a:extLst>
              <a:ext uri="{FF2B5EF4-FFF2-40B4-BE49-F238E27FC236}">
                <a16:creationId xmlns:a16="http://schemas.microsoft.com/office/drawing/2014/main" id="{E0C94A59-C24A-40AC-B2F1-ED06DB4CD7E5}"/>
              </a:ext>
            </a:extLst>
          </p:cNvPr>
          <p:cNvSpPr>
            <a:spLocks noGrp="1"/>
          </p:cNvSpPr>
          <p:nvPr>
            <p:ph type="pic" sz="quarter" idx="17"/>
          </p:nvPr>
        </p:nvSpPr>
        <p:spPr>
          <a:xfrm>
            <a:off x="4267200" y="3200091"/>
            <a:ext cx="7620000" cy="2621588"/>
          </a:xfrm>
          <a:gradFill>
            <a:gsLst>
              <a:gs pos="0">
                <a:schemeClr val="accent5">
                  <a:lumMod val="20000"/>
                  <a:lumOff val="80000"/>
                </a:schemeClr>
              </a:gs>
              <a:gs pos="72000">
                <a:schemeClr val="accent5">
                  <a:lumMod val="40000"/>
                  <a:lumOff val="60000"/>
                </a:schemeClr>
              </a:gs>
            </a:gsLst>
            <a:lin ang="2700000" scaled="1"/>
          </a:gradFill>
        </p:spPr>
        <p:txBody>
          <a:bodyPr anchor="ctr"/>
          <a:lstStyle>
            <a:lvl1pPr marL="0" indent="0" algn="ctr">
              <a:buNone/>
              <a:defRPr/>
            </a:lvl1pPr>
          </a:lstStyle>
          <a:p>
            <a:endParaRPr lang="en-US"/>
          </a:p>
        </p:txBody>
      </p:sp>
      <p:sp>
        <p:nvSpPr>
          <p:cNvPr id="23" name="Text Placeholder 17">
            <a:extLst>
              <a:ext uri="{FF2B5EF4-FFF2-40B4-BE49-F238E27FC236}">
                <a16:creationId xmlns:a16="http://schemas.microsoft.com/office/drawing/2014/main" id="{0D21CA02-AC55-4DCD-98E6-9803C3AEFD8B}"/>
              </a:ext>
            </a:extLst>
          </p:cNvPr>
          <p:cNvSpPr>
            <a:spLocks noGrp="1"/>
          </p:cNvSpPr>
          <p:nvPr>
            <p:ph type="body" sz="quarter" idx="18" hasCustomPrompt="1"/>
          </p:nvPr>
        </p:nvSpPr>
        <p:spPr>
          <a:xfrm>
            <a:off x="304800" y="304800"/>
            <a:ext cx="3467100" cy="2621588"/>
          </a:xfrm>
        </p:spPr>
        <p:txBody>
          <a:bodyPr/>
          <a:lstStyle>
            <a:lvl1pPr marL="0" indent="0">
              <a:buNone/>
              <a:defRPr sz="2100">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Use this box to bring in a key takeaway or summary into your slide. Do your best to keep things in six lines or less.</a:t>
            </a:r>
          </a:p>
        </p:txBody>
      </p:sp>
    </p:spTree>
    <p:extLst>
      <p:ext uri="{BB962C8B-B14F-4D97-AF65-F5344CB8AC3E}">
        <p14:creationId xmlns:p14="http://schemas.microsoft.com/office/powerpoint/2010/main" val="264038257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Profi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4350058" y="172857"/>
            <a:ext cx="7537142"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t>4/22/2024</a:t>
            </a:fld>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a:t>Lorem ipsum dolor sit amet, consectetur adipiscing elit, sed do eiusmod tempor incididunt ut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4350058" y="1031273"/>
            <a:ext cx="7537142"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
        <p:nvSpPr>
          <p:cNvPr id="7" name="Picture Placeholder 6">
            <a:extLst>
              <a:ext uri="{FF2B5EF4-FFF2-40B4-BE49-F238E27FC236}">
                <a16:creationId xmlns:a16="http://schemas.microsoft.com/office/drawing/2014/main" id="{D42F6829-FC2D-4E7E-9A17-6A186DAE53A0}"/>
              </a:ext>
            </a:extLst>
          </p:cNvPr>
          <p:cNvSpPr>
            <a:spLocks noGrp="1"/>
          </p:cNvSpPr>
          <p:nvPr>
            <p:ph type="pic" sz="quarter" idx="15"/>
          </p:nvPr>
        </p:nvSpPr>
        <p:spPr>
          <a:xfrm>
            <a:off x="304800" y="304800"/>
            <a:ext cx="3716784" cy="5484493"/>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a:p>
        </p:txBody>
      </p:sp>
      <p:cxnSp>
        <p:nvCxnSpPr>
          <p:cNvPr id="10" name="Straight Connector 9">
            <a:extLst>
              <a:ext uri="{FF2B5EF4-FFF2-40B4-BE49-F238E27FC236}">
                <a16:creationId xmlns:a16="http://schemas.microsoft.com/office/drawing/2014/main" id="{82E3DF9E-32BA-4F96-ADC8-62FDD7755298}"/>
              </a:ext>
            </a:extLst>
          </p:cNvPr>
          <p:cNvCxnSpPr/>
          <p:nvPr userDrawn="1"/>
        </p:nvCxnSpPr>
        <p:spPr>
          <a:xfrm>
            <a:off x="4453786" y="957194"/>
            <a:ext cx="597962" cy="0"/>
          </a:xfrm>
          <a:prstGeom prst="line">
            <a:avLst/>
          </a:prstGeom>
          <a:ln w="76200">
            <a:solidFill>
              <a:srgbClr val="EC515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832696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eam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t>4/22/2024</a:t>
            </a:fld>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a:t>Lorem ipsum dolor sit amet, consectetur adipiscing elit, sed do eiusmod tempor incididunt ut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
        <p:nvSpPr>
          <p:cNvPr id="7" name="Picture Placeholder 6">
            <a:extLst>
              <a:ext uri="{FF2B5EF4-FFF2-40B4-BE49-F238E27FC236}">
                <a16:creationId xmlns:a16="http://schemas.microsoft.com/office/drawing/2014/main" id="{D42F6829-FC2D-4E7E-9A17-6A186DAE53A0}"/>
              </a:ext>
            </a:extLst>
          </p:cNvPr>
          <p:cNvSpPr>
            <a:spLocks noGrp="1"/>
          </p:cNvSpPr>
          <p:nvPr>
            <p:ph type="pic" sz="quarter" idx="15"/>
          </p:nvPr>
        </p:nvSpPr>
        <p:spPr>
          <a:xfrm>
            <a:off x="885575" y="2178664"/>
            <a:ext cx="1505451" cy="1507172"/>
          </a:xfrm>
          <a:prstGeom prst="rect">
            <a:avLst/>
          </a:prstGeo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a:p>
        </p:txBody>
      </p:sp>
      <p:sp>
        <p:nvSpPr>
          <p:cNvPr id="15" name="Picture Placeholder 6">
            <a:extLst>
              <a:ext uri="{FF2B5EF4-FFF2-40B4-BE49-F238E27FC236}">
                <a16:creationId xmlns:a16="http://schemas.microsoft.com/office/drawing/2014/main" id="{91F6218F-0AE1-41B7-9A6D-FDFFDD043CD5}"/>
              </a:ext>
            </a:extLst>
          </p:cNvPr>
          <p:cNvSpPr>
            <a:spLocks noGrp="1"/>
          </p:cNvSpPr>
          <p:nvPr>
            <p:ph type="pic" sz="quarter" idx="16"/>
          </p:nvPr>
        </p:nvSpPr>
        <p:spPr>
          <a:xfrm>
            <a:off x="3857375" y="2178664"/>
            <a:ext cx="1505451" cy="1507172"/>
          </a:xfrm>
          <a:prstGeom prst="rect">
            <a:avLst/>
          </a:prstGeo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a:p>
        </p:txBody>
      </p:sp>
      <p:sp>
        <p:nvSpPr>
          <p:cNvPr id="16" name="Picture Placeholder 6">
            <a:extLst>
              <a:ext uri="{FF2B5EF4-FFF2-40B4-BE49-F238E27FC236}">
                <a16:creationId xmlns:a16="http://schemas.microsoft.com/office/drawing/2014/main" id="{EA6055BE-5FA2-4458-AB6F-50BE18BBC4A9}"/>
              </a:ext>
            </a:extLst>
          </p:cNvPr>
          <p:cNvSpPr>
            <a:spLocks noGrp="1"/>
          </p:cNvSpPr>
          <p:nvPr>
            <p:ph type="pic" sz="quarter" idx="17"/>
          </p:nvPr>
        </p:nvSpPr>
        <p:spPr>
          <a:xfrm>
            <a:off x="6829175" y="2178664"/>
            <a:ext cx="1505451" cy="1507172"/>
          </a:xfrm>
          <a:prstGeom prst="rect">
            <a:avLst/>
          </a:prstGeo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a:p>
        </p:txBody>
      </p:sp>
      <p:sp>
        <p:nvSpPr>
          <p:cNvPr id="17" name="Picture Placeholder 6">
            <a:extLst>
              <a:ext uri="{FF2B5EF4-FFF2-40B4-BE49-F238E27FC236}">
                <a16:creationId xmlns:a16="http://schemas.microsoft.com/office/drawing/2014/main" id="{12FF07AC-7092-489B-94B3-A93B15520D78}"/>
              </a:ext>
            </a:extLst>
          </p:cNvPr>
          <p:cNvSpPr>
            <a:spLocks noGrp="1"/>
          </p:cNvSpPr>
          <p:nvPr>
            <p:ph type="pic" sz="quarter" idx="18"/>
          </p:nvPr>
        </p:nvSpPr>
        <p:spPr>
          <a:xfrm>
            <a:off x="9800975" y="2178664"/>
            <a:ext cx="1505451" cy="1507172"/>
          </a:xfrm>
          <a:prstGeom prst="rect">
            <a:avLst/>
          </a:prstGeo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a:p>
        </p:txBody>
      </p:sp>
    </p:spTree>
    <p:extLst>
      <p:ext uri="{BB962C8B-B14F-4D97-AF65-F5344CB8AC3E}">
        <p14:creationId xmlns:p14="http://schemas.microsoft.com/office/powerpoint/2010/main" val="32283074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Team Slide 2">
    <p:spTree>
      <p:nvGrpSpPr>
        <p:cNvPr id="1" name=""/>
        <p:cNvGrpSpPr/>
        <p:nvPr/>
      </p:nvGrpSpPr>
      <p:grpSpPr>
        <a:xfrm>
          <a:off x="0" y="0"/>
          <a:ext cx="0" cy="0"/>
          <a:chOff x="0" y="0"/>
          <a:chExt cx="0" cy="0"/>
        </a:xfrm>
      </p:grpSpPr>
      <p:sp>
        <p:nvSpPr>
          <p:cNvPr id="32" name="Picture Placeholder 6">
            <a:extLst>
              <a:ext uri="{FF2B5EF4-FFF2-40B4-BE49-F238E27FC236}">
                <a16:creationId xmlns:a16="http://schemas.microsoft.com/office/drawing/2014/main" id="{02AE9FC7-020F-4429-98DD-7566A702573A}"/>
              </a:ext>
            </a:extLst>
          </p:cNvPr>
          <p:cNvSpPr>
            <a:spLocks noGrp="1"/>
          </p:cNvSpPr>
          <p:nvPr>
            <p:ph type="pic" sz="quarter" idx="21"/>
          </p:nvPr>
        </p:nvSpPr>
        <p:spPr>
          <a:xfrm>
            <a:off x="6435493" y="3214645"/>
            <a:ext cx="2569464" cy="2606040"/>
          </a:xfrm>
          <a:prstGeom prst="rect">
            <a:avLst/>
          </a:prstGeo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a:p>
        </p:txBody>
      </p:sp>
      <p:sp>
        <p:nvSpPr>
          <p:cNvPr id="33" name="Picture Placeholder 6">
            <a:extLst>
              <a:ext uri="{FF2B5EF4-FFF2-40B4-BE49-F238E27FC236}">
                <a16:creationId xmlns:a16="http://schemas.microsoft.com/office/drawing/2014/main" id="{40903F09-AEC9-4C51-A708-7B0D77FDD951}"/>
              </a:ext>
            </a:extLst>
          </p:cNvPr>
          <p:cNvSpPr>
            <a:spLocks noGrp="1"/>
          </p:cNvSpPr>
          <p:nvPr>
            <p:ph type="pic" sz="quarter" idx="22"/>
          </p:nvPr>
        </p:nvSpPr>
        <p:spPr>
          <a:xfrm>
            <a:off x="9312043" y="3214645"/>
            <a:ext cx="2569464" cy="2606040"/>
          </a:xfrm>
          <a:prstGeom prst="rect">
            <a:avLst/>
          </a:prstGeo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a:p>
        </p:txBody>
      </p:sp>
      <p:grpSp>
        <p:nvGrpSpPr>
          <p:cNvPr id="12" name="Group 11">
            <a:extLst>
              <a:ext uri="{FF2B5EF4-FFF2-40B4-BE49-F238E27FC236}">
                <a16:creationId xmlns:a16="http://schemas.microsoft.com/office/drawing/2014/main" id="{1DCADA16-70BA-4294-83BA-6944BA0F6D87}"/>
              </a:ext>
            </a:extLst>
          </p:cNvPr>
          <p:cNvGrpSpPr/>
          <p:nvPr userDrawn="1"/>
        </p:nvGrpSpPr>
        <p:grpSpPr>
          <a:xfrm>
            <a:off x="304801" y="6126480"/>
            <a:ext cx="11582400" cy="426715"/>
            <a:chOff x="304801" y="6126480"/>
            <a:chExt cx="11582400" cy="426715"/>
          </a:xfrm>
        </p:grpSpPr>
        <p:sp>
          <p:nvSpPr>
            <p:cNvPr id="13" name="Rectangle 12">
              <a:extLst>
                <a:ext uri="{FF2B5EF4-FFF2-40B4-BE49-F238E27FC236}">
                  <a16:creationId xmlns:a16="http://schemas.microsoft.com/office/drawing/2014/main" id="{DCD53CCE-8FF0-497A-A353-1185C1DFEB81}"/>
                </a:ext>
              </a:extLst>
            </p:cNvPr>
            <p:cNvSpPr/>
            <p:nvPr userDrawn="1"/>
          </p:nvSpPr>
          <p:spPr>
            <a:xfrm>
              <a:off x="304801" y="6126480"/>
              <a:ext cx="11582400" cy="426715"/>
            </a:xfrm>
            <a:prstGeom prst="rect">
              <a:avLst/>
            </a:prstGeom>
            <a:solidFill>
              <a:srgbClr val="1A4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4" name="Graphic 13">
              <a:extLst>
                <a:ext uri="{FF2B5EF4-FFF2-40B4-BE49-F238E27FC236}">
                  <a16:creationId xmlns:a16="http://schemas.microsoft.com/office/drawing/2014/main" id="{D83ACC18-3392-4F42-8D0C-DB264CC9506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18536" y="6181797"/>
              <a:ext cx="744012" cy="316080"/>
            </a:xfrm>
            <a:prstGeom prst="rect">
              <a:avLst/>
            </a:prstGeom>
          </p:spPr>
        </p:pic>
        <p:cxnSp>
          <p:nvCxnSpPr>
            <p:cNvPr id="18" name="Straight Connector 17">
              <a:extLst>
                <a:ext uri="{FF2B5EF4-FFF2-40B4-BE49-F238E27FC236}">
                  <a16:creationId xmlns:a16="http://schemas.microsoft.com/office/drawing/2014/main" id="{4DB1F691-9227-407A-AEAE-D0FA8DA8C6FF}"/>
                </a:ext>
              </a:extLst>
            </p:cNvPr>
            <p:cNvCxnSpPr>
              <a:cxnSpLocks/>
            </p:cNvCxnSpPr>
            <p:nvPr userDrawn="1"/>
          </p:nvCxnSpPr>
          <p:spPr>
            <a:xfrm>
              <a:off x="10490857"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C3C5253-9F97-4215-A776-F6F267403F55}"/>
                </a:ext>
              </a:extLst>
            </p:cNvPr>
            <p:cNvCxnSpPr>
              <a:cxnSpLocks/>
            </p:cNvCxnSpPr>
            <p:nvPr userDrawn="1"/>
          </p:nvCxnSpPr>
          <p:spPr>
            <a:xfrm>
              <a:off x="9523015"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245004"/>
            <a:ext cx="4533900" cy="701731"/>
          </a:xfrm>
        </p:spPr>
        <p:txBody>
          <a:bodyPr/>
          <a:lstStyle/>
          <a:p>
            <a:r>
              <a:rPr lang="en-US"/>
              <a:t>HEADING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t>4/22/2024</a:t>
            </a:fld>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a:t>Lorem ipsum dolor sit amet, consectetur adipiscing elit, sed do eiusmod tempor incididunt ut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2103420"/>
            <a:ext cx="45339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over here. Do your best to not exceed two lines.</a:t>
            </a:r>
          </a:p>
        </p:txBody>
      </p:sp>
      <p:sp>
        <p:nvSpPr>
          <p:cNvPr id="16" name="Picture Placeholder 6">
            <a:extLst>
              <a:ext uri="{FF2B5EF4-FFF2-40B4-BE49-F238E27FC236}">
                <a16:creationId xmlns:a16="http://schemas.microsoft.com/office/drawing/2014/main" id="{EA6055BE-5FA2-4458-AB6F-50BE18BBC4A9}"/>
              </a:ext>
            </a:extLst>
          </p:cNvPr>
          <p:cNvSpPr>
            <a:spLocks noGrp="1"/>
          </p:cNvSpPr>
          <p:nvPr>
            <p:ph type="pic" sz="quarter" idx="17"/>
          </p:nvPr>
        </p:nvSpPr>
        <p:spPr>
          <a:xfrm>
            <a:off x="6435493" y="303308"/>
            <a:ext cx="2569464" cy="2606040"/>
          </a:xfrm>
          <a:prstGeom prst="rect">
            <a:avLst/>
          </a:prstGeo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a:p>
        </p:txBody>
      </p:sp>
      <p:cxnSp>
        <p:nvCxnSpPr>
          <p:cNvPr id="11" name="Straight Connector 10">
            <a:extLst>
              <a:ext uri="{FF2B5EF4-FFF2-40B4-BE49-F238E27FC236}">
                <a16:creationId xmlns:a16="http://schemas.microsoft.com/office/drawing/2014/main" id="{B89DFF27-858C-41C4-B5B9-5EBDED84D8F2}"/>
              </a:ext>
            </a:extLst>
          </p:cNvPr>
          <p:cNvCxnSpPr>
            <a:cxnSpLocks/>
          </p:cNvCxnSpPr>
          <p:nvPr userDrawn="1"/>
        </p:nvCxnSpPr>
        <p:spPr>
          <a:xfrm>
            <a:off x="396690" y="2029341"/>
            <a:ext cx="594360" cy="0"/>
          </a:xfrm>
          <a:prstGeom prst="line">
            <a:avLst/>
          </a:prstGeom>
          <a:ln w="76200">
            <a:solidFill>
              <a:srgbClr val="EC5153"/>
            </a:solidFill>
          </a:ln>
        </p:spPr>
        <p:style>
          <a:lnRef idx="1">
            <a:schemeClr val="accent1"/>
          </a:lnRef>
          <a:fillRef idx="0">
            <a:schemeClr val="accent1"/>
          </a:fillRef>
          <a:effectRef idx="0">
            <a:schemeClr val="accent1"/>
          </a:effectRef>
          <a:fontRef idx="minor">
            <a:schemeClr val="tx1"/>
          </a:fontRef>
        </p:style>
      </p:cxnSp>
      <p:sp>
        <p:nvSpPr>
          <p:cNvPr id="10" name="Text Placeholder 9">
            <a:extLst>
              <a:ext uri="{FF2B5EF4-FFF2-40B4-BE49-F238E27FC236}">
                <a16:creationId xmlns:a16="http://schemas.microsoft.com/office/drawing/2014/main" id="{F93C90BF-5129-4DC1-B611-EAAD5152C8C8}"/>
              </a:ext>
            </a:extLst>
          </p:cNvPr>
          <p:cNvSpPr>
            <a:spLocks noGrp="1"/>
          </p:cNvSpPr>
          <p:nvPr>
            <p:ph type="body" sz="quarter" idx="19"/>
          </p:nvPr>
        </p:nvSpPr>
        <p:spPr>
          <a:xfrm>
            <a:off x="304800" y="3214645"/>
            <a:ext cx="4533900" cy="2195884"/>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1" name="Picture Placeholder 6">
            <a:extLst>
              <a:ext uri="{FF2B5EF4-FFF2-40B4-BE49-F238E27FC236}">
                <a16:creationId xmlns:a16="http://schemas.microsoft.com/office/drawing/2014/main" id="{C582F960-B68E-49E8-B5E8-8034429FE8F7}"/>
              </a:ext>
            </a:extLst>
          </p:cNvPr>
          <p:cNvSpPr>
            <a:spLocks noGrp="1"/>
          </p:cNvSpPr>
          <p:nvPr>
            <p:ph type="pic" sz="quarter" idx="20"/>
          </p:nvPr>
        </p:nvSpPr>
        <p:spPr>
          <a:xfrm>
            <a:off x="9312043" y="303308"/>
            <a:ext cx="2569464" cy="2606040"/>
          </a:xfrm>
          <a:prstGeom prst="rect">
            <a:avLst/>
          </a:prstGeo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a:p>
        </p:txBody>
      </p:sp>
    </p:spTree>
    <p:extLst>
      <p:ext uri="{BB962C8B-B14F-4D97-AF65-F5344CB8AC3E}">
        <p14:creationId xmlns:p14="http://schemas.microsoft.com/office/powerpoint/2010/main" val="344917640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Team Slide 3">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1DCADA16-70BA-4294-83BA-6944BA0F6D87}"/>
              </a:ext>
            </a:extLst>
          </p:cNvPr>
          <p:cNvGrpSpPr/>
          <p:nvPr userDrawn="1"/>
        </p:nvGrpSpPr>
        <p:grpSpPr>
          <a:xfrm>
            <a:off x="304801" y="6126480"/>
            <a:ext cx="11582400" cy="426715"/>
            <a:chOff x="304801" y="6126480"/>
            <a:chExt cx="11582400" cy="426715"/>
          </a:xfrm>
        </p:grpSpPr>
        <p:sp>
          <p:nvSpPr>
            <p:cNvPr id="13" name="Rectangle 12">
              <a:extLst>
                <a:ext uri="{FF2B5EF4-FFF2-40B4-BE49-F238E27FC236}">
                  <a16:creationId xmlns:a16="http://schemas.microsoft.com/office/drawing/2014/main" id="{DCD53CCE-8FF0-497A-A353-1185C1DFEB81}"/>
                </a:ext>
              </a:extLst>
            </p:cNvPr>
            <p:cNvSpPr/>
            <p:nvPr userDrawn="1"/>
          </p:nvSpPr>
          <p:spPr>
            <a:xfrm>
              <a:off x="304801" y="6126480"/>
              <a:ext cx="11582400" cy="426715"/>
            </a:xfrm>
            <a:prstGeom prst="rect">
              <a:avLst/>
            </a:prstGeom>
            <a:solidFill>
              <a:srgbClr val="1A4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4" name="Graphic 13">
              <a:extLst>
                <a:ext uri="{FF2B5EF4-FFF2-40B4-BE49-F238E27FC236}">
                  <a16:creationId xmlns:a16="http://schemas.microsoft.com/office/drawing/2014/main" id="{D83ACC18-3392-4F42-8D0C-DB264CC9506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18536" y="6181797"/>
              <a:ext cx="744012" cy="316080"/>
            </a:xfrm>
            <a:prstGeom prst="rect">
              <a:avLst/>
            </a:prstGeom>
          </p:spPr>
        </p:pic>
        <p:cxnSp>
          <p:nvCxnSpPr>
            <p:cNvPr id="18" name="Straight Connector 17">
              <a:extLst>
                <a:ext uri="{FF2B5EF4-FFF2-40B4-BE49-F238E27FC236}">
                  <a16:creationId xmlns:a16="http://schemas.microsoft.com/office/drawing/2014/main" id="{4DB1F691-9227-407A-AEAE-D0FA8DA8C6FF}"/>
                </a:ext>
              </a:extLst>
            </p:cNvPr>
            <p:cNvCxnSpPr>
              <a:cxnSpLocks/>
            </p:cNvCxnSpPr>
            <p:nvPr userDrawn="1"/>
          </p:nvCxnSpPr>
          <p:spPr>
            <a:xfrm>
              <a:off x="10490857"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C3C5253-9F97-4215-A776-F6F267403F55}"/>
                </a:ext>
              </a:extLst>
            </p:cNvPr>
            <p:cNvCxnSpPr>
              <a:cxnSpLocks/>
            </p:cNvCxnSpPr>
            <p:nvPr userDrawn="1"/>
          </p:nvCxnSpPr>
          <p:spPr>
            <a:xfrm>
              <a:off x="9523015"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gr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t>4/22/2024</a:t>
            </a:fld>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a:t>Lorem ipsum dolor sit amet, consectetur adipiscing elit, sed do eiusmod tempor incididunt ut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20" name="Picture Placeholder 6">
            <a:extLst>
              <a:ext uri="{FF2B5EF4-FFF2-40B4-BE49-F238E27FC236}">
                <a16:creationId xmlns:a16="http://schemas.microsoft.com/office/drawing/2014/main" id="{9C621E84-0D3E-4509-8670-2C818793DE9C}"/>
              </a:ext>
            </a:extLst>
          </p:cNvPr>
          <p:cNvSpPr>
            <a:spLocks noGrp="1"/>
          </p:cNvSpPr>
          <p:nvPr>
            <p:ph type="pic" sz="quarter" idx="17"/>
          </p:nvPr>
        </p:nvSpPr>
        <p:spPr>
          <a:xfrm>
            <a:off x="304801" y="2062723"/>
            <a:ext cx="1700216" cy="1724417"/>
          </a:xfrm>
          <a:prstGeom prst="rect">
            <a:avLst/>
          </a:prstGeo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rtl="0">
              <a:buNone/>
              <a:defRPr lang="en-US"/>
            </a:lvl1pPr>
          </a:lstStyle>
          <a:p>
            <a:pPr marL="228600" lvl="0" indent="-228600" algn="ctr"/>
            <a:endParaRPr lang="en-US"/>
          </a:p>
        </p:txBody>
      </p:sp>
      <p:sp>
        <p:nvSpPr>
          <p:cNvPr id="21" name="Picture Placeholder 6">
            <a:extLst>
              <a:ext uri="{FF2B5EF4-FFF2-40B4-BE49-F238E27FC236}">
                <a16:creationId xmlns:a16="http://schemas.microsoft.com/office/drawing/2014/main" id="{5F2A6837-2507-49A2-A969-C00FAB4F05C0}"/>
              </a:ext>
            </a:extLst>
          </p:cNvPr>
          <p:cNvSpPr>
            <a:spLocks noGrp="1"/>
          </p:cNvSpPr>
          <p:nvPr>
            <p:ph type="pic" sz="quarter" idx="18"/>
          </p:nvPr>
        </p:nvSpPr>
        <p:spPr>
          <a:xfrm>
            <a:off x="2326369" y="2062723"/>
            <a:ext cx="1700216" cy="1724417"/>
          </a:xfrm>
          <a:prstGeom prst="rect">
            <a:avLst/>
          </a:prstGeo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a:p>
        </p:txBody>
      </p:sp>
      <p:sp>
        <p:nvSpPr>
          <p:cNvPr id="22" name="Picture Placeholder 6">
            <a:extLst>
              <a:ext uri="{FF2B5EF4-FFF2-40B4-BE49-F238E27FC236}">
                <a16:creationId xmlns:a16="http://schemas.microsoft.com/office/drawing/2014/main" id="{882E9A17-3A2F-4138-B0F2-5E9A4D740C79}"/>
              </a:ext>
            </a:extLst>
          </p:cNvPr>
          <p:cNvSpPr>
            <a:spLocks noGrp="1"/>
          </p:cNvSpPr>
          <p:nvPr>
            <p:ph type="pic" sz="quarter" idx="19"/>
          </p:nvPr>
        </p:nvSpPr>
        <p:spPr>
          <a:xfrm>
            <a:off x="4347240" y="2062723"/>
            <a:ext cx="1700216" cy="1724417"/>
          </a:xfrm>
          <a:prstGeom prst="rect">
            <a:avLst/>
          </a:prstGeo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a:p>
        </p:txBody>
      </p:sp>
      <p:sp>
        <p:nvSpPr>
          <p:cNvPr id="23" name="Picture Placeholder 6">
            <a:extLst>
              <a:ext uri="{FF2B5EF4-FFF2-40B4-BE49-F238E27FC236}">
                <a16:creationId xmlns:a16="http://schemas.microsoft.com/office/drawing/2014/main" id="{DEBB9A6D-504B-4A9A-824D-C3979E21280D}"/>
              </a:ext>
            </a:extLst>
          </p:cNvPr>
          <p:cNvSpPr>
            <a:spLocks noGrp="1"/>
          </p:cNvSpPr>
          <p:nvPr>
            <p:ph type="pic" sz="quarter" idx="20"/>
          </p:nvPr>
        </p:nvSpPr>
        <p:spPr>
          <a:xfrm>
            <a:off x="6370266" y="2062723"/>
            <a:ext cx="1700216" cy="1724417"/>
          </a:xfrm>
          <a:prstGeom prst="rect">
            <a:avLst/>
          </a:prstGeo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rtl="0">
              <a:buNone/>
              <a:defRPr lang="en-US"/>
            </a:lvl1pPr>
          </a:lstStyle>
          <a:p>
            <a:pPr marL="228600" lvl="0" indent="-228600" algn="ctr"/>
            <a:endParaRPr lang="en-US"/>
          </a:p>
        </p:txBody>
      </p:sp>
      <p:sp>
        <p:nvSpPr>
          <p:cNvPr id="24" name="Picture Placeholder 6">
            <a:extLst>
              <a:ext uri="{FF2B5EF4-FFF2-40B4-BE49-F238E27FC236}">
                <a16:creationId xmlns:a16="http://schemas.microsoft.com/office/drawing/2014/main" id="{04DFDB56-31A9-4FC3-8A08-8D4BD9615C9F}"/>
              </a:ext>
            </a:extLst>
          </p:cNvPr>
          <p:cNvSpPr>
            <a:spLocks noGrp="1"/>
          </p:cNvSpPr>
          <p:nvPr>
            <p:ph type="pic" sz="quarter" idx="21"/>
          </p:nvPr>
        </p:nvSpPr>
        <p:spPr>
          <a:xfrm>
            <a:off x="304801" y="4104883"/>
            <a:ext cx="1700216" cy="1724417"/>
          </a:xfrm>
          <a:prstGeom prst="rect">
            <a:avLst/>
          </a:prstGeo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rtl="0">
              <a:buNone/>
              <a:defRPr lang="en-US"/>
            </a:lvl1pPr>
          </a:lstStyle>
          <a:p>
            <a:pPr marL="228600" lvl="0" indent="-228600" algn="ctr"/>
            <a:endParaRPr lang="en-US"/>
          </a:p>
        </p:txBody>
      </p:sp>
      <p:sp>
        <p:nvSpPr>
          <p:cNvPr id="25" name="Picture Placeholder 6">
            <a:extLst>
              <a:ext uri="{FF2B5EF4-FFF2-40B4-BE49-F238E27FC236}">
                <a16:creationId xmlns:a16="http://schemas.microsoft.com/office/drawing/2014/main" id="{C919B0EA-506E-4FDE-806A-5CE901AA84CE}"/>
              </a:ext>
            </a:extLst>
          </p:cNvPr>
          <p:cNvSpPr>
            <a:spLocks noGrp="1"/>
          </p:cNvSpPr>
          <p:nvPr>
            <p:ph type="pic" sz="quarter" idx="22"/>
          </p:nvPr>
        </p:nvSpPr>
        <p:spPr>
          <a:xfrm>
            <a:off x="2326369" y="4104883"/>
            <a:ext cx="1700216" cy="1724417"/>
          </a:xfrm>
          <a:prstGeom prst="rect">
            <a:avLst/>
          </a:prstGeo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a:p>
        </p:txBody>
      </p:sp>
      <p:sp>
        <p:nvSpPr>
          <p:cNvPr id="26" name="Picture Placeholder 6">
            <a:extLst>
              <a:ext uri="{FF2B5EF4-FFF2-40B4-BE49-F238E27FC236}">
                <a16:creationId xmlns:a16="http://schemas.microsoft.com/office/drawing/2014/main" id="{3E65EBC1-D059-477E-B010-766E9C5C1399}"/>
              </a:ext>
            </a:extLst>
          </p:cNvPr>
          <p:cNvSpPr>
            <a:spLocks noGrp="1"/>
          </p:cNvSpPr>
          <p:nvPr>
            <p:ph type="pic" sz="quarter" idx="23"/>
          </p:nvPr>
        </p:nvSpPr>
        <p:spPr>
          <a:xfrm>
            <a:off x="4347240" y="4104883"/>
            <a:ext cx="1700216" cy="1724417"/>
          </a:xfrm>
          <a:prstGeom prst="rect">
            <a:avLst/>
          </a:prstGeo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a:p>
        </p:txBody>
      </p:sp>
      <p:sp>
        <p:nvSpPr>
          <p:cNvPr id="27" name="Picture Placeholder 6">
            <a:extLst>
              <a:ext uri="{FF2B5EF4-FFF2-40B4-BE49-F238E27FC236}">
                <a16:creationId xmlns:a16="http://schemas.microsoft.com/office/drawing/2014/main" id="{98CFAAAF-1BF0-4BCC-B35E-6E5C300E3E9F}"/>
              </a:ext>
            </a:extLst>
          </p:cNvPr>
          <p:cNvSpPr>
            <a:spLocks noGrp="1"/>
          </p:cNvSpPr>
          <p:nvPr>
            <p:ph type="pic" sz="quarter" idx="24"/>
          </p:nvPr>
        </p:nvSpPr>
        <p:spPr>
          <a:xfrm>
            <a:off x="6370266" y="4104883"/>
            <a:ext cx="1700216" cy="1724417"/>
          </a:xfrm>
          <a:prstGeom prst="rect">
            <a:avLst/>
          </a:prstGeo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rtl="0">
              <a:buNone/>
              <a:defRPr lang="en-US"/>
            </a:lvl1pPr>
          </a:lstStyle>
          <a:p>
            <a:pPr marL="228600" lvl="0" indent="-228600" algn="ctr"/>
            <a:endParaRPr lang="en-US"/>
          </a:p>
        </p:txBody>
      </p:sp>
      <p:sp>
        <p:nvSpPr>
          <p:cNvPr id="28" name="Text Placeholder 9">
            <a:extLst>
              <a:ext uri="{FF2B5EF4-FFF2-40B4-BE49-F238E27FC236}">
                <a16:creationId xmlns:a16="http://schemas.microsoft.com/office/drawing/2014/main" id="{6AE738E2-1AD5-4BE0-A645-649A5757E99D}"/>
              </a:ext>
            </a:extLst>
          </p:cNvPr>
          <p:cNvSpPr>
            <a:spLocks noGrp="1"/>
          </p:cNvSpPr>
          <p:nvPr>
            <p:ph type="body" sz="quarter" idx="25"/>
          </p:nvPr>
        </p:nvSpPr>
        <p:spPr>
          <a:xfrm>
            <a:off x="8379565" y="2057399"/>
            <a:ext cx="3507628" cy="3769327"/>
          </a:xfrm>
        </p:spPr>
        <p:txBody>
          <a:bodyPr anchor="ct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9" name="Title 1">
            <a:extLst>
              <a:ext uri="{FF2B5EF4-FFF2-40B4-BE49-F238E27FC236}">
                <a16:creationId xmlns:a16="http://schemas.microsoft.com/office/drawing/2014/main" id="{A5576FA9-FAE9-4C83-9E94-4E1C1FB86C15}"/>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30" name="Text Placeholder 8">
            <a:extLst>
              <a:ext uri="{FF2B5EF4-FFF2-40B4-BE49-F238E27FC236}">
                <a16:creationId xmlns:a16="http://schemas.microsoft.com/office/drawing/2014/main" id="{A47D52BE-8B1D-4EF7-946A-61833B80F60E}"/>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cxnSp>
        <p:nvCxnSpPr>
          <p:cNvPr id="34" name="Straight Connector 33">
            <a:extLst>
              <a:ext uri="{FF2B5EF4-FFF2-40B4-BE49-F238E27FC236}">
                <a16:creationId xmlns:a16="http://schemas.microsoft.com/office/drawing/2014/main" id="{0AB082CB-D429-4D38-A541-C6243F2D2697}"/>
              </a:ext>
            </a:extLst>
          </p:cNvPr>
          <p:cNvCxnSpPr/>
          <p:nvPr userDrawn="1"/>
        </p:nvCxnSpPr>
        <p:spPr>
          <a:xfrm>
            <a:off x="396691" y="957194"/>
            <a:ext cx="597962" cy="0"/>
          </a:xfrm>
          <a:prstGeom prst="line">
            <a:avLst/>
          </a:prstGeom>
          <a:ln w="76200">
            <a:solidFill>
              <a:srgbClr val="EC515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94379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Single Image Center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t>4/22/2024</a:t>
            </a:fld>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a:t>Lorem ipsum dolor sit amet, consectetur adipiscing elit, sed do eiusmod tempor incididunt ut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
        <p:nvSpPr>
          <p:cNvPr id="7" name="Picture Placeholder 6">
            <a:extLst>
              <a:ext uri="{FF2B5EF4-FFF2-40B4-BE49-F238E27FC236}">
                <a16:creationId xmlns:a16="http://schemas.microsoft.com/office/drawing/2014/main" id="{D42F6829-FC2D-4E7E-9A17-6A186DAE53A0}"/>
              </a:ext>
            </a:extLst>
          </p:cNvPr>
          <p:cNvSpPr>
            <a:spLocks noGrp="1"/>
          </p:cNvSpPr>
          <p:nvPr>
            <p:ph type="pic" sz="quarter" idx="15"/>
          </p:nvPr>
        </p:nvSpPr>
        <p:spPr>
          <a:xfrm>
            <a:off x="4244340" y="2249648"/>
            <a:ext cx="3703320" cy="3375972"/>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a:p>
        </p:txBody>
      </p:sp>
    </p:spTree>
    <p:extLst>
      <p:ext uri="{BB962C8B-B14F-4D97-AF65-F5344CB8AC3E}">
        <p14:creationId xmlns:p14="http://schemas.microsoft.com/office/powerpoint/2010/main" val="33537182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s Paragraph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t>4/22/2024</a:t>
            </a:fld>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a:t>Lorem ipsum dolor sit amet, consectetur adipiscing elit, sed do eiusmod tempor incididunt ut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
        <p:nvSpPr>
          <p:cNvPr id="8" name="Text Placeholder 7">
            <a:extLst>
              <a:ext uri="{FF2B5EF4-FFF2-40B4-BE49-F238E27FC236}">
                <a16:creationId xmlns:a16="http://schemas.microsoft.com/office/drawing/2014/main" id="{51E94711-1222-4A37-8026-D8C0D6ED4201}"/>
              </a:ext>
            </a:extLst>
          </p:cNvPr>
          <p:cNvSpPr>
            <a:spLocks noGrp="1"/>
          </p:cNvSpPr>
          <p:nvPr>
            <p:ph type="body" sz="quarter" idx="14"/>
          </p:nvPr>
        </p:nvSpPr>
        <p:spPr>
          <a:xfrm>
            <a:off x="304800" y="2087878"/>
            <a:ext cx="11582400" cy="3703320"/>
          </a:xfrm>
        </p:spPr>
        <p:txBody>
          <a:bodyPr numCol="2" spcCol="914400"/>
          <a:lstStyle>
            <a:lvl1pPr marL="0" indent="0">
              <a:buNone/>
              <a:tabLst/>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316674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D072E94-8669-4C9E-B4CE-CEF8B2E922BE}"/>
              </a:ext>
            </a:extLst>
          </p:cNvPr>
          <p:cNvSpPr/>
          <p:nvPr userDrawn="1"/>
        </p:nvSpPr>
        <p:spPr>
          <a:xfrm>
            <a:off x="0" y="0"/>
            <a:ext cx="3810001"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23000"/>
              </a:lnSpc>
              <a:spcBef>
                <a:spcPts val="600"/>
              </a:spcBef>
              <a:spcAft>
                <a:spcPts val="600"/>
              </a:spcAft>
            </a:pPr>
            <a:endParaRPr lang="en-US" sz="1600"/>
          </a:p>
        </p:txBody>
      </p:sp>
      <p:grpSp>
        <p:nvGrpSpPr>
          <p:cNvPr id="16" name="Group 15">
            <a:extLst>
              <a:ext uri="{FF2B5EF4-FFF2-40B4-BE49-F238E27FC236}">
                <a16:creationId xmlns:a16="http://schemas.microsoft.com/office/drawing/2014/main" id="{8A2F32C6-78A2-4AAB-A02B-59BB94047A70}"/>
              </a:ext>
            </a:extLst>
          </p:cNvPr>
          <p:cNvGrpSpPr/>
          <p:nvPr userDrawn="1"/>
        </p:nvGrpSpPr>
        <p:grpSpPr>
          <a:xfrm>
            <a:off x="304801" y="6126480"/>
            <a:ext cx="11582400" cy="426715"/>
            <a:chOff x="304801" y="6126480"/>
            <a:chExt cx="11582400" cy="426715"/>
          </a:xfrm>
        </p:grpSpPr>
        <p:sp>
          <p:nvSpPr>
            <p:cNvPr id="17" name="Rectangle 16">
              <a:extLst>
                <a:ext uri="{FF2B5EF4-FFF2-40B4-BE49-F238E27FC236}">
                  <a16:creationId xmlns:a16="http://schemas.microsoft.com/office/drawing/2014/main" id="{B405EC55-2A04-4132-96DE-B244948FC0F9}"/>
                </a:ext>
              </a:extLst>
            </p:cNvPr>
            <p:cNvSpPr/>
            <p:nvPr userDrawn="1"/>
          </p:nvSpPr>
          <p:spPr>
            <a:xfrm>
              <a:off x="304801" y="6126480"/>
              <a:ext cx="11582400" cy="426715"/>
            </a:xfrm>
            <a:prstGeom prst="rect">
              <a:avLst/>
            </a:prstGeom>
            <a:solidFill>
              <a:srgbClr val="1A4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8" name="Graphic 17">
              <a:extLst>
                <a:ext uri="{FF2B5EF4-FFF2-40B4-BE49-F238E27FC236}">
                  <a16:creationId xmlns:a16="http://schemas.microsoft.com/office/drawing/2014/main" id="{CBFDDA10-6B67-4BAC-9334-B2585CFF1A0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18536" y="6181797"/>
              <a:ext cx="744012" cy="316080"/>
            </a:xfrm>
            <a:prstGeom prst="rect">
              <a:avLst/>
            </a:prstGeom>
          </p:spPr>
        </p:pic>
        <p:cxnSp>
          <p:nvCxnSpPr>
            <p:cNvPr id="19" name="Straight Connector 18">
              <a:extLst>
                <a:ext uri="{FF2B5EF4-FFF2-40B4-BE49-F238E27FC236}">
                  <a16:creationId xmlns:a16="http://schemas.microsoft.com/office/drawing/2014/main" id="{5FB267B4-9E96-4E13-8787-FB6AED1B561A}"/>
                </a:ext>
              </a:extLst>
            </p:cNvPr>
            <p:cNvCxnSpPr>
              <a:cxnSpLocks/>
            </p:cNvCxnSpPr>
            <p:nvPr userDrawn="1"/>
          </p:nvCxnSpPr>
          <p:spPr>
            <a:xfrm>
              <a:off x="10490857"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57C8BD4-40FC-4F24-93E2-F21A515CD846}"/>
                </a:ext>
              </a:extLst>
            </p:cNvPr>
            <p:cNvCxnSpPr>
              <a:cxnSpLocks/>
            </p:cNvCxnSpPr>
            <p:nvPr userDrawn="1"/>
          </p:nvCxnSpPr>
          <p:spPr>
            <a:xfrm>
              <a:off x="9523015"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gr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t>4/22/2024</a:t>
            </a:fld>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a:t>Lorem ipsum dolor sit amet, consectetur adipiscing elit, sed do eiusmod tempor incididunt ut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7" name="Picture Placeholder 6">
            <a:extLst>
              <a:ext uri="{FF2B5EF4-FFF2-40B4-BE49-F238E27FC236}">
                <a16:creationId xmlns:a16="http://schemas.microsoft.com/office/drawing/2014/main" id="{D42F6829-FC2D-4E7E-9A17-6A186DAE53A0}"/>
              </a:ext>
            </a:extLst>
          </p:cNvPr>
          <p:cNvSpPr>
            <a:spLocks noGrp="1"/>
          </p:cNvSpPr>
          <p:nvPr>
            <p:ph type="pic" sz="quarter" idx="15"/>
          </p:nvPr>
        </p:nvSpPr>
        <p:spPr>
          <a:xfrm>
            <a:off x="1285875" y="304800"/>
            <a:ext cx="4038600" cy="5490497"/>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a:p>
        </p:txBody>
      </p:sp>
    </p:spTree>
    <p:extLst>
      <p:ext uri="{BB962C8B-B14F-4D97-AF65-F5344CB8AC3E}">
        <p14:creationId xmlns:p14="http://schemas.microsoft.com/office/powerpoint/2010/main" val="277540340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4F693-0D73-4FC7-9EAF-4766B7EC7A70}"/>
              </a:ext>
            </a:extLst>
          </p:cNvPr>
          <p:cNvSpPr>
            <a:spLocks noGrp="1"/>
          </p:cNvSpPr>
          <p:nvPr>
            <p:ph type="title" hasCustomPrompt="1"/>
          </p:nvPr>
        </p:nvSpPr>
        <p:spPr/>
        <p:txBody>
          <a:bodyPr/>
          <a:lstStyle/>
          <a:p>
            <a:r>
              <a:rPr lang="en-US"/>
              <a:t>YOUR SLIDE’S TITLE GOES HERE</a:t>
            </a:r>
          </a:p>
        </p:txBody>
      </p:sp>
      <p:sp>
        <p:nvSpPr>
          <p:cNvPr id="3" name="Date Placeholder 2">
            <a:extLst>
              <a:ext uri="{FF2B5EF4-FFF2-40B4-BE49-F238E27FC236}">
                <a16:creationId xmlns:a16="http://schemas.microsoft.com/office/drawing/2014/main" id="{32EF620C-F605-4A6F-9721-1F7698F9355B}"/>
              </a:ext>
            </a:extLst>
          </p:cNvPr>
          <p:cNvSpPr>
            <a:spLocks noGrp="1"/>
          </p:cNvSpPr>
          <p:nvPr>
            <p:ph type="dt" sz="half" idx="10"/>
          </p:nvPr>
        </p:nvSpPr>
        <p:spPr/>
        <p:txBody>
          <a:bodyPr/>
          <a:lstStyle/>
          <a:p>
            <a:fld id="{E9A8FE88-2579-405A-9912-4991AA592E62}" type="datetime1">
              <a:rPr lang="en-US" smtClean="0"/>
              <a:t>4/22/2024</a:t>
            </a:fld>
            <a:endParaRPr lang="en-US"/>
          </a:p>
        </p:txBody>
      </p:sp>
      <p:sp>
        <p:nvSpPr>
          <p:cNvPr id="4" name="Footer Placeholder 3">
            <a:extLst>
              <a:ext uri="{FF2B5EF4-FFF2-40B4-BE49-F238E27FC236}">
                <a16:creationId xmlns:a16="http://schemas.microsoft.com/office/drawing/2014/main" id="{D138F8A2-A769-4B1D-AA03-224F0907D938}"/>
              </a:ext>
            </a:extLst>
          </p:cNvPr>
          <p:cNvSpPr>
            <a:spLocks noGrp="1"/>
          </p:cNvSpPr>
          <p:nvPr>
            <p:ph type="ftr" sz="quarter" idx="11"/>
          </p:nvPr>
        </p:nvSpPr>
        <p:spPr/>
        <p:txBody>
          <a:bodyPr/>
          <a:lstStyle/>
          <a:p>
            <a:r>
              <a:rPr lang="en-US"/>
              <a:t>Lorem ipsum dolor sit amet, consectetur adipiscing elit, sed do eiusmod tempor incididunt ut labore et dolore.</a:t>
            </a:r>
          </a:p>
        </p:txBody>
      </p:sp>
      <p:sp>
        <p:nvSpPr>
          <p:cNvPr id="5" name="Slide Number Placeholder 4">
            <a:extLst>
              <a:ext uri="{FF2B5EF4-FFF2-40B4-BE49-F238E27FC236}">
                <a16:creationId xmlns:a16="http://schemas.microsoft.com/office/drawing/2014/main" id="{C4301F81-62B2-4186-9F73-1BD113DD8B45}"/>
              </a:ext>
            </a:extLst>
          </p:cNvPr>
          <p:cNvSpPr>
            <a:spLocks noGrp="1"/>
          </p:cNvSpPr>
          <p:nvPr>
            <p:ph type="sldNum" sz="quarter" idx="12"/>
          </p:nvPr>
        </p:nvSpPr>
        <p:spPr/>
        <p:txBody>
          <a:bodyPr/>
          <a:lstStyle/>
          <a:p>
            <a:fld id="{F477D24C-55BC-4150-BC77-7526DE4131D6}" type="slidenum">
              <a:rPr lang="en-US" smtClean="0"/>
              <a:t>‹#›</a:t>
            </a:fld>
            <a:endParaRPr lang="en-US"/>
          </a:p>
        </p:txBody>
      </p:sp>
    </p:spTree>
    <p:extLst>
      <p:ext uri="{BB962C8B-B14F-4D97-AF65-F5344CB8AC3E}">
        <p14:creationId xmlns:p14="http://schemas.microsoft.com/office/powerpoint/2010/main" val="208942888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itle and Sub-til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t>4/22/2024</a:t>
            </a:fld>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a:t>Lorem ipsum dolor sit amet, consectetur adipiscing elit, sed do eiusmod tempor incididunt ut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Tree>
    <p:extLst>
      <p:ext uri="{BB962C8B-B14F-4D97-AF65-F5344CB8AC3E}">
        <p14:creationId xmlns:p14="http://schemas.microsoft.com/office/powerpoint/2010/main" val="156442591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itle, Sub-title and a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t>4/22/2024</a:t>
            </a:fld>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a:t>Lorem ipsum dolor sit amet, consectetur adipiscing elit, sed do eiusmod tempor incididunt ut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
        <p:nvSpPr>
          <p:cNvPr id="10" name="Picture Placeholder 6">
            <a:extLst>
              <a:ext uri="{FF2B5EF4-FFF2-40B4-BE49-F238E27FC236}">
                <a16:creationId xmlns:a16="http://schemas.microsoft.com/office/drawing/2014/main" id="{181C5CAE-6039-4CD8-899D-F995448B72D2}"/>
              </a:ext>
            </a:extLst>
          </p:cNvPr>
          <p:cNvSpPr>
            <a:spLocks noGrp="1"/>
          </p:cNvSpPr>
          <p:nvPr>
            <p:ph type="pic" sz="quarter" idx="15"/>
          </p:nvPr>
        </p:nvSpPr>
        <p:spPr>
          <a:xfrm>
            <a:off x="9417571" y="2057400"/>
            <a:ext cx="2469627" cy="3771900"/>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endParaRPr lang="en-US"/>
          </a:p>
        </p:txBody>
      </p:sp>
    </p:spTree>
    <p:extLst>
      <p:ext uri="{BB962C8B-B14F-4D97-AF65-F5344CB8AC3E}">
        <p14:creationId xmlns:p14="http://schemas.microsoft.com/office/powerpoint/2010/main" val="262589237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Picture and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5788152" cy="701731"/>
          </a:xfrm>
        </p:spPr>
        <p:txBody>
          <a:bodyPr/>
          <a:lstStyle>
            <a:lvl1pPr>
              <a:defRPr/>
            </a:lvl1pPr>
          </a:lstStyle>
          <a:p>
            <a:r>
              <a:rPr lang="en-US"/>
              <a:t>SLIDE’S HEADING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t>4/22/2024</a:t>
            </a:fld>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a:t>Lorem ipsum dolor sit amet, consectetur adipiscing elit, sed do eiusmod tempor incididunt ut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19" name="Text Placeholder 8">
            <a:extLst>
              <a:ext uri="{FF2B5EF4-FFF2-40B4-BE49-F238E27FC236}">
                <a16:creationId xmlns:a16="http://schemas.microsoft.com/office/drawing/2014/main" id="{93BAD73E-AB62-4742-9117-73D1A1AD77C3}"/>
              </a:ext>
            </a:extLst>
          </p:cNvPr>
          <p:cNvSpPr>
            <a:spLocks noGrp="1"/>
          </p:cNvSpPr>
          <p:nvPr>
            <p:ph type="body" sz="quarter" idx="13" hasCustomPrompt="1"/>
          </p:nvPr>
        </p:nvSpPr>
        <p:spPr>
          <a:xfrm>
            <a:off x="304799" y="1031272"/>
            <a:ext cx="5791199" cy="1251699"/>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Do your best to not exceed three lines.</a:t>
            </a:r>
          </a:p>
        </p:txBody>
      </p:sp>
      <p:sp>
        <p:nvSpPr>
          <p:cNvPr id="20" name="Picture Placeholder 6">
            <a:extLst>
              <a:ext uri="{FF2B5EF4-FFF2-40B4-BE49-F238E27FC236}">
                <a16:creationId xmlns:a16="http://schemas.microsoft.com/office/drawing/2014/main" id="{8E81E912-B839-4D85-B263-26B7C475C554}"/>
              </a:ext>
            </a:extLst>
          </p:cNvPr>
          <p:cNvSpPr>
            <a:spLocks noGrp="1"/>
          </p:cNvSpPr>
          <p:nvPr>
            <p:ph type="pic" sz="quarter" idx="15"/>
          </p:nvPr>
        </p:nvSpPr>
        <p:spPr>
          <a:xfrm>
            <a:off x="304800" y="2391515"/>
            <a:ext cx="5791200" cy="3437785"/>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endParaRPr lang="en-US"/>
          </a:p>
        </p:txBody>
      </p:sp>
    </p:spTree>
    <p:extLst>
      <p:ext uri="{BB962C8B-B14F-4D97-AF65-F5344CB8AC3E}">
        <p14:creationId xmlns:p14="http://schemas.microsoft.com/office/powerpoint/2010/main" val="92554047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Social Media - Pictures and Dat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t>4/22/2024</a:t>
            </a:fld>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a:t>Lorem ipsum dolor sit amet, consectetur adipiscing elit, sed do eiusmod tempor incididunt ut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
        <p:nvSpPr>
          <p:cNvPr id="17" name="Picture Placeholder 6">
            <a:extLst>
              <a:ext uri="{FF2B5EF4-FFF2-40B4-BE49-F238E27FC236}">
                <a16:creationId xmlns:a16="http://schemas.microsoft.com/office/drawing/2014/main" id="{E1A59FBD-C82A-4C52-8A4C-A71F70141DCC}"/>
              </a:ext>
            </a:extLst>
          </p:cNvPr>
          <p:cNvSpPr>
            <a:spLocks noGrp="1"/>
          </p:cNvSpPr>
          <p:nvPr>
            <p:ph type="pic" sz="quarter" idx="15"/>
          </p:nvPr>
        </p:nvSpPr>
        <p:spPr>
          <a:xfrm>
            <a:off x="304800" y="2057400"/>
            <a:ext cx="2584498" cy="2584498"/>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a:p>
        </p:txBody>
      </p:sp>
      <p:sp>
        <p:nvSpPr>
          <p:cNvPr id="18" name="Picture Placeholder 6">
            <a:extLst>
              <a:ext uri="{FF2B5EF4-FFF2-40B4-BE49-F238E27FC236}">
                <a16:creationId xmlns:a16="http://schemas.microsoft.com/office/drawing/2014/main" id="{CB7EC3FD-1533-4AF8-AA1D-4C511B0A3ABC}"/>
              </a:ext>
            </a:extLst>
          </p:cNvPr>
          <p:cNvSpPr>
            <a:spLocks noGrp="1"/>
          </p:cNvSpPr>
          <p:nvPr>
            <p:ph type="pic" sz="quarter" idx="16"/>
          </p:nvPr>
        </p:nvSpPr>
        <p:spPr>
          <a:xfrm>
            <a:off x="3297614" y="2063887"/>
            <a:ext cx="2584498" cy="2584498"/>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a:p>
        </p:txBody>
      </p:sp>
      <p:sp>
        <p:nvSpPr>
          <p:cNvPr id="19" name="Picture Placeholder 6">
            <a:extLst>
              <a:ext uri="{FF2B5EF4-FFF2-40B4-BE49-F238E27FC236}">
                <a16:creationId xmlns:a16="http://schemas.microsoft.com/office/drawing/2014/main" id="{AE7A9FB1-400D-4CAA-99DF-4675C3977275}"/>
              </a:ext>
            </a:extLst>
          </p:cNvPr>
          <p:cNvSpPr>
            <a:spLocks noGrp="1"/>
          </p:cNvSpPr>
          <p:nvPr>
            <p:ph type="pic" sz="quarter" idx="17"/>
          </p:nvPr>
        </p:nvSpPr>
        <p:spPr>
          <a:xfrm>
            <a:off x="6296915" y="2063887"/>
            <a:ext cx="2584498" cy="2584498"/>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a:p>
        </p:txBody>
      </p:sp>
      <p:sp>
        <p:nvSpPr>
          <p:cNvPr id="20" name="Picture Placeholder 6">
            <a:extLst>
              <a:ext uri="{FF2B5EF4-FFF2-40B4-BE49-F238E27FC236}">
                <a16:creationId xmlns:a16="http://schemas.microsoft.com/office/drawing/2014/main" id="{EC9A474B-0150-45E2-BAAE-F9C6BF0B608E}"/>
              </a:ext>
            </a:extLst>
          </p:cNvPr>
          <p:cNvSpPr>
            <a:spLocks noGrp="1"/>
          </p:cNvSpPr>
          <p:nvPr>
            <p:ph type="pic" sz="quarter" idx="18"/>
          </p:nvPr>
        </p:nvSpPr>
        <p:spPr>
          <a:xfrm>
            <a:off x="9296216" y="2063887"/>
            <a:ext cx="2584498" cy="2584498"/>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a:p>
        </p:txBody>
      </p:sp>
    </p:spTree>
    <p:extLst>
      <p:ext uri="{BB962C8B-B14F-4D97-AF65-F5344CB8AC3E}">
        <p14:creationId xmlns:p14="http://schemas.microsoft.com/office/powerpoint/2010/main" val="285821164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itle and Subtitle - Table Chart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t>4/22/2024</a:t>
            </a:fld>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a:t>Lorem ipsum dolor sit amet, consectetur adipiscing elit, sed do eiusmod tempor incididunt ut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
        <p:nvSpPr>
          <p:cNvPr id="11" name="Picture Placeholder 6">
            <a:extLst>
              <a:ext uri="{FF2B5EF4-FFF2-40B4-BE49-F238E27FC236}">
                <a16:creationId xmlns:a16="http://schemas.microsoft.com/office/drawing/2014/main" id="{6C82EEC8-190C-4B35-AAD0-CBAF1C0ACFAF}"/>
              </a:ext>
            </a:extLst>
          </p:cNvPr>
          <p:cNvSpPr>
            <a:spLocks noGrp="1"/>
          </p:cNvSpPr>
          <p:nvPr>
            <p:ph type="pic" sz="quarter" idx="15" hasCustomPrompt="1"/>
          </p:nvPr>
        </p:nvSpPr>
        <p:spPr>
          <a:xfrm>
            <a:off x="8132490" y="2057399"/>
            <a:ext cx="3754711" cy="1710013"/>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r>
              <a:rPr lang="en-US"/>
              <a:t>Picture</a:t>
            </a:r>
          </a:p>
        </p:txBody>
      </p:sp>
    </p:spTree>
    <p:extLst>
      <p:ext uri="{BB962C8B-B14F-4D97-AF65-F5344CB8AC3E}">
        <p14:creationId xmlns:p14="http://schemas.microsoft.com/office/powerpoint/2010/main" val="280348006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1_Title and Sub-tilt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83BEAE8-F93C-4D0C-B8D8-2472AE46BB29}"/>
              </a:ext>
            </a:extLst>
          </p:cNvPr>
          <p:cNvSpPr/>
          <p:nvPr userDrawn="1"/>
        </p:nvSpPr>
        <p:spPr>
          <a:xfrm>
            <a:off x="304800" y="0"/>
            <a:ext cx="5788152" cy="582672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23000"/>
              </a:lnSpc>
              <a:spcBef>
                <a:spcPts val="600"/>
              </a:spcBef>
              <a:spcAft>
                <a:spcPts val="600"/>
              </a:spcAft>
            </a:pPr>
            <a:endParaRPr lang="en-US" sz="1600"/>
          </a:p>
        </p:txBody>
      </p:sp>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639192" y="172857"/>
            <a:ext cx="5122416" cy="701731"/>
          </a:xfrm>
        </p:spPr>
        <p:txBody>
          <a:bodyPr/>
          <a:lstStyle>
            <a:lvl1pPr>
              <a:defRPr>
                <a:solidFill>
                  <a:schemeClr val="bg1"/>
                </a:solidFill>
              </a:defRPr>
            </a:lvl1pPr>
          </a:lstStyle>
          <a:p>
            <a:r>
              <a:rPr lang="en-US"/>
              <a:t>HEADING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t>4/22/2024</a:t>
            </a:fld>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a:t>Lorem ipsum dolor sit amet, consectetur adipiscing elit, sed do eiusmod tempor incididunt ut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639192" y="1031273"/>
            <a:ext cx="5122416" cy="850392"/>
          </a:xfrm>
        </p:spPr>
        <p:txBody>
          <a:bodyPr>
            <a:noAutofit/>
          </a:bodyPr>
          <a:lstStyle>
            <a:lvl1pPr marL="0" indent="0">
              <a:buNone/>
              <a:defRPr sz="2100">
                <a:solidFill>
                  <a:schemeClr val="bg1"/>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over here. Do your best to not exceed two lines.</a:t>
            </a:r>
          </a:p>
        </p:txBody>
      </p:sp>
      <p:cxnSp>
        <p:nvCxnSpPr>
          <p:cNvPr id="8" name="Straight Connector 7">
            <a:extLst>
              <a:ext uri="{FF2B5EF4-FFF2-40B4-BE49-F238E27FC236}">
                <a16:creationId xmlns:a16="http://schemas.microsoft.com/office/drawing/2014/main" id="{882163AD-4A13-48AB-A487-B47BA230B483}"/>
              </a:ext>
            </a:extLst>
          </p:cNvPr>
          <p:cNvCxnSpPr/>
          <p:nvPr userDrawn="1"/>
        </p:nvCxnSpPr>
        <p:spPr>
          <a:xfrm>
            <a:off x="716287" y="957194"/>
            <a:ext cx="597962" cy="0"/>
          </a:xfrm>
          <a:prstGeom prst="line">
            <a:avLst/>
          </a:prstGeom>
          <a:ln w="76200">
            <a:solidFill>
              <a:srgbClr val="EC515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441899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Laptop Mockup 1">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7000A5D3-CBD7-40DA-B6C6-0106631BE69D}"/>
              </a:ext>
            </a:extLst>
          </p:cNvPr>
          <p:cNvSpPr>
            <a:spLocks noGrp="1"/>
          </p:cNvSpPr>
          <p:nvPr>
            <p:ph type="pic" sz="quarter" idx="14"/>
          </p:nvPr>
        </p:nvSpPr>
        <p:spPr>
          <a:xfrm>
            <a:off x="1034461" y="2494195"/>
            <a:ext cx="4426133" cy="2768600"/>
          </a:xfrm>
          <a:custGeom>
            <a:avLst/>
            <a:gdLst>
              <a:gd name="connsiteX0" fmla="*/ 0 w 4426133"/>
              <a:gd name="connsiteY0" fmla="*/ 0 h 2768600"/>
              <a:gd name="connsiteX1" fmla="*/ 4426133 w 4426133"/>
              <a:gd name="connsiteY1" fmla="*/ 0 h 2768600"/>
              <a:gd name="connsiteX2" fmla="*/ 4426133 w 4426133"/>
              <a:gd name="connsiteY2" fmla="*/ 2768600 h 2768600"/>
              <a:gd name="connsiteX3" fmla="*/ 0 w 4426133"/>
              <a:gd name="connsiteY3" fmla="*/ 2768600 h 2768600"/>
            </a:gdLst>
            <a:ahLst/>
            <a:cxnLst>
              <a:cxn ang="0">
                <a:pos x="connsiteX0" y="connsiteY0"/>
              </a:cxn>
              <a:cxn ang="0">
                <a:pos x="connsiteX1" y="connsiteY1"/>
              </a:cxn>
              <a:cxn ang="0">
                <a:pos x="connsiteX2" y="connsiteY2"/>
              </a:cxn>
              <a:cxn ang="0">
                <a:pos x="connsiteX3" y="connsiteY3"/>
              </a:cxn>
            </a:cxnLst>
            <a:rect l="l" t="t" r="r" b="b"/>
            <a:pathLst>
              <a:path w="4426133" h="2768600">
                <a:moveTo>
                  <a:pt x="0" y="0"/>
                </a:moveTo>
                <a:lnTo>
                  <a:pt x="4426133" y="0"/>
                </a:lnTo>
                <a:lnTo>
                  <a:pt x="4426133" y="2768600"/>
                </a:lnTo>
                <a:lnTo>
                  <a:pt x="0" y="2768600"/>
                </a:lnTo>
                <a:close/>
              </a:path>
            </a:pathLst>
          </a:custGeom>
          <a:gradFill>
            <a:gsLst>
              <a:gs pos="0">
                <a:schemeClr val="accent5">
                  <a:lumMod val="20000"/>
                  <a:lumOff val="80000"/>
                </a:schemeClr>
              </a:gs>
              <a:gs pos="72000">
                <a:schemeClr val="accent5">
                  <a:lumMod val="40000"/>
                  <a:lumOff val="60000"/>
                </a:schemeClr>
              </a:gs>
            </a:gsLst>
            <a:lin ang="2700000" scaled="1"/>
          </a:gradFill>
        </p:spPr>
        <p:txBody>
          <a:bodyPr wrap="square" anchor="ctr">
            <a:noAutofit/>
          </a:bodyPr>
          <a:lstStyle>
            <a:lvl1pPr marL="0" indent="0" algn="ctr">
              <a:buNone/>
              <a:defRPr/>
            </a:lvl1pPr>
          </a:lstStyle>
          <a:p>
            <a:endParaRPr lang="en-US"/>
          </a:p>
        </p:txBody>
      </p:sp>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t>4/22/2024</a:t>
            </a:fld>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a:t>Lorem ipsum dolor sit amet, consectetur adipiscing elit, sed do eiusmod tempor incididunt ut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Tree>
    <p:extLst>
      <p:ext uri="{BB962C8B-B14F-4D97-AF65-F5344CB8AC3E}">
        <p14:creationId xmlns:p14="http://schemas.microsoft.com/office/powerpoint/2010/main" val="241307523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Desktop Mockup">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7E73281B-957A-4450-932A-7935A2D2C5C2}"/>
              </a:ext>
            </a:extLst>
          </p:cNvPr>
          <p:cNvSpPr>
            <a:spLocks noGrp="1"/>
          </p:cNvSpPr>
          <p:nvPr>
            <p:ph type="pic" sz="quarter" idx="14"/>
          </p:nvPr>
        </p:nvSpPr>
        <p:spPr>
          <a:xfrm>
            <a:off x="3848100" y="2255520"/>
            <a:ext cx="4495800" cy="2567940"/>
          </a:xfrm>
          <a:custGeom>
            <a:avLst/>
            <a:gdLst>
              <a:gd name="connsiteX0" fmla="*/ 0 w 4495800"/>
              <a:gd name="connsiteY0" fmla="*/ 0 h 2567940"/>
              <a:gd name="connsiteX1" fmla="*/ 4495800 w 4495800"/>
              <a:gd name="connsiteY1" fmla="*/ 0 h 2567940"/>
              <a:gd name="connsiteX2" fmla="*/ 4495800 w 4495800"/>
              <a:gd name="connsiteY2" fmla="*/ 2567940 h 2567940"/>
              <a:gd name="connsiteX3" fmla="*/ 0 w 4495800"/>
              <a:gd name="connsiteY3" fmla="*/ 2567940 h 2567940"/>
            </a:gdLst>
            <a:ahLst/>
            <a:cxnLst>
              <a:cxn ang="0">
                <a:pos x="connsiteX0" y="connsiteY0"/>
              </a:cxn>
              <a:cxn ang="0">
                <a:pos x="connsiteX1" y="connsiteY1"/>
              </a:cxn>
              <a:cxn ang="0">
                <a:pos x="connsiteX2" y="connsiteY2"/>
              </a:cxn>
              <a:cxn ang="0">
                <a:pos x="connsiteX3" y="connsiteY3"/>
              </a:cxn>
            </a:cxnLst>
            <a:rect l="l" t="t" r="r" b="b"/>
            <a:pathLst>
              <a:path w="4495800" h="2567940">
                <a:moveTo>
                  <a:pt x="0" y="0"/>
                </a:moveTo>
                <a:lnTo>
                  <a:pt x="4495800" y="0"/>
                </a:lnTo>
                <a:lnTo>
                  <a:pt x="4495800" y="2567940"/>
                </a:lnTo>
                <a:lnTo>
                  <a:pt x="0" y="2567940"/>
                </a:lnTo>
                <a:close/>
              </a:path>
            </a:pathLst>
          </a:custGeom>
          <a:gradFill>
            <a:gsLst>
              <a:gs pos="0">
                <a:schemeClr val="accent5">
                  <a:lumMod val="20000"/>
                  <a:lumOff val="80000"/>
                </a:schemeClr>
              </a:gs>
              <a:gs pos="72000">
                <a:schemeClr val="accent5">
                  <a:lumMod val="40000"/>
                  <a:lumOff val="60000"/>
                </a:schemeClr>
              </a:gs>
            </a:gsLst>
            <a:lin ang="2700000" scaled="1"/>
          </a:gradFill>
        </p:spPr>
        <p:txBody>
          <a:bodyPr wrap="square" anchor="ctr">
            <a:noAutofit/>
          </a:bodyPr>
          <a:lstStyle>
            <a:lvl1pPr marL="0" indent="0" algn="ctr">
              <a:buNone/>
              <a:defRPr/>
            </a:lvl1pPr>
          </a:lstStyle>
          <a:p>
            <a:endParaRPr lang="en-US"/>
          </a:p>
        </p:txBody>
      </p:sp>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t>4/22/2024</a:t>
            </a:fld>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a:t>Lorem ipsum dolor sit amet, consectetur adipiscing elit, sed do eiusmod tempor incididunt ut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Tree>
    <p:extLst>
      <p:ext uri="{BB962C8B-B14F-4D97-AF65-F5344CB8AC3E}">
        <p14:creationId xmlns:p14="http://schemas.microsoft.com/office/powerpoint/2010/main" val="179384137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image" Target="../media/image2.sv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65.xml"/><Relationship Id="rId18" Type="http://schemas.openxmlformats.org/officeDocument/2006/relationships/slideLayout" Target="../slideLayouts/slideLayout70.xml"/><Relationship Id="rId26" Type="http://schemas.openxmlformats.org/officeDocument/2006/relationships/slideLayout" Target="../slideLayouts/slideLayout78.xml"/><Relationship Id="rId39" Type="http://schemas.openxmlformats.org/officeDocument/2006/relationships/slideLayout" Target="../slideLayouts/slideLayout91.xml"/><Relationship Id="rId21" Type="http://schemas.openxmlformats.org/officeDocument/2006/relationships/slideLayout" Target="../slideLayouts/slideLayout73.xml"/><Relationship Id="rId34" Type="http://schemas.openxmlformats.org/officeDocument/2006/relationships/slideLayout" Target="../slideLayouts/slideLayout86.xml"/><Relationship Id="rId42" Type="http://schemas.openxmlformats.org/officeDocument/2006/relationships/slideLayout" Target="../slideLayouts/slideLayout94.xml"/><Relationship Id="rId47" Type="http://schemas.openxmlformats.org/officeDocument/2006/relationships/slideLayout" Target="../slideLayouts/slideLayout99.xml"/><Relationship Id="rId50" Type="http://schemas.openxmlformats.org/officeDocument/2006/relationships/slideLayout" Target="../slideLayouts/slideLayout102.xml"/><Relationship Id="rId7" Type="http://schemas.openxmlformats.org/officeDocument/2006/relationships/slideLayout" Target="../slideLayouts/slideLayout59.xml"/><Relationship Id="rId2" Type="http://schemas.openxmlformats.org/officeDocument/2006/relationships/slideLayout" Target="../slideLayouts/slideLayout54.xml"/><Relationship Id="rId16" Type="http://schemas.openxmlformats.org/officeDocument/2006/relationships/slideLayout" Target="../slideLayouts/slideLayout68.xml"/><Relationship Id="rId29" Type="http://schemas.openxmlformats.org/officeDocument/2006/relationships/slideLayout" Target="../slideLayouts/slideLayout81.xml"/><Relationship Id="rId11" Type="http://schemas.openxmlformats.org/officeDocument/2006/relationships/slideLayout" Target="../slideLayouts/slideLayout63.xml"/><Relationship Id="rId24" Type="http://schemas.openxmlformats.org/officeDocument/2006/relationships/slideLayout" Target="../slideLayouts/slideLayout76.xml"/><Relationship Id="rId32" Type="http://schemas.openxmlformats.org/officeDocument/2006/relationships/slideLayout" Target="../slideLayouts/slideLayout84.xml"/><Relationship Id="rId37" Type="http://schemas.openxmlformats.org/officeDocument/2006/relationships/slideLayout" Target="../slideLayouts/slideLayout89.xml"/><Relationship Id="rId40" Type="http://schemas.openxmlformats.org/officeDocument/2006/relationships/slideLayout" Target="../slideLayouts/slideLayout92.xml"/><Relationship Id="rId45" Type="http://schemas.openxmlformats.org/officeDocument/2006/relationships/slideLayout" Target="../slideLayouts/slideLayout97.xml"/><Relationship Id="rId53" Type="http://schemas.openxmlformats.org/officeDocument/2006/relationships/image" Target="../media/image1.png"/><Relationship Id="rId5" Type="http://schemas.openxmlformats.org/officeDocument/2006/relationships/slideLayout" Target="../slideLayouts/slideLayout57.xml"/><Relationship Id="rId10" Type="http://schemas.openxmlformats.org/officeDocument/2006/relationships/slideLayout" Target="../slideLayouts/slideLayout62.xml"/><Relationship Id="rId19" Type="http://schemas.openxmlformats.org/officeDocument/2006/relationships/slideLayout" Target="../slideLayouts/slideLayout71.xml"/><Relationship Id="rId31" Type="http://schemas.openxmlformats.org/officeDocument/2006/relationships/slideLayout" Target="../slideLayouts/slideLayout83.xml"/><Relationship Id="rId44" Type="http://schemas.openxmlformats.org/officeDocument/2006/relationships/slideLayout" Target="../slideLayouts/slideLayout96.xml"/><Relationship Id="rId52" Type="http://schemas.openxmlformats.org/officeDocument/2006/relationships/theme" Target="../theme/theme2.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slideLayout" Target="../slideLayouts/slideLayout66.xml"/><Relationship Id="rId22" Type="http://schemas.openxmlformats.org/officeDocument/2006/relationships/slideLayout" Target="../slideLayouts/slideLayout74.xml"/><Relationship Id="rId27" Type="http://schemas.openxmlformats.org/officeDocument/2006/relationships/slideLayout" Target="../slideLayouts/slideLayout79.xml"/><Relationship Id="rId30" Type="http://schemas.openxmlformats.org/officeDocument/2006/relationships/slideLayout" Target="../slideLayouts/slideLayout82.xml"/><Relationship Id="rId35" Type="http://schemas.openxmlformats.org/officeDocument/2006/relationships/slideLayout" Target="../slideLayouts/slideLayout87.xml"/><Relationship Id="rId43" Type="http://schemas.openxmlformats.org/officeDocument/2006/relationships/slideLayout" Target="../slideLayouts/slideLayout95.xml"/><Relationship Id="rId48" Type="http://schemas.openxmlformats.org/officeDocument/2006/relationships/slideLayout" Target="../slideLayouts/slideLayout100.xml"/><Relationship Id="rId8" Type="http://schemas.openxmlformats.org/officeDocument/2006/relationships/slideLayout" Target="../slideLayouts/slideLayout60.xml"/><Relationship Id="rId51" Type="http://schemas.openxmlformats.org/officeDocument/2006/relationships/slideLayout" Target="../slideLayouts/slideLayout103.xml"/><Relationship Id="rId3" Type="http://schemas.openxmlformats.org/officeDocument/2006/relationships/slideLayout" Target="../slideLayouts/slideLayout55.xml"/><Relationship Id="rId12" Type="http://schemas.openxmlformats.org/officeDocument/2006/relationships/slideLayout" Target="../slideLayouts/slideLayout64.xml"/><Relationship Id="rId17" Type="http://schemas.openxmlformats.org/officeDocument/2006/relationships/slideLayout" Target="../slideLayouts/slideLayout69.xml"/><Relationship Id="rId25" Type="http://schemas.openxmlformats.org/officeDocument/2006/relationships/slideLayout" Target="../slideLayouts/slideLayout77.xml"/><Relationship Id="rId33" Type="http://schemas.openxmlformats.org/officeDocument/2006/relationships/slideLayout" Target="../slideLayouts/slideLayout85.xml"/><Relationship Id="rId38" Type="http://schemas.openxmlformats.org/officeDocument/2006/relationships/slideLayout" Target="../slideLayouts/slideLayout90.xml"/><Relationship Id="rId46" Type="http://schemas.openxmlformats.org/officeDocument/2006/relationships/slideLayout" Target="../slideLayouts/slideLayout98.xml"/><Relationship Id="rId20" Type="http://schemas.openxmlformats.org/officeDocument/2006/relationships/slideLayout" Target="../slideLayouts/slideLayout72.xml"/><Relationship Id="rId41" Type="http://schemas.openxmlformats.org/officeDocument/2006/relationships/slideLayout" Target="../slideLayouts/slideLayout93.xml"/><Relationship Id="rId54" Type="http://schemas.openxmlformats.org/officeDocument/2006/relationships/image" Target="../media/image2.svg"/><Relationship Id="rId1" Type="http://schemas.openxmlformats.org/officeDocument/2006/relationships/slideLayout" Target="../slideLayouts/slideLayout53.xml"/><Relationship Id="rId6" Type="http://schemas.openxmlformats.org/officeDocument/2006/relationships/slideLayout" Target="../slideLayouts/slideLayout58.xml"/><Relationship Id="rId15" Type="http://schemas.openxmlformats.org/officeDocument/2006/relationships/slideLayout" Target="../slideLayouts/slideLayout67.xml"/><Relationship Id="rId23" Type="http://schemas.openxmlformats.org/officeDocument/2006/relationships/slideLayout" Target="../slideLayouts/slideLayout75.xml"/><Relationship Id="rId28" Type="http://schemas.openxmlformats.org/officeDocument/2006/relationships/slideLayout" Target="../slideLayouts/slideLayout80.xml"/><Relationship Id="rId36" Type="http://schemas.openxmlformats.org/officeDocument/2006/relationships/slideLayout" Target="../slideLayouts/slideLayout88.xml"/><Relationship Id="rId49" Type="http://schemas.openxmlformats.org/officeDocument/2006/relationships/slideLayout" Target="../slideLayouts/slideLayout101.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116.xml"/><Relationship Id="rId18" Type="http://schemas.openxmlformats.org/officeDocument/2006/relationships/slideLayout" Target="../slideLayouts/slideLayout121.xml"/><Relationship Id="rId26" Type="http://schemas.openxmlformats.org/officeDocument/2006/relationships/slideLayout" Target="../slideLayouts/slideLayout129.xml"/><Relationship Id="rId39" Type="http://schemas.openxmlformats.org/officeDocument/2006/relationships/slideLayout" Target="../slideLayouts/slideLayout142.xml"/><Relationship Id="rId21" Type="http://schemas.openxmlformats.org/officeDocument/2006/relationships/slideLayout" Target="../slideLayouts/slideLayout124.xml"/><Relationship Id="rId34" Type="http://schemas.openxmlformats.org/officeDocument/2006/relationships/slideLayout" Target="../slideLayouts/slideLayout137.xml"/><Relationship Id="rId42" Type="http://schemas.openxmlformats.org/officeDocument/2006/relationships/slideLayout" Target="../slideLayouts/slideLayout145.xml"/><Relationship Id="rId47" Type="http://schemas.openxmlformats.org/officeDocument/2006/relationships/slideLayout" Target="../slideLayouts/slideLayout150.xml"/><Relationship Id="rId50" Type="http://schemas.openxmlformats.org/officeDocument/2006/relationships/slideLayout" Target="../slideLayouts/slideLayout153.xml"/><Relationship Id="rId7" Type="http://schemas.openxmlformats.org/officeDocument/2006/relationships/slideLayout" Target="../slideLayouts/slideLayout110.xml"/><Relationship Id="rId2" Type="http://schemas.openxmlformats.org/officeDocument/2006/relationships/slideLayout" Target="../slideLayouts/slideLayout105.xml"/><Relationship Id="rId16" Type="http://schemas.openxmlformats.org/officeDocument/2006/relationships/slideLayout" Target="../slideLayouts/slideLayout119.xml"/><Relationship Id="rId29" Type="http://schemas.openxmlformats.org/officeDocument/2006/relationships/slideLayout" Target="../slideLayouts/slideLayout132.xml"/><Relationship Id="rId11" Type="http://schemas.openxmlformats.org/officeDocument/2006/relationships/slideLayout" Target="../slideLayouts/slideLayout114.xml"/><Relationship Id="rId24" Type="http://schemas.openxmlformats.org/officeDocument/2006/relationships/slideLayout" Target="../slideLayouts/slideLayout127.xml"/><Relationship Id="rId32" Type="http://schemas.openxmlformats.org/officeDocument/2006/relationships/slideLayout" Target="../slideLayouts/slideLayout135.xml"/><Relationship Id="rId37" Type="http://schemas.openxmlformats.org/officeDocument/2006/relationships/slideLayout" Target="../slideLayouts/slideLayout140.xml"/><Relationship Id="rId40" Type="http://schemas.openxmlformats.org/officeDocument/2006/relationships/slideLayout" Target="../slideLayouts/slideLayout143.xml"/><Relationship Id="rId45" Type="http://schemas.openxmlformats.org/officeDocument/2006/relationships/slideLayout" Target="../slideLayouts/slideLayout148.xml"/><Relationship Id="rId53" Type="http://schemas.openxmlformats.org/officeDocument/2006/relationships/image" Target="../media/image1.png"/><Relationship Id="rId5" Type="http://schemas.openxmlformats.org/officeDocument/2006/relationships/slideLayout" Target="../slideLayouts/slideLayout108.xml"/><Relationship Id="rId10" Type="http://schemas.openxmlformats.org/officeDocument/2006/relationships/slideLayout" Target="../slideLayouts/slideLayout113.xml"/><Relationship Id="rId19" Type="http://schemas.openxmlformats.org/officeDocument/2006/relationships/slideLayout" Target="../slideLayouts/slideLayout122.xml"/><Relationship Id="rId31" Type="http://schemas.openxmlformats.org/officeDocument/2006/relationships/slideLayout" Target="../slideLayouts/slideLayout134.xml"/><Relationship Id="rId44" Type="http://schemas.openxmlformats.org/officeDocument/2006/relationships/slideLayout" Target="../slideLayouts/slideLayout147.xml"/><Relationship Id="rId52" Type="http://schemas.openxmlformats.org/officeDocument/2006/relationships/theme" Target="../theme/theme3.xml"/><Relationship Id="rId4" Type="http://schemas.openxmlformats.org/officeDocument/2006/relationships/slideLayout" Target="../slideLayouts/slideLayout107.xml"/><Relationship Id="rId9" Type="http://schemas.openxmlformats.org/officeDocument/2006/relationships/slideLayout" Target="../slideLayouts/slideLayout112.xml"/><Relationship Id="rId14" Type="http://schemas.openxmlformats.org/officeDocument/2006/relationships/slideLayout" Target="../slideLayouts/slideLayout117.xml"/><Relationship Id="rId22" Type="http://schemas.openxmlformats.org/officeDocument/2006/relationships/slideLayout" Target="../slideLayouts/slideLayout125.xml"/><Relationship Id="rId27" Type="http://schemas.openxmlformats.org/officeDocument/2006/relationships/slideLayout" Target="../slideLayouts/slideLayout130.xml"/><Relationship Id="rId30" Type="http://schemas.openxmlformats.org/officeDocument/2006/relationships/slideLayout" Target="../slideLayouts/slideLayout133.xml"/><Relationship Id="rId35" Type="http://schemas.openxmlformats.org/officeDocument/2006/relationships/slideLayout" Target="../slideLayouts/slideLayout138.xml"/><Relationship Id="rId43" Type="http://schemas.openxmlformats.org/officeDocument/2006/relationships/slideLayout" Target="../slideLayouts/slideLayout146.xml"/><Relationship Id="rId48" Type="http://schemas.openxmlformats.org/officeDocument/2006/relationships/slideLayout" Target="../slideLayouts/slideLayout151.xml"/><Relationship Id="rId8" Type="http://schemas.openxmlformats.org/officeDocument/2006/relationships/slideLayout" Target="../slideLayouts/slideLayout111.xml"/><Relationship Id="rId51" Type="http://schemas.openxmlformats.org/officeDocument/2006/relationships/slideLayout" Target="../slideLayouts/slideLayout154.xml"/><Relationship Id="rId3" Type="http://schemas.openxmlformats.org/officeDocument/2006/relationships/slideLayout" Target="../slideLayouts/slideLayout106.xml"/><Relationship Id="rId12" Type="http://schemas.openxmlformats.org/officeDocument/2006/relationships/slideLayout" Target="../slideLayouts/slideLayout115.xml"/><Relationship Id="rId17" Type="http://schemas.openxmlformats.org/officeDocument/2006/relationships/slideLayout" Target="../slideLayouts/slideLayout120.xml"/><Relationship Id="rId25" Type="http://schemas.openxmlformats.org/officeDocument/2006/relationships/slideLayout" Target="../slideLayouts/slideLayout128.xml"/><Relationship Id="rId33" Type="http://schemas.openxmlformats.org/officeDocument/2006/relationships/slideLayout" Target="../slideLayouts/slideLayout136.xml"/><Relationship Id="rId38" Type="http://schemas.openxmlformats.org/officeDocument/2006/relationships/slideLayout" Target="../slideLayouts/slideLayout141.xml"/><Relationship Id="rId46" Type="http://schemas.openxmlformats.org/officeDocument/2006/relationships/slideLayout" Target="../slideLayouts/slideLayout149.xml"/><Relationship Id="rId20" Type="http://schemas.openxmlformats.org/officeDocument/2006/relationships/slideLayout" Target="../slideLayouts/slideLayout123.xml"/><Relationship Id="rId41" Type="http://schemas.openxmlformats.org/officeDocument/2006/relationships/slideLayout" Target="../slideLayouts/slideLayout144.xml"/><Relationship Id="rId54" Type="http://schemas.openxmlformats.org/officeDocument/2006/relationships/image" Target="../media/image2.svg"/><Relationship Id="rId1" Type="http://schemas.openxmlformats.org/officeDocument/2006/relationships/slideLayout" Target="../slideLayouts/slideLayout104.xml"/><Relationship Id="rId6" Type="http://schemas.openxmlformats.org/officeDocument/2006/relationships/slideLayout" Target="../slideLayouts/slideLayout109.xml"/><Relationship Id="rId15" Type="http://schemas.openxmlformats.org/officeDocument/2006/relationships/slideLayout" Target="../slideLayouts/slideLayout118.xml"/><Relationship Id="rId23" Type="http://schemas.openxmlformats.org/officeDocument/2006/relationships/slideLayout" Target="../slideLayouts/slideLayout126.xml"/><Relationship Id="rId28" Type="http://schemas.openxmlformats.org/officeDocument/2006/relationships/slideLayout" Target="../slideLayouts/slideLayout131.xml"/><Relationship Id="rId36" Type="http://schemas.openxmlformats.org/officeDocument/2006/relationships/slideLayout" Target="../slideLayouts/slideLayout139.xml"/><Relationship Id="rId49" Type="http://schemas.openxmlformats.org/officeDocument/2006/relationships/slideLayout" Target="../slideLayouts/slideLayout1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B2E97E-15DE-483A-BC27-7919C8F1AE1E}"/>
              </a:ext>
            </a:extLst>
          </p:cNvPr>
          <p:cNvSpPr>
            <a:spLocks noGrp="1"/>
          </p:cNvSpPr>
          <p:nvPr>
            <p:ph type="title"/>
          </p:nvPr>
        </p:nvSpPr>
        <p:spPr>
          <a:xfrm>
            <a:off x="304800" y="172857"/>
            <a:ext cx="11582400" cy="701731"/>
          </a:xfrm>
          <a:prstGeom prst="rect">
            <a:avLst/>
          </a:prstGeom>
        </p:spPr>
        <p:txBody>
          <a:bodyPr vert="horz" wrap="square" lIns="91440" tIns="45720" rIns="91440" bIns="45720" rtlCol="0" anchor="t">
            <a:normAutofit/>
          </a:bodyPr>
          <a:lstStyle/>
          <a:p>
            <a:r>
              <a:rPr lang="en-US"/>
              <a:t>CLICK TO EDIT MASTER TITLE STYLE</a:t>
            </a:r>
          </a:p>
        </p:txBody>
      </p:sp>
      <p:sp>
        <p:nvSpPr>
          <p:cNvPr id="3" name="Text Placeholder 2">
            <a:extLst>
              <a:ext uri="{FF2B5EF4-FFF2-40B4-BE49-F238E27FC236}">
                <a16:creationId xmlns:a16="http://schemas.microsoft.com/office/drawing/2014/main" id="{916DC98E-7479-4F84-A93B-DC74ECFC08FF}"/>
              </a:ext>
            </a:extLst>
          </p:cNvPr>
          <p:cNvSpPr>
            <a:spLocks noGrp="1"/>
          </p:cNvSpPr>
          <p:nvPr>
            <p:ph type="body" idx="1"/>
          </p:nvPr>
        </p:nvSpPr>
        <p:spPr>
          <a:xfrm>
            <a:off x="304799" y="2085975"/>
            <a:ext cx="11582399" cy="3705223"/>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27" name="Straight Connector 26">
            <a:extLst>
              <a:ext uri="{FF2B5EF4-FFF2-40B4-BE49-F238E27FC236}">
                <a16:creationId xmlns:a16="http://schemas.microsoft.com/office/drawing/2014/main" id="{43BF3AD1-F051-48A5-AB7D-BDA84812B4BB}"/>
              </a:ext>
            </a:extLst>
          </p:cNvPr>
          <p:cNvCxnSpPr/>
          <p:nvPr userDrawn="1"/>
        </p:nvCxnSpPr>
        <p:spPr>
          <a:xfrm>
            <a:off x="396691" y="957194"/>
            <a:ext cx="597962" cy="0"/>
          </a:xfrm>
          <a:prstGeom prst="line">
            <a:avLst/>
          </a:prstGeom>
          <a:ln w="76200">
            <a:solidFill>
              <a:srgbClr val="EC5153"/>
            </a:solidFill>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9799997D-9151-4456-8CAB-50AC1F60D7A4}"/>
              </a:ext>
            </a:extLst>
          </p:cNvPr>
          <p:cNvGrpSpPr/>
          <p:nvPr userDrawn="1"/>
        </p:nvGrpSpPr>
        <p:grpSpPr>
          <a:xfrm>
            <a:off x="304801" y="6126480"/>
            <a:ext cx="11582400" cy="426715"/>
            <a:chOff x="304801" y="6126480"/>
            <a:chExt cx="11582400" cy="426715"/>
          </a:xfrm>
        </p:grpSpPr>
        <p:sp>
          <p:nvSpPr>
            <p:cNvPr id="28" name="Rectangle 27">
              <a:extLst>
                <a:ext uri="{FF2B5EF4-FFF2-40B4-BE49-F238E27FC236}">
                  <a16:creationId xmlns:a16="http://schemas.microsoft.com/office/drawing/2014/main" id="{953E2499-F978-4E01-86C9-1D087E586B53}"/>
                </a:ext>
              </a:extLst>
            </p:cNvPr>
            <p:cNvSpPr/>
            <p:nvPr userDrawn="1"/>
          </p:nvSpPr>
          <p:spPr>
            <a:xfrm>
              <a:off x="304801" y="6126480"/>
              <a:ext cx="11582400" cy="426715"/>
            </a:xfrm>
            <a:prstGeom prst="rect">
              <a:avLst/>
            </a:prstGeom>
            <a:solidFill>
              <a:srgbClr val="1A4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9" name="Graphic 28">
              <a:extLst>
                <a:ext uri="{FF2B5EF4-FFF2-40B4-BE49-F238E27FC236}">
                  <a16:creationId xmlns:a16="http://schemas.microsoft.com/office/drawing/2014/main" id="{F24C7791-83CB-425B-A392-60C4676C8977}"/>
                </a:ext>
              </a:extLst>
            </p:cNvPr>
            <p:cNvPicPr>
              <a:picLocks noChangeAspect="1"/>
            </p:cNvPicPr>
            <p:nvPr userDrawn="1"/>
          </p:nvPicPr>
          <p:blipFill>
            <a:blip r:embed="rId54">
              <a:extLst>
                <a:ext uri="{96DAC541-7B7A-43D3-8B79-37D633B846F1}">
                  <asvg:svgBlip xmlns:asvg="http://schemas.microsoft.com/office/drawing/2016/SVG/main" r:embed="rId55"/>
                </a:ext>
              </a:extLst>
            </a:blip>
            <a:stretch>
              <a:fillRect/>
            </a:stretch>
          </p:blipFill>
          <p:spPr>
            <a:xfrm>
              <a:off x="10818536" y="6181797"/>
              <a:ext cx="744012" cy="316080"/>
            </a:xfrm>
            <a:prstGeom prst="rect">
              <a:avLst/>
            </a:prstGeom>
          </p:spPr>
        </p:pic>
        <p:cxnSp>
          <p:nvCxnSpPr>
            <p:cNvPr id="31" name="Straight Connector 30">
              <a:extLst>
                <a:ext uri="{FF2B5EF4-FFF2-40B4-BE49-F238E27FC236}">
                  <a16:creationId xmlns:a16="http://schemas.microsoft.com/office/drawing/2014/main" id="{174664AB-B457-4A4B-8D7F-46B20E66F28D}"/>
                </a:ext>
              </a:extLst>
            </p:cNvPr>
            <p:cNvCxnSpPr>
              <a:cxnSpLocks/>
            </p:cNvCxnSpPr>
            <p:nvPr userDrawn="1"/>
          </p:nvCxnSpPr>
          <p:spPr>
            <a:xfrm>
              <a:off x="10490857"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DB490B93-C18D-4D67-8A52-86F2EF210033}"/>
                </a:ext>
              </a:extLst>
            </p:cNvPr>
            <p:cNvCxnSpPr>
              <a:cxnSpLocks/>
            </p:cNvCxnSpPr>
            <p:nvPr userDrawn="1"/>
          </p:nvCxnSpPr>
          <p:spPr>
            <a:xfrm>
              <a:off x="9523015"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grpSp>
      <p:sp>
        <p:nvSpPr>
          <p:cNvPr id="4" name="Date Placeholder 3">
            <a:extLst>
              <a:ext uri="{FF2B5EF4-FFF2-40B4-BE49-F238E27FC236}">
                <a16:creationId xmlns:a16="http://schemas.microsoft.com/office/drawing/2014/main" id="{3FAEE57A-77BE-438D-9286-6127CD6E56F9}"/>
              </a:ext>
            </a:extLst>
          </p:cNvPr>
          <p:cNvSpPr>
            <a:spLocks noGrp="1"/>
          </p:cNvSpPr>
          <p:nvPr>
            <p:ph type="dt" sz="half" idx="2"/>
          </p:nvPr>
        </p:nvSpPr>
        <p:spPr>
          <a:xfrm>
            <a:off x="8382000" y="6157275"/>
            <a:ext cx="977175" cy="365125"/>
          </a:xfrm>
          <a:prstGeom prst="rect">
            <a:avLst/>
          </a:prstGeom>
        </p:spPr>
        <p:txBody>
          <a:bodyPr vert="horz" lIns="91440" tIns="45720" rIns="91440" bIns="45720" rtlCol="0" anchor="ctr"/>
          <a:lstStyle>
            <a:lvl1pPr algn="r">
              <a:defRPr sz="1200">
                <a:solidFill>
                  <a:schemeClr val="bg1"/>
                </a:solidFill>
              </a:defRPr>
            </a:lvl1pPr>
          </a:lstStyle>
          <a:p>
            <a:fld id="{FC802E70-D219-4F36-950D-FFA7642EF6F3}" type="datetime1">
              <a:rPr lang="en-US" smtClean="0"/>
              <a:t>4/22/2024</a:t>
            </a:fld>
            <a:endParaRPr lang="en-US"/>
          </a:p>
        </p:txBody>
      </p:sp>
      <p:sp>
        <p:nvSpPr>
          <p:cNvPr id="5" name="Footer Placeholder 4">
            <a:extLst>
              <a:ext uri="{FF2B5EF4-FFF2-40B4-BE49-F238E27FC236}">
                <a16:creationId xmlns:a16="http://schemas.microsoft.com/office/drawing/2014/main" id="{777BCE5C-2F54-4920-9F7A-D0ABAFE3C9E2}"/>
              </a:ext>
            </a:extLst>
          </p:cNvPr>
          <p:cNvSpPr>
            <a:spLocks noGrp="1"/>
          </p:cNvSpPr>
          <p:nvPr>
            <p:ph type="ftr" sz="quarter" idx="3"/>
          </p:nvPr>
        </p:nvSpPr>
        <p:spPr>
          <a:xfrm>
            <a:off x="476320" y="6157275"/>
            <a:ext cx="7741840" cy="365125"/>
          </a:xfrm>
          <a:prstGeom prst="rect">
            <a:avLst/>
          </a:prstGeom>
        </p:spPr>
        <p:txBody>
          <a:bodyPr vert="horz" lIns="91440" tIns="45720" rIns="91440" bIns="45720" rtlCol="0" anchor="ctr"/>
          <a:lstStyle>
            <a:lvl1pPr algn="l">
              <a:defRPr sz="1200">
                <a:solidFill>
                  <a:schemeClr val="bg1"/>
                </a:solidFill>
              </a:defRPr>
            </a:lvl1pPr>
          </a:lstStyle>
          <a:p>
            <a:r>
              <a:rPr lang="en-US"/>
              <a:t>Lorem ipsum dolor sit amet, consectetur adipiscing elit, sed do eiusmod tempor incididunt ut labore et dolore.</a:t>
            </a:r>
          </a:p>
        </p:txBody>
      </p:sp>
      <p:sp>
        <p:nvSpPr>
          <p:cNvPr id="6" name="Slide Number Placeholder 5">
            <a:extLst>
              <a:ext uri="{FF2B5EF4-FFF2-40B4-BE49-F238E27FC236}">
                <a16:creationId xmlns:a16="http://schemas.microsoft.com/office/drawing/2014/main" id="{5914C59B-F619-47F9-85E1-B0EA8C4B58B4}"/>
              </a:ext>
            </a:extLst>
          </p:cNvPr>
          <p:cNvSpPr>
            <a:spLocks noGrp="1"/>
          </p:cNvSpPr>
          <p:nvPr>
            <p:ph type="sldNum" sz="quarter" idx="4"/>
          </p:nvPr>
        </p:nvSpPr>
        <p:spPr>
          <a:xfrm>
            <a:off x="9719988" y="6170673"/>
            <a:ext cx="586986" cy="338328"/>
          </a:xfrm>
          <a:prstGeom prst="rect">
            <a:avLst/>
          </a:prstGeom>
        </p:spPr>
        <p:txBody>
          <a:bodyPr vert="horz" lIns="91440" tIns="45720" rIns="91440" bIns="45720" rtlCol="0" anchor="ctr"/>
          <a:lstStyle>
            <a:lvl1pPr algn="ctr">
              <a:defRPr sz="1600">
                <a:solidFill>
                  <a:schemeClr val="bg1"/>
                </a:solidFill>
              </a:defRPr>
            </a:lvl1pPr>
          </a:lstStyle>
          <a:p>
            <a:fld id="{F477D24C-55BC-4150-BC77-7526DE4131D6}" type="slidenum">
              <a:rPr lang="en-US" smtClean="0"/>
              <a:pPr/>
              <a:t>‹#›</a:t>
            </a:fld>
            <a:endParaRPr lang="en-US"/>
          </a:p>
        </p:txBody>
      </p:sp>
    </p:spTree>
    <p:extLst>
      <p:ext uri="{BB962C8B-B14F-4D97-AF65-F5344CB8AC3E}">
        <p14:creationId xmlns:p14="http://schemas.microsoft.com/office/powerpoint/2010/main" val="2100755069"/>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61" r:id="rId4"/>
    <p:sldLayoutId id="2147483662" r:id="rId5"/>
    <p:sldLayoutId id="2147483700" r:id="rId6"/>
    <p:sldLayoutId id="2147483650" r:id="rId7"/>
    <p:sldLayoutId id="2147483665" r:id="rId8"/>
    <p:sldLayoutId id="2147483666" r:id="rId9"/>
    <p:sldLayoutId id="2147483667" r:id="rId10"/>
    <p:sldLayoutId id="2147483663" r:id="rId11"/>
    <p:sldLayoutId id="2147483664" r:id="rId12"/>
    <p:sldLayoutId id="2147483668" r:id="rId13"/>
    <p:sldLayoutId id="2147483690" r:id="rId14"/>
    <p:sldLayoutId id="2147483694" r:id="rId15"/>
    <p:sldLayoutId id="2147483691" r:id="rId16"/>
    <p:sldLayoutId id="2147483669" r:id="rId17"/>
    <p:sldLayoutId id="2147483693" r:id="rId18"/>
    <p:sldLayoutId id="2147483697" r:id="rId19"/>
    <p:sldLayoutId id="2147483670" r:id="rId20"/>
    <p:sldLayoutId id="2147483671" r:id="rId21"/>
    <p:sldLayoutId id="2147483675" r:id="rId22"/>
    <p:sldLayoutId id="2147483672" r:id="rId23"/>
    <p:sldLayoutId id="2147483673" r:id="rId24"/>
    <p:sldLayoutId id="2147483692" r:id="rId25"/>
    <p:sldLayoutId id="2147483679" r:id="rId26"/>
    <p:sldLayoutId id="2147483680" r:id="rId27"/>
    <p:sldLayoutId id="2147483695" r:id="rId28"/>
    <p:sldLayoutId id="2147483681" r:id="rId29"/>
    <p:sldLayoutId id="2147483674" r:id="rId30"/>
    <p:sldLayoutId id="2147483676" r:id="rId31"/>
    <p:sldLayoutId id="2147483696" r:id="rId32"/>
    <p:sldLayoutId id="2147483677" r:id="rId33"/>
    <p:sldLayoutId id="2147483678" r:id="rId34"/>
    <p:sldLayoutId id="2147483698" r:id="rId35"/>
    <p:sldLayoutId id="2147483701" r:id="rId36"/>
    <p:sldLayoutId id="2147483683" r:id="rId37"/>
    <p:sldLayoutId id="2147483699" r:id="rId38"/>
    <p:sldLayoutId id="2147483654" r:id="rId39"/>
    <p:sldLayoutId id="2147483682" r:id="rId40"/>
    <p:sldLayoutId id="2147483705" r:id="rId41"/>
    <p:sldLayoutId id="2147483704" r:id="rId42"/>
    <p:sldLayoutId id="2147483703" r:id="rId43"/>
    <p:sldLayoutId id="2147483702" r:id="rId44"/>
    <p:sldLayoutId id="2147483689" r:id="rId45"/>
    <p:sldLayoutId id="2147483684" r:id="rId46"/>
    <p:sldLayoutId id="2147483685" r:id="rId47"/>
    <p:sldLayoutId id="2147483686" r:id="rId48"/>
    <p:sldLayoutId id="2147483687" r:id="rId49"/>
    <p:sldLayoutId id="2147483688" r:id="rId50"/>
    <p:sldLayoutId id="2147483655" r:id="rId51"/>
    <p:sldLayoutId id="2147483822" r:id="rId52"/>
  </p:sldLayoutIdLst>
  <p:hf hdr="0" dt="0"/>
  <p:txStyles>
    <p:titleStyle>
      <a:lvl1pPr algn="l" defTabSz="914400" rtl="0" eaLnBrk="1" latinLnBrk="0" hangingPunct="1">
        <a:lnSpc>
          <a:spcPct val="90000"/>
        </a:lnSpc>
        <a:spcBef>
          <a:spcPct val="0"/>
        </a:spcBef>
        <a:buNone/>
        <a:defRPr sz="4400" kern="1200">
          <a:solidFill>
            <a:schemeClr val="accent2"/>
          </a:solidFill>
          <a:latin typeface="+mj-lt"/>
          <a:ea typeface="+mj-ea"/>
          <a:cs typeface="+mj-cs"/>
        </a:defRPr>
      </a:lvl1pPr>
    </p:titleStyle>
    <p:bodyStyle>
      <a:lvl1pPr marL="228600" indent="-228600" algn="l" defTabSz="914400" rtl="0" eaLnBrk="1" latinLnBrk="0" hangingPunct="1">
        <a:lnSpc>
          <a:spcPct val="123000"/>
        </a:lnSpc>
        <a:spcBef>
          <a:spcPts val="600"/>
        </a:spcBef>
        <a:spcAft>
          <a:spcPts val="600"/>
        </a:spcAft>
        <a:buClr>
          <a:schemeClr val="accent1"/>
        </a:buClr>
        <a:buFont typeface="Arial" panose="020B0604020202020204" pitchFamily="34" charset="0"/>
        <a:buChar char="•"/>
        <a:defRPr sz="1600" kern="1200">
          <a:solidFill>
            <a:schemeClr val="accent6"/>
          </a:solidFill>
          <a:latin typeface="+mn-lt"/>
          <a:ea typeface="+mn-ea"/>
          <a:cs typeface="+mn-cs"/>
        </a:defRPr>
      </a:lvl1pPr>
      <a:lvl2pPr marL="685800" indent="-228600" algn="l" defTabSz="914400" rtl="0" eaLnBrk="1" latinLnBrk="0" hangingPunct="1">
        <a:lnSpc>
          <a:spcPct val="123000"/>
        </a:lnSpc>
        <a:spcBef>
          <a:spcPts val="600"/>
        </a:spcBef>
        <a:spcAft>
          <a:spcPts val="600"/>
        </a:spcAft>
        <a:buClr>
          <a:schemeClr val="accent1"/>
        </a:buClr>
        <a:buFont typeface="Arial" panose="020B0604020202020204" pitchFamily="34" charset="0"/>
        <a:buChar char="•"/>
        <a:defRPr sz="1600" kern="1200">
          <a:solidFill>
            <a:schemeClr val="accent6"/>
          </a:solidFill>
          <a:latin typeface="+mn-lt"/>
          <a:ea typeface="+mn-ea"/>
          <a:cs typeface="+mn-cs"/>
        </a:defRPr>
      </a:lvl2pPr>
      <a:lvl3pPr marL="1143000" indent="-228600" algn="l" defTabSz="914400" rtl="0" eaLnBrk="1" latinLnBrk="0" hangingPunct="1">
        <a:lnSpc>
          <a:spcPct val="123000"/>
        </a:lnSpc>
        <a:spcBef>
          <a:spcPts val="600"/>
        </a:spcBef>
        <a:spcAft>
          <a:spcPts val="600"/>
        </a:spcAft>
        <a:buClr>
          <a:schemeClr val="accent1"/>
        </a:buClr>
        <a:buFont typeface="Arial" panose="020B0604020202020204" pitchFamily="34" charset="0"/>
        <a:buChar char="•"/>
        <a:defRPr sz="1600" kern="1200">
          <a:solidFill>
            <a:schemeClr val="accent6"/>
          </a:solidFill>
          <a:latin typeface="+mn-lt"/>
          <a:ea typeface="+mn-ea"/>
          <a:cs typeface="+mn-cs"/>
        </a:defRPr>
      </a:lvl3pPr>
      <a:lvl4pPr marL="1600200" indent="-228600" algn="l" defTabSz="914400" rtl="0" eaLnBrk="1" latinLnBrk="0" hangingPunct="1">
        <a:lnSpc>
          <a:spcPct val="123000"/>
        </a:lnSpc>
        <a:spcBef>
          <a:spcPts val="600"/>
        </a:spcBef>
        <a:spcAft>
          <a:spcPts val="600"/>
        </a:spcAft>
        <a:buClr>
          <a:schemeClr val="accent1"/>
        </a:buClr>
        <a:buFont typeface="Arial" panose="020B0604020202020204" pitchFamily="34" charset="0"/>
        <a:buChar char="•"/>
        <a:defRPr sz="1600" kern="1200">
          <a:solidFill>
            <a:schemeClr val="accent6"/>
          </a:solidFill>
          <a:latin typeface="+mn-lt"/>
          <a:ea typeface="+mn-ea"/>
          <a:cs typeface="+mn-cs"/>
        </a:defRPr>
      </a:lvl4pPr>
      <a:lvl5pPr marL="2057400" indent="-228600" algn="l" defTabSz="914400" rtl="0" eaLnBrk="1" latinLnBrk="0" hangingPunct="1">
        <a:lnSpc>
          <a:spcPct val="123000"/>
        </a:lnSpc>
        <a:spcBef>
          <a:spcPts val="600"/>
        </a:spcBef>
        <a:spcAft>
          <a:spcPts val="600"/>
        </a:spcAft>
        <a:buClr>
          <a:schemeClr val="accent1"/>
        </a:buClr>
        <a:buFont typeface="Arial" panose="020B0604020202020204" pitchFamily="34" charset="0"/>
        <a:buChar char="•"/>
        <a:defRPr sz="16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92" userDrawn="1">
          <p15:clr>
            <a:srgbClr val="F26B43"/>
          </p15:clr>
        </p15:guide>
        <p15:guide id="2" pos="7488" userDrawn="1">
          <p15:clr>
            <a:srgbClr val="F26B43"/>
          </p15:clr>
        </p15:guide>
        <p15:guide id="3" orient="horz" pos="4128" userDrawn="1">
          <p15:clr>
            <a:srgbClr val="F26B43"/>
          </p15:clr>
        </p15:guide>
        <p15:guide id="4" orient="horz" pos="19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B2E97E-15DE-483A-BC27-7919C8F1AE1E}"/>
              </a:ext>
            </a:extLst>
          </p:cNvPr>
          <p:cNvSpPr>
            <a:spLocks noGrp="1"/>
          </p:cNvSpPr>
          <p:nvPr>
            <p:ph type="title"/>
          </p:nvPr>
        </p:nvSpPr>
        <p:spPr>
          <a:xfrm>
            <a:off x="304800" y="172857"/>
            <a:ext cx="11582400" cy="701731"/>
          </a:xfrm>
          <a:prstGeom prst="rect">
            <a:avLst/>
          </a:prstGeom>
        </p:spPr>
        <p:txBody>
          <a:bodyPr vert="horz" wrap="square" lIns="91440" tIns="45720" rIns="91440" bIns="45720" rtlCol="0" anchor="t">
            <a:normAutofit/>
          </a:bodyPr>
          <a:lstStyle/>
          <a:p>
            <a:r>
              <a:rPr lang="en-US"/>
              <a:t>CLICK TO EDIT MASTER TITLE STYLE</a:t>
            </a:r>
          </a:p>
        </p:txBody>
      </p:sp>
      <p:sp>
        <p:nvSpPr>
          <p:cNvPr id="3" name="Text Placeholder 2">
            <a:extLst>
              <a:ext uri="{FF2B5EF4-FFF2-40B4-BE49-F238E27FC236}">
                <a16:creationId xmlns:a16="http://schemas.microsoft.com/office/drawing/2014/main" id="{916DC98E-7479-4F84-A93B-DC74ECFC08FF}"/>
              </a:ext>
            </a:extLst>
          </p:cNvPr>
          <p:cNvSpPr>
            <a:spLocks noGrp="1"/>
          </p:cNvSpPr>
          <p:nvPr>
            <p:ph type="body" idx="1"/>
          </p:nvPr>
        </p:nvSpPr>
        <p:spPr>
          <a:xfrm>
            <a:off x="304799" y="2085975"/>
            <a:ext cx="11582399" cy="3705223"/>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27" name="Straight Connector 26">
            <a:extLst>
              <a:ext uri="{FF2B5EF4-FFF2-40B4-BE49-F238E27FC236}">
                <a16:creationId xmlns:a16="http://schemas.microsoft.com/office/drawing/2014/main" id="{43BF3AD1-F051-48A5-AB7D-BDA84812B4BB}"/>
              </a:ext>
            </a:extLst>
          </p:cNvPr>
          <p:cNvCxnSpPr/>
          <p:nvPr userDrawn="1"/>
        </p:nvCxnSpPr>
        <p:spPr>
          <a:xfrm>
            <a:off x="396691" y="957194"/>
            <a:ext cx="597962" cy="0"/>
          </a:xfrm>
          <a:prstGeom prst="line">
            <a:avLst/>
          </a:prstGeom>
          <a:ln w="76200">
            <a:solidFill>
              <a:srgbClr val="EC5153"/>
            </a:solidFill>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9799997D-9151-4456-8CAB-50AC1F60D7A4}"/>
              </a:ext>
            </a:extLst>
          </p:cNvPr>
          <p:cNvGrpSpPr/>
          <p:nvPr userDrawn="1"/>
        </p:nvGrpSpPr>
        <p:grpSpPr>
          <a:xfrm>
            <a:off x="304801" y="6126480"/>
            <a:ext cx="11582400" cy="426715"/>
            <a:chOff x="304801" y="6126480"/>
            <a:chExt cx="11582400" cy="426715"/>
          </a:xfrm>
        </p:grpSpPr>
        <p:sp>
          <p:nvSpPr>
            <p:cNvPr id="28" name="Rectangle 27">
              <a:extLst>
                <a:ext uri="{FF2B5EF4-FFF2-40B4-BE49-F238E27FC236}">
                  <a16:creationId xmlns:a16="http://schemas.microsoft.com/office/drawing/2014/main" id="{953E2499-F978-4E01-86C9-1D087E586B53}"/>
                </a:ext>
              </a:extLst>
            </p:cNvPr>
            <p:cNvSpPr/>
            <p:nvPr userDrawn="1"/>
          </p:nvSpPr>
          <p:spPr>
            <a:xfrm>
              <a:off x="304801" y="6126480"/>
              <a:ext cx="11582400" cy="426715"/>
            </a:xfrm>
            <a:prstGeom prst="rect">
              <a:avLst/>
            </a:prstGeom>
            <a:solidFill>
              <a:srgbClr val="1A4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9" name="Graphic 28">
              <a:extLst>
                <a:ext uri="{FF2B5EF4-FFF2-40B4-BE49-F238E27FC236}">
                  <a16:creationId xmlns:a16="http://schemas.microsoft.com/office/drawing/2014/main" id="{F24C7791-83CB-425B-A392-60C4676C8977}"/>
                </a:ext>
              </a:extLst>
            </p:cNvPr>
            <p:cNvPicPr>
              <a:picLocks noChangeAspect="1"/>
            </p:cNvPicPr>
            <p:nvPr userDrawn="1"/>
          </p:nvPicPr>
          <p:blipFill>
            <a:blip r:embed="rId53">
              <a:extLst>
                <a:ext uri="{96DAC541-7B7A-43D3-8B79-37D633B846F1}">
                  <asvg:svgBlip xmlns:asvg="http://schemas.microsoft.com/office/drawing/2016/SVG/main" r:embed="rId54"/>
                </a:ext>
              </a:extLst>
            </a:blip>
            <a:stretch>
              <a:fillRect/>
            </a:stretch>
          </p:blipFill>
          <p:spPr>
            <a:xfrm>
              <a:off x="10818536" y="6181797"/>
              <a:ext cx="744012" cy="316080"/>
            </a:xfrm>
            <a:prstGeom prst="rect">
              <a:avLst/>
            </a:prstGeom>
          </p:spPr>
        </p:pic>
        <p:cxnSp>
          <p:nvCxnSpPr>
            <p:cNvPr id="31" name="Straight Connector 30">
              <a:extLst>
                <a:ext uri="{FF2B5EF4-FFF2-40B4-BE49-F238E27FC236}">
                  <a16:creationId xmlns:a16="http://schemas.microsoft.com/office/drawing/2014/main" id="{174664AB-B457-4A4B-8D7F-46B20E66F28D}"/>
                </a:ext>
              </a:extLst>
            </p:cNvPr>
            <p:cNvCxnSpPr>
              <a:cxnSpLocks/>
            </p:cNvCxnSpPr>
            <p:nvPr userDrawn="1"/>
          </p:nvCxnSpPr>
          <p:spPr>
            <a:xfrm>
              <a:off x="10490857"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DB490B93-C18D-4D67-8A52-86F2EF210033}"/>
                </a:ext>
              </a:extLst>
            </p:cNvPr>
            <p:cNvCxnSpPr>
              <a:cxnSpLocks/>
            </p:cNvCxnSpPr>
            <p:nvPr userDrawn="1"/>
          </p:nvCxnSpPr>
          <p:spPr>
            <a:xfrm>
              <a:off x="9523015"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grpSp>
      <p:sp>
        <p:nvSpPr>
          <p:cNvPr id="4" name="Date Placeholder 3">
            <a:extLst>
              <a:ext uri="{FF2B5EF4-FFF2-40B4-BE49-F238E27FC236}">
                <a16:creationId xmlns:a16="http://schemas.microsoft.com/office/drawing/2014/main" id="{3FAEE57A-77BE-438D-9286-6127CD6E56F9}"/>
              </a:ext>
            </a:extLst>
          </p:cNvPr>
          <p:cNvSpPr>
            <a:spLocks noGrp="1"/>
          </p:cNvSpPr>
          <p:nvPr>
            <p:ph type="dt" sz="half" idx="2"/>
          </p:nvPr>
        </p:nvSpPr>
        <p:spPr>
          <a:xfrm>
            <a:off x="8382000" y="6157275"/>
            <a:ext cx="977175" cy="365125"/>
          </a:xfrm>
          <a:prstGeom prst="rect">
            <a:avLst/>
          </a:prstGeom>
        </p:spPr>
        <p:txBody>
          <a:bodyPr vert="horz" lIns="91440" tIns="45720" rIns="91440" bIns="45720" rtlCol="0" anchor="ctr"/>
          <a:lstStyle>
            <a:lvl1pPr algn="r">
              <a:defRPr sz="1200">
                <a:solidFill>
                  <a:schemeClr val="bg1"/>
                </a:solidFill>
              </a:defRPr>
            </a:lvl1pPr>
          </a:lstStyle>
          <a:p>
            <a:fld id="{FC802E70-D219-4F36-950D-FFA7642EF6F3}" type="datetime1">
              <a:rPr lang="en-US" smtClean="0"/>
              <a:t>4/22/2024</a:t>
            </a:fld>
            <a:endParaRPr lang="en-US"/>
          </a:p>
        </p:txBody>
      </p:sp>
      <p:sp>
        <p:nvSpPr>
          <p:cNvPr id="5" name="Footer Placeholder 4">
            <a:extLst>
              <a:ext uri="{FF2B5EF4-FFF2-40B4-BE49-F238E27FC236}">
                <a16:creationId xmlns:a16="http://schemas.microsoft.com/office/drawing/2014/main" id="{777BCE5C-2F54-4920-9F7A-D0ABAFE3C9E2}"/>
              </a:ext>
            </a:extLst>
          </p:cNvPr>
          <p:cNvSpPr>
            <a:spLocks noGrp="1"/>
          </p:cNvSpPr>
          <p:nvPr>
            <p:ph type="ftr" sz="quarter" idx="3"/>
          </p:nvPr>
        </p:nvSpPr>
        <p:spPr>
          <a:xfrm>
            <a:off x="476320" y="6157275"/>
            <a:ext cx="7741840" cy="365125"/>
          </a:xfrm>
          <a:prstGeom prst="rect">
            <a:avLst/>
          </a:prstGeom>
        </p:spPr>
        <p:txBody>
          <a:bodyPr vert="horz" lIns="91440" tIns="45720" rIns="91440" bIns="45720" rtlCol="0" anchor="ctr"/>
          <a:lstStyle>
            <a:lvl1pPr algn="l">
              <a:defRPr sz="1200">
                <a:solidFill>
                  <a:schemeClr val="bg1"/>
                </a:solidFill>
              </a:defRPr>
            </a:lvl1pPr>
          </a:lstStyle>
          <a:p>
            <a:r>
              <a:rPr lang="en-US"/>
              <a:t>Lorem ipsum dolor sit amet, consectetur adipiscing elit, sed do eiusmod tempor incididunt ut labore et dolore.</a:t>
            </a:r>
          </a:p>
        </p:txBody>
      </p:sp>
      <p:sp>
        <p:nvSpPr>
          <p:cNvPr id="6" name="Slide Number Placeholder 5">
            <a:extLst>
              <a:ext uri="{FF2B5EF4-FFF2-40B4-BE49-F238E27FC236}">
                <a16:creationId xmlns:a16="http://schemas.microsoft.com/office/drawing/2014/main" id="{5914C59B-F619-47F9-85E1-B0EA8C4B58B4}"/>
              </a:ext>
            </a:extLst>
          </p:cNvPr>
          <p:cNvSpPr>
            <a:spLocks noGrp="1"/>
          </p:cNvSpPr>
          <p:nvPr>
            <p:ph type="sldNum" sz="quarter" idx="4"/>
          </p:nvPr>
        </p:nvSpPr>
        <p:spPr>
          <a:xfrm>
            <a:off x="9719988" y="6170673"/>
            <a:ext cx="586986" cy="338328"/>
          </a:xfrm>
          <a:prstGeom prst="rect">
            <a:avLst/>
          </a:prstGeom>
        </p:spPr>
        <p:txBody>
          <a:bodyPr vert="horz" lIns="91440" tIns="45720" rIns="91440" bIns="45720" rtlCol="0" anchor="ctr"/>
          <a:lstStyle>
            <a:lvl1pPr algn="ctr">
              <a:defRPr sz="1600">
                <a:solidFill>
                  <a:schemeClr val="bg1"/>
                </a:solidFill>
              </a:defRPr>
            </a:lvl1pPr>
          </a:lstStyle>
          <a:p>
            <a:fld id="{F477D24C-55BC-4150-BC77-7526DE4131D6}" type="slidenum">
              <a:rPr lang="en-US" smtClean="0"/>
              <a:pPr/>
              <a:t>‹#›</a:t>
            </a:fld>
            <a:endParaRPr lang="en-US"/>
          </a:p>
        </p:txBody>
      </p:sp>
    </p:spTree>
    <p:extLst>
      <p:ext uri="{BB962C8B-B14F-4D97-AF65-F5344CB8AC3E}">
        <p14:creationId xmlns:p14="http://schemas.microsoft.com/office/powerpoint/2010/main" val="2100755069"/>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 id="2147483731" r:id="rId13"/>
    <p:sldLayoutId id="2147483732" r:id="rId14"/>
    <p:sldLayoutId id="2147483733" r:id="rId15"/>
    <p:sldLayoutId id="2147483734" r:id="rId16"/>
    <p:sldLayoutId id="2147483735" r:id="rId17"/>
    <p:sldLayoutId id="2147483736" r:id="rId18"/>
    <p:sldLayoutId id="2147483737" r:id="rId19"/>
    <p:sldLayoutId id="2147483738" r:id="rId20"/>
    <p:sldLayoutId id="2147483739" r:id="rId21"/>
    <p:sldLayoutId id="2147483740" r:id="rId22"/>
    <p:sldLayoutId id="2147483741" r:id="rId23"/>
    <p:sldLayoutId id="2147483742" r:id="rId24"/>
    <p:sldLayoutId id="2147483743" r:id="rId25"/>
    <p:sldLayoutId id="2147483744" r:id="rId26"/>
    <p:sldLayoutId id="2147483745" r:id="rId27"/>
    <p:sldLayoutId id="2147483746" r:id="rId28"/>
    <p:sldLayoutId id="2147483747" r:id="rId29"/>
    <p:sldLayoutId id="2147483748" r:id="rId30"/>
    <p:sldLayoutId id="2147483749" r:id="rId31"/>
    <p:sldLayoutId id="2147483750" r:id="rId32"/>
    <p:sldLayoutId id="2147483751" r:id="rId33"/>
    <p:sldLayoutId id="2147483752" r:id="rId34"/>
    <p:sldLayoutId id="2147483753" r:id="rId35"/>
    <p:sldLayoutId id="2147483754" r:id="rId36"/>
    <p:sldLayoutId id="2147483755" r:id="rId37"/>
    <p:sldLayoutId id="2147483756" r:id="rId38"/>
    <p:sldLayoutId id="2147483757" r:id="rId39"/>
    <p:sldLayoutId id="2147483758" r:id="rId40"/>
    <p:sldLayoutId id="2147483759" r:id="rId41"/>
    <p:sldLayoutId id="2147483760" r:id="rId42"/>
    <p:sldLayoutId id="2147483761" r:id="rId43"/>
    <p:sldLayoutId id="2147483762" r:id="rId44"/>
    <p:sldLayoutId id="2147483763" r:id="rId45"/>
    <p:sldLayoutId id="2147483764" r:id="rId46"/>
    <p:sldLayoutId id="2147483765" r:id="rId47"/>
    <p:sldLayoutId id="2147483766" r:id="rId48"/>
    <p:sldLayoutId id="2147483767" r:id="rId49"/>
    <p:sldLayoutId id="2147483768" r:id="rId50"/>
    <p:sldLayoutId id="2147483769" r:id="rId51"/>
  </p:sldLayoutIdLst>
  <p:hf hdr="0" dt="0"/>
  <p:txStyles>
    <p:titleStyle>
      <a:lvl1pPr algn="l" defTabSz="914400" rtl="0" eaLnBrk="1" latinLnBrk="0" hangingPunct="1">
        <a:lnSpc>
          <a:spcPct val="90000"/>
        </a:lnSpc>
        <a:spcBef>
          <a:spcPct val="0"/>
        </a:spcBef>
        <a:buNone/>
        <a:defRPr sz="4400" kern="1200">
          <a:solidFill>
            <a:schemeClr val="accent2"/>
          </a:solidFill>
          <a:latin typeface="+mj-lt"/>
          <a:ea typeface="+mj-ea"/>
          <a:cs typeface="+mj-cs"/>
        </a:defRPr>
      </a:lvl1pPr>
    </p:titleStyle>
    <p:bodyStyle>
      <a:lvl1pPr marL="228600" indent="-228600" algn="l" defTabSz="914400" rtl="0" eaLnBrk="1" latinLnBrk="0" hangingPunct="1">
        <a:lnSpc>
          <a:spcPct val="123000"/>
        </a:lnSpc>
        <a:spcBef>
          <a:spcPts val="600"/>
        </a:spcBef>
        <a:spcAft>
          <a:spcPts val="600"/>
        </a:spcAft>
        <a:buClr>
          <a:schemeClr val="accent1"/>
        </a:buClr>
        <a:buFont typeface="Arial" panose="020B0604020202020204" pitchFamily="34" charset="0"/>
        <a:buChar char="•"/>
        <a:defRPr sz="1600" kern="1200">
          <a:solidFill>
            <a:schemeClr val="accent6"/>
          </a:solidFill>
          <a:latin typeface="+mn-lt"/>
          <a:ea typeface="+mn-ea"/>
          <a:cs typeface="+mn-cs"/>
        </a:defRPr>
      </a:lvl1pPr>
      <a:lvl2pPr marL="685800" indent="-228600" algn="l" defTabSz="914400" rtl="0" eaLnBrk="1" latinLnBrk="0" hangingPunct="1">
        <a:lnSpc>
          <a:spcPct val="123000"/>
        </a:lnSpc>
        <a:spcBef>
          <a:spcPts val="600"/>
        </a:spcBef>
        <a:spcAft>
          <a:spcPts val="600"/>
        </a:spcAft>
        <a:buClr>
          <a:schemeClr val="accent1"/>
        </a:buClr>
        <a:buFont typeface="Arial" panose="020B0604020202020204" pitchFamily="34" charset="0"/>
        <a:buChar char="•"/>
        <a:defRPr sz="1600" kern="1200">
          <a:solidFill>
            <a:schemeClr val="accent6"/>
          </a:solidFill>
          <a:latin typeface="+mn-lt"/>
          <a:ea typeface="+mn-ea"/>
          <a:cs typeface="+mn-cs"/>
        </a:defRPr>
      </a:lvl2pPr>
      <a:lvl3pPr marL="1143000" indent="-228600" algn="l" defTabSz="914400" rtl="0" eaLnBrk="1" latinLnBrk="0" hangingPunct="1">
        <a:lnSpc>
          <a:spcPct val="123000"/>
        </a:lnSpc>
        <a:spcBef>
          <a:spcPts val="600"/>
        </a:spcBef>
        <a:spcAft>
          <a:spcPts val="600"/>
        </a:spcAft>
        <a:buClr>
          <a:schemeClr val="accent1"/>
        </a:buClr>
        <a:buFont typeface="Arial" panose="020B0604020202020204" pitchFamily="34" charset="0"/>
        <a:buChar char="•"/>
        <a:defRPr sz="1600" kern="1200">
          <a:solidFill>
            <a:schemeClr val="accent6"/>
          </a:solidFill>
          <a:latin typeface="+mn-lt"/>
          <a:ea typeface="+mn-ea"/>
          <a:cs typeface="+mn-cs"/>
        </a:defRPr>
      </a:lvl3pPr>
      <a:lvl4pPr marL="1600200" indent="-228600" algn="l" defTabSz="914400" rtl="0" eaLnBrk="1" latinLnBrk="0" hangingPunct="1">
        <a:lnSpc>
          <a:spcPct val="123000"/>
        </a:lnSpc>
        <a:spcBef>
          <a:spcPts val="600"/>
        </a:spcBef>
        <a:spcAft>
          <a:spcPts val="600"/>
        </a:spcAft>
        <a:buClr>
          <a:schemeClr val="accent1"/>
        </a:buClr>
        <a:buFont typeface="Arial" panose="020B0604020202020204" pitchFamily="34" charset="0"/>
        <a:buChar char="•"/>
        <a:defRPr sz="1600" kern="1200">
          <a:solidFill>
            <a:schemeClr val="accent6"/>
          </a:solidFill>
          <a:latin typeface="+mn-lt"/>
          <a:ea typeface="+mn-ea"/>
          <a:cs typeface="+mn-cs"/>
        </a:defRPr>
      </a:lvl4pPr>
      <a:lvl5pPr marL="2057400" indent="-228600" algn="l" defTabSz="914400" rtl="0" eaLnBrk="1" latinLnBrk="0" hangingPunct="1">
        <a:lnSpc>
          <a:spcPct val="123000"/>
        </a:lnSpc>
        <a:spcBef>
          <a:spcPts val="600"/>
        </a:spcBef>
        <a:spcAft>
          <a:spcPts val="600"/>
        </a:spcAft>
        <a:buClr>
          <a:schemeClr val="accent1"/>
        </a:buClr>
        <a:buFont typeface="Arial" panose="020B0604020202020204" pitchFamily="34" charset="0"/>
        <a:buChar char="•"/>
        <a:defRPr sz="16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92" userDrawn="1">
          <p15:clr>
            <a:srgbClr val="F26B43"/>
          </p15:clr>
        </p15:guide>
        <p15:guide id="2" pos="7488" userDrawn="1">
          <p15:clr>
            <a:srgbClr val="F26B43"/>
          </p15:clr>
        </p15:guide>
        <p15:guide id="3" orient="horz" pos="4128" userDrawn="1">
          <p15:clr>
            <a:srgbClr val="F26B43"/>
          </p15:clr>
        </p15:guide>
        <p15:guide id="4" orient="horz" pos="192"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B2E97E-15DE-483A-BC27-7919C8F1AE1E}"/>
              </a:ext>
            </a:extLst>
          </p:cNvPr>
          <p:cNvSpPr>
            <a:spLocks noGrp="1"/>
          </p:cNvSpPr>
          <p:nvPr>
            <p:ph type="title"/>
          </p:nvPr>
        </p:nvSpPr>
        <p:spPr>
          <a:xfrm>
            <a:off x="304800" y="172857"/>
            <a:ext cx="11582400" cy="701731"/>
          </a:xfrm>
          <a:prstGeom prst="rect">
            <a:avLst/>
          </a:prstGeom>
        </p:spPr>
        <p:txBody>
          <a:bodyPr vert="horz" wrap="square" lIns="91440" tIns="45720" rIns="91440" bIns="45720" rtlCol="0" anchor="t">
            <a:normAutofit/>
          </a:bodyPr>
          <a:lstStyle/>
          <a:p>
            <a:r>
              <a:rPr lang="en-US"/>
              <a:t>CLICK TO EDIT MASTER TITLE STYLE</a:t>
            </a:r>
          </a:p>
        </p:txBody>
      </p:sp>
      <p:sp>
        <p:nvSpPr>
          <p:cNvPr id="3" name="Text Placeholder 2">
            <a:extLst>
              <a:ext uri="{FF2B5EF4-FFF2-40B4-BE49-F238E27FC236}">
                <a16:creationId xmlns:a16="http://schemas.microsoft.com/office/drawing/2014/main" id="{916DC98E-7479-4F84-A93B-DC74ECFC08FF}"/>
              </a:ext>
            </a:extLst>
          </p:cNvPr>
          <p:cNvSpPr>
            <a:spLocks noGrp="1"/>
          </p:cNvSpPr>
          <p:nvPr>
            <p:ph type="body" idx="1"/>
          </p:nvPr>
        </p:nvSpPr>
        <p:spPr>
          <a:xfrm>
            <a:off x="304799" y="2085975"/>
            <a:ext cx="11582399" cy="3705223"/>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27" name="Straight Connector 26">
            <a:extLst>
              <a:ext uri="{FF2B5EF4-FFF2-40B4-BE49-F238E27FC236}">
                <a16:creationId xmlns:a16="http://schemas.microsoft.com/office/drawing/2014/main" id="{43BF3AD1-F051-48A5-AB7D-BDA84812B4BB}"/>
              </a:ext>
            </a:extLst>
          </p:cNvPr>
          <p:cNvCxnSpPr/>
          <p:nvPr userDrawn="1"/>
        </p:nvCxnSpPr>
        <p:spPr>
          <a:xfrm>
            <a:off x="396691" y="957194"/>
            <a:ext cx="597962" cy="0"/>
          </a:xfrm>
          <a:prstGeom prst="line">
            <a:avLst/>
          </a:prstGeom>
          <a:ln w="76200">
            <a:solidFill>
              <a:srgbClr val="EC5153"/>
            </a:solidFill>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9799997D-9151-4456-8CAB-50AC1F60D7A4}"/>
              </a:ext>
            </a:extLst>
          </p:cNvPr>
          <p:cNvGrpSpPr/>
          <p:nvPr userDrawn="1"/>
        </p:nvGrpSpPr>
        <p:grpSpPr>
          <a:xfrm>
            <a:off x="304801" y="6126480"/>
            <a:ext cx="11582400" cy="426715"/>
            <a:chOff x="304801" y="6126480"/>
            <a:chExt cx="11582400" cy="426715"/>
          </a:xfrm>
        </p:grpSpPr>
        <p:sp>
          <p:nvSpPr>
            <p:cNvPr id="28" name="Rectangle 27">
              <a:extLst>
                <a:ext uri="{FF2B5EF4-FFF2-40B4-BE49-F238E27FC236}">
                  <a16:creationId xmlns:a16="http://schemas.microsoft.com/office/drawing/2014/main" id="{953E2499-F978-4E01-86C9-1D087E586B53}"/>
                </a:ext>
              </a:extLst>
            </p:cNvPr>
            <p:cNvSpPr/>
            <p:nvPr userDrawn="1"/>
          </p:nvSpPr>
          <p:spPr>
            <a:xfrm>
              <a:off x="304801" y="6126480"/>
              <a:ext cx="11582400" cy="426715"/>
            </a:xfrm>
            <a:prstGeom prst="rect">
              <a:avLst/>
            </a:prstGeom>
            <a:solidFill>
              <a:srgbClr val="1A4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9" name="Graphic 28">
              <a:extLst>
                <a:ext uri="{FF2B5EF4-FFF2-40B4-BE49-F238E27FC236}">
                  <a16:creationId xmlns:a16="http://schemas.microsoft.com/office/drawing/2014/main" id="{F24C7791-83CB-425B-A392-60C4676C8977}"/>
                </a:ext>
              </a:extLst>
            </p:cNvPr>
            <p:cNvPicPr>
              <a:picLocks noChangeAspect="1"/>
            </p:cNvPicPr>
            <p:nvPr userDrawn="1"/>
          </p:nvPicPr>
          <p:blipFill>
            <a:blip r:embed="rId53">
              <a:extLst>
                <a:ext uri="{96DAC541-7B7A-43D3-8B79-37D633B846F1}">
                  <asvg:svgBlip xmlns:asvg="http://schemas.microsoft.com/office/drawing/2016/SVG/main" r:embed="rId54"/>
                </a:ext>
              </a:extLst>
            </a:blip>
            <a:stretch>
              <a:fillRect/>
            </a:stretch>
          </p:blipFill>
          <p:spPr>
            <a:xfrm>
              <a:off x="10818536" y="6181797"/>
              <a:ext cx="744012" cy="316080"/>
            </a:xfrm>
            <a:prstGeom prst="rect">
              <a:avLst/>
            </a:prstGeom>
          </p:spPr>
        </p:pic>
        <p:cxnSp>
          <p:nvCxnSpPr>
            <p:cNvPr id="31" name="Straight Connector 30">
              <a:extLst>
                <a:ext uri="{FF2B5EF4-FFF2-40B4-BE49-F238E27FC236}">
                  <a16:creationId xmlns:a16="http://schemas.microsoft.com/office/drawing/2014/main" id="{174664AB-B457-4A4B-8D7F-46B20E66F28D}"/>
                </a:ext>
              </a:extLst>
            </p:cNvPr>
            <p:cNvCxnSpPr>
              <a:cxnSpLocks/>
            </p:cNvCxnSpPr>
            <p:nvPr userDrawn="1"/>
          </p:nvCxnSpPr>
          <p:spPr>
            <a:xfrm>
              <a:off x="10490857"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DB490B93-C18D-4D67-8A52-86F2EF210033}"/>
                </a:ext>
              </a:extLst>
            </p:cNvPr>
            <p:cNvCxnSpPr>
              <a:cxnSpLocks/>
            </p:cNvCxnSpPr>
            <p:nvPr userDrawn="1"/>
          </p:nvCxnSpPr>
          <p:spPr>
            <a:xfrm>
              <a:off x="9523015"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grpSp>
      <p:sp>
        <p:nvSpPr>
          <p:cNvPr id="4" name="Date Placeholder 3">
            <a:extLst>
              <a:ext uri="{FF2B5EF4-FFF2-40B4-BE49-F238E27FC236}">
                <a16:creationId xmlns:a16="http://schemas.microsoft.com/office/drawing/2014/main" id="{3FAEE57A-77BE-438D-9286-6127CD6E56F9}"/>
              </a:ext>
            </a:extLst>
          </p:cNvPr>
          <p:cNvSpPr>
            <a:spLocks noGrp="1"/>
          </p:cNvSpPr>
          <p:nvPr>
            <p:ph type="dt" sz="half" idx="2"/>
          </p:nvPr>
        </p:nvSpPr>
        <p:spPr>
          <a:xfrm>
            <a:off x="8382000" y="6157275"/>
            <a:ext cx="977175" cy="365125"/>
          </a:xfrm>
          <a:prstGeom prst="rect">
            <a:avLst/>
          </a:prstGeom>
        </p:spPr>
        <p:txBody>
          <a:bodyPr vert="horz" lIns="91440" tIns="45720" rIns="91440" bIns="45720" rtlCol="0" anchor="ctr"/>
          <a:lstStyle>
            <a:lvl1pPr algn="r">
              <a:defRPr sz="1200">
                <a:solidFill>
                  <a:schemeClr val="bg1"/>
                </a:solidFill>
              </a:defRPr>
            </a:lvl1pPr>
          </a:lstStyle>
          <a:p>
            <a:fld id="{FC802E70-D219-4F36-950D-FFA7642EF6F3}" type="datetime1">
              <a:rPr lang="en-US" smtClean="0"/>
              <a:t>4/22/2024</a:t>
            </a:fld>
            <a:endParaRPr lang="en-US"/>
          </a:p>
        </p:txBody>
      </p:sp>
      <p:sp>
        <p:nvSpPr>
          <p:cNvPr id="5" name="Footer Placeholder 4">
            <a:extLst>
              <a:ext uri="{FF2B5EF4-FFF2-40B4-BE49-F238E27FC236}">
                <a16:creationId xmlns:a16="http://schemas.microsoft.com/office/drawing/2014/main" id="{777BCE5C-2F54-4920-9F7A-D0ABAFE3C9E2}"/>
              </a:ext>
            </a:extLst>
          </p:cNvPr>
          <p:cNvSpPr>
            <a:spLocks noGrp="1"/>
          </p:cNvSpPr>
          <p:nvPr>
            <p:ph type="ftr" sz="quarter" idx="3"/>
          </p:nvPr>
        </p:nvSpPr>
        <p:spPr>
          <a:xfrm>
            <a:off x="476320" y="6157275"/>
            <a:ext cx="7741840" cy="365125"/>
          </a:xfrm>
          <a:prstGeom prst="rect">
            <a:avLst/>
          </a:prstGeom>
        </p:spPr>
        <p:txBody>
          <a:bodyPr vert="horz" lIns="91440" tIns="45720" rIns="91440" bIns="45720" rtlCol="0" anchor="ctr"/>
          <a:lstStyle>
            <a:lvl1pPr algn="l">
              <a:defRPr sz="1200">
                <a:solidFill>
                  <a:schemeClr val="bg1"/>
                </a:solidFill>
              </a:defRPr>
            </a:lvl1pPr>
          </a:lstStyle>
          <a:p>
            <a:r>
              <a:rPr lang="en-US"/>
              <a:t>Lorem ipsum dolor sit amet, consectetur adipiscing elit, sed do eiusmod tempor incididunt ut labore et dolore.</a:t>
            </a:r>
          </a:p>
        </p:txBody>
      </p:sp>
      <p:sp>
        <p:nvSpPr>
          <p:cNvPr id="6" name="Slide Number Placeholder 5">
            <a:extLst>
              <a:ext uri="{FF2B5EF4-FFF2-40B4-BE49-F238E27FC236}">
                <a16:creationId xmlns:a16="http://schemas.microsoft.com/office/drawing/2014/main" id="{5914C59B-F619-47F9-85E1-B0EA8C4B58B4}"/>
              </a:ext>
            </a:extLst>
          </p:cNvPr>
          <p:cNvSpPr>
            <a:spLocks noGrp="1"/>
          </p:cNvSpPr>
          <p:nvPr>
            <p:ph type="sldNum" sz="quarter" idx="4"/>
          </p:nvPr>
        </p:nvSpPr>
        <p:spPr>
          <a:xfrm>
            <a:off x="9719988" y="6170673"/>
            <a:ext cx="586986" cy="338328"/>
          </a:xfrm>
          <a:prstGeom prst="rect">
            <a:avLst/>
          </a:prstGeom>
        </p:spPr>
        <p:txBody>
          <a:bodyPr vert="horz" lIns="91440" tIns="45720" rIns="91440" bIns="45720" rtlCol="0" anchor="ctr"/>
          <a:lstStyle>
            <a:lvl1pPr algn="ctr">
              <a:defRPr sz="1600">
                <a:solidFill>
                  <a:schemeClr val="bg1"/>
                </a:solidFill>
              </a:defRPr>
            </a:lvl1pPr>
          </a:lstStyle>
          <a:p>
            <a:fld id="{F477D24C-55BC-4150-BC77-7526DE4131D6}" type="slidenum">
              <a:rPr lang="en-US" smtClean="0"/>
              <a:pPr/>
              <a:t>‹#›</a:t>
            </a:fld>
            <a:endParaRPr lang="en-US"/>
          </a:p>
        </p:txBody>
      </p:sp>
    </p:spTree>
    <p:extLst>
      <p:ext uri="{BB962C8B-B14F-4D97-AF65-F5344CB8AC3E}">
        <p14:creationId xmlns:p14="http://schemas.microsoft.com/office/powerpoint/2010/main" val="2100755069"/>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 id="2147483782" r:id="rId12"/>
    <p:sldLayoutId id="2147483783" r:id="rId13"/>
    <p:sldLayoutId id="2147483784" r:id="rId14"/>
    <p:sldLayoutId id="2147483785" r:id="rId15"/>
    <p:sldLayoutId id="2147483786" r:id="rId16"/>
    <p:sldLayoutId id="2147483787" r:id="rId17"/>
    <p:sldLayoutId id="2147483788" r:id="rId18"/>
    <p:sldLayoutId id="2147483789" r:id="rId19"/>
    <p:sldLayoutId id="2147483790" r:id="rId20"/>
    <p:sldLayoutId id="2147483791" r:id="rId21"/>
    <p:sldLayoutId id="2147483792" r:id="rId22"/>
    <p:sldLayoutId id="2147483793" r:id="rId23"/>
    <p:sldLayoutId id="2147483794" r:id="rId24"/>
    <p:sldLayoutId id="2147483795" r:id="rId25"/>
    <p:sldLayoutId id="2147483796" r:id="rId26"/>
    <p:sldLayoutId id="2147483797" r:id="rId27"/>
    <p:sldLayoutId id="2147483798" r:id="rId28"/>
    <p:sldLayoutId id="2147483799" r:id="rId29"/>
    <p:sldLayoutId id="2147483800" r:id="rId30"/>
    <p:sldLayoutId id="2147483801" r:id="rId31"/>
    <p:sldLayoutId id="2147483802" r:id="rId32"/>
    <p:sldLayoutId id="2147483803" r:id="rId33"/>
    <p:sldLayoutId id="2147483804" r:id="rId34"/>
    <p:sldLayoutId id="2147483805" r:id="rId35"/>
    <p:sldLayoutId id="2147483806" r:id="rId36"/>
    <p:sldLayoutId id="2147483807" r:id="rId37"/>
    <p:sldLayoutId id="2147483808" r:id="rId38"/>
    <p:sldLayoutId id="2147483809" r:id="rId39"/>
    <p:sldLayoutId id="2147483810" r:id="rId40"/>
    <p:sldLayoutId id="2147483811" r:id="rId41"/>
    <p:sldLayoutId id="2147483812" r:id="rId42"/>
    <p:sldLayoutId id="2147483813" r:id="rId43"/>
    <p:sldLayoutId id="2147483814" r:id="rId44"/>
    <p:sldLayoutId id="2147483815" r:id="rId45"/>
    <p:sldLayoutId id="2147483816" r:id="rId46"/>
    <p:sldLayoutId id="2147483817" r:id="rId47"/>
    <p:sldLayoutId id="2147483818" r:id="rId48"/>
    <p:sldLayoutId id="2147483819" r:id="rId49"/>
    <p:sldLayoutId id="2147483820" r:id="rId50"/>
    <p:sldLayoutId id="2147483821" r:id="rId51"/>
  </p:sldLayoutIdLst>
  <p:hf hdr="0" dt="0"/>
  <p:txStyles>
    <p:titleStyle>
      <a:lvl1pPr algn="l" defTabSz="914400" rtl="0" eaLnBrk="1" latinLnBrk="0" hangingPunct="1">
        <a:lnSpc>
          <a:spcPct val="90000"/>
        </a:lnSpc>
        <a:spcBef>
          <a:spcPct val="0"/>
        </a:spcBef>
        <a:buNone/>
        <a:defRPr sz="4400" kern="1200">
          <a:solidFill>
            <a:schemeClr val="accent2"/>
          </a:solidFill>
          <a:latin typeface="+mj-lt"/>
          <a:ea typeface="+mj-ea"/>
          <a:cs typeface="+mj-cs"/>
        </a:defRPr>
      </a:lvl1pPr>
    </p:titleStyle>
    <p:bodyStyle>
      <a:lvl1pPr marL="228600" indent="-228600" algn="l" defTabSz="914400" rtl="0" eaLnBrk="1" latinLnBrk="0" hangingPunct="1">
        <a:lnSpc>
          <a:spcPct val="123000"/>
        </a:lnSpc>
        <a:spcBef>
          <a:spcPts val="600"/>
        </a:spcBef>
        <a:spcAft>
          <a:spcPts val="600"/>
        </a:spcAft>
        <a:buClr>
          <a:schemeClr val="accent1"/>
        </a:buClr>
        <a:buFont typeface="Arial" panose="020B0604020202020204" pitchFamily="34" charset="0"/>
        <a:buChar char="•"/>
        <a:defRPr sz="1600" kern="1200">
          <a:solidFill>
            <a:schemeClr val="accent6"/>
          </a:solidFill>
          <a:latin typeface="+mn-lt"/>
          <a:ea typeface="+mn-ea"/>
          <a:cs typeface="+mn-cs"/>
        </a:defRPr>
      </a:lvl1pPr>
      <a:lvl2pPr marL="685800" indent="-228600" algn="l" defTabSz="914400" rtl="0" eaLnBrk="1" latinLnBrk="0" hangingPunct="1">
        <a:lnSpc>
          <a:spcPct val="123000"/>
        </a:lnSpc>
        <a:spcBef>
          <a:spcPts val="600"/>
        </a:spcBef>
        <a:spcAft>
          <a:spcPts val="600"/>
        </a:spcAft>
        <a:buClr>
          <a:schemeClr val="accent1"/>
        </a:buClr>
        <a:buFont typeface="Arial" panose="020B0604020202020204" pitchFamily="34" charset="0"/>
        <a:buChar char="•"/>
        <a:defRPr sz="1600" kern="1200">
          <a:solidFill>
            <a:schemeClr val="accent6"/>
          </a:solidFill>
          <a:latin typeface="+mn-lt"/>
          <a:ea typeface="+mn-ea"/>
          <a:cs typeface="+mn-cs"/>
        </a:defRPr>
      </a:lvl2pPr>
      <a:lvl3pPr marL="1143000" indent="-228600" algn="l" defTabSz="914400" rtl="0" eaLnBrk="1" latinLnBrk="0" hangingPunct="1">
        <a:lnSpc>
          <a:spcPct val="123000"/>
        </a:lnSpc>
        <a:spcBef>
          <a:spcPts val="600"/>
        </a:spcBef>
        <a:spcAft>
          <a:spcPts val="600"/>
        </a:spcAft>
        <a:buClr>
          <a:schemeClr val="accent1"/>
        </a:buClr>
        <a:buFont typeface="Arial" panose="020B0604020202020204" pitchFamily="34" charset="0"/>
        <a:buChar char="•"/>
        <a:defRPr sz="1600" kern="1200">
          <a:solidFill>
            <a:schemeClr val="accent6"/>
          </a:solidFill>
          <a:latin typeface="+mn-lt"/>
          <a:ea typeface="+mn-ea"/>
          <a:cs typeface="+mn-cs"/>
        </a:defRPr>
      </a:lvl3pPr>
      <a:lvl4pPr marL="1600200" indent="-228600" algn="l" defTabSz="914400" rtl="0" eaLnBrk="1" latinLnBrk="0" hangingPunct="1">
        <a:lnSpc>
          <a:spcPct val="123000"/>
        </a:lnSpc>
        <a:spcBef>
          <a:spcPts val="600"/>
        </a:spcBef>
        <a:spcAft>
          <a:spcPts val="600"/>
        </a:spcAft>
        <a:buClr>
          <a:schemeClr val="accent1"/>
        </a:buClr>
        <a:buFont typeface="Arial" panose="020B0604020202020204" pitchFamily="34" charset="0"/>
        <a:buChar char="•"/>
        <a:defRPr sz="1600" kern="1200">
          <a:solidFill>
            <a:schemeClr val="accent6"/>
          </a:solidFill>
          <a:latin typeface="+mn-lt"/>
          <a:ea typeface="+mn-ea"/>
          <a:cs typeface="+mn-cs"/>
        </a:defRPr>
      </a:lvl4pPr>
      <a:lvl5pPr marL="2057400" indent="-228600" algn="l" defTabSz="914400" rtl="0" eaLnBrk="1" latinLnBrk="0" hangingPunct="1">
        <a:lnSpc>
          <a:spcPct val="123000"/>
        </a:lnSpc>
        <a:spcBef>
          <a:spcPts val="600"/>
        </a:spcBef>
        <a:spcAft>
          <a:spcPts val="600"/>
        </a:spcAft>
        <a:buClr>
          <a:schemeClr val="accent1"/>
        </a:buClr>
        <a:buFont typeface="Arial" panose="020B0604020202020204" pitchFamily="34" charset="0"/>
        <a:buChar char="•"/>
        <a:defRPr sz="16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92" userDrawn="1">
          <p15:clr>
            <a:srgbClr val="F26B43"/>
          </p15:clr>
        </p15:guide>
        <p15:guide id="2" pos="7488" userDrawn="1">
          <p15:clr>
            <a:srgbClr val="F26B43"/>
          </p15:clr>
        </p15:guide>
        <p15:guide id="3" orient="horz" pos="4128" userDrawn="1">
          <p15:clr>
            <a:srgbClr val="F26B43"/>
          </p15:clr>
        </p15:guide>
        <p15:guide id="4" orient="horz" pos="192"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39.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0.xml"/><Relationship Id="rId5" Type="http://schemas.openxmlformats.org/officeDocument/2006/relationships/image" Target="../media/image2.sv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30.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Layout" Target="../slideLayouts/slideLayout30.xml"/><Relationship Id="rId4" Type="http://schemas.openxmlformats.org/officeDocument/2006/relationships/image" Target="../media/image2.sv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Layout" Target="../slideLayouts/slideLayout30.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2.svg"/></Relationships>
</file>

<file path=ppt/slides/_rels/slide23.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30.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Layout" Target="../slideLayouts/slideLayout30.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2.sv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Layout" Target="../slideLayouts/slideLayout30.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2.svg"/></Relationships>
</file>

<file path=ppt/slides/_rels/slide26.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30.xml"/></Relationships>
</file>

<file path=ppt/slides/_rels/slide27.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30.xml"/></Relationships>
</file>

<file path=ppt/slides/_rels/slide28.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30.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Layout" Target="../slideLayouts/slideLayout30.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2.svg"/></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0.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0.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7.png"/><Relationship Id="rId1" Type="http://schemas.openxmlformats.org/officeDocument/2006/relationships/slideLayout" Target="../slideLayouts/slideLayout30.xml"/><Relationship Id="rId4" Type="http://schemas.openxmlformats.org/officeDocument/2006/relationships/image" Target="../media/image16.svg"/></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7.png"/><Relationship Id="rId1" Type="http://schemas.openxmlformats.org/officeDocument/2006/relationships/slideLayout" Target="../slideLayouts/slideLayout30.xml"/><Relationship Id="rId4" Type="http://schemas.openxmlformats.org/officeDocument/2006/relationships/image" Target="../media/image16.sv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png"/><Relationship Id="rId1" Type="http://schemas.openxmlformats.org/officeDocument/2006/relationships/slideLayout" Target="../slideLayouts/slideLayout30.xml"/><Relationship Id="rId4" Type="http://schemas.openxmlformats.org/officeDocument/2006/relationships/image" Target="../media/image2.sv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png"/><Relationship Id="rId1" Type="http://schemas.openxmlformats.org/officeDocument/2006/relationships/slideLayout" Target="../slideLayouts/slideLayout30.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2.svg"/></Relationships>
</file>

<file path=ppt/slides/_rels/slide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0.xml"/></Relationships>
</file>

<file path=ppt/slides/_rels/slide3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0.xml"/></Relationships>
</file>

<file path=ppt/slides/_rels/slide3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0.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2.png"/><Relationship Id="rId1" Type="http://schemas.openxmlformats.org/officeDocument/2006/relationships/slideLayout" Target="../slideLayouts/slideLayout30.xml"/><Relationship Id="rId4" Type="http://schemas.openxmlformats.org/officeDocument/2006/relationships/image" Target="../media/image2.svg"/></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3.png"/><Relationship Id="rId1" Type="http://schemas.openxmlformats.org/officeDocument/2006/relationships/slideLayout" Target="../slideLayouts/slideLayout30.xml"/><Relationship Id="rId4" Type="http://schemas.openxmlformats.org/officeDocument/2006/relationships/image" Target="../media/image2.sv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40.xml.rels><?xml version="1.0" encoding="UTF-8" standalone="yes"?>
<Relationships xmlns="http://schemas.openxmlformats.org/package/2006/relationships"><Relationship Id="rId8" Type="http://schemas.openxmlformats.org/officeDocument/2006/relationships/image" Target="../media/image27.svg"/><Relationship Id="rId13" Type="http://schemas.openxmlformats.org/officeDocument/2006/relationships/image" Target="../media/image32.png"/><Relationship Id="rId18" Type="http://schemas.openxmlformats.org/officeDocument/2006/relationships/image" Target="../media/image37.svg"/><Relationship Id="rId26" Type="http://schemas.openxmlformats.org/officeDocument/2006/relationships/image" Target="../media/image45.svg"/><Relationship Id="rId3" Type="http://schemas.openxmlformats.org/officeDocument/2006/relationships/image" Target="../media/image2.svg"/><Relationship Id="rId21" Type="http://schemas.openxmlformats.org/officeDocument/2006/relationships/image" Target="../media/image40.png"/><Relationship Id="rId7" Type="http://schemas.openxmlformats.org/officeDocument/2006/relationships/image" Target="../media/image26.png"/><Relationship Id="rId12" Type="http://schemas.openxmlformats.org/officeDocument/2006/relationships/image" Target="../media/image31.svg"/><Relationship Id="rId17" Type="http://schemas.openxmlformats.org/officeDocument/2006/relationships/image" Target="../media/image36.png"/><Relationship Id="rId25" Type="http://schemas.openxmlformats.org/officeDocument/2006/relationships/image" Target="../media/image44.png"/><Relationship Id="rId2" Type="http://schemas.openxmlformats.org/officeDocument/2006/relationships/image" Target="../media/image1.png"/><Relationship Id="rId16" Type="http://schemas.openxmlformats.org/officeDocument/2006/relationships/image" Target="../media/image35.svg"/><Relationship Id="rId20" Type="http://schemas.openxmlformats.org/officeDocument/2006/relationships/image" Target="../media/image39.svg"/><Relationship Id="rId1" Type="http://schemas.openxmlformats.org/officeDocument/2006/relationships/slideLayout" Target="../slideLayouts/slideLayout133.xml"/><Relationship Id="rId6" Type="http://schemas.openxmlformats.org/officeDocument/2006/relationships/hyperlink" Target="https://ride.ri.gov/sites/g/files/xkgbur806/files/2024-03/School%20Accountability%20Report%20Card%20Organizer_Feb2024.pdf" TargetMode="External"/><Relationship Id="rId11" Type="http://schemas.openxmlformats.org/officeDocument/2006/relationships/image" Target="../media/image30.png"/><Relationship Id="rId24" Type="http://schemas.openxmlformats.org/officeDocument/2006/relationships/image" Target="../media/image43.svg"/><Relationship Id="rId5" Type="http://schemas.openxmlformats.org/officeDocument/2006/relationships/image" Target="../media/image25.svg"/><Relationship Id="rId15" Type="http://schemas.openxmlformats.org/officeDocument/2006/relationships/image" Target="../media/image34.png"/><Relationship Id="rId23" Type="http://schemas.openxmlformats.org/officeDocument/2006/relationships/image" Target="../media/image42.png"/><Relationship Id="rId28" Type="http://schemas.openxmlformats.org/officeDocument/2006/relationships/image" Target="../media/image47.svg"/><Relationship Id="rId10" Type="http://schemas.openxmlformats.org/officeDocument/2006/relationships/image" Target="../media/image29.svg"/><Relationship Id="rId19" Type="http://schemas.openxmlformats.org/officeDocument/2006/relationships/image" Target="../media/image38.png"/><Relationship Id="rId4" Type="http://schemas.openxmlformats.org/officeDocument/2006/relationships/image" Target="../media/image24.png"/><Relationship Id="rId9" Type="http://schemas.openxmlformats.org/officeDocument/2006/relationships/image" Target="../media/image28.png"/><Relationship Id="rId14" Type="http://schemas.openxmlformats.org/officeDocument/2006/relationships/image" Target="../media/image33.svg"/><Relationship Id="rId22" Type="http://schemas.openxmlformats.org/officeDocument/2006/relationships/image" Target="../media/image41.svg"/><Relationship Id="rId27" Type="http://schemas.openxmlformats.org/officeDocument/2006/relationships/image" Target="../media/image46.png"/></Relationships>
</file>

<file path=ppt/slides/_rels/slide41.xml.rels><?xml version="1.0" encoding="UTF-8" standalone="yes"?>
<Relationships xmlns="http://schemas.openxmlformats.org/package/2006/relationships"><Relationship Id="rId8" Type="http://schemas.openxmlformats.org/officeDocument/2006/relationships/hyperlink" Target="https://ride.ri.gov/sites/g/files/xkgbur806/files/2023-11/EAA%20Guidance%20Document%202223.pdf" TargetMode="External"/><Relationship Id="rId3" Type="http://schemas.openxmlformats.org/officeDocument/2006/relationships/hyperlink" Target="https://doi-org.umasslowell.idm.oclc.org/10.1177/016146812012200501" TargetMode="External"/><Relationship Id="rId7" Type="http://schemas.openxmlformats.org/officeDocument/2006/relationships/hyperlink" Target="https://ride.ri.gov/sites/g/files/xkgbur806/files/2023-04/RIDE_School_Improvement_Teams_Guidance.pdf" TargetMode="External"/><Relationship Id="rId2" Type="http://schemas.openxmlformats.org/officeDocument/2006/relationships/hyperlink" Target="https://doi-org.umasslowell.idm.oclc.org/10.1016/j.learninstruc.2022.101718" TargetMode="External"/><Relationship Id="rId1" Type="http://schemas.openxmlformats.org/officeDocument/2006/relationships/slideLayout" Target="../slideLayouts/slideLayout12.xml"/><Relationship Id="rId6" Type="http://schemas.openxmlformats.org/officeDocument/2006/relationships/hyperlink" Target="https://ride.ri.gov/sites/g/files/xkgbur806/files/2024-03/SIP%20FAQ%20-%20version%203_3.18.24.pdf" TargetMode="External"/><Relationship Id="rId5" Type="http://schemas.openxmlformats.org/officeDocument/2006/relationships/hyperlink" Target="https://ride.ri.gov/inside-ride/ride-offices/school-and-district-improvement" TargetMode="External"/><Relationship Id="rId4" Type="http://schemas.openxmlformats.org/officeDocument/2006/relationships/hyperlink" Target="https://www.phys.ksu.edu/ksuper/seminar/Gutierrez08.pdf" TargetMode="External"/><Relationship Id="rId9" Type="http://schemas.openxmlformats.org/officeDocument/2006/relationships/hyperlink" Target="https://ride.ri.gov/sites/g/files/xkgbur806/files/2024-03/School%20Accountability%20Report%20Card%20Organizer_Feb2024.pdf"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AAD58-BE50-3FE1-CDC0-1690ECF23906}"/>
              </a:ext>
            </a:extLst>
          </p:cNvPr>
          <p:cNvSpPr>
            <a:spLocks noGrp="1"/>
          </p:cNvSpPr>
          <p:nvPr>
            <p:ph type="title"/>
          </p:nvPr>
        </p:nvSpPr>
        <p:spPr>
          <a:xfrm>
            <a:off x="3183179" y="1988905"/>
            <a:ext cx="5813512" cy="1311128"/>
          </a:xfrm>
        </p:spPr>
        <p:txBody>
          <a:bodyPr>
            <a:normAutofit/>
          </a:bodyPr>
          <a:lstStyle/>
          <a:p>
            <a:r>
              <a:rPr lang="en-US"/>
              <a:t>School Improvement Plan </a:t>
            </a:r>
            <a:br>
              <a:rPr lang="en-US"/>
            </a:br>
            <a:r>
              <a:rPr lang="en-US"/>
              <a:t>Review &amp; Feedback</a:t>
            </a:r>
          </a:p>
        </p:txBody>
      </p:sp>
      <p:sp>
        <p:nvSpPr>
          <p:cNvPr id="4" name="Text Placeholder 2">
            <a:extLst>
              <a:ext uri="{FF2B5EF4-FFF2-40B4-BE49-F238E27FC236}">
                <a16:creationId xmlns:a16="http://schemas.microsoft.com/office/drawing/2014/main" id="{0F9B93C5-50A2-C1D1-85EE-3730EF29A72D}"/>
              </a:ext>
            </a:extLst>
          </p:cNvPr>
          <p:cNvSpPr>
            <a:spLocks noGrp="1"/>
          </p:cNvSpPr>
          <p:nvPr>
            <p:ph type="body" idx="1"/>
          </p:nvPr>
        </p:nvSpPr>
        <p:spPr>
          <a:xfrm>
            <a:off x="3556635" y="4092229"/>
            <a:ext cx="5074920" cy="1581912"/>
          </a:xfrm>
        </p:spPr>
        <p:txBody>
          <a:bodyPr vert="horz" lIns="91440" tIns="45720" rIns="91440" bIns="45720" rtlCol="0" anchor="t">
            <a:noAutofit/>
          </a:bodyPr>
          <a:lstStyle/>
          <a:p>
            <a:r>
              <a:rPr lang="en-US"/>
              <a:t>Using the Review Tool</a:t>
            </a:r>
          </a:p>
          <a:p>
            <a:r>
              <a:rPr lang="en-US"/>
              <a:t>April 2024</a:t>
            </a:r>
          </a:p>
        </p:txBody>
      </p:sp>
      <p:sp>
        <p:nvSpPr>
          <p:cNvPr id="3" name="TextBox 2">
            <a:extLst>
              <a:ext uri="{FF2B5EF4-FFF2-40B4-BE49-F238E27FC236}">
                <a16:creationId xmlns:a16="http://schemas.microsoft.com/office/drawing/2014/main" id="{6110E871-1D6A-3ECE-60AC-C68C87ED7C7B}"/>
              </a:ext>
            </a:extLst>
          </p:cNvPr>
          <p:cNvSpPr txBox="1"/>
          <p:nvPr/>
        </p:nvSpPr>
        <p:spPr>
          <a:xfrm>
            <a:off x="2635709" y="361405"/>
            <a:ext cx="6926132" cy="1354217"/>
          </a:xfrm>
          <a:prstGeom prst="rect">
            <a:avLst/>
          </a:prstGeom>
          <a:solidFill>
            <a:schemeClr val="accent4">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spcBef>
                <a:spcPts val="600"/>
              </a:spcBef>
              <a:spcAft>
                <a:spcPts val="600"/>
              </a:spcAft>
            </a:pPr>
            <a:r>
              <a:rPr lang="en-US" sz="2400" b="1" dirty="0">
                <a:solidFill>
                  <a:srgbClr val="C00000"/>
                </a:solidFill>
                <a:latin typeface="Calibri"/>
                <a:ea typeface="Calibri"/>
                <a:cs typeface="Calibri"/>
              </a:rPr>
              <a:t>Important Note for the Deck Use: </a:t>
            </a:r>
            <a:endParaRPr lang="en-US">
              <a:solidFill>
                <a:srgbClr val="000000"/>
              </a:solidFill>
              <a:latin typeface="Franklin Gothic Book"/>
              <a:ea typeface="Calibri"/>
              <a:cs typeface="Calibri"/>
            </a:endParaRPr>
          </a:p>
          <a:p>
            <a:pPr algn="ctr">
              <a:spcBef>
                <a:spcPts val="600"/>
              </a:spcBef>
              <a:spcAft>
                <a:spcPts val="600"/>
              </a:spcAft>
            </a:pPr>
            <a:r>
              <a:rPr lang="en-US" sz="2400" b="1" dirty="0">
                <a:solidFill>
                  <a:srgbClr val="C00000"/>
                </a:solidFill>
                <a:latin typeface="Calibri"/>
                <a:ea typeface="Calibri"/>
                <a:cs typeface="Calibri"/>
              </a:rPr>
              <a:t>Please use in PRESENTATION VIEW as the animations are an essential part of the overview.</a:t>
            </a:r>
          </a:p>
        </p:txBody>
      </p:sp>
    </p:spTree>
    <p:extLst>
      <p:ext uri="{BB962C8B-B14F-4D97-AF65-F5344CB8AC3E}">
        <p14:creationId xmlns:p14="http://schemas.microsoft.com/office/powerpoint/2010/main" val="31076268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F418E-D9D2-EC95-B628-70B109C7B6BC}"/>
              </a:ext>
            </a:extLst>
          </p:cNvPr>
          <p:cNvSpPr>
            <a:spLocks noGrp="1"/>
          </p:cNvSpPr>
          <p:nvPr>
            <p:ph type="title"/>
          </p:nvPr>
        </p:nvSpPr>
        <p:spPr>
          <a:xfrm>
            <a:off x="304800" y="0"/>
            <a:ext cx="11582400" cy="701731"/>
          </a:xfrm>
        </p:spPr>
        <p:txBody>
          <a:bodyPr>
            <a:noAutofit/>
          </a:bodyPr>
          <a:lstStyle/>
          <a:p>
            <a:r>
              <a:rPr lang="en-US" sz="3600" b="1">
                <a:solidFill>
                  <a:srgbClr val="002060"/>
                </a:solidFill>
                <a:latin typeface="Calibri" panose="020F0502020204030204" pitchFamily="34" charset="0"/>
                <a:cs typeface="Calibri" panose="020F0502020204030204" pitchFamily="34" charset="0"/>
              </a:rPr>
              <a:t>Review and Feedback Tool Components &amp; Brief Descriptions</a:t>
            </a:r>
          </a:p>
        </p:txBody>
      </p:sp>
      <p:graphicFrame>
        <p:nvGraphicFramePr>
          <p:cNvPr id="7" name="Diagram 7">
            <a:extLst>
              <a:ext uri="{FF2B5EF4-FFF2-40B4-BE49-F238E27FC236}">
                <a16:creationId xmlns:a16="http://schemas.microsoft.com/office/drawing/2014/main" id="{675F2C0B-759C-6006-0667-74BAD222E7E5}"/>
              </a:ext>
            </a:extLst>
          </p:cNvPr>
          <p:cNvGraphicFramePr>
            <a:graphicFrameLocks noGrp="1"/>
          </p:cNvGraphicFramePr>
          <p:nvPr>
            <p:ph idx="1"/>
            <p:extLst>
              <p:ext uri="{D42A27DB-BD31-4B8C-83A1-F6EECF244321}">
                <p14:modId xmlns:p14="http://schemas.microsoft.com/office/powerpoint/2010/main" val="2707945195"/>
              </p:ext>
            </p:extLst>
          </p:nvPr>
        </p:nvGraphicFramePr>
        <p:xfrm>
          <a:off x="304800" y="1036320"/>
          <a:ext cx="11582400" cy="49600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a:extLst>
              <a:ext uri="{FF2B5EF4-FFF2-40B4-BE49-F238E27FC236}">
                <a16:creationId xmlns:a16="http://schemas.microsoft.com/office/drawing/2014/main" id="{1204A4B4-28CC-34B4-404A-379F7ADE787D}"/>
              </a:ext>
            </a:extLst>
          </p:cNvPr>
          <p:cNvSpPr>
            <a:spLocks noGrp="1"/>
          </p:cNvSpPr>
          <p:nvPr>
            <p:ph type="sldNum" sz="quarter" idx="12"/>
          </p:nvPr>
        </p:nvSpPr>
        <p:spPr/>
        <p:txBody>
          <a:bodyPr/>
          <a:lstStyle/>
          <a:p>
            <a:fld id="{F477D24C-55BC-4150-BC77-7526DE4131D6}" type="slidenum">
              <a:rPr lang="en-US" smtClean="0"/>
              <a:t>10</a:t>
            </a:fld>
            <a:endParaRPr lang="en-US"/>
          </a:p>
        </p:txBody>
      </p:sp>
      <p:sp>
        <p:nvSpPr>
          <p:cNvPr id="3" name="Footer Placeholder 3">
            <a:extLst>
              <a:ext uri="{FF2B5EF4-FFF2-40B4-BE49-F238E27FC236}">
                <a16:creationId xmlns:a16="http://schemas.microsoft.com/office/drawing/2014/main" id="{6D0D91B7-7814-B71B-DBF3-4B4179C634BF}"/>
              </a:ext>
            </a:extLst>
          </p:cNvPr>
          <p:cNvSpPr>
            <a:spLocks noGrp="1"/>
          </p:cNvSpPr>
          <p:nvPr>
            <p:ph type="ftr" sz="quarter" idx="11"/>
          </p:nvPr>
        </p:nvSpPr>
        <p:spPr>
          <a:xfrm>
            <a:off x="476320" y="6157275"/>
            <a:ext cx="7741840" cy="365125"/>
          </a:xfrm>
        </p:spPr>
        <p:txBody>
          <a:bodyPr/>
          <a:lstStyle/>
          <a:p>
            <a:r>
              <a:rPr lang="en-US"/>
              <a:t>School Improvement Plan Review &amp; Feedback Tool</a:t>
            </a:r>
          </a:p>
        </p:txBody>
      </p:sp>
      <p:sp>
        <p:nvSpPr>
          <p:cNvPr id="4" name="Text Placeholder 5">
            <a:extLst>
              <a:ext uri="{FF2B5EF4-FFF2-40B4-BE49-F238E27FC236}">
                <a16:creationId xmlns:a16="http://schemas.microsoft.com/office/drawing/2014/main" id="{06802CFD-B293-8A03-50BA-461729C8A022}"/>
              </a:ext>
            </a:extLst>
          </p:cNvPr>
          <p:cNvSpPr>
            <a:spLocks noGrp="1"/>
          </p:cNvSpPr>
          <p:nvPr>
            <p:ph type="body" sz="quarter" idx="13"/>
          </p:nvPr>
        </p:nvSpPr>
        <p:spPr>
          <a:xfrm>
            <a:off x="140319" y="537620"/>
            <a:ext cx="11582400" cy="498700"/>
          </a:xfrm>
        </p:spPr>
        <p:txBody>
          <a:bodyPr vert="horz" lIns="91440" tIns="45720" rIns="91440" bIns="45720" rtlCol="0" anchor="t">
            <a:noAutofit/>
          </a:bodyPr>
          <a:lstStyle/>
          <a:p>
            <a:pPr algn="ctr"/>
            <a:r>
              <a:rPr lang="en-US" sz="2000" b="1" u="sng">
                <a:solidFill>
                  <a:srgbClr val="0000FF"/>
                </a:solidFill>
                <a:latin typeface="Calibri"/>
                <a:ea typeface="Calibri"/>
                <a:cs typeface="Calibri"/>
              </a:rPr>
              <a:t>Informative Inputs</a:t>
            </a:r>
            <a:r>
              <a:rPr lang="en-US" sz="2000">
                <a:solidFill>
                  <a:srgbClr val="0000FF"/>
                </a:solidFill>
                <a:latin typeface="Calibri"/>
                <a:ea typeface="Calibri"/>
                <a:cs typeface="Calibri"/>
              </a:rPr>
              <a:t> </a:t>
            </a:r>
            <a:r>
              <a:rPr lang="en-US" sz="2000" b="1">
                <a:solidFill>
                  <a:srgbClr val="0000FF"/>
                </a:solidFill>
                <a:latin typeface="Calibri"/>
                <a:ea typeface="Calibri"/>
                <a:cs typeface="Calibri"/>
              </a:rPr>
              <a:t>provide the foundation and should be strongly aligned</a:t>
            </a:r>
            <a:endParaRPr lang="en-US" sz="2400" b="1">
              <a:solidFill>
                <a:srgbClr val="0000FF"/>
              </a:solidFill>
            </a:endParaRPr>
          </a:p>
        </p:txBody>
      </p:sp>
    </p:spTree>
    <p:extLst>
      <p:ext uri="{BB962C8B-B14F-4D97-AF65-F5344CB8AC3E}">
        <p14:creationId xmlns:p14="http://schemas.microsoft.com/office/powerpoint/2010/main" val="16432693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F418E-D9D2-EC95-B628-70B109C7B6BC}"/>
              </a:ext>
            </a:extLst>
          </p:cNvPr>
          <p:cNvSpPr>
            <a:spLocks noGrp="1"/>
          </p:cNvSpPr>
          <p:nvPr>
            <p:ph type="title"/>
          </p:nvPr>
        </p:nvSpPr>
        <p:spPr/>
        <p:txBody>
          <a:bodyPr/>
          <a:lstStyle/>
          <a:p>
            <a:r>
              <a:rPr lang="en-US" b="1">
                <a:solidFill>
                  <a:srgbClr val="002060"/>
                </a:solidFill>
                <a:latin typeface="Calibri" panose="020F0502020204030204" pitchFamily="34" charset="0"/>
                <a:cs typeface="Calibri" panose="020F0502020204030204" pitchFamily="34" charset="0"/>
              </a:rPr>
              <a:t>Review and Feedback Tool Components</a:t>
            </a:r>
          </a:p>
        </p:txBody>
      </p:sp>
      <p:graphicFrame>
        <p:nvGraphicFramePr>
          <p:cNvPr id="7" name="Diagram 7">
            <a:extLst>
              <a:ext uri="{FF2B5EF4-FFF2-40B4-BE49-F238E27FC236}">
                <a16:creationId xmlns:a16="http://schemas.microsoft.com/office/drawing/2014/main" id="{675F2C0B-759C-6006-0667-74BAD222E7E5}"/>
              </a:ext>
            </a:extLst>
          </p:cNvPr>
          <p:cNvGraphicFramePr>
            <a:graphicFrameLocks noGrp="1"/>
          </p:cNvGraphicFramePr>
          <p:nvPr>
            <p:ph idx="1"/>
            <p:extLst>
              <p:ext uri="{D42A27DB-BD31-4B8C-83A1-F6EECF244321}">
                <p14:modId xmlns:p14="http://schemas.microsoft.com/office/powerpoint/2010/main" val="1266659654"/>
              </p:ext>
            </p:extLst>
          </p:nvPr>
        </p:nvGraphicFramePr>
        <p:xfrm>
          <a:off x="476320" y="1879831"/>
          <a:ext cx="10397656" cy="3539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a:extLst>
              <a:ext uri="{FF2B5EF4-FFF2-40B4-BE49-F238E27FC236}">
                <a16:creationId xmlns:a16="http://schemas.microsoft.com/office/drawing/2014/main" id="{1204A4B4-28CC-34B4-404A-379F7ADE787D}"/>
              </a:ext>
            </a:extLst>
          </p:cNvPr>
          <p:cNvSpPr>
            <a:spLocks noGrp="1"/>
          </p:cNvSpPr>
          <p:nvPr>
            <p:ph type="sldNum" sz="quarter" idx="12"/>
          </p:nvPr>
        </p:nvSpPr>
        <p:spPr/>
        <p:txBody>
          <a:bodyPr/>
          <a:lstStyle/>
          <a:p>
            <a:fld id="{F477D24C-55BC-4150-BC77-7526DE4131D6}" type="slidenum">
              <a:rPr lang="en-US" smtClean="0"/>
              <a:t>11</a:t>
            </a:fld>
            <a:endParaRPr lang="en-US"/>
          </a:p>
        </p:txBody>
      </p:sp>
      <p:sp>
        <p:nvSpPr>
          <p:cNvPr id="6" name="Text Placeholder 5">
            <a:extLst>
              <a:ext uri="{FF2B5EF4-FFF2-40B4-BE49-F238E27FC236}">
                <a16:creationId xmlns:a16="http://schemas.microsoft.com/office/drawing/2014/main" id="{71E73D2D-C629-BC69-8CA3-EA89355FE8F2}"/>
              </a:ext>
            </a:extLst>
          </p:cNvPr>
          <p:cNvSpPr>
            <a:spLocks noGrp="1"/>
          </p:cNvSpPr>
          <p:nvPr>
            <p:ph type="body" sz="quarter" idx="13"/>
          </p:nvPr>
        </p:nvSpPr>
        <p:spPr>
          <a:xfrm>
            <a:off x="1472267" y="904606"/>
            <a:ext cx="8405761" cy="498700"/>
          </a:xfrm>
        </p:spPr>
        <p:txBody>
          <a:bodyPr vert="horz" lIns="91440" tIns="45720" rIns="91440" bIns="45720" rtlCol="0" anchor="t">
            <a:noAutofit/>
          </a:bodyPr>
          <a:lstStyle/>
          <a:p>
            <a:pPr algn="ctr"/>
            <a:r>
              <a:rPr lang="en-US" sz="2000">
                <a:solidFill>
                  <a:srgbClr val="002060"/>
                </a:solidFill>
                <a:latin typeface="Calibri"/>
                <a:ea typeface="Calibri"/>
                <a:cs typeface="Calibri"/>
              </a:rPr>
              <a:t>The next six components are the </a:t>
            </a:r>
            <a:r>
              <a:rPr lang="en-US" sz="2000" b="1" u="sng">
                <a:solidFill>
                  <a:srgbClr val="002060"/>
                </a:solidFill>
                <a:latin typeface="Calibri"/>
                <a:ea typeface="Calibri"/>
                <a:cs typeface="Calibri"/>
              </a:rPr>
              <a:t>Strategic Actions</a:t>
            </a:r>
            <a:r>
              <a:rPr lang="en-US" sz="2000">
                <a:solidFill>
                  <a:srgbClr val="002060"/>
                </a:solidFill>
                <a:latin typeface="Calibri"/>
                <a:ea typeface="Calibri"/>
                <a:cs typeface="Calibri"/>
              </a:rPr>
              <a:t>. They connect the informative inputs with the strategic direction.  </a:t>
            </a:r>
            <a:endParaRPr lang="en-US" sz="2400">
              <a:solidFill>
                <a:srgbClr val="002060"/>
              </a:solidFill>
            </a:endParaRPr>
          </a:p>
        </p:txBody>
      </p:sp>
      <p:sp>
        <p:nvSpPr>
          <p:cNvPr id="3" name="Footer Placeholder 3">
            <a:extLst>
              <a:ext uri="{FF2B5EF4-FFF2-40B4-BE49-F238E27FC236}">
                <a16:creationId xmlns:a16="http://schemas.microsoft.com/office/drawing/2014/main" id="{D7CDD790-9A16-3DEE-CE75-0721601570D8}"/>
              </a:ext>
            </a:extLst>
          </p:cNvPr>
          <p:cNvSpPr>
            <a:spLocks noGrp="1"/>
          </p:cNvSpPr>
          <p:nvPr>
            <p:ph type="ftr" sz="quarter" idx="11"/>
          </p:nvPr>
        </p:nvSpPr>
        <p:spPr>
          <a:xfrm>
            <a:off x="476320" y="6157275"/>
            <a:ext cx="7741840" cy="365125"/>
          </a:xfrm>
        </p:spPr>
        <p:txBody>
          <a:bodyPr/>
          <a:lstStyle/>
          <a:p>
            <a:r>
              <a:rPr lang="en-US"/>
              <a:t>School Improvement Plan Review &amp; Feedback Tool</a:t>
            </a:r>
          </a:p>
        </p:txBody>
      </p:sp>
      <p:grpSp>
        <p:nvGrpSpPr>
          <p:cNvPr id="13" name="Group 12">
            <a:extLst>
              <a:ext uri="{FF2B5EF4-FFF2-40B4-BE49-F238E27FC236}">
                <a16:creationId xmlns:a16="http://schemas.microsoft.com/office/drawing/2014/main" id="{DC37FE74-CECB-88C2-C34F-C2D04EA79048}"/>
              </a:ext>
            </a:extLst>
          </p:cNvPr>
          <p:cNvGrpSpPr/>
          <p:nvPr/>
        </p:nvGrpSpPr>
        <p:grpSpPr>
          <a:xfrm>
            <a:off x="2545402" y="1909849"/>
            <a:ext cx="6259492" cy="353785"/>
            <a:chOff x="2545402" y="1909849"/>
            <a:chExt cx="6259492" cy="353785"/>
          </a:xfrm>
        </p:grpSpPr>
        <p:sp>
          <p:nvSpPr>
            <p:cNvPr id="10" name="Star: 5 Points 9">
              <a:extLst>
                <a:ext uri="{FF2B5EF4-FFF2-40B4-BE49-F238E27FC236}">
                  <a16:creationId xmlns:a16="http://schemas.microsoft.com/office/drawing/2014/main" id="{0997BC8D-5DD8-2257-A86D-C047324AD5B2}"/>
                </a:ext>
              </a:extLst>
            </p:cNvPr>
            <p:cNvSpPr/>
            <p:nvPr/>
          </p:nvSpPr>
          <p:spPr>
            <a:xfrm>
              <a:off x="2545402" y="1909849"/>
              <a:ext cx="340178" cy="353785"/>
            </a:xfrm>
            <a:prstGeom prst="star5">
              <a:avLst/>
            </a:prstGeom>
            <a:solidFill>
              <a:srgbClr val="0000FF"/>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11" name="Star: 5 Points 10">
              <a:extLst>
                <a:ext uri="{FF2B5EF4-FFF2-40B4-BE49-F238E27FC236}">
                  <a16:creationId xmlns:a16="http://schemas.microsoft.com/office/drawing/2014/main" id="{0997BC8D-5DD8-2257-A86D-C047324AD5B2}"/>
                </a:ext>
              </a:extLst>
            </p:cNvPr>
            <p:cNvSpPr/>
            <p:nvPr/>
          </p:nvSpPr>
          <p:spPr>
            <a:xfrm>
              <a:off x="5505059" y="1909849"/>
              <a:ext cx="340178" cy="353785"/>
            </a:xfrm>
            <a:prstGeom prst="star5">
              <a:avLst/>
            </a:prstGeom>
            <a:solidFill>
              <a:srgbClr val="0000FF"/>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12" name="Star: 5 Points 11">
              <a:extLst>
                <a:ext uri="{FF2B5EF4-FFF2-40B4-BE49-F238E27FC236}">
                  <a16:creationId xmlns:a16="http://schemas.microsoft.com/office/drawing/2014/main" id="{0997BC8D-5DD8-2257-A86D-C047324AD5B2}"/>
                </a:ext>
              </a:extLst>
            </p:cNvPr>
            <p:cNvSpPr/>
            <p:nvPr/>
          </p:nvSpPr>
          <p:spPr>
            <a:xfrm>
              <a:off x="8464716" y="1909849"/>
              <a:ext cx="340178" cy="353785"/>
            </a:xfrm>
            <a:prstGeom prst="star5">
              <a:avLst/>
            </a:prstGeom>
            <a:solidFill>
              <a:srgbClr val="0000FF"/>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grpSp>
      <p:sp>
        <p:nvSpPr>
          <p:cNvPr id="14" name="Star: 5 Points 13">
            <a:extLst>
              <a:ext uri="{FF2B5EF4-FFF2-40B4-BE49-F238E27FC236}">
                <a16:creationId xmlns:a16="http://schemas.microsoft.com/office/drawing/2014/main" id="{4FAAB3DE-6FB4-26F6-D605-63A40D86DD6B}"/>
              </a:ext>
            </a:extLst>
          </p:cNvPr>
          <p:cNvSpPr/>
          <p:nvPr/>
        </p:nvSpPr>
        <p:spPr>
          <a:xfrm>
            <a:off x="1314994" y="5678500"/>
            <a:ext cx="315294" cy="291055"/>
          </a:xfrm>
          <a:prstGeom prst="star5">
            <a:avLst/>
          </a:prstGeom>
          <a:solidFill>
            <a:srgbClr val="0000FF"/>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15" name="TextBox 14">
            <a:extLst>
              <a:ext uri="{FF2B5EF4-FFF2-40B4-BE49-F238E27FC236}">
                <a16:creationId xmlns:a16="http://schemas.microsoft.com/office/drawing/2014/main" id="{73136463-A9DA-AF55-4EE7-A1F2D2C1BE64}"/>
              </a:ext>
            </a:extLst>
          </p:cNvPr>
          <p:cNvSpPr txBox="1"/>
          <p:nvPr/>
        </p:nvSpPr>
        <p:spPr>
          <a:xfrm>
            <a:off x="1630288" y="5641466"/>
            <a:ext cx="4722386" cy="366703"/>
          </a:xfrm>
          <a:prstGeom prst="rect">
            <a:avLst/>
          </a:prstGeom>
          <a:noFill/>
        </p:spPr>
        <p:txBody>
          <a:bodyPr wrap="square" rtlCol="0">
            <a:spAutoFit/>
          </a:bodyPr>
          <a:lstStyle/>
          <a:p>
            <a:pPr algn="l">
              <a:lnSpc>
                <a:spcPct val="123000"/>
              </a:lnSpc>
              <a:spcBef>
                <a:spcPts val="600"/>
              </a:spcBef>
              <a:spcAft>
                <a:spcPts val="600"/>
              </a:spcAft>
            </a:pPr>
            <a:r>
              <a:rPr lang="en-US" sz="1600" dirty="0">
                <a:solidFill>
                  <a:srgbClr val="002060"/>
                </a:solidFill>
              </a:rPr>
              <a:t>Indicates high-impact components (see slide 15)</a:t>
            </a:r>
          </a:p>
        </p:txBody>
      </p:sp>
    </p:spTree>
    <p:extLst>
      <p:ext uri="{BB962C8B-B14F-4D97-AF65-F5344CB8AC3E}">
        <p14:creationId xmlns:p14="http://schemas.microsoft.com/office/powerpoint/2010/main" val="179651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F418E-D9D2-EC95-B628-70B109C7B6BC}"/>
              </a:ext>
            </a:extLst>
          </p:cNvPr>
          <p:cNvSpPr>
            <a:spLocks noGrp="1"/>
          </p:cNvSpPr>
          <p:nvPr>
            <p:ph type="title"/>
          </p:nvPr>
        </p:nvSpPr>
        <p:spPr>
          <a:xfrm>
            <a:off x="304800" y="-6734"/>
            <a:ext cx="11582400" cy="701731"/>
          </a:xfrm>
        </p:spPr>
        <p:txBody>
          <a:bodyPr>
            <a:normAutofit fontScale="90000"/>
          </a:bodyPr>
          <a:lstStyle/>
          <a:p>
            <a:r>
              <a:rPr lang="en-US" sz="4000" b="1">
                <a:solidFill>
                  <a:srgbClr val="002060"/>
                </a:solidFill>
                <a:latin typeface="Calibri" panose="020F0502020204030204" pitchFamily="34" charset="0"/>
                <a:cs typeface="Calibri" panose="020F0502020204030204" pitchFamily="34" charset="0"/>
              </a:rPr>
              <a:t>Review and Feedback Tool Components &amp; Brief Descriptions</a:t>
            </a:r>
            <a:endParaRPr lang="en-US" b="1">
              <a:solidFill>
                <a:srgbClr val="002060"/>
              </a:solidFill>
              <a:latin typeface="Calibri" panose="020F0502020204030204" pitchFamily="34" charset="0"/>
              <a:cs typeface="Calibri" panose="020F0502020204030204" pitchFamily="34" charset="0"/>
            </a:endParaRPr>
          </a:p>
        </p:txBody>
      </p:sp>
      <p:graphicFrame>
        <p:nvGraphicFramePr>
          <p:cNvPr id="7" name="Diagram 7">
            <a:extLst>
              <a:ext uri="{FF2B5EF4-FFF2-40B4-BE49-F238E27FC236}">
                <a16:creationId xmlns:a16="http://schemas.microsoft.com/office/drawing/2014/main" id="{675F2C0B-759C-6006-0667-74BAD222E7E5}"/>
              </a:ext>
            </a:extLst>
          </p:cNvPr>
          <p:cNvGraphicFramePr>
            <a:graphicFrameLocks noGrp="1"/>
          </p:cNvGraphicFramePr>
          <p:nvPr>
            <p:ph idx="1"/>
            <p:extLst>
              <p:ext uri="{D42A27DB-BD31-4B8C-83A1-F6EECF244321}">
                <p14:modId xmlns:p14="http://schemas.microsoft.com/office/powerpoint/2010/main" val="1669950551"/>
              </p:ext>
            </p:extLst>
          </p:nvPr>
        </p:nvGraphicFramePr>
        <p:xfrm>
          <a:off x="304800" y="787656"/>
          <a:ext cx="11582400" cy="5282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a:extLst>
              <a:ext uri="{FF2B5EF4-FFF2-40B4-BE49-F238E27FC236}">
                <a16:creationId xmlns:a16="http://schemas.microsoft.com/office/drawing/2014/main" id="{1204A4B4-28CC-34B4-404A-379F7ADE787D}"/>
              </a:ext>
            </a:extLst>
          </p:cNvPr>
          <p:cNvSpPr>
            <a:spLocks noGrp="1"/>
          </p:cNvSpPr>
          <p:nvPr>
            <p:ph type="sldNum" sz="quarter" idx="12"/>
          </p:nvPr>
        </p:nvSpPr>
        <p:spPr/>
        <p:txBody>
          <a:bodyPr/>
          <a:lstStyle/>
          <a:p>
            <a:fld id="{F477D24C-55BC-4150-BC77-7526DE4131D6}" type="slidenum">
              <a:rPr lang="en-US" smtClean="0"/>
              <a:t>12</a:t>
            </a:fld>
            <a:endParaRPr lang="en-US"/>
          </a:p>
        </p:txBody>
      </p:sp>
      <p:sp>
        <p:nvSpPr>
          <p:cNvPr id="3" name="Footer Placeholder 3">
            <a:extLst>
              <a:ext uri="{FF2B5EF4-FFF2-40B4-BE49-F238E27FC236}">
                <a16:creationId xmlns:a16="http://schemas.microsoft.com/office/drawing/2014/main" id="{BE1A59CF-5790-EE1F-9859-693D3E459B6A}"/>
              </a:ext>
            </a:extLst>
          </p:cNvPr>
          <p:cNvSpPr>
            <a:spLocks noGrp="1"/>
          </p:cNvSpPr>
          <p:nvPr>
            <p:ph type="ftr" sz="quarter" idx="11"/>
          </p:nvPr>
        </p:nvSpPr>
        <p:spPr>
          <a:xfrm>
            <a:off x="476320" y="6157275"/>
            <a:ext cx="7741840" cy="365125"/>
          </a:xfrm>
        </p:spPr>
        <p:txBody>
          <a:bodyPr/>
          <a:lstStyle/>
          <a:p>
            <a:r>
              <a:rPr lang="en-US"/>
              <a:t>School Improvement Plan Review &amp; Feedback Tool</a:t>
            </a:r>
          </a:p>
        </p:txBody>
      </p:sp>
      <p:sp>
        <p:nvSpPr>
          <p:cNvPr id="6" name="Star: 5 Points 5">
            <a:extLst>
              <a:ext uri="{FF2B5EF4-FFF2-40B4-BE49-F238E27FC236}">
                <a16:creationId xmlns:a16="http://schemas.microsoft.com/office/drawing/2014/main" id="{AE97BBB2-3C38-BD8D-8A79-20A5B6858855}"/>
              </a:ext>
            </a:extLst>
          </p:cNvPr>
          <p:cNvSpPr/>
          <p:nvPr/>
        </p:nvSpPr>
        <p:spPr>
          <a:xfrm>
            <a:off x="476320" y="1888167"/>
            <a:ext cx="340178" cy="353785"/>
          </a:xfrm>
          <a:prstGeom prst="star5">
            <a:avLst/>
          </a:prstGeom>
          <a:solidFill>
            <a:srgbClr val="0000FF"/>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8" name="Star: 5 Points 7">
            <a:extLst>
              <a:ext uri="{FF2B5EF4-FFF2-40B4-BE49-F238E27FC236}">
                <a16:creationId xmlns:a16="http://schemas.microsoft.com/office/drawing/2014/main" id="{944BF06A-1986-0075-CE1D-9E51F78D955E}"/>
              </a:ext>
            </a:extLst>
          </p:cNvPr>
          <p:cNvSpPr/>
          <p:nvPr/>
        </p:nvSpPr>
        <p:spPr>
          <a:xfrm>
            <a:off x="476320" y="984937"/>
            <a:ext cx="340178" cy="353785"/>
          </a:xfrm>
          <a:prstGeom prst="star5">
            <a:avLst/>
          </a:prstGeom>
          <a:solidFill>
            <a:srgbClr val="0000FF"/>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9" name="Star: 5 Points 8">
            <a:extLst>
              <a:ext uri="{FF2B5EF4-FFF2-40B4-BE49-F238E27FC236}">
                <a16:creationId xmlns:a16="http://schemas.microsoft.com/office/drawing/2014/main" id="{61ACC524-9B82-6B5F-D801-C11CF9FA1236}"/>
              </a:ext>
            </a:extLst>
          </p:cNvPr>
          <p:cNvSpPr/>
          <p:nvPr/>
        </p:nvSpPr>
        <p:spPr>
          <a:xfrm>
            <a:off x="476320" y="2807964"/>
            <a:ext cx="340178" cy="353785"/>
          </a:xfrm>
          <a:prstGeom prst="star5">
            <a:avLst/>
          </a:prstGeom>
          <a:solidFill>
            <a:srgbClr val="0000FF"/>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4" name="Text Placeholder 5">
            <a:extLst>
              <a:ext uri="{FF2B5EF4-FFF2-40B4-BE49-F238E27FC236}">
                <a16:creationId xmlns:a16="http://schemas.microsoft.com/office/drawing/2014/main" id="{F52A975F-AC3F-C1E2-F801-19F816EF8DE5}"/>
              </a:ext>
            </a:extLst>
          </p:cNvPr>
          <p:cNvSpPr>
            <a:spLocks noGrp="1"/>
          </p:cNvSpPr>
          <p:nvPr>
            <p:ph type="body" sz="quarter" idx="13"/>
          </p:nvPr>
        </p:nvSpPr>
        <p:spPr>
          <a:xfrm>
            <a:off x="206611" y="387597"/>
            <a:ext cx="11582400" cy="498700"/>
          </a:xfrm>
        </p:spPr>
        <p:txBody>
          <a:bodyPr vert="horz" lIns="91440" tIns="45720" rIns="91440" bIns="45720" rtlCol="0" anchor="t">
            <a:noAutofit/>
          </a:bodyPr>
          <a:lstStyle/>
          <a:p>
            <a:pPr algn="ctr"/>
            <a:r>
              <a:rPr lang="en-US" sz="2000" b="1" u="sng">
                <a:solidFill>
                  <a:srgbClr val="0000FF"/>
                </a:solidFill>
                <a:latin typeface="Calibri"/>
                <a:ea typeface="Calibri"/>
                <a:cs typeface="Calibri"/>
              </a:rPr>
              <a:t>Strategic actions</a:t>
            </a:r>
            <a:r>
              <a:rPr lang="en-US" sz="2000">
                <a:solidFill>
                  <a:srgbClr val="0000FF"/>
                </a:solidFill>
                <a:latin typeface="Calibri"/>
                <a:ea typeface="Calibri"/>
                <a:cs typeface="Calibri"/>
              </a:rPr>
              <a:t> </a:t>
            </a:r>
            <a:r>
              <a:rPr lang="en-US" sz="2000" b="1">
                <a:solidFill>
                  <a:srgbClr val="0000FF"/>
                </a:solidFill>
                <a:latin typeface="Calibri"/>
                <a:ea typeface="Calibri"/>
                <a:cs typeface="Calibri"/>
              </a:rPr>
              <a:t>connect the informative inputs with the strategic direction  </a:t>
            </a:r>
            <a:endParaRPr lang="en-US" sz="2400" b="1">
              <a:solidFill>
                <a:srgbClr val="0000FF"/>
              </a:solidFill>
            </a:endParaRPr>
          </a:p>
        </p:txBody>
      </p:sp>
    </p:spTree>
    <p:extLst>
      <p:ext uri="{BB962C8B-B14F-4D97-AF65-F5344CB8AC3E}">
        <p14:creationId xmlns:p14="http://schemas.microsoft.com/office/powerpoint/2010/main" val="20554285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F418E-D9D2-EC95-B628-70B109C7B6BC}"/>
              </a:ext>
            </a:extLst>
          </p:cNvPr>
          <p:cNvSpPr>
            <a:spLocks noGrp="1"/>
          </p:cNvSpPr>
          <p:nvPr>
            <p:ph type="title"/>
          </p:nvPr>
        </p:nvSpPr>
        <p:spPr>
          <a:xfrm>
            <a:off x="304800" y="130482"/>
            <a:ext cx="11582400" cy="701731"/>
          </a:xfrm>
        </p:spPr>
        <p:txBody>
          <a:bodyPr/>
          <a:lstStyle/>
          <a:p>
            <a:r>
              <a:rPr lang="en-US" b="1">
                <a:solidFill>
                  <a:srgbClr val="002060"/>
                </a:solidFill>
                <a:latin typeface="Calibri" panose="020F0502020204030204" pitchFamily="34" charset="0"/>
                <a:cs typeface="Calibri" panose="020F0502020204030204" pitchFamily="34" charset="0"/>
              </a:rPr>
              <a:t>Review and Feedback Tool Components</a:t>
            </a:r>
          </a:p>
        </p:txBody>
      </p:sp>
      <p:graphicFrame>
        <p:nvGraphicFramePr>
          <p:cNvPr id="7" name="Diagram 7">
            <a:extLst>
              <a:ext uri="{FF2B5EF4-FFF2-40B4-BE49-F238E27FC236}">
                <a16:creationId xmlns:a16="http://schemas.microsoft.com/office/drawing/2014/main" id="{675F2C0B-759C-6006-0667-74BAD222E7E5}"/>
              </a:ext>
            </a:extLst>
          </p:cNvPr>
          <p:cNvGraphicFramePr>
            <a:graphicFrameLocks noGrp="1"/>
          </p:cNvGraphicFramePr>
          <p:nvPr>
            <p:ph idx="1"/>
            <p:extLst>
              <p:ext uri="{D42A27DB-BD31-4B8C-83A1-F6EECF244321}">
                <p14:modId xmlns:p14="http://schemas.microsoft.com/office/powerpoint/2010/main" val="1684663628"/>
              </p:ext>
            </p:extLst>
          </p:nvPr>
        </p:nvGraphicFramePr>
        <p:xfrm>
          <a:off x="1217162" y="1594308"/>
          <a:ext cx="9441893" cy="39544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a:extLst>
              <a:ext uri="{FF2B5EF4-FFF2-40B4-BE49-F238E27FC236}">
                <a16:creationId xmlns:a16="http://schemas.microsoft.com/office/drawing/2014/main" id="{1204A4B4-28CC-34B4-404A-379F7ADE787D}"/>
              </a:ext>
            </a:extLst>
          </p:cNvPr>
          <p:cNvSpPr>
            <a:spLocks noGrp="1"/>
          </p:cNvSpPr>
          <p:nvPr>
            <p:ph type="sldNum" sz="quarter" idx="12"/>
          </p:nvPr>
        </p:nvSpPr>
        <p:spPr/>
        <p:txBody>
          <a:bodyPr/>
          <a:lstStyle/>
          <a:p>
            <a:fld id="{F477D24C-55BC-4150-BC77-7526DE4131D6}" type="slidenum">
              <a:rPr lang="en-US" smtClean="0"/>
              <a:t>13</a:t>
            </a:fld>
            <a:endParaRPr lang="en-US"/>
          </a:p>
        </p:txBody>
      </p:sp>
      <p:sp>
        <p:nvSpPr>
          <p:cNvPr id="6" name="Text Placeholder 5">
            <a:extLst>
              <a:ext uri="{FF2B5EF4-FFF2-40B4-BE49-F238E27FC236}">
                <a16:creationId xmlns:a16="http://schemas.microsoft.com/office/drawing/2014/main" id="{71E73D2D-C629-BC69-8CA3-EA89355FE8F2}"/>
              </a:ext>
            </a:extLst>
          </p:cNvPr>
          <p:cNvSpPr>
            <a:spLocks noGrp="1"/>
          </p:cNvSpPr>
          <p:nvPr>
            <p:ph type="body" sz="quarter" idx="13"/>
          </p:nvPr>
        </p:nvSpPr>
        <p:spPr>
          <a:xfrm>
            <a:off x="2417679" y="733547"/>
            <a:ext cx="6855115" cy="498700"/>
          </a:xfrm>
        </p:spPr>
        <p:txBody>
          <a:bodyPr vert="horz" lIns="91440" tIns="45720" rIns="91440" bIns="45720" rtlCol="0" anchor="t">
            <a:noAutofit/>
          </a:bodyPr>
          <a:lstStyle/>
          <a:p>
            <a:pPr algn="ctr"/>
            <a:r>
              <a:rPr lang="en-US" sz="2000">
                <a:solidFill>
                  <a:srgbClr val="002060"/>
                </a:solidFill>
                <a:latin typeface="Calibri"/>
                <a:ea typeface="Calibri"/>
                <a:cs typeface="Calibri"/>
              </a:rPr>
              <a:t>The final four components are the </a:t>
            </a:r>
            <a:r>
              <a:rPr lang="en-US" sz="2000" u="sng">
                <a:solidFill>
                  <a:srgbClr val="002060"/>
                </a:solidFill>
                <a:latin typeface="Calibri"/>
                <a:ea typeface="Calibri"/>
                <a:cs typeface="Calibri"/>
              </a:rPr>
              <a:t>Strategic Direction</a:t>
            </a:r>
            <a:r>
              <a:rPr lang="en-US" sz="2000">
                <a:solidFill>
                  <a:srgbClr val="002060"/>
                </a:solidFill>
                <a:latin typeface="Calibri"/>
                <a:ea typeface="Calibri"/>
                <a:cs typeface="Calibri"/>
              </a:rPr>
              <a:t>. They should be woven throughout the entire plan.</a:t>
            </a:r>
            <a:endParaRPr lang="en-US" sz="2400">
              <a:solidFill>
                <a:srgbClr val="002060"/>
              </a:solidFill>
            </a:endParaRPr>
          </a:p>
        </p:txBody>
      </p:sp>
      <p:sp>
        <p:nvSpPr>
          <p:cNvPr id="3" name="Footer Placeholder 3">
            <a:extLst>
              <a:ext uri="{FF2B5EF4-FFF2-40B4-BE49-F238E27FC236}">
                <a16:creationId xmlns:a16="http://schemas.microsoft.com/office/drawing/2014/main" id="{D692A0A7-3B4C-84CD-ACFA-B428CDF8D85C}"/>
              </a:ext>
            </a:extLst>
          </p:cNvPr>
          <p:cNvSpPr>
            <a:spLocks noGrp="1"/>
          </p:cNvSpPr>
          <p:nvPr>
            <p:ph type="ftr" sz="quarter" idx="11"/>
          </p:nvPr>
        </p:nvSpPr>
        <p:spPr>
          <a:xfrm>
            <a:off x="476320" y="6157275"/>
            <a:ext cx="7741840" cy="365125"/>
          </a:xfrm>
        </p:spPr>
        <p:txBody>
          <a:bodyPr/>
          <a:lstStyle/>
          <a:p>
            <a:r>
              <a:rPr lang="en-US"/>
              <a:t>School Improvement Plan Review &amp; Feedback Tool</a:t>
            </a:r>
          </a:p>
        </p:txBody>
      </p:sp>
      <p:grpSp>
        <p:nvGrpSpPr>
          <p:cNvPr id="12" name="Group 11">
            <a:extLst>
              <a:ext uri="{FF2B5EF4-FFF2-40B4-BE49-F238E27FC236}">
                <a16:creationId xmlns:a16="http://schemas.microsoft.com/office/drawing/2014/main" id="{401D1A17-B991-ECD4-2BDD-0FCFB35F09A8}"/>
              </a:ext>
            </a:extLst>
          </p:cNvPr>
          <p:cNvGrpSpPr/>
          <p:nvPr/>
        </p:nvGrpSpPr>
        <p:grpSpPr>
          <a:xfrm>
            <a:off x="4206326" y="1614811"/>
            <a:ext cx="3620319" cy="354462"/>
            <a:chOff x="4177151" y="2056953"/>
            <a:chExt cx="3620319" cy="354462"/>
          </a:xfrm>
        </p:grpSpPr>
        <p:sp>
          <p:nvSpPr>
            <p:cNvPr id="8" name="Star: 5 Points 7">
              <a:extLst>
                <a:ext uri="{FF2B5EF4-FFF2-40B4-BE49-F238E27FC236}">
                  <a16:creationId xmlns:a16="http://schemas.microsoft.com/office/drawing/2014/main" id="{7EE24614-43D0-1039-008F-64E916B3A595}"/>
                </a:ext>
              </a:extLst>
            </p:cNvPr>
            <p:cNvSpPr/>
            <p:nvPr/>
          </p:nvSpPr>
          <p:spPr>
            <a:xfrm>
              <a:off x="4177151" y="2056953"/>
              <a:ext cx="340178" cy="353785"/>
            </a:xfrm>
            <a:prstGeom prst="star5">
              <a:avLst/>
            </a:prstGeom>
            <a:solidFill>
              <a:srgbClr val="0000FF"/>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11" name="Star: 5 Points 10">
              <a:extLst>
                <a:ext uri="{FF2B5EF4-FFF2-40B4-BE49-F238E27FC236}">
                  <a16:creationId xmlns:a16="http://schemas.microsoft.com/office/drawing/2014/main" id="{3B91133C-46EB-6A1B-3500-882665F7E935}"/>
                </a:ext>
              </a:extLst>
            </p:cNvPr>
            <p:cNvSpPr/>
            <p:nvPr/>
          </p:nvSpPr>
          <p:spPr>
            <a:xfrm>
              <a:off x="7457292" y="2057630"/>
              <a:ext cx="340178" cy="353785"/>
            </a:xfrm>
            <a:prstGeom prst="star5">
              <a:avLst/>
            </a:prstGeom>
            <a:solidFill>
              <a:srgbClr val="0000FF"/>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grpSp>
      <p:sp>
        <p:nvSpPr>
          <p:cNvPr id="14" name="TextBox 13">
            <a:extLst>
              <a:ext uri="{FF2B5EF4-FFF2-40B4-BE49-F238E27FC236}">
                <a16:creationId xmlns:a16="http://schemas.microsoft.com/office/drawing/2014/main" id="{CC8AD9C2-628B-09D2-33FE-D6E48437C3E9}"/>
              </a:ext>
            </a:extLst>
          </p:cNvPr>
          <p:cNvSpPr txBox="1"/>
          <p:nvPr/>
        </p:nvSpPr>
        <p:spPr>
          <a:xfrm>
            <a:off x="1630288" y="5641466"/>
            <a:ext cx="4724330" cy="366703"/>
          </a:xfrm>
          <a:prstGeom prst="rect">
            <a:avLst/>
          </a:prstGeom>
          <a:noFill/>
        </p:spPr>
        <p:txBody>
          <a:bodyPr wrap="square" rtlCol="0">
            <a:spAutoFit/>
          </a:bodyPr>
          <a:lstStyle/>
          <a:p>
            <a:pPr algn="l">
              <a:lnSpc>
                <a:spcPct val="123000"/>
              </a:lnSpc>
              <a:spcBef>
                <a:spcPts val="600"/>
              </a:spcBef>
              <a:spcAft>
                <a:spcPts val="600"/>
              </a:spcAft>
            </a:pPr>
            <a:r>
              <a:rPr lang="en-US" sz="1600" dirty="0">
                <a:solidFill>
                  <a:srgbClr val="002060"/>
                </a:solidFill>
              </a:rPr>
              <a:t>Indicates high-impact components (see slide 15)</a:t>
            </a:r>
          </a:p>
        </p:txBody>
      </p:sp>
      <p:sp>
        <p:nvSpPr>
          <p:cNvPr id="15" name="Star: 5 Points 14">
            <a:extLst>
              <a:ext uri="{FF2B5EF4-FFF2-40B4-BE49-F238E27FC236}">
                <a16:creationId xmlns:a16="http://schemas.microsoft.com/office/drawing/2014/main" id="{F5274DFB-303C-31C1-D054-EAE4774EA9FE}"/>
              </a:ext>
            </a:extLst>
          </p:cNvPr>
          <p:cNvSpPr/>
          <p:nvPr/>
        </p:nvSpPr>
        <p:spPr>
          <a:xfrm>
            <a:off x="1314994" y="5678500"/>
            <a:ext cx="315294" cy="291055"/>
          </a:xfrm>
          <a:prstGeom prst="star5">
            <a:avLst/>
          </a:prstGeom>
          <a:solidFill>
            <a:srgbClr val="0000FF"/>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Tree>
    <p:extLst>
      <p:ext uri="{BB962C8B-B14F-4D97-AF65-F5344CB8AC3E}">
        <p14:creationId xmlns:p14="http://schemas.microsoft.com/office/powerpoint/2010/main" val="3305358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F418E-D9D2-EC95-B628-70B109C7B6BC}"/>
              </a:ext>
            </a:extLst>
          </p:cNvPr>
          <p:cNvSpPr>
            <a:spLocks noGrp="1"/>
          </p:cNvSpPr>
          <p:nvPr>
            <p:ph type="title"/>
          </p:nvPr>
        </p:nvSpPr>
        <p:spPr>
          <a:xfrm>
            <a:off x="304800" y="0"/>
            <a:ext cx="11582400" cy="701731"/>
          </a:xfrm>
        </p:spPr>
        <p:txBody>
          <a:bodyPr>
            <a:normAutofit fontScale="90000"/>
          </a:bodyPr>
          <a:lstStyle/>
          <a:p>
            <a:r>
              <a:rPr lang="en-US" sz="4000" b="1">
                <a:solidFill>
                  <a:srgbClr val="002060"/>
                </a:solidFill>
                <a:latin typeface="Calibri" panose="020F0502020204030204" pitchFamily="34" charset="0"/>
                <a:cs typeface="Calibri" panose="020F0502020204030204" pitchFamily="34" charset="0"/>
              </a:rPr>
              <a:t>Review and Feedback Tool Components &amp; Brief Descriptions</a:t>
            </a:r>
            <a:endParaRPr lang="en-US" b="1">
              <a:solidFill>
                <a:srgbClr val="002060"/>
              </a:solidFill>
              <a:latin typeface="Calibri" panose="020F0502020204030204" pitchFamily="34" charset="0"/>
              <a:cs typeface="Calibri" panose="020F0502020204030204" pitchFamily="34" charset="0"/>
            </a:endParaRPr>
          </a:p>
        </p:txBody>
      </p:sp>
      <p:graphicFrame>
        <p:nvGraphicFramePr>
          <p:cNvPr id="7" name="Diagram 7">
            <a:extLst>
              <a:ext uri="{FF2B5EF4-FFF2-40B4-BE49-F238E27FC236}">
                <a16:creationId xmlns:a16="http://schemas.microsoft.com/office/drawing/2014/main" id="{675F2C0B-759C-6006-0667-74BAD222E7E5}"/>
              </a:ext>
            </a:extLst>
          </p:cNvPr>
          <p:cNvGraphicFramePr>
            <a:graphicFrameLocks noGrp="1"/>
          </p:cNvGraphicFramePr>
          <p:nvPr>
            <p:ph idx="1"/>
            <p:extLst>
              <p:ext uri="{D42A27DB-BD31-4B8C-83A1-F6EECF244321}">
                <p14:modId xmlns:p14="http://schemas.microsoft.com/office/powerpoint/2010/main" val="3283204127"/>
              </p:ext>
            </p:extLst>
          </p:nvPr>
        </p:nvGraphicFramePr>
        <p:xfrm>
          <a:off x="304800" y="787656"/>
          <a:ext cx="11582400" cy="5282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a:extLst>
              <a:ext uri="{FF2B5EF4-FFF2-40B4-BE49-F238E27FC236}">
                <a16:creationId xmlns:a16="http://schemas.microsoft.com/office/drawing/2014/main" id="{1204A4B4-28CC-34B4-404A-379F7ADE787D}"/>
              </a:ext>
            </a:extLst>
          </p:cNvPr>
          <p:cNvSpPr>
            <a:spLocks noGrp="1"/>
          </p:cNvSpPr>
          <p:nvPr>
            <p:ph type="sldNum" sz="quarter" idx="12"/>
          </p:nvPr>
        </p:nvSpPr>
        <p:spPr/>
        <p:txBody>
          <a:bodyPr/>
          <a:lstStyle/>
          <a:p>
            <a:fld id="{F477D24C-55BC-4150-BC77-7526DE4131D6}" type="slidenum">
              <a:rPr lang="en-US" smtClean="0"/>
              <a:t>14</a:t>
            </a:fld>
            <a:endParaRPr lang="en-US"/>
          </a:p>
        </p:txBody>
      </p:sp>
      <p:sp>
        <p:nvSpPr>
          <p:cNvPr id="6" name="Footer Placeholder 3">
            <a:extLst>
              <a:ext uri="{FF2B5EF4-FFF2-40B4-BE49-F238E27FC236}">
                <a16:creationId xmlns:a16="http://schemas.microsoft.com/office/drawing/2014/main" id="{B888C0B0-1A1B-A4F0-51F7-229437EEDC4D}"/>
              </a:ext>
            </a:extLst>
          </p:cNvPr>
          <p:cNvSpPr>
            <a:spLocks noGrp="1"/>
          </p:cNvSpPr>
          <p:nvPr>
            <p:ph type="ftr" sz="quarter" idx="11"/>
          </p:nvPr>
        </p:nvSpPr>
        <p:spPr>
          <a:xfrm>
            <a:off x="476320" y="6157275"/>
            <a:ext cx="7741840" cy="365125"/>
          </a:xfrm>
        </p:spPr>
        <p:txBody>
          <a:bodyPr/>
          <a:lstStyle/>
          <a:p>
            <a:r>
              <a:rPr lang="en-US"/>
              <a:t>School Improvement Plan Review &amp; Feedback Tool</a:t>
            </a:r>
          </a:p>
        </p:txBody>
      </p:sp>
      <p:sp>
        <p:nvSpPr>
          <p:cNvPr id="8" name="Star: 5 Points 7">
            <a:extLst>
              <a:ext uri="{FF2B5EF4-FFF2-40B4-BE49-F238E27FC236}">
                <a16:creationId xmlns:a16="http://schemas.microsoft.com/office/drawing/2014/main" id="{A504EAC2-6A82-A192-F808-B4F15A00482B}"/>
              </a:ext>
            </a:extLst>
          </p:cNvPr>
          <p:cNvSpPr/>
          <p:nvPr/>
        </p:nvSpPr>
        <p:spPr>
          <a:xfrm>
            <a:off x="550071" y="1225409"/>
            <a:ext cx="340178" cy="353785"/>
          </a:xfrm>
          <a:prstGeom prst="star5">
            <a:avLst/>
          </a:prstGeom>
          <a:solidFill>
            <a:srgbClr val="0000FF"/>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9" name="Star: 5 Points 8">
            <a:extLst>
              <a:ext uri="{FF2B5EF4-FFF2-40B4-BE49-F238E27FC236}">
                <a16:creationId xmlns:a16="http://schemas.microsoft.com/office/drawing/2014/main" id="{803FA94D-C883-12B3-3167-574356ADC24A}"/>
              </a:ext>
            </a:extLst>
          </p:cNvPr>
          <p:cNvSpPr/>
          <p:nvPr/>
        </p:nvSpPr>
        <p:spPr>
          <a:xfrm>
            <a:off x="469586" y="2502553"/>
            <a:ext cx="340178" cy="353785"/>
          </a:xfrm>
          <a:prstGeom prst="star5">
            <a:avLst/>
          </a:prstGeom>
          <a:solidFill>
            <a:srgbClr val="0000FF"/>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3" name="Text Placeholder 5">
            <a:extLst>
              <a:ext uri="{FF2B5EF4-FFF2-40B4-BE49-F238E27FC236}">
                <a16:creationId xmlns:a16="http://schemas.microsoft.com/office/drawing/2014/main" id="{4950C718-A1C9-6365-A0A3-C437390EAF99}"/>
              </a:ext>
            </a:extLst>
          </p:cNvPr>
          <p:cNvSpPr>
            <a:spLocks noGrp="1"/>
          </p:cNvSpPr>
          <p:nvPr>
            <p:ph type="body" sz="quarter" idx="13"/>
          </p:nvPr>
        </p:nvSpPr>
        <p:spPr>
          <a:xfrm>
            <a:off x="225286" y="389286"/>
            <a:ext cx="11582400" cy="498700"/>
          </a:xfrm>
        </p:spPr>
        <p:txBody>
          <a:bodyPr vert="horz" lIns="91440" tIns="45720" rIns="91440" bIns="45720" rtlCol="0" anchor="t">
            <a:noAutofit/>
          </a:bodyPr>
          <a:lstStyle/>
          <a:p>
            <a:pPr algn="ctr"/>
            <a:r>
              <a:rPr lang="en-US" sz="2000" b="1" u="sng">
                <a:solidFill>
                  <a:srgbClr val="0000FF"/>
                </a:solidFill>
                <a:latin typeface="Calibri"/>
                <a:ea typeface="Calibri"/>
                <a:cs typeface="Calibri"/>
              </a:rPr>
              <a:t>Strategic direction</a:t>
            </a:r>
            <a:r>
              <a:rPr lang="en-US" sz="2000">
                <a:solidFill>
                  <a:srgbClr val="0000FF"/>
                </a:solidFill>
                <a:latin typeface="Calibri"/>
                <a:ea typeface="Calibri"/>
                <a:cs typeface="Calibri"/>
              </a:rPr>
              <a:t> </a:t>
            </a:r>
            <a:r>
              <a:rPr lang="en-US" sz="2000" b="1">
                <a:solidFill>
                  <a:srgbClr val="0000FF"/>
                </a:solidFill>
                <a:latin typeface="Calibri"/>
                <a:ea typeface="Calibri"/>
                <a:cs typeface="Calibri"/>
              </a:rPr>
              <a:t>should be woven throughout the entire plan</a:t>
            </a:r>
            <a:endParaRPr lang="en-US" sz="2400" b="1">
              <a:solidFill>
                <a:srgbClr val="0000FF"/>
              </a:solidFill>
            </a:endParaRPr>
          </a:p>
        </p:txBody>
      </p:sp>
    </p:spTree>
    <p:extLst>
      <p:ext uri="{BB962C8B-B14F-4D97-AF65-F5344CB8AC3E}">
        <p14:creationId xmlns:p14="http://schemas.microsoft.com/office/powerpoint/2010/main" val="93925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83CFD27-0B7E-6403-6C42-DB16031E20B2}"/>
              </a:ext>
            </a:extLst>
          </p:cNvPr>
          <p:cNvSpPr/>
          <p:nvPr/>
        </p:nvSpPr>
        <p:spPr>
          <a:xfrm>
            <a:off x="1128638" y="1334587"/>
            <a:ext cx="2704411" cy="418882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23000"/>
              </a:lnSpc>
              <a:spcBef>
                <a:spcPts val="600"/>
              </a:spcBef>
              <a:spcAft>
                <a:spcPts val="600"/>
              </a:spcAft>
            </a:pPr>
            <a:endParaRPr lang="en-US" sz="1600"/>
          </a:p>
        </p:txBody>
      </p:sp>
      <p:sp>
        <p:nvSpPr>
          <p:cNvPr id="4" name="Title 3">
            <a:extLst>
              <a:ext uri="{FF2B5EF4-FFF2-40B4-BE49-F238E27FC236}">
                <a16:creationId xmlns:a16="http://schemas.microsoft.com/office/drawing/2014/main" id="{2909FC3D-5B1F-0B92-E38A-C60EA809F0C0}"/>
              </a:ext>
            </a:extLst>
          </p:cNvPr>
          <p:cNvSpPr>
            <a:spLocks noGrp="1"/>
          </p:cNvSpPr>
          <p:nvPr>
            <p:ph type="title"/>
          </p:nvPr>
        </p:nvSpPr>
        <p:spPr/>
        <p:txBody>
          <a:bodyPr>
            <a:normAutofit/>
          </a:bodyPr>
          <a:lstStyle/>
          <a:p>
            <a:r>
              <a:rPr lang="en-US" sz="3600" b="1">
                <a:solidFill>
                  <a:srgbClr val="002060"/>
                </a:solidFill>
                <a:latin typeface="Calibri" panose="020F0502020204030204" pitchFamily="34" charset="0"/>
                <a:cs typeface="Calibri" panose="020F0502020204030204" pitchFamily="34" charset="0"/>
              </a:rPr>
              <a:t>High-Impact Components</a:t>
            </a:r>
          </a:p>
        </p:txBody>
      </p:sp>
      <p:sp>
        <p:nvSpPr>
          <p:cNvPr id="6" name="Text Placeholder 5">
            <a:extLst>
              <a:ext uri="{FF2B5EF4-FFF2-40B4-BE49-F238E27FC236}">
                <a16:creationId xmlns:a16="http://schemas.microsoft.com/office/drawing/2014/main" id="{F41A75CC-6A91-2940-BEF2-B9868DC37978}"/>
              </a:ext>
            </a:extLst>
          </p:cNvPr>
          <p:cNvSpPr>
            <a:spLocks noGrp="1"/>
          </p:cNvSpPr>
          <p:nvPr>
            <p:ph type="body" sz="quarter" idx="4294967295"/>
          </p:nvPr>
        </p:nvSpPr>
        <p:spPr>
          <a:xfrm>
            <a:off x="1208509" y="1517159"/>
            <a:ext cx="2565074" cy="3457193"/>
          </a:xfrm>
        </p:spPr>
        <p:txBody>
          <a:bodyPr/>
          <a:lstStyle/>
          <a:p>
            <a:pPr marL="0" indent="0" algn="ctr">
              <a:buNone/>
            </a:pPr>
            <a:r>
              <a:rPr lang="en-US" sz="2000" b="1">
                <a:solidFill>
                  <a:srgbClr val="002060"/>
                </a:solidFill>
                <a:latin typeface="Calibri" panose="020F0502020204030204" pitchFamily="34" charset="0"/>
                <a:cs typeface="Calibri" panose="020F0502020204030204" pitchFamily="34" charset="0"/>
              </a:rPr>
              <a:t>The high-impact components are the most critical when ensuring the strategic plan meets its purpose</a:t>
            </a:r>
          </a:p>
        </p:txBody>
      </p:sp>
      <p:sp>
        <p:nvSpPr>
          <p:cNvPr id="3" name="TextBox 2">
            <a:extLst>
              <a:ext uri="{FF2B5EF4-FFF2-40B4-BE49-F238E27FC236}">
                <a16:creationId xmlns:a16="http://schemas.microsoft.com/office/drawing/2014/main" id="{4B204A7D-5618-EE53-95BD-362E10CE9915}"/>
              </a:ext>
            </a:extLst>
          </p:cNvPr>
          <p:cNvSpPr txBox="1"/>
          <p:nvPr/>
        </p:nvSpPr>
        <p:spPr>
          <a:xfrm>
            <a:off x="3671835" y="4177760"/>
            <a:ext cx="4151643" cy="1015663"/>
          </a:xfrm>
          <a:prstGeom prst="rect">
            <a:avLst/>
          </a:prstGeom>
          <a:noFill/>
        </p:spPr>
        <p:txBody>
          <a:bodyPr wrap="square" rtlCol="0">
            <a:spAutoFit/>
          </a:bodyPr>
          <a:lstStyle/>
          <a:p>
            <a:pPr algn="ctr"/>
            <a:r>
              <a:rPr lang="en-US" b="1">
                <a:solidFill>
                  <a:schemeClr val="bg1"/>
                </a:solidFill>
              </a:rPr>
              <a:t>‘Power Standards’</a:t>
            </a:r>
          </a:p>
          <a:p>
            <a:pPr algn="ctr"/>
            <a:r>
              <a:rPr lang="en-US" sz="1200">
                <a:solidFill>
                  <a:schemeClr val="bg1"/>
                </a:solidFill>
              </a:rPr>
              <a:t>The components of the strategic plan that are </a:t>
            </a:r>
            <a:r>
              <a:rPr lang="en-US" sz="1200" b="1" i="1" u="sng">
                <a:solidFill>
                  <a:schemeClr val="bg1"/>
                </a:solidFill>
              </a:rPr>
              <a:t>most critical </a:t>
            </a:r>
            <a:r>
              <a:rPr lang="en-US" sz="1200">
                <a:solidFill>
                  <a:schemeClr val="bg1"/>
                </a:solidFill>
              </a:rPr>
              <a:t>to ensuring this purpose is realized</a:t>
            </a:r>
          </a:p>
          <a:p>
            <a:endParaRPr lang="en-US"/>
          </a:p>
        </p:txBody>
      </p:sp>
      <p:sp>
        <p:nvSpPr>
          <p:cNvPr id="9" name="Oval 8">
            <a:extLst>
              <a:ext uri="{FF2B5EF4-FFF2-40B4-BE49-F238E27FC236}">
                <a16:creationId xmlns:a16="http://schemas.microsoft.com/office/drawing/2014/main" id="{0CBED1C2-FF88-D9CA-AAE4-3192143B1155}"/>
              </a:ext>
            </a:extLst>
          </p:cNvPr>
          <p:cNvSpPr/>
          <p:nvPr/>
        </p:nvSpPr>
        <p:spPr>
          <a:xfrm>
            <a:off x="6304848" y="1086170"/>
            <a:ext cx="3403462" cy="3701765"/>
          </a:xfrm>
          <a:prstGeom prst="ellipse">
            <a:avLst/>
          </a:prstGeom>
          <a:solidFill>
            <a:schemeClr val="accent1">
              <a:lumMod val="20000"/>
              <a:lumOff val="80000"/>
            </a:schemeClr>
          </a:solidFill>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600"/>
              </a:spcBef>
              <a:spcAft>
                <a:spcPts val="600"/>
              </a:spcAft>
            </a:pPr>
            <a:r>
              <a:rPr lang="en-US" sz="1400" b="1">
                <a:solidFill>
                  <a:srgbClr val="002060"/>
                </a:solidFill>
                <a:latin typeface="Calibri" panose="020F0502020204030204" pitchFamily="34" charset="0"/>
                <a:cs typeface="Calibri" panose="020F0502020204030204" pitchFamily="34" charset="0"/>
              </a:rPr>
              <a:t>Purpose of the School Improvement Plan</a:t>
            </a:r>
          </a:p>
          <a:p>
            <a:pPr marL="285750" indent="-285750" algn="ctr">
              <a:spcBef>
                <a:spcPts val="600"/>
              </a:spcBef>
              <a:spcAft>
                <a:spcPts val="600"/>
              </a:spcAft>
              <a:buFont typeface="Arial" panose="020B0604020202020204" pitchFamily="34" charset="0"/>
              <a:buChar char="•"/>
            </a:pPr>
            <a:r>
              <a:rPr lang="en-US" sz="1400">
                <a:solidFill>
                  <a:srgbClr val="002060"/>
                </a:solidFill>
                <a:latin typeface="Calibri" panose="020F0502020204030204" pitchFamily="34" charset="0"/>
                <a:cs typeface="Calibri" panose="020F0502020204030204" pitchFamily="34" charset="0"/>
              </a:rPr>
              <a:t>Drive impact and change for school to improve student outcomes</a:t>
            </a:r>
          </a:p>
          <a:p>
            <a:pPr marL="285750" indent="-285750" algn="ctr">
              <a:spcBef>
                <a:spcPts val="600"/>
              </a:spcBef>
              <a:spcAft>
                <a:spcPts val="600"/>
              </a:spcAft>
              <a:buFont typeface="Arial" panose="020B0604020202020204" pitchFamily="34" charset="0"/>
              <a:buChar char="•"/>
            </a:pPr>
            <a:r>
              <a:rPr lang="en-US" sz="1400">
                <a:solidFill>
                  <a:srgbClr val="002060"/>
                </a:solidFill>
                <a:latin typeface="Calibri" panose="020F0502020204030204" pitchFamily="34" charset="0"/>
                <a:cs typeface="Calibri" panose="020F0502020204030204" pitchFamily="34" charset="0"/>
              </a:rPr>
              <a:t>Aid the school in distilling the most important priorities and goals</a:t>
            </a:r>
          </a:p>
          <a:p>
            <a:pPr marL="285750" indent="-285750" algn="ctr">
              <a:spcBef>
                <a:spcPts val="600"/>
              </a:spcBef>
              <a:spcAft>
                <a:spcPts val="600"/>
              </a:spcAft>
              <a:buFont typeface="Arial" panose="020B0604020202020204" pitchFamily="34" charset="0"/>
              <a:buChar char="•"/>
            </a:pPr>
            <a:r>
              <a:rPr lang="en-US" sz="1400">
                <a:solidFill>
                  <a:srgbClr val="002060"/>
                </a:solidFill>
                <a:latin typeface="Calibri" panose="020F0502020204030204" pitchFamily="34" charset="0"/>
                <a:cs typeface="Calibri" panose="020F0502020204030204" pitchFamily="34" charset="0"/>
              </a:rPr>
              <a:t>Hold the school accountable to its mission and goals </a:t>
            </a:r>
          </a:p>
        </p:txBody>
      </p:sp>
      <p:graphicFrame>
        <p:nvGraphicFramePr>
          <p:cNvPr id="5" name="Diagram 4">
            <a:extLst>
              <a:ext uri="{FF2B5EF4-FFF2-40B4-BE49-F238E27FC236}">
                <a16:creationId xmlns:a16="http://schemas.microsoft.com/office/drawing/2014/main" id="{DBD2999F-7078-59AA-5061-CEDCD7208A79}"/>
              </a:ext>
            </a:extLst>
          </p:cNvPr>
          <p:cNvGraphicFramePr/>
          <p:nvPr>
            <p:extLst>
              <p:ext uri="{D42A27DB-BD31-4B8C-83A1-F6EECF244321}">
                <p14:modId xmlns:p14="http://schemas.microsoft.com/office/powerpoint/2010/main" val="237025054"/>
              </p:ext>
            </p:extLst>
          </p:nvPr>
        </p:nvGraphicFramePr>
        <p:xfrm>
          <a:off x="2257396" y="172857"/>
          <a:ext cx="11714016" cy="60273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Star: 5 Points 11">
            <a:extLst>
              <a:ext uri="{FF2B5EF4-FFF2-40B4-BE49-F238E27FC236}">
                <a16:creationId xmlns:a16="http://schemas.microsoft.com/office/drawing/2014/main" id="{855E92B4-5E32-B090-1844-5FF1F5E20D42}"/>
              </a:ext>
            </a:extLst>
          </p:cNvPr>
          <p:cNvSpPr/>
          <p:nvPr/>
        </p:nvSpPr>
        <p:spPr>
          <a:xfrm>
            <a:off x="1950614" y="4214534"/>
            <a:ext cx="1060458" cy="942390"/>
          </a:xfrm>
          <a:prstGeom prst="star5">
            <a:avLst/>
          </a:prstGeom>
          <a:solidFill>
            <a:srgbClr val="0000FF"/>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17" name="Slide Number Placeholder 4">
            <a:extLst>
              <a:ext uri="{FF2B5EF4-FFF2-40B4-BE49-F238E27FC236}">
                <a16:creationId xmlns:a16="http://schemas.microsoft.com/office/drawing/2014/main" id="{8D798C00-20CB-064F-E06E-CF93897B1DF8}"/>
              </a:ext>
            </a:extLst>
          </p:cNvPr>
          <p:cNvSpPr>
            <a:spLocks noGrp="1"/>
          </p:cNvSpPr>
          <p:nvPr>
            <p:ph type="sldNum" sz="quarter" idx="12"/>
          </p:nvPr>
        </p:nvSpPr>
        <p:spPr>
          <a:xfrm>
            <a:off x="9719988" y="6170673"/>
            <a:ext cx="586986" cy="338328"/>
          </a:xfrm>
        </p:spPr>
        <p:txBody>
          <a:bodyPr/>
          <a:lstStyle/>
          <a:p>
            <a:fld id="{F477D24C-55BC-4150-BC77-7526DE4131D6}" type="slidenum">
              <a:rPr lang="en-US" smtClean="0"/>
              <a:t>15</a:t>
            </a:fld>
            <a:endParaRPr lang="en-US"/>
          </a:p>
        </p:txBody>
      </p:sp>
      <p:sp>
        <p:nvSpPr>
          <p:cNvPr id="20" name="Footer Placeholder 3">
            <a:extLst>
              <a:ext uri="{FF2B5EF4-FFF2-40B4-BE49-F238E27FC236}">
                <a16:creationId xmlns:a16="http://schemas.microsoft.com/office/drawing/2014/main" id="{00153A06-18EC-EAA8-6A90-D85F5A4527E5}"/>
              </a:ext>
            </a:extLst>
          </p:cNvPr>
          <p:cNvSpPr>
            <a:spLocks noGrp="1"/>
          </p:cNvSpPr>
          <p:nvPr>
            <p:ph type="ftr" sz="quarter" idx="11"/>
          </p:nvPr>
        </p:nvSpPr>
        <p:spPr>
          <a:xfrm>
            <a:off x="526736" y="6157274"/>
            <a:ext cx="7741840" cy="365125"/>
          </a:xfrm>
        </p:spPr>
        <p:txBody>
          <a:bodyPr/>
          <a:lstStyle/>
          <a:p>
            <a:r>
              <a:rPr lang="en-US"/>
              <a:t>School Improvement Plan Review &amp; Feedback Tool</a:t>
            </a:r>
          </a:p>
        </p:txBody>
      </p:sp>
    </p:spTree>
    <p:extLst>
      <p:ext uri="{BB962C8B-B14F-4D97-AF65-F5344CB8AC3E}">
        <p14:creationId xmlns:p14="http://schemas.microsoft.com/office/powerpoint/2010/main" val="2874421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7CBFC4C3-69BE-4D8A-862F-6734FB70E40E}"/>
              </a:ext>
            </a:extLst>
          </p:cNvPr>
          <p:cNvSpPr>
            <a:spLocks noGrp="1"/>
          </p:cNvSpPr>
          <p:nvPr>
            <p:ph type="body" idx="1"/>
          </p:nvPr>
        </p:nvSpPr>
        <p:spPr>
          <a:xfrm>
            <a:off x="2710488" y="930829"/>
            <a:ext cx="6765421" cy="1094933"/>
          </a:xfrm>
          <a:solidFill>
            <a:schemeClr val="accent3">
              <a:lumMod val="20000"/>
              <a:lumOff val="80000"/>
            </a:schemeClr>
          </a:solidFill>
        </p:spPr>
        <p:txBody>
          <a:bodyPr vert="horz" lIns="91440" tIns="45720" rIns="91440" bIns="45720" rtlCol="0" anchor="t">
            <a:noAutofit/>
          </a:bodyPr>
          <a:lstStyle/>
          <a:p>
            <a:r>
              <a:rPr lang="en-US" sz="1800">
                <a:solidFill>
                  <a:srgbClr val="002060"/>
                </a:solidFill>
                <a:latin typeface="Calibri"/>
                <a:ea typeface="Calibri"/>
                <a:cs typeface="Calibri"/>
              </a:rPr>
              <a:t>The next section reviews the important aspects of each component through common responses and actionable feedback. It also includes key questions and answers to assess participant understanding.</a:t>
            </a:r>
          </a:p>
        </p:txBody>
      </p:sp>
      <p:sp>
        <p:nvSpPr>
          <p:cNvPr id="4" name="Title 1">
            <a:extLst>
              <a:ext uri="{FF2B5EF4-FFF2-40B4-BE49-F238E27FC236}">
                <a16:creationId xmlns:a16="http://schemas.microsoft.com/office/drawing/2014/main" id="{5D0C3B66-EB9D-C406-5F09-B87C885B2CD7}"/>
              </a:ext>
            </a:extLst>
          </p:cNvPr>
          <p:cNvSpPr txBox="1">
            <a:spLocks/>
          </p:cNvSpPr>
          <p:nvPr/>
        </p:nvSpPr>
        <p:spPr>
          <a:xfrm>
            <a:off x="304800" y="3870489"/>
            <a:ext cx="11582400" cy="701731"/>
          </a:xfrm>
          <a:prstGeom prst="rect">
            <a:avLst/>
          </a:prstGeom>
        </p:spPr>
        <p:txBody>
          <a:bodyPr vert="horz" wrap="square" lIns="91440" tIns="45720" rIns="91440" bIns="45720" rtlCol="0" anchor="t">
            <a:normAutofit/>
          </a:bodyPr>
          <a:lst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a:lstStyle>
          <a:p>
            <a:r>
              <a:rPr lang="en-US" b="1">
                <a:solidFill>
                  <a:srgbClr val="002060"/>
                </a:solidFill>
                <a:latin typeface="Calibri" panose="020F0502020204030204" pitchFamily="34" charset="0"/>
                <a:cs typeface="Calibri" panose="020F0502020204030204" pitchFamily="34" charset="0"/>
              </a:rPr>
              <a:t>Providing Actionable Feedback</a:t>
            </a:r>
          </a:p>
        </p:txBody>
      </p:sp>
    </p:spTree>
    <p:extLst>
      <p:ext uri="{BB962C8B-B14F-4D97-AF65-F5344CB8AC3E}">
        <p14:creationId xmlns:p14="http://schemas.microsoft.com/office/powerpoint/2010/main" val="24838025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screenshot of a computer&#10;&#10;Description automatically generated">
            <a:extLst>
              <a:ext uri="{FF2B5EF4-FFF2-40B4-BE49-F238E27FC236}">
                <a16:creationId xmlns:a16="http://schemas.microsoft.com/office/drawing/2014/main" id="{2B772C06-C135-2E20-CA6F-1A68F3909A28}"/>
              </a:ext>
            </a:extLst>
          </p:cNvPr>
          <p:cNvPicPr>
            <a:picLocks noChangeAspect="1"/>
          </p:cNvPicPr>
          <p:nvPr/>
        </p:nvPicPr>
        <p:blipFill rotWithShape="1">
          <a:blip r:embed="rId2">
            <a:extLst>
              <a:ext uri="{28A0092B-C50C-407E-A947-70E740481C1C}">
                <a14:useLocalDpi xmlns:a14="http://schemas.microsoft.com/office/drawing/2010/main" val="0"/>
              </a:ext>
            </a:extLst>
          </a:blip>
          <a:srcRect l="13333" t="19833" r="18864" b="48677"/>
          <a:stretch/>
        </p:blipFill>
        <p:spPr>
          <a:xfrm>
            <a:off x="780330" y="3046478"/>
            <a:ext cx="10631338" cy="2755835"/>
          </a:xfrm>
          <a:prstGeom prst="rect">
            <a:avLst/>
          </a:prstGeom>
        </p:spPr>
      </p:pic>
      <p:sp>
        <p:nvSpPr>
          <p:cNvPr id="2" name="Title 1">
            <a:extLst>
              <a:ext uri="{FF2B5EF4-FFF2-40B4-BE49-F238E27FC236}">
                <a16:creationId xmlns:a16="http://schemas.microsoft.com/office/drawing/2014/main" id="{11BE059E-20AC-015B-319F-ADAC2AB8EF05}"/>
              </a:ext>
            </a:extLst>
          </p:cNvPr>
          <p:cNvSpPr>
            <a:spLocks noGrp="1"/>
          </p:cNvSpPr>
          <p:nvPr>
            <p:ph type="title"/>
          </p:nvPr>
        </p:nvSpPr>
        <p:spPr/>
        <p:txBody>
          <a:bodyPr/>
          <a:lstStyle/>
          <a:p>
            <a:r>
              <a:rPr lang="en-US" b="1">
                <a:latin typeface="Calibri" panose="020F0502020204030204" pitchFamily="34" charset="0"/>
                <a:cs typeface="Calibri" panose="020F0502020204030204" pitchFamily="34" charset="0"/>
              </a:rPr>
              <a:t>Providing Feedback for Each Component </a:t>
            </a:r>
          </a:p>
        </p:txBody>
      </p:sp>
      <p:sp>
        <p:nvSpPr>
          <p:cNvPr id="5" name="Slide Number Placeholder 4">
            <a:extLst>
              <a:ext uri="{FF2B5EF4-FFF2-40B4-BE49-F238E27FC236}">
                <a16:creationId xmlns:a16="http://schemas.microsoft.com/office/drawing/2014/main" id="{918CB03E-1906-8052-25E8-7464C13B362F}"/>
              </a:ext>
            </a:extLst>
          </p:cNvPr>
          <p:cNvSpPr>
            <a:spLocks noGrp="1"/>
          </p:cNvSpPr>
          <p:nvPr>
            <p:ph type="sldNum" sz="quarter" idx="12"/>
          </p:nvPr>
        </p:nvSpPr>
        <p:spPr/>
        <p:txBody>
          <a:bodyPr/>
          <a:lstStyle/>
          <a:p>
            <a:fld id="{F477D24C-55BC-4150-BC77-7526DE4131D6}" type="slidenum">
              <a:rPr lang="en-US" smtClean="0"/>
              <a:t>17</a:t>
            </a:fld>
            <a:endParaRPr lang="en-US"/>
          </a:p>
        </p:txBody>
      </p:sp>
      <p:sp>
        <p:nvSpPr>
          <p:cNvPr id="6" name="Text Placeholder 5">
            <a:extLst>
              <a:ext uri="{FF2B5EF4-FFF2-40B4-BE49-F238E27FC236}">
                <a16:creationId xmlns:a16="http://schemas.microsoft.com/office/drawing/2014/main" id="{2AED0F33-1C01-7DD1-8B74-DE98CEACB073}"/>
              </a:ext>
            </a:extLst>
          </p:cNvPr>
          <p:cNvSpPr>
            <a:spLocks noGrp="1"/>
          </p:cNvSpPr>
          <p:nvPr>
            <p:ph type="body" sz="quarter" idx="13"/>
          </p:nvPr>
        </p:nvSpPr>
        <p:spPr>
          <a:xfrm>
            <a:off x="189344" y="1055686"/>
            <a:ext cx="11813309" cy="915385"/>
          </a:xfrm>
        </p:spPr>
        <p:txBody>
          <a:bodyPr/>
          <a:lstStyle/>
          <a:p>
            <a:pPr>
              <a:lnSpc>
                <a:spcPct val="100000"/>
              </a:lnSpc>
            </a:pPr>
            <a:r>
              <a:rPr lang="en-US" sz="2000">
                <a:solidFill>
                  <a:srgbClr val="002060"/>
                </a:solidFill>
                <a:latin typeface="Calibri" panose="020F0502020204030204" pitchFamily="34" charset="0"/>
                <a:cs typeface="Calibri" panose="020F0502020204030204" pitchFamily="34" charset="0"/>
              </a:rPr>
              <a:t>Each component will be independently reviewed and marked as </a:t>
            </a:r>
            <a:r>
              <a:rPr lang="en-US" sz="2000" i="1">
                <a:solidFill>
                  <a:srgbClr val="00B050"/>
                </a:solidFill>
                <a:latin typeface="Calibri" panose="020F0502020204030204" pitchFamily="34" charset="0"/>
                <a:cs typeface="Calibri" panose="020F0502020204030204" pitchFamily="34" charset="0"/>
              </a:rPr>
              <a:t>meets</a:t>
            </a:r>
            <a:r>
              <a:rPr lang="en-US" sz="2000">
                <a:latin typeface="Calibri" panose="020F0502020204030204" pitchFamily="34" charset="0"/>
                <a:cs typeface="Calibri" panose="020F0502020204030204" pitchFamily="34" charset="0"/>
              </a:rPr>
              <a:t>, </a:t>
            </a:r>
            <a:r>
              <a:rPr lang="en-US" sz="2000" i="1">
                <a:solidFill>
                  <a:schemeClr val="accent1"/>
                </a:solidFill>
                <a:latin typeface="Calibri" panose="020F0502020204030204" pitchFamily="34" charset="0"/>
                <a:cs typeface="Calibri" panose="020F0502020204030204" pitchFamily="34" charset="0"/>
              </a:rPr>
              <a:t>does not meet</a:t>
            </a:r>
            <a:r>
              <a:rPr lang="en-US" sz="2000" i="1">
                <a:latin typeface="Calibri" panose="020F0502020204030204" pitchFamily="34" charset="0"/>
                <a:cs typeface="Calibri" panose="020F0502020204030204" pitchFamily="34" charset="0"/>
              </a:rPr>
              <a:t>, </a:t>
            </a:r>
            <a:r>
              <a:rPr lang="en-US" sz="2000">
                <a:latin typeface="Calibri" panose="020F0502020204030204" pitchFamily="34" charset="0"/>
                <a:cs typeface="Calibri" panose="020F0502020204030204" pitchFamily="34" charset="0"/>
              </a:rPr>
              <a:t>or </a:t>
            </a:r>
            <a:r>
              <a:rPr lang="en-US" sz="2000" b="1" i="1">
                <a:solidFill>
                  <a:schemeClr val="tx1"/>
                </a:solidFill>
                <a:latin typeface="Calibri" panose="020F0502020204030204" pitchFamily="34" charset="0"/>
                <a:cs typeface="Calibri" panose="020F0502020204030204" pitchFamily="34" charset="0"/>
              </a:rPr>
              <a:t>not applicable </a:t>
            </a:r>
            <a:r>
              <a:rPr lang="en-US" sz="2000" b="1">
                <a:solidFill>
                  <a:schemeClr val="accent2"/>
                </a:solidFill>
                <a:latin typeface="Calibri" panose="020F0502020204030204" pitchFamily="34" charset="0"/>
                <a:cs typeface="Calibri" panose="020F0502020204030204" pitchFamily="34" charset="0"/>
              </a:rPr>
              <a:t>(</a:t>
            </a:r>
            <a:r>
              <a:rPr lang="en-US" sz="2000" b="1" i="1">
                <a:solidFill>
                  <a:schemeClr val="tx1"/>
                </a:solidFill>
                <a:latin typeface="Calibri" panose="020F0502020204030204" pitchFamily="34" charset="0"/>
                <a:cs typeface="Calibri" panose="020F0502020204030204" pitchFamily="34" charset="0"/>
              </a:rPr>
              <a:t>N/A)</a:t>
            </a:r>
            <a:r>
              <a:rPr lang="en-US" sz="2000" b="1">
                <a:solidFill>
                  <a:schemeClr val="accent2"/>
                </a:solidFill>
                <a:latin typeface="Calibri" panose="020F0502020204030204" pitchFamily="34" charset="0"/>
                <a:cs typeface="Calibri" panose="020F0502020204030204" pitchFamily="34" charset="0"/>
              </a:rPr>
              <a:t>. </a:t>
            </a:r>
            <a:endParaRPr lang="en-US" sz="2000">
              <a:latin typeface="Calibri" panose="020F0502020204030204" pitchFamily="34" charset="0"/>
              <a:cs typeface="Calibri" panose="020F0502020204030204" pitchFamily="34" charset="0"/>
            </a:endParaRPr>
          </a:p>
          <a:p>
            <a:pPr>
              <a:lnSpc>
                <a:spcPct val="100000"/>
              </a:lnSpc>
            </a:pPr>
            <a:r>
              <a:rPr lang="en-US">
                <a:solidFill>
                  <a:srgbClr val="002060"/>
                </a:solidFill>
                <a:latin typeface="Calibri" panose="020F0502020204030204" pitchFamily="34" charset="0"/>
                <a:cs typeface="Calibri" panose="020F0502020204030204" pitchFamily="34" charset="0"/>
              </a:rPr>
              <a:t>If </a:t>
            </a:r>
            <a:r>
              <a:rPr lang="en-US">
                <a:solidFill>
                  <a:srgbClr val="FF0000"/>
                </a:solidFill>
                <a:latin typeface="Calibri" panose="020F0502020204030204" pitchFamily="34" charset="0"/>
                <a:cs typeface="Calibri" panose="020F0502020204030204" pitchFamily="34" charset="0"/>
              </a:rPr>
              <a:t>does not meet </a:t>
            </a:r>
            <a:r>
              <a:rPr lang="en-US">
                <a:solidFill>
                  <a:srgbClr val="002060"/>
                </a:solidFill>
                <a:latin typeface="Calibri" panose="020F0502020204030204" pitchFamily="34" charset="0"/>
                <a:cs typeface="Calibri" panose="020F0502020204030204" pitchFamily="34" charset="0"/>
              </a:rPr>
              <a:t>is checked then a required action should be included.  </a:t>
            </a:r>
          </a:p>
        </p:txBody>
      </p:sp>
      <p:sp>
        <p:nvSpPr>
          <p:cNvPr id="8" name="Oval 7">
            <a:extLst>
              <a:ext uri="{FF2B5EF4-FFF2-40B4-BE49-F238E27FC236}">
                <a16:creationId xmlns:a16="http://schemas.microsoft.com/office/drawing/2014/main" id="{CA3CE43F-0C92-9CC6-7D6F-D4B41698970F}"/>
              </a:ext>
            </a:extLst>
          </p:cNvPr>
          <p:cNvSpPr/>
          <p:nvPr/>
        </p:nvSpPr>
        <p:spPr>
          <a:xfrm>
            <a:off x="9578109" y="2926284"/>
            <a:ext cx="2115128" cy="1202372"/>
          </a:xfrm>
          <a:prstGeom prst="ellipse">
            <a:avLst/>
          </a:prstGeom>
          <a:noFill/>
          <a:ln w="38100">
            <a:solidFill>
              <a:srgbClr val="002060"/>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23000"/>
              </a:lnSpc>
              <a:spcBef>
                <a:spcPts val="600"/>
              </a:spcBef>
              <a:spcAft>
                <a:spcPts val="600"/>
              </a:spcAft>
            </a:pPr>
            <a:endParaRPr lang="en-US" sz="1600"/>
          </a:p>
        </p:txBody>
      </p:sp>
      <p:sp>
        <p:nvSpPr>
          <p:cNvPr id="9" name="Oval 8">
            <a:extLst>
              <a:ext uri="{FF2B5EF4-FFF2-40B4-BE49-F238E27FC236}">
                <a16:creationId xmlns:a16="http://schemas.microsoft.com/office/drawing/2014/main" id="{EB4E51D0-0B81-85AA-CA08-4CB78087BA3A}"/>
              </a:ext>
            </a:extLst>
          </p:cNvPr>
          <p:cNvSpPr/>
          <p:nvPr/>
        </p:nvSpPr>
        <p:spPr>
          <a:xfrm>
            <a:off x="1579418" y="4682836"/>
            <a:ext cx="2179782" cy="1119478"/>
          </a:xfrm>
          <a:prstGeom prst="ellipse">
            <a:avLst/>
          </a:prstGeom>
          <a:noFill/>
          <a:ln w="38100">
            <a:solidFill>
              <a:srgbClr val="002060"/>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23000"/>
              </a:lnSpc>
              <a:spcBef>
                <a:spcPts val="600"/>
              </a:spcBef>
              <a:spcAft>
                <a:spcPts val="600"/>
              </a:spcAft>
            </a:pPr>
            <a:endParaRPr lang="en-US" sz="1600"/>
          </a:p>
        </p:txBody>
      </p:sp>
      <p:sp>
        <p:nvSpPr>
          <p:cNvPr id="14" name="Text Placeholder 5">
            <a:extLst>
              <a:ext uri="{FF2B5EF4-FFF2-40B4-BE49-F238E27FC236}">
                <a16:creationId xmlns:a16="http://schemas.microsoft.com/office/drawing/2014/main" id="{206732CE-43E5-7257-807F-940B0038275D}"/>
              </a:ext>
            </a:extLst>
          </p:cNvPr>
          <p:cNvSpPr txBox="1">
            <a:spLocks/>
          </p:cNvSpPr>
          <p:nvPr/>
        </p:nvSpPr>
        <p:spPr>
          <a:xfrm>
            <a:off x="304800" y="2008503"/>
            <a:ext cx="11813309" cy="915385"/>
          </a:xfrm>
          <a:prstGeom prst="rect">
            <a:avLst/>
          </a:prstGeom>
        </p:spPr>
        <p:txBody>
          <a:bodyPr vert="horz" lIns="91440" tIns="45720" rIns="91440" bIns="45720" rtlCol="0">
            <a:noAutofit/>
          </a:bodyPr>
          <a:lstStyle>
            <a:lvl1pPr marL="0" indent="0" algn="l" defTabSz="914400" rtl="0" eaLnBrk="1" latinLnBrk="0" hangingPunct="1">
              <a:lnSpc>
                <a:spcPct val="123000"/>
              </a:lnSpc>
              <a:spcBef>
                <a:spcPts val="600"/>
              </a:spcBef>
              <a:spcAft>
                <a:spcPts val="600"/>
              </a:spcAft>
              <a:buClr>
                <a:schemeClr val="accent1"/>
              </a:buClr>
              <a:buFont typeface="Arial" panose="020B0604020202020204" pitchFamily="34" charset="0"/>
              <a:buNone/>
              <a:defRPr sz="2100" kern="1200">
                <a:solidFill>
                  <a:schemeClr val="accent6"/>
                </a:solidFill>
                <a:latin typeface="+mj-lt"/>
                <a:ea typeface="+mn-ea"/>
                <a:cs typeface="+mn-cs"/>
              </a:defRPr>
            </a:lvl1pPr>
            <a:lvl2pPr marL="457200" indent="0" algn="l" defTabSz="914400" rtl="0" eaLnBrk="1" latinLnBrk="0" hangingPunct="1">
              <a:lnSpc>
                <a:spcPct val="123000"/>
              </a:lnSpc>
              <a:spcBef>
                <a:spcPts val="600"/>
              </a:spcBef>
              <a:spcAft>
                <a:spcPts val="600"/>
              </a:spcAft>
              <a:buClr>
                <a:schemeClr val="accent1"/>
              </a:buClr>
              <a:buFont typeface="Arial" panose="020B0604020202020204" pitchFamily="34" charset="0"/>
              <a:buNone/>
              <a:defRPr sz="2100" kern="1200">
                <a:solidFill>
                  <a:schemeClr val="accent6"/>
                </a:solidFill>
                <a:latin typeface="+mj-lt"/>
                <a:ea typeface="+mn-ea"/>
                <a:cs typeface="+mn-cs"/>
              </a:defRPr>
            </a:lvl2pPr>
            <a:lvl3pPr marL="914400" indent="0" algn="l" defTabSz="914400" rtl="0" eaLnBrk="1" latinLnBrk="0" hangingPunct="1">
              <a:lnSpc>
                <a:spcPct val="123000"/>
              </a:lnSpc>
              <a:spcBef>
                <a:spcPts val="600"/>
              </a:spcBef>
              <a:spcAft>
                <a:spcPts val="600"/>
              </a:spcAft>
              <a:buClr>
                <a:schemeClr val="accent1"/>
              </a:buClr>
              <a:buFont typeface="Arial" panose="020B0604020202020204" pitchFamily="34" charset="0"/>
              <a:buNone/>
              <a:defRPr sz="2100" kern="1200">
                <a:solidFill>
                  <a:schemeClr val="accent6"/>
                </a:solidFill>
                <a:latin typeface="+mj-lt"/>
                <a:ea typeface="+mn-ea"/>
                <a:cs typeface="+mn-cs"/>
              </a:defRPr>
            </a:lvl3pPr>
            <a:lvl4pPr marL="1371600" indent="0" algn="l" defTabSz="914400" rtl="0" eaLnBrk="1" latinLnBrk="0" hangingPunct="1">
              <a:lnSpc>
                <a:spcPct val="123000"/>
              </a:lnSpc>
              <a:spcBef>
                <a:spcPts val="600"/>
              </a:spcBef>
              <a:spcAft>
                <a:spcPts val="600"/>
              </a:spcAft>
              <a:buClr>
                <a:schemeClr val="accent1"/>
              </a:buClr>
              <a:buFont typeface="Arial" panose="020B0604020202020204" pitchFamily="34" charset="0"/>
              <a:buNone/>
              <a:defRPr sz="2100" kern="1200">
                <a:solidFill>
                  <a:schemeClr val="accent6"/>
                </a:solidFill>
                <a:latin typeface="+mj-lt"/>
                <a:ea typeface="+mn-ea"/>
                <a:cs typeface="+mn-cs"/>
              </a:defRPr>
            </a:lvl4pPr>
            <a:lvl5pPr marL="1828800" indent="0" algn="l" defTabSz="914400" rtl="0" eaLnBrk="1" latinLnBrk="0" hangingPunct="1">
              <a:lnSpc>
                <a:spcPct val="123000"/>
              </a:lnSpc>
              <a:spcBef>
                <a:spcPts val="600"/>
              </a:spcBef>
              <a:spcAft>
                <a:spcPts val="600"/>
              </a:spcAft>
              <a:buClr>
                <a:schemeClr val="accent1"/>
              </a:buClr>
              <a:buFont typeface="Arial" panose="020B0604020202020204" pitchFamily="34" charset="0"/>
              <a:buNone/>
              <a:defRPr sz="2100" kern="1200">
                <a:solidFill>
                  <a:schemeClr val="accent6"/>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a:solidFill>
                  <a:srgbClr val="002060"/>
                </a:solidFill>
                <a:latin typeface="Calibri" panose="020F0502020204030204" pitchFamily="34" charset="0"/>
                <a:cs typeface="Calibri" panose="020F0502020204030204" pitchFamily="34" charset="0"/>
              </a:rPr>
              <a:t>In most cases, there should be at least</a:t>
            </a:r>
            <a:r>
              <a:rPr lang="en-US">
                <a:latin typeface="Calibri" panose="020F0502020204030204" pitchFamily="34" charset="0"/>
                <a:cs typeface="Calibri" panose="020F0502020204030204" pitchFamily="34" charset="0"/>
              </a:rPr>
              <a:t> </a:t>
            </a:r>
            <a:r>
              <a:rPr lang="en-US" b="1">
                <a:solidFill>
                  <a:schemeClr val="accent2"/>
                </a:solidFill>
                <a:latin typeface="Calibri" panose="020F0502020204030204" pitchFamily="34" charset="0"/>
                <a:cs typeface="Calibri" panose="020F0502020204030204" pitchFamily="34" charset="0"/>
              </a:rPr>
              <a:t>one comment per component</a:t>
            </a:r>
            <a:r>
              <a:rPr lang="en-US">
                <a:latin typeface="Calibri" panose="020F0502020204030204" pitchFamily="34" charset="0"/>
                <a:cs typeface="Calibri" panose="020F0502020204030204" pitchFamily="34" charset="0"/>
              </a:rPr>
              <a:t>. </a:t>
            </a:r>
            <a:r>
              <a:rPr lang="en-US">
                <a:solidFill>
                  <a:srgbClr val="002060"/>
                </a:solidFill>
                <a:latin typeface="Calibri" panose="020F0502020204030204" pitchFamily="34" charset="0"/>
                <a:cs typeface="Calibri" panose="020F0502020204030204" pitchFamily="34" charset="0"/>
              </a:rPr>
              <a:t>No comments are given for </a:t>
            </a:r>
            <a:r>
              <a:rPr lang="en-US">
                <a:solidFill>
                  <a:schemeClr val="tx1"/>
                </a:solidFill>
                <a:latin typeface="Calibri" panose="020F0502020204030204" pitchFamily="34" charset="0"/>
                <a:cs typeface="Calibri" panose="020F0502020204030204" pitchFamily="34" charset="0"/>
              </a:rPr>
              <a:t>N/A</a:t>
            </a:r>
            <a:r>
              <a:rPr lang="en-US">
                <a:latin typeface="Calibri" panose="020F0502020204030204" pitchFamily="34" charset="0"/>
                <a:cs typeface="Calibri" panose="020F0502020204030204" pitchFamily="34" charset="0"/>
              </a:rPr>
              <a:t>.</a:t>
            </a:r>
          </a:p>
          <a:p>
            <a:pPr>
              <a:lnSpc>
                <a:spcPct val="100000"/>
              </a:lnSpc>
            </a:pPr>
            <a:r>
              <a:rPr lang="en-US">
                <a:solidFill>
                  <a:srgbClr val="002060"/>
                </a:solidFill>
                <a:latin typeface="Calibri" panose="020F0502020204030204" pitchFamily="34" charset="0"/>
                <a:cs typeface="Calibri" panose="020F0502020204030204" pitchFamily="34" charset="0"/>
              </a:rPr>
              <a:t>Note that there is </a:t>
            </a:r>
            <a:r>
              <a:rPr lang="en-US" b="1">
                <a:solidFill>
                  <a:srgbClr val="002060"/>
                </a:solidFill>
                <a:latin typeface="Calibri" panose="020F0502020204030204" pitchFamily="34" charset="0"/>
                <a:cs typeface="Calibri" panose="020F0502020204030204" pitchFamily="34" charset="0"/>
              </a:rPr>
              <a:t>a common response list </a:t>
            </a:r>
            <a:r>
              <a:rPr lang="en-US">
                <a:solidFill>
                  <a:srgbClr val="002060"/>
                </a:solidFill>
                <a:latin typeface="Calibri" panose="020F0502020204030204" pitchFamily="34" charset="0"/>
                <a:cs typeface="Calibri" panose="020F0502020204030204" pitchFamily="34" charset="0"/>
              </a:rPr>
              <a:t>for reviewers to reference.</a:t>
            </a:r>
          </a:p>
        </p:txBody>
      </p:sp>
      <p:sp>
        <p:nvSpPr>
          <p:cNvPr id="15" name="Footer Placeholder 3">
            <a:extLst>
              <a:ext uri="{FF2B5EF4-FFF2-40B4-BE49-F238E27FC236}">
                <a16:creationId xmlns:a16="http://schemas.microsoft.com/office/drawing/2014/main" id="{90568468-D32C-FEA9-E3E7-72D24FA477E1}"/>
              </a:ext>
            </a:extLst>
          </p:cNvPr>
          <p:cNvSpPr>
            <a:spLocks noGrp="1"/>
          </p:cNvSpPr>
          <p:nvPr>
            <p:ph type="ftr" sz="quarter" idx="11"/>
          </p:nvPr>
        </p:nvSpPr>
        <p:spPr>
          <a:xfrm>
            <a:off x="476320" y="6157275"/>
            <a:ext cx="7741840" cy="365125"/>
          </a:xfrm>
        </p:spPr>
        <p:txBody>
          <a:bodyPr/>
          <a:lstStyle/>
          <a:p>
            <a:r>
              <a:rPr lang="en-US"/>
              <a:t>School Improvement Plan Review &amp; Feedback Tool</a:t>
            </a:r>
          </a:p>
        </p:txBody>
      </p:sp>
    </p:spTree>
    <p:extLst>
      <p:ext uri="{BB962C8B-B14F-4D97-AF65-F5344CB8AC3E}">
        <p14:creationId xmlns:p14="http://schemas.microsoft.com/office/powerpoint/2010/main" val="3784609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8" grpId="0" animBg="1"/>
      <p:bldP spid="9" grpId="0" animBg="1"/>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E059E-20AC-015B-319F-ADAC2AB8EF05}"/>
              </a:ext>
            </a:extLst>
          </p:cNvPr>
          <p:cNvSpPr>
            <a:spLocks noGrp="1"/>
          </p:cNvSpPr>
          <p:nvPr>
            <p:ph type="title"/>
          </p:nvPr>
        </p:nvSpPr>
        <p:spPr/>
        <p:txBody>
          <a:bodyPr/>
          <a:lstStyle/>
          <a:p>
            <a:r>
              <a:rPr lang="en-US" b="1">
                <a:latin typeface="Calibri" panose="020F0502020204030204" pitchFamily="34" charset="0"/>
                <a:cs typeface="Calibri" panose="020F0502020204030204" pitchFamily="34" charset="0"/>
              </a:rPr>
              <a:t>Using the Common Response List for Feedback</a:t>
            </a:r>
          </a:p>
        </p:txBody>
      </p:sp>
      <p:sp>
        <p:nvSpPr>
          <p:cNvPr id="5" name="Slide Number Placeholder 4">
            <a:extLst>
              <a:ext uri="{FF2B5EF4-FFF2-40B4-BE49-F238E27FC236}">
                <a16:creationId xmlns:a16="http://schemas.microsoft.com/office/drawing/2014/main" id="{918CB03E-1906-8052-25E8-7464C13B362F}"/>
              </a:ext>
            </a:extLst>
          </p:cNvPr>
          <p:cNvSpPr>
            <a:spLocks noGrp="1"/>
          </p:cNvSpPr>
          <p:nvPr>
            <p:ph type="sldNum" sz="quarter" idx="12"/>
          </p:nvPr>
        </p:nvSpPr>
        <p:spPr/>
        <p:txBody>
          <a:bodyPr/>
          <a:lstStyle/>
          <a:p>
            <a:fld id="{F477D24C-55BC-4150-BC77-7526DE4131D6}" type="slidenum">
              <a:rPr lang="en-US" smtClean="0"/>
              <a:t>18</a:t>
            </a:fld>
            <a:endParaRPr lang="en-US"/>
          </a:p>
        </p:txBody>
      </p:sp>
      <p:sp>
        <p:nvSpPr>
          <p:cNvPr id="6" name="Text Placeholder 5">
            <a:extLst>
              <a:ext uri="{FF2B5EF4-FFF2-40B4-BE49-F238E27FC236}">
                <a16:creationId xmlns:a16="http://schemas.microsoft.com/office/drawing/2014/main" id="{2AED0F33-1C01-7DD1-8B74-DE98CEACB073}"/>
              </a:ext>
            </a:extLst>
          </p:cNvPr>
          <p:cNvSpPr>
            <a:spLocks noGrp="1"/>
          </p:cNvSpPr>
          <p:nvPr>
            <p:ph type="body" sz="quarter" idx="13"/>
          </p:nvPr>
        </p:nvSpPr>
        <p:spPr>
          <a:xfrm>
            <a:off x="287383" y="981631"/>
            <a:ext cx="11582400" cy="515692"/>
          </a:xfrm>
        </p:spPr>
        <p:txBody>
          <a:bodyPr/>
          <a:lstStyle/>
          <a:p>
            <a:r>
              <a:rPr lang="en-US" sz="2000">
                <a:solidFill>
                  <a:srgbClr val="002060"/>
                </a:solidFill>
                <a:latin typeface="Calibri" panose="020F0502020204030204" pitchFamily="34" charset="0"/>
                <a:cs typeface="Calibri" panose="020F0502020204030204" pitchFamily="34" charset="0"/>
              </a:rPr>
              <a:t>A bank of common responses is available in the Review &amp; Feedback Tool (as a tab). </a:t>
            </a:r>
          </a:p>
        </p:txBody>
      </p:sp>
      <p:sp>
        <p:nvSpPr>
          <p:cNvPr id="3" name="Footer Placeholder 3">
            <a:extLst>
              <a:ext uri="{FF2B5EF4-FFF2-40B4-BE49-F238E27FC236}">
                <a16:creationId xmlns:a16="http://schemas.microsoft.com/office/drawing/2014/main" id="{347D6055-9039-1903-B7F5-93587F2AAF18}"/>
              </a:ext>
            </a:extLst>
          </p:cNvPr>
          <p:cNvSpPr>
            <a:spLocks noGrp="1"/>
          </p:cNvSpPr>
          <p:nvPr>
            <p:ph type="ftr" sz="quarter" idx="11"/>
          </p:nvPr>
        </p:nvSpPr>
        <p:spPr>
          <a:xfrm>
            <a:off x="476320" y="6157275"/>
            <a:ext cx="7741840" cy="365125"/>
          </a:xfrm>
        </p:spPr>
        <p:txBody>
          <a:bodyPr/>
          <a:lstStyle/>
          <a:p>
            <a:r>
              <a:rPr lang="en-US"/>
              <a:t>School Improvement Plan Review &amp; Feedback Tool</a:t>
            </a:r>
          </a:p>
        </p:txBody>
      </p:sp>
      <p:pic>
        <p:nvPicPr>
          <p:cNvPr id="11" name="Content Placeholder 10" descr="A screenshot of a computer&#10;&#10;Description automatically generated">
            <a:extLst>
              <a:ext uri="{FF2B5EF4-FFF2-40B4-BE49-F238E27FC236}">
                <a16:creationId xmlns:a16="http://schemas.microsoft.com/office/drawing/2014/main" id="{10ABFBEC-D1D7-F9D1-7225-47B484E13527}"/>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661" t="22799" r="25698" b="7058"/>
          <a:stretch/>
        </p:blipFill>
        <p:spPr>
          <a:xfrm>
            <a:off x="1049382" y="1502578"/>
            <a:ext cx="7732296" cy="4154364"/>
          </a:xfrm>
        </p:spPr>
      </p:pic>
      <p:sp>
        <p:nvSpPr>
          <p:cNvPr id="13" name="Speech Bubble: Rectangle with Corners Rounded 12">
            <a:extLst>
              <a:ext uri="{FF2B5EF4-FFF2-40B4-BE49-F238E27FC236}">
                <a16:creationId xmlns:a16="http://schemas.microsoft.com/office/drawing/2014/main" id="{6B2BE76A-8A81-372D-2FDD-CA0D2EC01C8F}"/>
              </a:ext>
            </a:extLst>
          </p:cNvPr>
          <p:cNvSpPr/>
          <p:nvPr/>
        </p:nvSpPr>
        <p:spPr>
          <a:xfrm>
            <a:off x="9327948" y="1576319"/>
            <a:ext cx="2237035" cy="2687150"/>
          </a:xfrm>
          <a:prstGeom prst="wedgeRoundRectCallout">
            <a:avLst>
              <a:gd name="adj1" fmla="val -65784"/>
              <a:gd name="adj2" fmla="val -22407"/>
              <a:gd name="adj3" fmla="val 16667"/>
            </a:avLst>
          </a:prstGeom>
          <a:solidFill>
            <a:schemeClr val="accent3">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23000"/>
              </a:lnSpc>
              <a:spcBef>
                <a:spcPts val="600"/>
              </a:spcBef>
              <a:spcAft>
                <a:spcPts val="600"/>
              </a:spcAft>
            </a:pPr>
            <a:r>
              <a:rPr lang="en-US" sz="2000" b="1">
                <a:solidFill>
                  <a:srgbClr val="002060"/>
                </a:solidFill>
                <a:latin typeface="Calibri" panose="020F0502020204030204" pitchFamily="34" charset="0"/>
                <a:cs typeface="Calibri" panose="020F0502020204030204" pitchFamily="34" charset="0"/>
              </a:rPr>
              <a:t>The common response list is organized by component, type, and area.</a:t>
            </a:r>
            <a:endParaRPr lang="en-US" sz="200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484809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A screenshot of a computer&#10;&#10;Description automatically generated">
            <a:extLst>
              <a:ext uri="{FF2B5EF4-FFF2-40B4-BE49-F238E27FC236}">
                <a16:creationId xmlns:a16="http://schemas.microsoft.com/office/drawing/2014/main" id="{5FDEF8F4-B1FA-0149-BB82-75E102F74FE1}"/>
              </a:ext>
            </a:extLst>
          </p:cNvPr>
          <p:cNvPicPr>
            <a:picLocks noChangeAspect="1"/>
          </p:cNvPicPr>
          <p:nvPr/>
        </p:nvPicPr>
        <p:blipFill rotWithShape="1">
          <a:blip r:embed="rId2">
            <a:extLst>
              <a:ext uri="{28A0092B-C50C-407E-A947-70E740481C1C}">
                <a14:useLocalDpi xmlns:a14="http://schemas.microsoft.com/office/drawing/2010/main" val="0"/>
              </a:ext>
            </a:extLst>
          </a:blip>
          <a:srcRect l="13500" t="19997" r="19000" b="49207"/>
          <a:stretch/>
        </p:blipFill>
        <p:spPr>
          <a:xfrm>
            <a:off x="817352" y="3778506"/>
            <a:ext cx="8229600" cy="2095590"/>
          </a:xfrm>
          <a:prstGeom prst="rect">
            <a:avLst/>
          </a:prstGeom>
        </p:spPr>
      </p:pic>
      <p:pic>
        <p:nvPicPr>
          <p:cNvPr id="19" name="Picture 18" descr="A screenshot of a computer&#10;&#10;Description automatically generated">
            <a:extLst>
              <a:ext uri="{FF2B5EF4-FFF2-40B4-BE49-F238E27FC236}">
                <a16:creationId xmlns:a16="http://schemas.microsoft.com/office/drawing/2014/main" id="{577982F6-5728-FED8-1B13-57A068E94B01}"/>
              </a:ext>
            </a:extLst>
          </p:cNvPr>
          <p:cNvPicPr>
            <a:picLocks noChangeAspect="1"/>
          </p:cNvPicPr>
          <p:nvPr/>
        </p:nvPicPr>
        <p:blipFill rotWithShape="1">
          <a:blip r:embed="rId3">
            <a:extLst>
              <a:ext uri="{28A0092B-C50C-407E-A947-70E740481C1C}">
                <a14:useLocalDpi xmlns:a14="http://schemas.microsoft.com/office/drawing/2010/main" val="0"/>
              </a:ext>
            </a:extLst>
          </a:blip>
          <a:srcRect l="13643" t="34399" r="18928" b="39346"/>
          <a:stretch/>
        </p:blipFill>
        <p:spPr>
          <a:xfrm>
            <a:off x="459624" y="1629533"/>
            <a:ext cx="8784142" cy="1909023"/>
          </a:xfrm>
          <a:prstGeom prst="rect">
            <a:avLst/>
          </a:prstGeom>
        </p:spPr>
      </p:pic>
      <p:grpSp>
        <p:nvGrpSpPr>
          <p:cNvPr id="2" name="Group 1">
            <a:extLst>
              <a:ext uri="{FF2B5EF4-FFF2-40B4-BE49-F238E27FC236}">
                <a16:creationId xmlns:a16="http://schemas.microsoft.com/office/drawing/2014/main" id="{88A7BE1F-8822-4615-89B4-2789169AA9E1}"/>
              </a:ext>
            </a:extLst>
          </p:cNvPr>
          <p:cNvGrpSpPr/>
          <p:nvPr/>
        </p:nvGrpSpPr>
        <p:grpSpPr>
          <a:xfrm>
            <a:off x="304801" y="6126480"/>
            <a:ext cx="11582400" cy="426715"/>
            <a:chOff x="304801" y="6126480"/>
            <a:chExt cx="11582400" cy="426715"/>
          </a:xfrm>
        </p:grpSpPr>
        <p:sp>
          <p:nvSpPr>
            <p:cNvPr id="11" name="Rectangle 10">
              <a:extLst>
                <a:ext uri="{FF2B5EF4-FFF2-40B4-BE49-F238E27FC236}">
                  <a16:creationId xmlns:a16="http://schemas.microsoft.com/office/drawing/2014/main" id="{7C34D804-243C-4805-80F4-D3F5B6D6CE0A}"/>
                </a:ext>
              </a:extLst>
            </p:cNvPr>
            <p:cNvSpPr/>
            <p:nvPr/>
          </p:nvSpPr>
          <p:spPr>
            <a:xfrm>
              <a:off x="304801" y="6126480"/>
              <a:ext cx="11582400" cy="426715"/>
            </a:xfrm>
            <a:prstGeom prst="rect">
              <a:avLst/>
            </a:prstGeom>
            <a:solidFill>
              <a:srgbClr val="1A4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Graphic 11">
              <a:extLst>
                <a:ext uri="{FF2B5EF4-FFF2-40B4-BE49-F238E27FC236}">
                  <a16:creationId xmlns:a16="http://schemas.microsoft.com/office/drawing/2014/main" id="{EC781BA7-DF7A-4171-BF3E-B244D3B0303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818536" y="6181797"/>
              <a:ext cx="744012" cy="316080"/>
            </a:xfrm>
            <a:prstGeom prst="rect">
              <a:avLst/>
            </a:prstGeom>
          </p:spPr>
        </p:pic>
        <p:cxnSp>
          <p:nvCxnSpPr>
            <p:cNvPr id="13" name="Straight Connector 12">
              <a:extLst>
                <a:ext uri="{FF2B5EF4-FFF2-40B4-BE49-F238E27FC236}">
                  <a16:creationId xmlns:a16="http://schemas.microsoft.com/office/drawing/2014/main" id="{ED7BD7C3-BD1E-4223-8112-3D76F8521ACA}"/>
                </a:ext>
              </a:extLst>
            </p:cNvPr>
            <p:cNvCxnSpPr>
              <a:cxnSpLocks/>
            </p:cNvCxnSpPr>
            <p:nvPr/>
          </p:nvCxnSpPr>
          <p:spPr>
            <a:xfrm>
              <a:off x="10490857"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EDF5C94-EFF4-4D8E-83CF-1A73A309D02E}"/>
                </a:ext>
              </a:extLst>
            </p:cNvPr>
            <p:cNvCxnSpPr>
              <a:cxnSpLocks/>
            </p:cNvCxnSpPr>
            <p:nvPr/>
          </p:nvCxnSpPr>
          <p:spPr>
            <a:xfrm>
              <a:off x="9523015"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grpSp>
      <p:sp>
        <p:nvSpPr>
          <p:cNvPr id="8" name="Title 7">
            <a:extLst>
              <a:ext uri="{FF2B5EF4-FFF2-40B4-BE49-F238E27FC236}">
                <a16:creationId xmlns:a16="http://schemas.microsoft.com/office/drawing/2014/main" id="{BABA13DF-E3D6-4341-8CF1-5607D7194DE3}"/>
              </a:ext>
            </a:extLst>
          </p:cNvPr>
          <p:cNvSpPr>
            <a:spLocks noGrp="1"/>
          </p:cNvSpPr>
          <p:nvPr>
            <p:ph type="title"/>
          </p:nvPr>
        </p:nvSpPr>
        <p:spPr/>
        <p:txBody>
          <a:bodyPr>
            <a:noAutofit/>
          </a:bodyPr>
          <a:lstStyle/>
          <a:p>
            <a:r>
              <a:rPr lang="en-US" sz="3200" b="1">
                <a:solidFill>
                  <a:srgbClr val="002060"/>
                </a:solidFill>
                <a:latin typeface="Calibri" panose="020F0502020204030204" pitchFamily="34" charset="0"/>
                <a:cs typeface="Calibri" panose="020F0502020204030204" pitchFamily="34" charset="0"/>
              </a:rPr>
              <a:t>Providing Actionable Feedback</a:t>
            </a:r>
          </a:p>
        </p:txBody>
      </p:sp>
      <p:sp>
        <p:nvSpPr>
          <p:cNvPr id="5" name="Slide Number Placeholder 4">
            <a:extLst>
              <a:ext uri="{FF2B5EF4-FFF2-40B4-BE49-F238E27FC236}">
                <a16:creationId xmlns:a16="http://schemas.microsoft.com/office/drawing/2014/main" id="{8C4157A3-4FB2-460F-9903-BC19B234C2AB}"/>
              </a:ext>
            </a:extLst>
          </p:cNvPr>
          <p:cNvSpPr>
            <a:spLocks noGrp="1"/>
          </p:cNvSpPr>
          <p:nvPr>
            <p:ph type="sldNum" sz="quarter" idx="12"/>
          </p:nvPr>
        </p:nvSpPr>
        <p:spPr/>
        <p:txBody>
          <a:bodyPr/>
          <a:lstStyle/>
          <a:p>
            <a:fld id="{F477D24C-55BC-4150-BC77-7526DE4131D6}" type="slidenum">
              <a:rPr lang="en-US" smtClean="0"/>
              <a:t>19</a:t>
            </a:fld>
            <a:endParaRPr lang="en-US"/>
          </a:p>
        </p:txBody>
      </p:sp>
      <p:sp>
        <p:nvSpPr>
          <p:cNvPr id="9" name="Text Placeholder 8">
            <a:extLst>
              <a:ext uri="{FF2B5EF4-FFF2-40B4-BE49-F238E27FC236}">
                <a16:creationId xmlns:a16="http://schemas.microsoft.com/office/drawing/2014/main" id="{D68A2120-DC13-4050-86B6-39E985DE27E5}"/>
              </a:ext>
            </a:extLst>
          </p:cNvPr>
          <p:cNvSpPr>
            <a:spLocks noGrp="1"/>
          </p:cNvSpPr>
          <p:nvPr>
            <p:ph type="body" sz="quarter" idx="13"/>
          </p:nvPr>
        </p:nvSpPr>
        <p:spPr/>
        <p:txBody>
          <a:bodyPr vert="horz" lIns="91440" tIns="45720" rIns="91440" bIns="45720" rtlCol="0" anchor="t">
            <a:noAutofit/>
          </a:bodyPr>
          <a:lstStyle/>
          <a:p>
            <a:r>
              <a:rPr lang="en-US" sz="2400" b="1">
                <a:solidFill>
                  <a:srgbClr val="002060"/>
                </a:solidFill>
                <a:latin typeface="Calibri"/>
                <a:ea typeface="Calibri"/>
                <a:cs typeface="Calibri"/>
              </a:rPr>
              <a:t>General Guidance &amp; Stakeholders</a:t>
            </a:r>
          </a:p>
        </p:txBody>
      </p:sp>
      <p:sp>
        <p:nvSpPr>
          <p:cNvPr id="7" name="Speech Bubble: Rectangle with Corners Rounded 6">
            <a:extLst>
              <a:ext uri="{FF2B5EF4-FFF2-40B4-BE49-F238E27FC236}">
                <a16:creationId xmlns:a16="http://schemas.microsoft.com/office/drawing/2014/main" id="{5E2C2405-1369-DBB6-B46C-1AEE1B07EA8C}"/>
              </a:ext>
            </a:extLst>
          </p:cNvPr>
          <p:cNvSpPr/>
          <p:nvPr/>
        </p:nvSpPr>
        <p:spPr>
          <a:xfrm rot="532015">
            <a:off x="7625811" y="412476"/>
            <a:ext cx="3868648" cy="1183426"/>
          </a:xfrm>
          <a:prstGeom prst="wedgeRoundRectCallout">
            <a:avLst>
              <a:gd name="adj1" fmla="val -41859"/>
              <a:gd name="adj2" fmla="val 93436"/>
              <a:gd name="adj3" fmla="val 16667"/>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23000"/>
              </a:lnSpc>
              <a:spcBef>
                <a:spcPts val="600"/>
              </a:spcBef>
              <a:spcAft>
                <a:spcPts val="600"/>
              </a:spcAft>
            </a:pPr>
            <a:r>
              <a:rPr lang="en-US">
                <a:solidFill>
                  <a:srgbClr val="002060"/>
                </a:solidFill>
                <a:latin typeface="Calibri" panose="020F0502020204030204" pitchFamily="34" charset="0"/>
                <a:cs typeface="Calibri" panose="020F0502020204030204" pitchFamily="34" charset="0"/>
              </a:rPr>
              <a:t>Submission status is confirmed in SPS. Other information will be checked during the review of each component.</a:t>
            </a:r>
          </a:p>
        </p:txBody>
      </p:sp>
      <p:sp>
        <p:nvSpPr>
          <p:cNvPr id="3" name="Speech Bubble: Rectangle with Corners Rounded 2">
            <a:extLst>
              <a:ext uri="{FF2B5EF4-FFF2-40B4-BE49-F238E27FC236}">
                <a16:creationId xmlns:a16="http://schemas.microsoft.com/office/drawing/2014/main" id="{46151CDF-EC6E-8739-EF0A-307DFC48E005}"/>
              </a:ext>
            </a:extLst>
          </p:cNvPr>
          <p:cNvSpPr/>
          <p:nvPr/>
        </p:nvSpPr>
        <p:spPr>
          <a:xfrm>
            <a:off x="8366592" y="2556903"/>
            <a:ext cx="3520608" cy="3417165"/>
          </a:xfrm>
          <a:prstGeom prst="wedgeRoundRectCallout">
            <a:avLst>
              <a:gd name="adj1" fmla="val -61133"/>
              <a:gd name="adj2" fmla="val 19907"/>
              <a:gd name="adj3" fmla="val 16667"/>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23000"/>
              </a:lnSpc>
              <a:spcBef>
                <a:spcPts val="600"/>
              </a:spcBef>
              <a:spcAft>
                <a:spcPts val="600"/>
              </a:spcAft>
            </a:pPr>
            <a:r>
              <a:rPr lang="en-US" b="1">
                <a:solidFill>
                  <a:srgbClr val="002060"/>
                </a:solidFill>
                <a:latin typeface="Calibri" panose="020F0502020204030204" pitchFamily="34" charset="0"/>
                <a:cs typeface="Calibri" panose="020F0502020204030204" pitchFamily="34" charset="0"/>
              </a:rPr>
              <a:t>Required Action: </a:t>
            </a:r>
            <a:r>
              <a:rPr lang="en-US">
                <a:solidFill>
                  <a:srgbClr val="002060"/>
                </a:solidFill>
                <a:latin typeface="Calibri" panose="020F0502020204030204" pitchFamily="34" charset="0"/>
                <a:cs typeface="Calibri" panose="020F0502020204030204" pitchFamily="34" charset="0"/>
              </a:rPr>
              <a:t>SIPs must be developed with timely and meaningful consultation with educational partners, i.e., principals, teachers, and education support employees, students and families, department heads, and business and community members.</a:t>
            </a:r>
          </a:p>
        </p:txBody>
      </p:sp>
      <p:sp>
        <p:nvSpPr>
          <p:cNvPr id="16" name="Speech Bubble: Rectangle with Corners Rounded 15">
            <a:extLst>
              <a:ext uri="{FF2B5EF4-FFF2-40B4-BE49-F238E27FC236}">
                <a16:creationId xmlns:a16="http://schemas.microsoft.com/office/drawing/2014/main" id="{B8949FC3-15D7-B957-7AA3-FB4AAAB24A81}"/>
              </a:ext>
            </a:extLst>
          </p:cNvPr>
          <p:cNvSpPr/>
          <p:nvPr/>
        </p:nvSpPr>
        <p:spPr>
          <a:xfrm rot="260141">
            <a:off x="5487950" y="4121312"/>
            <a:ext cx="2143783" cy="2023447"/>
          </a:xfrm>
          <a:prstGeom prst="wedgeRoundRectCallout">
            <a:avLst>
              <a:gd name="adj1" fmla="val -66571"/>
              <a:gd name="adj2" fmla="val 15409"/>
              <a:gd name="adj3" fmla="val 16667"/>
            </a:avLst>
          </a:prstGeom>
          <a:solidFill>
            <a:srgbClr val="CCFFCC"/>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2000" b="1">
                <a:solidFill>
                  <a:srgbClr val="002060"/>
                </a:solidFill>
                <a:latin typeface="Calibri" panose="020F0502020204030204" pitchFamily="34" charset="0"/>
                <a:cs typeface="Calibri" panose="020F0502020204030204" pitchFamily="34" charset="0"/>
              </a:rPr>
              <a:t>Positive Note: </a:t>
            </a:r>
            <a:r>
              <a:rPr lang="en-US" sz="2000">
                <a:solidFill>
                  <a:srgbClr val="002060"/>
                </a:solidFill>
                <a:latin typeface="Calibri" panose="020F0502020204030204" pitchFamily="34" charset="0"/>
                <a:cs typeface="Calibri" panose="020F0502020204030204" pitchFamily="34" charset="0"/>
              </a:rPr>
              <a:t>Stakeholders were engaged in development and review of the plan.</a:t>
            </a:r>
          </a:p>
        </p:txBody>
      </p:sp>
      <p:sp>
        <p:nvSpPr>
          <p:cNvPr id="6" name="Footer Placeholder 3">
            <a:extLst>
              <a:ext uri="{FF2B5EF4-FFF2-40B4-BE49-F238E27FC236}">
                <a16:creationId xmlns:a16="http://schemas.microsoft.com/office/drawing/2014/main" id="{DA671453-B52C-B8FF-BDC5-6297EF632EDC}"/>
              </a:ext>
            </a:extLst>
          </p:cNvPr>
          <p:cNvSpPr>
            <a:spLocks noGrp="1"/>
          </p:cNvSpPr>
          <p:nvPr>
            <p:ph type="ftr" sz="quarter" idx="11"/>
          </p:nvPr>
        </p:nvSpPr>
        <p:spPr>
          <a:xfrm>
            <a:off x="526736" y="6157274"/>
            <a:ext cx="7741840" cy="365125"/>
          </a:xfrm>
        </p:spPr>
        <p:txBody>
          <a:bodyPr/>
          <a:lstStyle/>
          <a:p>
            <a:r>
              <a:rPr lang="en-US"/>
              <a:t>School Improvement Plan Review &amp; Feedback Tool</a:t>
            </a:r>
          </a:p>
        </p:txBody>
      </p:sp>
    </p:spTree>
    <p:extLst>
      <p:ext uri="{BB962C8B-B14F-4D97-AF65-F5344CB8AC3E}">
        <p14:creationId xmlns:p14="http://schemas.microsoft.com/office/powerpoint/2010/main" val="35522234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le 36">
            <a:extLst>
              <a:ext uri="{FF2B5EF4-FFF2-40B4-BE49-F238E27FC236}">
                <a16:creationId xmlns:a16="http://schemas.microsoft.com/office/drawing/2014/main" id="{42CA2FBD-28A8-4912-8B49-F24E8269F803}"/>
              </a:ext>
            </a:extLst>
          </p:cNvPr>
          <p:cNvSpPr>
            <a:spLocks noGrp="1"/>
          </p:cNvSpPr>
          <p:nvPr>
            <p:ph type="ctrTitle"/>
          </p:nvPr>
        </p:nvSpPr>
        <p:spPr/>
        <p:txBody>
          <a:bodyPr>
            <a:normAutofit/>
          </a:bodyPr>
          <a:lstStyle/>
          <a:p>
            <a:r>
              <a:rPr lang="en-US"/>
              <a:t>Using the Review &amp; Feedback Tool</a:t>
            </a:r>
          </a:p>
        </p:txBody>
      </p:sp>
      <p:sp>
        <p:nvSpPr>
          <p:cNvPr id="38" name="Subtitle 37">
            <a:extLst>
              <a:ext uri="{FF2B5EF4-FFF2-40B4-BE49-F238E27FC236}">
                <a16:creationId xmlns:a16="http://schemas.microsoft.com/office/drawing/2014/main" id="{2158BC1A-8078-416E-A497-3DB6BD6592AC}"/>
              </a:ext>
            </a:extLst>
          </p:cNvPr>
          <p:cNvSpPr>
            <a:spLocks noGrp="1"/>
          </p:cNvSpPr>
          <p:nvPr>
            <p:ph type="subTitle" idx="1"/>
          </p:nvPr>
        </p:nvSpPr>
        <p:spPr/>
        <p:txBody>
          <a:bodyPr vert="horz" lIns="91440" tIns="45720" rIns="91440" bIns="45720" rtlCol="0" anchor="t">
            <a:normAutofit/>
          </a:bodyPr>
          <a:lstStyle/>
          <a:p>
            <a:r>
              <a:rPr lang="en-US"/>
              <a:t>School Improvement Planning</a:t>
            </a:r>
          </a:p>
        </p:txBody>
      </p:sp>
      <p:pic>
        <p:nvPicPr>
          <p:cNvPr id="3" name="Picture 3" descr="Sailboats in sailing competitions">
            <a:extLst>
              <a:ext uri="{FF2B5EF4-FFF2-40B4-BE49-F238E27FC236}">
                <a16:creationId xmlns:a16="http://schemas.microsoft.com/office/drawing/2014/main" id="{B8DFB160-DA98-2056-936F-44BB0A69E954}"/>
              </a:ext>
            </a:extLst>
          </p:cNvPr>
          <p:cNvPicPr>
            <a:picLocks noGrp="1" noChangeAspect="1"/>
          </p:cNvPicPr>
          <p:nvPr>
            <p:ph type="pic" sz="quarter" idx="13"/>
          </p:nvPr>
        </p:nvPicPr>
        <p:blipFill>
          <a:blip r:embed="rId2">
            <a:extLst>
              <a:ext uri="{BEBA8EAE-BF5A-486C-A8C5-ECC9F3942E4B}">
                <a14:imgProps xmlns:a14="http://schemas.microsoft.com/office/drawing/2010/main">
                  <a14:imgLayer r:embed="rId3">
                    <a14:imgEffect>
                      <a14:colorTemperature colorTemp="4700"/>
                    </a14:imgEffect>
                  </a14:imgLayer>
                </a14:imgProps>
              </a:ext>
            </a:extLst>
          </a:blip>
          <a:srcRect t="27068" b="27068"/>
          <a:stretch/>
        </p:blipFill>
        <p:spPr/>
      </p:pic>
    </p:spTree>
    <p:extLst>
      <p:ext uri="{BB962C8B-B14F-4D97-AF65-F5344CB8AC3E}">
        <p14:creationId xmlns:p14="http://schemas.microsoft.com/office/powerpoint/2010/main" val="30653971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8A7BE1F-8822-4615-89B4-2789169AA9E1}"/>
              </a:ext>
            </a:extLst>
          </p:cNvPr>
          <p:cNvGrpSpPr/>
          <p:nvPr/>
        </p:nvGrpSpPr>
        <p:grpSpPr>
          <a:xfrm>
            <a:off x="304801" y="6126480"/>
            <a:ext cx="11582400" cy="426715"/>
            <a:chOff x="304801" y="6126480"/>
            <a:chExt cx="11582400" cy="426715"/>
          </a:xfrm>
        </p:grpSpPr>
        <p:sp>
          <p:nvSpPr>
            <p:cNvPr id="11" name="Rectangle 10">
              <a:extLst>
                <a:ext uri="{FF2B5EF4-FFF2-40B4-BE49-F238E27FC236}">
                  <a16:creationId xmlns:a16="http://schemas.microsoft.com/office/drawing/2014/main" id="{7C34D804-243C-4805-80F4-D3F5B6D6CE0A}"/>
                </a:ext>
              </a:extLst>
            </p:cNvPr>
            <p:cNvSpPr/>
            <p:nvPr/>
          </p:nvSpPr>
          <p:spPr>
            <a:xfrm>
              <a:off x="304801" y="6126480"/>
              <a:ext cx="11582400" cy="426715"/>
            </a:xfrm>
            <a:prstGeom prst="rect">
              <a:avLst/>
            </a:prstGeom>
            <a:solidFill>
              <a:srgbClr val="1A4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Graphic 11">
              <a:extLst>
                <a:ext uri="{FF2B5EF4-FFF2-40B4-BE49-F238E27FC236}">
                  <a16:creationId xmlns:a16="http://schemas.microsoft.com/office/drawing/2014/main" id="{EC781BA7-DF7A-4171-BF3E-B244D3B0303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818536" y="6181797"/>
              <a:ext cx="744012" cy="316080"/>
            </a:xfrm>
            <a:prstGeom prst="rect">
              <a:avLst/>
            </a:prstGeom>
          </p:spPr>
        </p:pic>
        <p:cxnSp>
          <p:nvCxnSpPr>
            <p:cNvPr id="13" name="Straight Connector 12">
              <a:extLst>
                <a:ext uri="{FF2B5EF4-FFF2-40B4-BE49-F238E27FC236}">
                  <a16:creationId xmlns:a16="http://schemas.microsoft.com/office/drawing/2014/main" id="{ED7BD7C3-BD1E-4223-8112-3D76F8521ACA}"/>
                </a:ext>
              </a:extLst>
            </p:cNvPr>
            <p:cNvCxnSpPr>
              <a:cxnSpLocks/>
            </p:cNvCxnSpPr>
            <p:nvPr/>
          </p:nvCxnSpPr>
          <p:spPr>
            <a:xfrm>
              <a:off x="10490857"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EDF5C94-EFF4-4D8E-83CF-1A73A309D02E}"/>
                </a:ext>
              </a:extLst>
            </p:cNvPr>
            <p:cNvCxnSpPr>
              <a:cxnSpLocks/>
            </p:cNvCxnSpPr>
            <p:nvPr/>
          </p:nvCxnSpPr>
          <p:spPr>
            <a:xfrm>
              <a:off x="9523015"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grpSp>
      <p:sp>
        <p:nvSpPr>
          <p:cNvPr id="8" name="Title 7">
            <a:extLst>
              <a:ext uri="{FF2B5EF4-FFF2-40B4-BE49-F238E27FC236}">
                <a16:creationId xmlns:a16="http://schemas.microsoft.com/office/drawing/2014/main" id="{BABA13DF-E3D6-4341-8CF1-5607D7194DE3}"/>
              </a:ext>
            </a:extLst>
          </p:cNvPr>
          <p:cNvSpPr>
            <a:spLocks noGrp="1"/>
          </p:cNvSpPr>
          <p:nvPr>
            <p:ph type="title"/>
          </p:nvPr>
        </p:nvSpPr>
        <p:spPr/>
        <p:txBody>
          <a:bodyPr>
            <a:noAutofit/>
          </a:bodyPr>
          <a:lstStyle/>
          <a:p>
            <a:r>
              <a:rPr lang="en-US" sz="3200" b="1">
                <a:solidFill>
                  <a:srgbClr val="002060"/>
                </a:solidFill>
                <a:latin typeface="Calibri" panose="020F0502020204030204" pitchFamily="34" charset="0"/>
                <a:cs typeface="Calibri" panose="020F0502020204030204" pitchFamily="34" charset="0"/>
              </a:rPr>
              <a:t>Providing Actionable Feedback</a:t>
            </a:r>
            <a:endParaRPr lang="en-US" sz="3200" b="1">
              <a:latin typeface="Calibri" panose="020F0502020204030204" pitchFamily="34" charset="0"/>
              <a:cs typeface="Calibri" panose="020F0502020204030204" pitchFamily="34" charset="0"/>
            </a:endParaRPr>
          </a:p>
        </p:txBody>
      </p:sp>
      <p:sp>
        <p:nvSpPr>
          <p:cNvPr id="5" name="Slide Number Placeholder 4">
            <a:extLst>
              <a:ext uri="{FF2B5EF4-FFF2-40B4-BE49-F238E27FC236}">
                <a16:creationId xmlns:a16="http://schemas.microsoft.com/office/drawing/2014/main" id="{8C4157A3-4FB2-460F-9903-BC19B234C2AB}"/>
              </a:ext>
            </a:extLst>
          </p:cNvPr>
          <p:cNvSpPr>
            <a:spLocks noGrp="1"/>
          </p:cNvSpPr>
          <p:nvPr>
            <p:ph type="sldNum" sz="quarter" idx="12"/>
          </p:nvPr>
        </p:nvSpPr>
        <p:spPr/>
        <p:txBody>
          <a:bodyPr/>
          <a:lstStyle/>
          <a:p>
            <a:fld id="{F477D24C-55BC-4150-BC77-7526DE4131D6}" type="slidenum">
              <a:rPr lang="en-US" smtClean="0"/>
              <a:t>20</a:t>
            </a:fld>
            <a:endParaRPr lang="en-US"/>
          </a:p>
        </p:txBody>
      </p:sp>
      <p:sp>
        <p:nvSpPr>
          <p:cNvPr id="9" name="Text Placeholder 8">
            <a:extLst>
              <a:ext uri="{FF2B5EF4-FFF2-40B4-BE49-F238E27FC236}">
                <a16:creationId xmlns:a16="http://schemas.microsoft.com/office/drawing/2014/main" id="{D68A2120-DC13-4050-86B6-39E985DE27E5}"/>
              </a:ext>
            </a:extLst>
          </p:cNvPr>
          <p:cNvSpPr>
            <a:spLocks noGrp="1"/>
          </p:cNvSpPr>
          <p:nvPr>
            <p:ph type="body" sz="quarter" idx="13"/>
          </p:nvPr>
        </p:nvSpPr>
        <p:spPr>
          <a:xfrm>
            <a:off x="304800" y="1002518"/>
            <a:ext cx="11582400" cy="850392"/>
          </a:xfrm>
        </p:spPr>
        <p:txBody>
          <a:bodyPr vert="horz" lIns="91440" tIns="45720" rIns="91440" bIns="45720" rtlCol="0" anchor="t">
            <a:noAutofit/>
          </a:bodyPr>
          <a:lstStyle/>
          <a:p>
            <a:r>
              <a:rPr lang="en-US" sz="2400" b="1">
                <a:solidFill>
                  <a:srgbClr val="002060"/>
                </a:solidFill>
                <a:latin typeface="Calibri"/>
                <a:ea typeface="Calibri"/>
                <a:cs typeface="Calibri"/>
              </a:rPr>
              <a:t>Mission, Vision, Theory of Action &amp; Values</a:t>
            </a:r>
          </a:p>
        </p:txBody>
      </p:sp>
      <p:sp>
        <p:nvSpPr>
          <p:cNvPr id="6" name="Footer Placeholder 3">
            <a:extLst>
              <a:ext uri="{FF2B5EF4-FFF2-40B4-BE49-F238E27FC236}">
                <a16:creationId xmlns:a16="http://schemas.microsoft.com/office/drawing/2014/main" id="{1F0FED8F-10CF-E480-E019-4E3A9ADD026C}"/>
              </a:ext>
            </a:extLst>
          </p:cNvPr>
          <p:cNvSpPr>
            <a:spLocks noGrp="1"/>
          </p:cNvSpPr>
          <p:nvPr>
            <p:ph type="ftr" sz="quarter" idx="11"/>
          </p:nvPr>
        </p:nvSpPr>
        <p:spPr>
          <a:xfrm>
            <a:off x="526736" y="6157274"/>
            <a:ext cx="7741840" cy="365125"/>
          </a:xfrm>
        </p:spPr>
        <p:txBody>
          <a:bodyPr/>
          <a:lstStyle/>
          <a:p>
            <a:r>
              <a:rPr lang="en-US"/>
              <a:t>School Improvement Plan Review &amp; Feedback Tool</a:t>
            </a:r>
          </a:p>
        </p:txBody>
      </p:sp>
      <p:pic>
        <p:nvPicPr>
          <p:cNvPr id="17" name="Picture 16">
            <a:extLst>
              <a:ext uri="{FF2B5EF4-FFF2-40B4-BE49-F238E27FC236}">
                <a16:creationId xmlns:a16="http://schemas.microsoft.com/office/drawing/2014/main" id="{5D11E80D-5EFD-8CF1-D766-B4A4295E1D3D}"/>
              </a:ext>
            </a:extLst>
          </p:cNvPr>
          <p:cNvPicPr>
            <a:picLocks noChangeAspect="1"/>
          </p:cNvPicPr>
          <p:nvPr/>
        </p:nvPicPr>
        <p:blipFill rotWithShape="1">
          <a:blip r:embed="rId4">
            <a:extLst>
              <a:ext uri="{28A0092B-C50C-407E-A947-70E740481C1C}">
                <a14:useLocalDpi xmlns:a14="http://schemas.microsoft.com/office/drawing/2010/main" val="0"/>
              </a:ext>
            </a:extLst>
          </a:blip>
          <a:srcRect l="19535" t="19297" r="20276" b="16172"/>
          <a:stretch/>
        </p:blipFill>
        <p:spPr>
          <a:xfrm>
            <a:off x="1414128" y="1431095"/>
            <a:ext cx="7506587" cy="4491954"/>
          </a:xfrm>
          <a:prstGeom prst="rect">
            <a:avLst/>
          </a:prstGeom>
        </p:spPr>
      </p:pic>
      <p:sp>
        <p:nvSpPr>
          <p:cNvPr id="3" name="Speech Bubble: Rectangle with Corners Rounded 2">
            <a:extLst>
              <a:ext uri="{FF2B5EF4-FFF2-40B4-BE49-F238E27FC236}">
                <a16:creationId xmlns:a16="http://schemas.microsoft.com/office/drawing/2014/main" id="{E8460470-FF5F-34A9-406B-CBD3FD26E74C}"/>
              </a:ext>
            </a:extLst>
          </p:cNvPr>
          <p:cNvSpPr/>
          <p:nvPr/>
        </p:nvSpPr>
        <p:spPr>
          <a:xfrm rot="532015">
            <a:off x="9195870" y="2079181"/>
            <a:ext cx="2729574" cy="2150461"/>
          </a:xfrm>
          <a:prstGeom prst="wedgeRoundRectCallout">
            <a:avLst>
              <a:gd name="adj1" fmla="val -61888"/>
              <a:gd name="adj2" fmla="val -17862"/>
              <a:gd name="adj3" fmla="val 16667"/>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23000"/>
              </a:lnSpc>
              <a:spcBef>
                <a:spcPts val="600"/>
              </a:spcBef>
              <a:spcAft>
                <a:spcPts val="600"/>
              </a:spcAft>
            </a:pPr>
            <a:r>
              <a:rPr lang="en-US" sz="2400" b="1">
                <a:solidFill>
                  <a:srgbClr val="002060"/>
                </a:solidFill>
                <a:latin typeface="Calibri" panose="020F0502020204030204" pitchFamily="34" charset="0"/>
                <a:cs typeface="Calibri" panose="020F0502020204030204" pitchFamily="34" charset="0"/>
              </a:rPr>
              <a:t>Required</a:t>
            </a:r>
            <a:r>
              <a:rPr lang="en-US" sz="2400">
                <a:solidFill>
                  <a:srgbClr val="002060"/>
                </a:solidFill>
                <a:latin typeface="Calibri" panose="020F0502020204030204" pitchFamily="34" charset="0"/>
                <a:cs typeface="Calibri" panose="020F0502020204030204" pitchFamily="34" charset="0"/>
              </a:rPr>
              <a:t> </a:t>
            </a:r>
            <a:r>
              <a:rPr lang="en-US" sz="2400" b="1">
                <a:solidFill>
                  <a:srgbClr val="002060"/>
                </a:solidFill>
                <a:latin typeface="Calibri" panose="020F0502020204030204" pitchFamily="34" charset="0"/>
                <a:cs typeface="Calibri" panose="020F0502020204030204" pitchFamily="34" charset="0"/>
              </a:rPr>
              <a:t>Action</a:t>
            </a:r>
            <a:r>
              <a:rPr lang="en-US" sz="2400">
                <a:solidFill>
                  <a:srgbClr val="002060"/>
                </a:solidFill>
                <a:latin typeface="Calibri" panose="020F0502020204030204" pitchFamily="34" charset="0"/>
                <a:cs typeface="Calibri" panose="020F0502020204030204" pitchFamily="34" charset="0"/>
              </a:rPr>
              <a:t>: Mission, Vision and Values must align.</a:t>
            </a:r>
          </a:p>
        </p:txBody>
      </p:sp>
    </p:spTree>
    <p:extLst>
      <p:ext uri="{BB962C8B-B14F-4D97-AF65-F5344CB8AC3E}">
        <p14:creationId xmlns:p14="http://schemas.microsoft.com/office/powerpoint/2010/main" val="17047450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307AD62-0FD2-F4E0-F82C-40E1F5C8BBC1}"/>
              </a:ext>
            </a:extLst>
          </p:cNvPr>
          <p:cNvPicPr>
            <a:picLocks noChangeAspect="1"/>
          </p:cNvPicPr>
          <p:nvPr/>
        </p:nvPicPr>
        <p:blipFill rotWithShape="1">
          <a:blip r:embed="rId2">
            <a:extLst>
              <a:ext uri="{28A0092B-C50C-407E-A947-70E740481C1C}">
                <a14:useLocalDpi xmlns:a14="http://schemas.microsoft.com/office/drawing/2010/main" val="0"/>
              </a:ext>
            </a:extLst>
          </a:blip>
          <a:srcRect l="19796" t="19297" r="20276" b="21599"/>
          <a:stretch/>
        </p:blipFill>
        <p:spPr>
          <a:xfrm>
            <a:off x="526735" y="1609278"/>
            <a:ext cx="7904883" cy="4351351"/>
          </a:xfrm>
          <a:prstGeom prst="rect">
            <a:avLst/>
          </a:prstGeom>
        </p:spPr>
      </p:pic>
      <p:grpSp>
        <p:nvGrpSpPr>
          <p:cNvPr id="2" name="Group 1">
            <a:extLst>
              <a:ext uri="{FF2B5EF4-FFF2-40B4-BE49-F238E27FC236}">
                <a16:creationId xmlns:a16="http://schemas.microsoft.com/office/drawing/2014/main" id="{88A7BE1F-8822-4615-89B4-2789169AA9E1}"/>
              </a:ext>
            </a:extLst>
          </p:cNvPr>
          <p:cNvGrpSpPr/>
          <p:nvPr/>
        </p:nvGrpSpPr>
        <p:grpSpPr>
          <a:xfrm>
            <a:off x="304801" y="6126480"/>
            <a:ext cx="11582400" cy="426715"/>
            <a:chOff x="304801" y="6126480"/>
            <a:chExt cx="11582400" cy="426715"/>
          </a:xfrm>
        </p:grpSpPr>
        <p:sp>
          <p:nvSpPr>
            <p:cNvPr id="11" name="Rectangle 10">
              <a:extLst>
                <a:ext uri="{FF2B5EF4-FFF2-40B4-BE49-F238E27FC236}">
                  <a16:creationId xmlns:a16="http://schemas.microsoft.com/office/drawing/2014/main" id="{7C34D804-243C-4805-80F4-D3F5B6D6CE0A}"/>
                </a:ext>
              </a:extLst>
            </p:cNvPr>
            <p:cNvSpPr/>
            <p:nvPr/>
          </p:nvSpPr>
          <p:spPr>
            <a:xfrm>
              <a:off x="304801" y="6126480"/>
              <a:ext cx="11582400" cy="426715"/>
            </a:xfrm>
            <a:prstGeom prst="rect">
              <a:avLst/>
            </a:prstGeom>
            <a:solidFill>
              <a:srgbClr val="1A4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Graphic 11">
              <a:extLst>
                <a:ext uri="{FF2B5EF4-FFF2-40B4-BE49-F238E27FC236}">
                  <a16:creationId xmlns:a16="http://schemas.microsoft.com/office/drawing/2014/main" id="{EC781BA7-DF7A-4171-BF3E-B244D3B0303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818536" y="6181797"/>
              <a:ext cx="744012" cy="316080"/>
            </a:xfrm>
            <a:prstGeom prst="rect">
              <a:avLst/>
            </a:prstGeom>
          </p:spPr>
        </p:pic>
        <p:cxnSp>
          <p:nvCxnSpPr>
            <p:cNvPr id="13" name="Straight Connector 12">
              <a:extLst>
                <a:ext uri="{FF2B5EF4-FFF2-40B4-BE49-F238E27FC236}">
                  <a16:creationId xmlns:a16="http://schemas.microsoft.com/office/drawing/2014/main" id="{ED7BD7C3-BD1E-4223-8112-3D76F8521ACA}"/>
                </a:ext>
              </a:extLst>
            </p:cNvPr>
            <p:cNvCxnSpPr>
              <a:cxnSpLocks/>
            </p:cNvCxnSpPr>
            <p:nvPr/>
          </p:nvCxnSpPr>
          <p:spPr>
            <a:xfrm>
              <a:off x="10490857"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EDF5C94-EFF4-4D8E-83CF-1A73A309D02E}"/>
                </a:ext>
              </a:extLst>
            </p:cNvPr>
            <p:cNvCxnSpPr>
              <a:cxnSpLocks/>
            </p:cNvCxnSpPr>
            <p:nvPr/>
          </p:nvCxnSpPr>
          <p:spPr>
            <a:xfrm>
              <a:off x="9523015"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grpSp>
      <p:sp>
        <p:nvSpPr>
          <p:cNvPr id="8" name="Title 7">
            <a:extLst>
              <a:ext uri="{FF2B5EF4-FFF2-40B4-BE49-F238E27FC236}">
                <a16:creationId xmlns:a16="http://schemas.microsoft.com/office/drawing/2014/main" id="{BABA13DF-E3D6-4341-8CF1-5607D7194DE3}"/>
              </a:ext>
            </a:extLst>
          </p:cNvPr>
          <p:cNvSpPr>
            <a:spLocks noGrp="1"/>
          </p:cNvSpPr>
          <p:nvPr>
            <p:ph type="title"/>
          </p:nvPr>
        </p:nvSpPr>
        <p:spPr/>
        <p:txBody>
          <a:bodyPr>
            <a:noAutofit/>
          </a:bodyPr>
          <a:lstStyle/>
          <a:p>
            <a:r>
              <a:rPr lang="en-US" sz="3200" b="1">
                <a:solidFill>
                  <a:srgbClr val="002060"/>
                </a:solidFill>
                <a:latin typeface="Calibri" panose="020F0502020204030204" pitchFamily="34" charset="0"/>
                <a:cs typeface="Calibri" panose="020F0502020204030204" pitchFamily="34" charset="0"/>
              </a:rPr>
              <a:t>Providing Actionable Feedback</a:t>
            </a:r>
          </a:p>
        </p:txBody>
      </p:sp>
      <p:sp>
        <p:nvSpPr>
          <p:cNvPr id="5" name="Slide Number Placeholder 4">
            <a:extLst>
              <a:ext uri="{FF2B5EF4-FFF2-40B4-BE49-F238E27FC236}">
                <a16:creationId xmlns:a16="http://schemas.microsoft.com/office/drawing/2014/main" id="{8C4157A3-4FB2-460F-9903-BC19B234C2AB}"/>
              </a:ext>
            </a:extLst>
          </p:cNvPr>
          <p:cNvSpPr>
            <a:spLocks noGrp="1"/>
          </p:cNvSpPr>
          <p:nvPr>
            <p:ph type="sldNum" sz="quarter" idx="12"/>
          </p:nvPr>
        </p:nvSpPr>
        <p:spPr/>
        <p:txBody>
          <a:bodyPr/>
          <a:lstStyle/>
          <a:p>
            <a:fld id="{F477D24C-55BC-4150-BC77-7526DE4131D6}" type="slidenum">
              <a:rPr lang="en-US" smtClean="0"/>
              <a:t>21</a:t>
            </a:fld>
            <a:endParaRPr lang="en-US"/>
          </a:p>
        </p:txBody>
      </p:sp>
      <p:sp>
        <p:nvSpPr>
          <p:cNvPr id="9" name="Text Placeholder 8">
            <a:extLst>
              <a:ext uri="{FF2B5EF4-FFF2-40B4-BE49-F238E27FC236}">
                <a16:creationId xmlns:a16="http://schemas.microsoft.com/office/drawing/2014/main" id="{D68A2120-DC13-4050-86B6-39E985DE27E5}"/>
              </a:ext>
            </a:extLst>
          </p:cNvPr>
          <p:cNvSpPr>
            <a:spLocks noGrp="1"/>
          </p:cNvSpPr>
          <p:nvPr>
            <p:ph type="body" sz="quarter" idx="13"/>
          </p:nvPr>
        </p:nvSpPr>
        <p:spPr/>
        <p:txBody>
          <a:bodyPr vert="horz" lIns="91440" tIns="45720" rIns="91440" bIns="45720" rtlCol="0" anchor="t">
            <a:noAutofit/>
          </a:bodyPr>
          <a:lstStyle/>
          <a:p>
            <a:r>
              <a:rPr lang="en-US" sz="2400" b="1">
                <a:solidFill>
                  <a:srgbClr val="002060"/>
                </a:solidFill>
                <a:latin typeface="Calibri"/>
                <a:ea typeface="Calibri"/>
                <a:cs typeface="Calibri"/>
              </a:rPr>
              <a:t>Summary of Needs Assessment &amp; Priorities</a:t>
            </a:r>
          </a:p>
        </p:txBody>
      </p:sp>
      <p:sp>
        <p:nvSpPr>
          <p:cNvPr id="16" name="Speech Bubble: Rectangle with Corners Rounded 15">
            <a:extLst>
              <a:ext uri="{FF2B5EF4-FFF2-40B4-BE49-F238E27FC236}">
                <a16:creationId xmlns:a16="http://schemas.microsoft.com/office/drawing/2014/main" id="{18B9DF3A-263B-27C0-7207-EEA818C3F26F}"/>
              </a:ext>
            </a:extLst>
          </p:cNvPr>
          <p:cNvSpPr/>
          <p:nvPr/>
        </p:nvSpPr>
        <p:spPr>
          <a:xfrm rot="532015">
            <a:off x="8541198" y="920834"/>
            <a:ext cx="3142387" cy="2293803"/>
          </a:xfrm>
          <a:prstGeom prst="wedgeRoundRectCallout">
            <a:avLst>
              <a:gd name="adj1" fmla="val -50666"/>
              <a:gd name="adj2" fmla="val 62933"/>
              <a:gd name="adj3" fmla="val 16667"/>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23000"/>
              </a:lnSpc>
              <a:spcBef>
                <a:spcPts val="600"/>
              </a:spcBef>
              <a:spcAft>
                <a:spcPts val="600"/>
              </a:spcAft>
            </a:pPr>
            <a:r>
              <a:rPr lang="en-US" sz="2000" b="1">
                <a:solidFill>
                  <a:srgbClr val="002060"/>
                </a:solidFill>
                <a:latin typeface="Calibri" panose="020F0502020204030204" pitchFamily="34" charset="0"/>
                <a:cs typeface="Calibri" panose="020F0502020204030204" pitchFamily="34" charset="0"/>
              </a:rPr>
              <a:t>Required Action</a:t>
            </a:r>
            <a:r>
              <a:rPr lang="en-US" sz="2000">
                <a:solidFill>
                  <a:srgbClr val="002060"/>
                </a:solidFill>
                <a:latin typeface="Calibri" panose="020F0502020204030204" pitchFamily="34" charset="0"/>
                <a:cs typeface="Calibri" panose="020F0502020204030204" pitchFamily="34" charset="0"/>
              </a:rPr>
              <a:t>: The needs assessment should describe the data analysis and the school’s current reality. </a:t>
            </a:r>
          </a:p>
        </p:txBody>
      </p:sp>
      <p:sp>
        <p:nvSpPr>
          <p:cNvPr id="3" name="Speech Bubble: Rectangle with Corners Rounded 2">
            <a:extLst>
              <a:ext uri="{FF2B5EF4-FFF2-40B4-BE49-F238E27FC236}">
                <a16:creationId xmlns:a16="http://schemas.microsoft.com/office/drawing/2014/main" id="{B0B83487-E973-1408-8CD4-12F948855BAB}"/>
              </a:ext>
            </a:extLst>
          </p:cNvPr>
          <p:cNvSpPr/>
          <p:nvPr/>
        </p:nvSpPr>
        <p:spPr>
          <a:xfrm rot="532015">
            <a:off x="8423215" y="3625697"/>
            <a:ext cx="3263737" cy="2259523"/>
          </a:xfrm>
          <a:prstGeom prst="wedgeRoundRectCallout">
            <a:avLst>
              <a:gd name="adj1" fmla="val -73147"/>
              <a:gd name="adj2" fmla="val -19783"/>
              <a:gd name="adj3" fmla="val 16667"/>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23000"/>
              </a:lnSpc>
              <a:spcBef>
                <a:spcPts val="600"/>
              </a:spcBef>
              <a:spcAft>
                <a:spcPts val="600"/>
              </a:spcAft>
            </a:pPr>
            <a:r>
              <a:rPr lang="en-US" sz="2000" b="1">
                <a:solidFill>
                  <a:srgbClr val="002060"/>
                </a:solidFill>
                <a:latin typeface="Calibri" panose="020F0502020204030204" pitchFamily="34" charset="0"/>
                <a:cs typeface="Calibri" panose="020F0502020204030204" pitchFamily="34" charset="0"/>
              </a:rPr>
              <a:t>Required Action</a:t>
            </a:r>
            <a:r>
              <a:rPr lang="en-US" sz="2000">
                <a:solidFill>
                  <a:srgbClr val="002060"/>
                </a:solidFill>
                <a:latin typeface="Calibri" panose="020F0502020204030204" pitchFamily="34" charset="0"/>
                <a:cs typeface="Calibri" panose="020F0502020204030204" pitchFamily="34" charset="0"/>
              </a:rPr>
              <a:t>: The needs assessment should reference focus area(s), subgroup(s) and the reason(s) from the school report card.</a:t>
            </a:r>
          </a:p>
        </p:txBody>
      </p:sp>
      <p:sp>
        <p:nvSpPr>
          <p:cNvPr id="25" name="Footer Placeholder 3">
            <a:extLst>
              <a:ext uri="{FF2B5EF4-FFF2-40B4-BE49-F238E27FC236}">
                <a16:creationId xmlns:a16="http://schemas.microsoft.com/office/drawing/2014/main" id="{A75A85D4-0589-CA94-B644-83E9C1168592}"/>
              </a:ext>
            </a:extLst>
          </p:cNvPr>
          <p:cNvSpPr>
            <a:spLocks noGrp="1"/>
          </p:cNvSpPr>
          <p:nvPr>
            <p:ph type="ftr" sz="quarter" idx="11"/>
          </p:nvPr>
        </p:nvSpPr>
        <p:spPr>
          <a:xfrm>
            <a:off x="526736" y="6157274"/>
            <a:ext cx="7741840" cy="365125"/>
          </a:xfrm>
        </p:spPr>
        <p:txBody>
          <a:bodyPr/>
          <a:lstStyle/>
          <a:p>
            <a:r>
              <a:rPr lang="en-US"/>
              <a:t>School Improvement Plan Review &amp; Feedback Tool</a:t>
            </a:r>
          </a:p>
        </p:txBody>
      </p:sp>
    </p:spTree>
    <p:extLst>
      <p:ext uri="{BB962C8B-B14F-4D97-AF65-F5344CB8AC3E}">
        <p14:creationId xmlns:p14="http://schemas.microsoft.com/office/powerpoint/2010/main" val="40021977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307AD62-0FD2-F4E0-F82C-40E1F5C8BBC1}"/>
              </a:ext>
            </a:extLst>
          </p:cNvPr>
          <p:cNvPicPr>
            <a:picLocks noChangeAspect="1"/>
          </p:cNvPicPr>
          <p:nvPr/>
        </p:nvPicPr>
        <p:blipFill rotWithShape="1">
          <a:blip r:embed="rId2">
            <a:extLst>
              <a:ext uri="{28A0092B-C50C-407E-A947-70E740481C1C}">
                <a14:useLocalDpi xmlns:a14="http://schemas.microsoft.com/office/drawing/2010/main" val="0"/>
              </a:ext>
            </a:extLst>
          </a:blip>
          <a:srcRect l="19796" t="19297" r="20276" b="42771"/>
          <a:stretch/>
        </p:blipFill>
        <p:spPr>
          <a:xfrm>
            <a:off x="250277" y="1456469"/>
            <a:ext cx="11636923" cy="4111039"/>
          </a:xfrm>
          <a:prstGeom prst="rect">
            <a:avLst/>
          </a:prstGeom>
        </p:spPr>
      </p:pic>
      <p:grpSp>
        <p:nvGrpSpPr>
          <p:cNvPr id="2" name="Group 1">
            <a:extLst>
              <a:ext uri="{FF2B5EF4-FFF2-40B4-BE49-F238E27FC236}">
                <a16:creationId xmlns:a16="http://schemas.microsoft.com/office/drawing/2014/main" id="{88A7BE1F-8822-4615-89B4-2789169AA9E1}"/>
              </a:ext>
            </a:extLst>
          </p:cNvPr>
          <p:cNvGrpSpPr/>
          <p:nvPr/>
        </p:nvGrpSpPr>
        <p:grpSpPr>
          <a:xfrm>
            <a:off x="304801" y="6126480"/>
            <a:ext cx="11582400" cy="426715"/>
            <a:chOff x="304801" y="6126480"/>
            <a:chExt cx="11582400" cy="426715"/>
          </a:xfrm>
        </p:grpSpPr>
        <p:sp>
          <p:nvSpPr>
            <p:cNvPr id="11" name="Rectangle 10">
              <a:extLst>
                <a:ext uri="{FF2B5EF4-FFF2-40B4-BE49-F238E27FC236}">
                  <a16:creationId xmlns:a16="http://schemas.microsoft.com/office/drawing/2014/main" id="{7C34D804-243C-4805-80F4-D3F5B6D6CE0A}"/>
                </a:ext>
              </a:extLst>
            </p:cNvPr>
            <p:cNvSpPr/>
            <p:nvPr/>
          </p:nvSpPr>
          <p:spPr>
            <a:xfrm>
              <a:off x="304801" y="6126480"/>
              <a:ext cx="11582400" cy="426715"/>
            </a:xfrm>
            <a:prstGeom prst="rect">
              <a:avLst/>
            </a:prstGeom>
            <a:solidFill>
              <a:srgbClr val="1A4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Graphic 11">
              <a:extLst>
                <a:ext uri="{FF2B5EF4-FFF2-40B4-BE49-F238E27FC236}">
                  <a16:creationId xmlns:a16="http://schemas.microsoft.com/office/drawing/2014/main" id="{EC781BA7-DF7A-4171-BF3E-B244D3B0303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818536" y="6181797"/>
              <a:ext cx="744012" cy="316080"/>
            </a:xfrm>
            <a:prstGeom prst="rect">
              <a:avLst/>
            </a:prstGeom>
          </p:spPr>
        </p:pic>
        <p:cxnSp>
          <p:nvCxnSpPr>
            <p:cNvPr id="13" name="Straight Connector 12">
              <a:extLst>
                <a:ext uri="{FF2B5EF4-FFF2-40B4-BE49-F238E27FC236}">
                  <a16:creationId xmlns:a16="http://schemas.microsoft.com/office/drawing/2014/main" id="{ED7BD7C3-BD1E-4223-8112-3D76F8521ACA}"/>
                </a:ext>
              </a:extLst>
            </p:cNvPr>
            <p:cNvCxnSpPr>
              <a:cxnSpLocks/>
            </p:cNvCxnSpPr>
            <p:nvPr/>
          </p:nvCxnSpPr>
          <p:spPr>
            <a:xfrm>
              <a:off x="10490857"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EDF5C94-EFF4-4D8E-83CF-1A73A309D02E}"/>
                </a:ext>
              </a:extLst>
            </p:cNvPr>
            <p:cNvCxnSpPr>
              <a:cxnSpLocks/>
            </p:cNvCxnSpPr>
            <p:nvPr/>
          </p:nvCxnSpPr>
          <p:spPr>
            <a:xfrm>
              <a:off x="9523015"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grpSp>
      <p:sp>
        <p:nvSpPr>
          <p:cNvPr id="8" name="Title 7">
            <a:extLst>
              <a:ext uri="{FF2B5EF4-FFF2-40B4-BE49-F238E27FC236}">
                <a16:creationId xmlns:a16="http://schemas.microsoft.com/office/drawing/2014/main" id="{BABA13DF-E3D6-4341-8CF1-5607D7194DE3}"/>
              </a:ext>
            </a:extLst>
          </p:cNvPr>
          <p:cNvSpPr>
            <a:spLocks noGrp="1"/>
          </p:cNvSpPr>
          <p:nvPr>
            <p:ph type="title"/>
          </p:nvPr>
        </p:nvSpPr>
        <p:spPr/>
        <p:txBody>
          <a:bodyPr>
            <a:noAutofit/>
          </a:bodyPr>
          <a:lstStyle/>
          <a:p>
            <a:r>
              <a:rPr lang="en-US" sz="3200" b="1">
                <a:solidFill>
                  <a:srgbClr val="002060"/>
                </a:solidFill>
                <a:latin typeface="Calibri"/>
                <a:ea typeface="Calibri"/>
                <a:cs typeface="Calibri"/>
              </a:rPr>
              <a:t>PRACTICE 1 Providing Actionable Feedback</a:t>
            </a:r>
          </a:p>
        </p:txBody>
      </p:sp>
      <p:sp>
        <p:nvSpPr>
          <p:cNvPr id="5" name="Slide Number Placeholder 4">
            <a:extLst>
              <a:ext uri="{FF2B5EF4-FFF2-40B4-BE49-F238E27FC236}">
                <a16:creationId xmlns:a16="http://schemas.microsoft.com/office/drawing/2014/main" id="{8C4157A3-4FB2-460F-9903-BC19B234C2AB}"/>
              </a:ext>
            </a:extLst>
          </p:cNvPr>
          <p:cNvSpPr>
            <a:spLocks noGrp="1"/>
          </p:cNvSpPr>
          <p:nvPr>
            <p:ph type="sldNum" sz="quarter" idx="12"/>
          </p:nvPr>
        </p:nvSpPr>
        <p:spPr/>
        <p:txBody>
          <a:bodyPr/>
          <a:lstStyle/>
          <a:p>
            <a:fld id="{F477D24C-55BC-4150-BC77-7526DE4131D6}" type="slidenum">
              <a:rPr lang="en-US" smtClean="0"/>
              <a:t>22</a:t>
            </a:fld>
            <a:endParaRPr lang="en-US"/>
          </a:p>
        </p:txBody>
      </p:sp>
      <p:sp>
        <p:nvSpPr>
          <p:cNvPr id="9" name="Text Placeholder 8">
            <a:extLst>
              <a:ext uri="{FF2B5EF4-FFF2-40B4-BE49-F238E27FC236}">
                <a16:creationId xmlns:a16="http://schemas.microsoft.com/office/drawing/2014/main" id="{D68A2120-DC13-4050-86B6-39E985DE27E5}"/>
              </a:ext>
            </a:extLst>
          </p:cNvPr>
          <p:cNvSpPr>
            <a:spLocks noGrp="1"/>
          </p:cNvSpPr>
          <p:nvPr>
            <p:ph type="body" sz="quarter" idx="13"/>
          </p:nvPr>
        </p:nvSpPr>
        <p:spPr/>
        <p:txBody>
          <a:bodyPr vert="horz" lIns="91440" tIns="45720" rIns="91440" bIns="45720" rtlCol="0" anchor="t">
            <a:noAutofit/>
          </a:bodyPr>
          <a:lstStyle/>
          <a:p>
            <a:r>
              <a:rPr lang="en-US" sz="2400" b="1">
                <a:solidFill>
                  <a:srgbClr val="002060"/>
                </a:solidFill>
                <a:latin typeface="Calibri"/>
                <a:ea typeface="Calibri"/>
                <a:cs typeface="Calibri"/>
              </a:rPr>
              <a:t>Needs Assessment</a:t>
            </a:r>
          </a:p>
        </p:txBody>
      </p:sp>
      <p:sp>
        <p:nvSpPr>
          <p:cNvPr id="25" name="Footer Placeholder 3">
            <a:extLst>
              <a:ext uri="{FF2B5EF4-FFF2-40B4-BE49-F238E27FC236}">
                <a16:creationId xmlns:a16="http://schemas.microsoft.com/office/drawing/2014/main" id="{A75A85D4-0589-CA94-B644-83E9C1168592}"/>
              </a:ext>
            </a:extLst>
          </p:cNvPr>
          <p:cNvSpPr>
            <a:spLocks noGrp="1"/>
          </p:cNvSpPr>
          <p:nvPr>
            <p:ph type="ftr" sz="quarter" idx="11"/>
          </p:nvPr>
        </p:nvSpPr>
        <p:spPr>
          <a:xfrm>
            <a:off x="526736" y="6157274"/>
            <a:ext cx="7741840" cy="365125"/>
          </a:xfrm>
        </p:spPr>
        <p:txBody>
          <a:bodyPr/>
          <a:lstStyle/>
          <a:p>
            <a:r>
              <a:rPr lang="en-US"/>
              <a:t>School Improvement Plan Review &amp; Feedback Tool</a:t>
            </a:r>
          </a:p>
        </p:txBody>
      </p:sp>
      <p:sp>
        <p:nvSpPr>
          <p:cNvPr id="7" name="Text Placeholder 14">
            <a:extLst>
              <a:ext uri="{FF2B5EF4-FFF2-40B4-BE49-F238E27FC236}">
                <a16:creationId xmlns:a16="http://schemas.microsoft.com/office/drawing/2014/main" id="{C93F53E1-BBD1-BE22-C741-728FBA039468}"/>
              </a:ext>
            </a:extLst>
          </p:cNvPr>
          <p:cNvSpPr txBox="1">
            <a:spLocks/>
          </p:cNvSpPr>
          <p:nvPr/>
        </p:nvSpPr>
        <p:spPr>
          <a:xfrm>
            <a:off x="3125973" y="777791"/>
            <a:ext cx="8761228" cy="3454844"/>
          </a:xfrm>
          <a:prstGeom prst="rect">
            <a:avLst/>
          </a:prstGeom>
          <a:solidFill>
            <a:schemeClr val="accent3">
              <a:lumMod val="20000"/>
              <a:lumOff val="80000"/>
            </a:schemeClr>
          </a:solidFill>
        </p:spPr>
        <p:txBody>
          <a:bodyPr vert="horz" lIns="91440" tIns="45720" rIns="91440" bIns="45720" rtlCol="0" anchor="t">
            <a:noAutofit/>
          </a:bodyPr>
          <a:lstStyle>
            <a:lvl1pPr marL="228600" indent="-228600" algn="l" defTabSz="914400" rtl="0" eaLnBrk="1" latinLnBrk="0" hangingPunct="1">
              <a:lnSpc>
                <a:spcPct val="123000"/>
              </a:lnSpc>
              <a:spcBef>
                <a:spcPts val="600"/>
              </a:spcBef>
              <a:spcAft>
                <a:spcPts val="600"/>
              </a:spcAft>
              <a:buClr>
                <a:schemeClr val="accent1"/>
              </a:buClr>
              <a:buFont typeface="Arial" panose="020B0604020202020204" pitchFamily="34" charset="0"/>
              <a:buChar char="•"/>
              <a:defRPr sz="1600" kern="1200">
                <a:solidFill>
                  <a:schemeClr val="accent6"/>
                </a:solidFill>
                <a:latin typeface="+mn-lt"/>
                <a:ea typeface="+mn-ea"/>
                <a:cs typeface="+mn-cs"/>
              </a:defRPr>
            </a:lvl1pPr>
            <a:lvl2pPr marL="685800" indent="-228600" algn="l" defTabSz="914400" rtl="0" eaLnBrk="1" latinLnBrk="0" hangingPunct="1">
              <a:lnSpc>
                <a:spcPct val="123000"/>
              </a:lnSpc>
              <a:spcBef>
                <a:spcPts val="600"/>
              </a:spcBef>
              <a:spcAft>
                <a:spcPts val="600"/>
              </a:spcAft>
              <a:buClr>
                <a:schemeClr val="accent1"/>
              </a:buClr>
              <a:buFont typeface="Arial" panose="020B0604020202020204" pitchFamily="34" charset="0"/>
              <a:buChar char="•"/>
              <a:defRPr sz="1600" kern="1200">
                <a:solidFill>
                  <a:schemeClr val="accent6"/>
                </a:solidFill>
                <a:latin typeface="+mn-lt"/>
                <a:ea typeface="+mn-ea"/>
                <a:cs typeface="+mn-cs"/>
              </a:defRPr>
            </a:lvl2pPr>
            <a:lvl3pPr marL="1143000" indent="-228600" algn="l" defTabSz="914400" rtl="0" eaLnBrk="1" latinLnBrk="0" hangingPunct="1">
              <a:lnSpc>
                <a:spcPct val="123000"/>
              </a:lnSpc>
              <a:spcBef>
                <a:spcPts val="600"/>
              </a:spcBef>
              <a:spcAft>
                <a:spcPts val="600"/>
              </a:spcAft>
              <a:buClr>
                <a:schemeClr val="accent1"/>
              </a:buClr>
              <a:buFont typeface="Arial" panose="020B0604020202020204" pitchFamily="34" charset="0"/>
              <a:buChar char="•"/>
              <a:defRPr sz="1600" kern="1200">
                <a:solidFill>
                  <a:schemeClr val="accent6"/>
                </a:solidFill>
                <a:latin typeface="+mn-lt"/>
                <a:ea typeface="+mn-ea"/>
                <a:cs typeface="+mn-cs"/>
              </a:defRPr>
            </a:lvl3pPr>
            <a:lvl4pPr marL="1600200" indent="-228600" algn="l" defTabSz="914400" rtl="0" eaLnBrk="1" latinLnBrk="0" hangingPunct="1">
              <a:lnSpc>
                <a:spcPct val="123000"/>
              </a:lnSpc>
              <a:spcBef>
                <a:spcPts val="600"/>
              </a:spcBef>
              <a:spcAft>
                <a:spcPts val="600"/>
              </a:spcAft>
              <a:buClr>
                <a:schemeClr val="accent1"/>
              </a:buClr>
              <a:buFont typeface="Arial" panose="020B0604020202020204" pitchFamily="34" charset="0"/>
              <a:buChar char="•"/>
              <a:defRPr sz="1600" kern="1200">
                <a:solidFill>
                  <a:schemeClr val="accent6"/>
                </a:solidFill>
                <a:latin typeface="+mn-lt"/>
                <a:ea typeface="+mn-ea"/>
                <a:cs typeface="+mn-cs"/>
              </a:defRPr>
            </a:lvl4pPr>
            <a:lvl5pPr marL="2057400" indent="-228600" algn="l" defTabSz="914400" rtl="0" eaLnBrk="1" latinLnBrk="0" hangingPunct="1">
              <a:lnSpc>
                <a:spcPct val="123000"/>
              </a:lnSpc>
              <a:spcBef>
                <a:spcPts val="600"/>
              </a:spcBef>
              <a:spcAft>
                <a:spcPts val="600"/>
              </a:spcAft>
              <a:buClr>
                <a:schemeClr val="accent1"/>
              </a:buClr>
              <a:buFont typeface="Arial" panose="020B0604020202020204" pitchFamily="34" charset="0"/>
              <a:buChar char="•"/>
              <a:defRPr sz="16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a:solidFill>
                  <a:srgbClr val="002060"/>
                </a:solidFill>
                <a:latin typeface="Calibri"/>
                <a:ea typeface="Calibri"/>
                <a:cs typeface="Calibri"/>
              </a:rPr>
              <a:t>Directions:</a:t>
            </a:r>
          </a:p>
          <a:p>
            <a:pPr marL="342900" indent="-342900">
              <a:buAutoNum type="arabicParenR"/>
            </a:pPr>
            <a:r>
              <a:rPr lang="en-US" sz="2400">
                <a:solidFill>
                  <a:srgbClr val="002060"/>
                </a:solidFill>
                <a:latin typeface="Calibri"/>
                <a:ea typeface="Calibri"/>
                <a:cs typeface="Calibri"/>
              </a:rPr>
              <a:t>Read the needs assessment component description. </a:t>
            </a:r>
          </a:p>
          <a:p>
            <a:pPr marL="342900" indent="-342900">
              <a:buAutoNum type="arabicParenR"/>
            </a:pPr>
            <a:r>
              <a:rPr lang="en-US" sz="2400">
                <a:solidFill>
                  <a:srgbClr val="002060"/>
                </a:solidFill>
                <a:latin typeface="Calibri"/>
                <a:ea typeface="Calibri"/>
                <a:cs typeface="Calibri"/>
              </a:rPr>
              <a:t>Read the practice needs assessment located on the next slide. </a:t>
            </a:r>
          </a:p>
          <a:p>
            <a:pPr marL="342900" indent="-342900">
              <a:buAutoNum type="arabicParenR"/>
            </a:pPr>
            <a:r>
              <a:rPr lang="en-US" sz="2400">
                <a:solidFill>
                  <a:srgbClr val="002060"/>
                </a:solidFill>
                <a:latin typeface="Calibri"/>
                <a:ea typeface="Calibri"/>
                <a:cs typeface="Calibri"/>
              </a:rPr>
              <a:t>Determine how you would rate the needs assessment component. </a:t>
            </a:r>
          </a:p>
          <a:p>
            <a:pPr marL="342900" indent="-342900">
              <a:buAutoNum type="arabicParenR"/>
            </a:pPr>
            <a:r>
              <a:rPr lang="en-US" sz="2400">
                <a:solidFill>
                  <a:srgbClr val="002060"/>
                </a:solidFill>
                <a:latin typeface="Calibri"/>
                <a:ea typeface="Calibri"/>
                <a:cs typeface="Calibri"/>
              </a:rPr>
              <a:t>Determine what type of feedback you would provide. </a:t>
            </a:r>
          </a:p>
        </p:txBody>
      </p:sp>
      <p:pic>
        <p:nvPicPr>
          <p:cNvPr id="10" name="Graphic 9" descr="Questions with solid fill">
            <a:extLst>
              <a:ext uri="{FF2B5EF4-FFF2-40B4-BE49-F238E27FC236}">
                <a16:creationId xmlns:a16="http://schemas.microsoft.com/office/drawing/2014/main" id="{D25420C8-DC62-44A6-3DC5-000CAB45476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147323" y="65748"/>
            <a:ext cx="1044677" cy="1044677"/>
          </a:xfrm>
          <a:prstGeom prst="rect">
            <a:avLst/>
          </a:prstGeom>
        </p:spPr>
      </p:pic>
    </p:spTree>
    <p:extLst>
      <p:ext uri="{BB962C8B-B14F-4D97-AF65-F5344CB8AC3E}">
        <p14:creationId xmlns:p14="http://schemas.microsoft.com/office/powerpoint/2010/main" val="683509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313934E-9C82-8D72-7125-0D7560172227}"/>
              </a:ext>
            </a:extLst>
          </p:cNvPr>
          <p:cNvSpPr>
            <a:spLocks noGrp="1"/>
          </p:cNvSpPr>
          <p:nvPr>
            <p:ph type="sldNum" sz="quarter" idx="12"/>
          </p:nvPr>
        </p:nvSpPr>
        <p:spPr/>
        <p:txBody>
          <a:bodyPr/>
          <a:lstStyle/>
          <a:p>
            <a:fld id="{F477D24C-55BC-4150-BC77-7526DE4131D6}" type="slidenum">
              <a:rPr lang="en-US" smtClean="0"/>
              <a:t>23</a:t>
            </a:fld>
            <a:endParaRPr lang="en-US"/>
          </a:p>
        </p:txBody>
      </p:sp>
      <p:sp>
        <p:nvSpPr>
          <p:cNvPr id="7" name="Title 7">
            <a:extLst>
              <a:ext uri="{FF2B5EF4-FFF2-40B4-BE49-F238E27FC236}">
                <a16:creationId xmlns:a16="http://schemas.microsoft.com/office/drawing/2014/main" id="{B742B597-FCB8-83BD-CC33-3BB91AC3D72B}"/>
              </a:ext>
            </a:extLst>
          </p:cNvPr>
          <p:cNvSpPr txBox="1">
            <a:spLocks/>
          </p:cNvSpPr>
          <p:nvPr/>
        </p:nvSpPr>
        <p:spPr>
          <a:xfrm>
            <a:off x="178609" y="133870"/>
            <a:ext cx="11582400" cy="701731"/>
          </a:xfrm>
          <a:prstGeom prst="rect">
            <a:avLst/>
          </a:prstGeom>
        </p:spPr>
        <p:txBody>
          <a:bodyPr vert="horz" wrap="square" lIns="91440" tIns="45720" rIns="91440" bIns="45720" rtlCol="0" anchor="t">
            <a:noAutofit/>
          </a:bodyPr>
          <a:lstStyle>
            <a:lvl1pPr algn="l" defTabSz="914400" rtl="0" eaLnBrk="1" latinLnBrk="0" hangingPunct="1">
              <a:lnSpc>
                <a:spcPct val="90000"/>
              </a:lnSpc>
              <a:spcBef>
                <a:spcPct val="0"/>
              </a:spcBef>
              <a:buNone/>
              <a:defRPr sz="4400" kern="1200">
                <a:solidFill>
                  <a:schemeClr val="accent2"/>
                </a:solidFill>
                <a:latin typeface="+mj-lt"/>
                <a:ea typeface="+mj-ea"/>
                <a:cs typeface="+mj-cs"/>
              </a:defRPr>
            </a:lvl1pPr>
          </a:lstStyle>
          <a:p>
            <a:r>
              <a:rPr lang="en-US" sz="3200" b="1">
                <a:solidFill>
                  <a:srgbClr val="002060"/>
                </a:solidFill>
                <a:latin typeface="Calibri"/>
                <a:ea typeface="Calibri"/>
                <a:cs typeface="Calibri"/>
              </a:rPr>
              <a:t>PRACTICE 1 Providing Actionable Feedback – Needs Assessment</a:t>
            </a:r>
          </a:p>
        </p:txBody>
      </p:sp>
      <p:sp>
        <p:nvSpPr>
          <p:cNvPr id="8" name="Footer Placeholder 3">
            <a:extLst>
              <a:ext uri="{FF2B5EF4-FFF2-40B4-BE49-F238E27FC236}">
                <a16:creationId xmlns:a16="http://schemas.microsoft.com/office/drawing/2014/main" id="{D07A36AA-39B7-EFAE-9165-FDCE46307C29}"/>
              </a:ext>
            </a:extLst>
          </p:cNvPr>
          <p:cNvSpPr txBox="1">
            <a:spLocks/>
          </p:cNvSpPr>
          <p:nvPr/>
        </p:nvSpPr>
        <p:spPr>
          <a:xfrm>
            <a:off x="444422" y="6143876"/>
            <a:ext cx="774184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School Improvement Plan Review &amp; Feedback Tool</a:t>
            </a:r>
          </a:p>
        </p:txBody>
      </p:sp>
      <p:sp>
        <p:nvSpPr>
          <p:cNvPr id="9" name="Rectangle 8">
            <a:extLst>
              <a:ext uri="{FF2B5EF4-FFF2-40B4-BE49-F238E27FC236}">
                <a16:creationId xmlns:a16="http://schemas.microsoft.com/office/drawing/2014/main" id="{E086DD98-AF05-A98A-6537-86A315CDD4AF}"/>
              </a:ext>
            </a:extLst>
          </p:cNvPr>
          <p:cNvSpPr/>
          <p:nvPr/>
        </p:nvSpPr>
        <p:spPr>
          <a:xfrm>
            <a:off x="437890" y="1976318"/>
            <a:ext cx="10453577" cy="39553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2400" i="1">
                <a:solidFill>
                  <a:srgbClr val="002060"/>
                </a:solidFill>
                <a:latin typeface="Calibri"/>
                <a:ea typeface="Calibri"/>
                <a:cs typeface="Calibri"/>
              </a:rPr>
              <a:t>The SIT used the school report card accountability results which includes state assessment results. The review of the school report card identified the following:</a:t>
            </a:r>
          </a:p>
          <a:p>
            <a:r>
              <a:rPr lang="en-US" sz="2400" i="1">
                <a:solidFill>
                  <a:srgbClr val="002060"/>
                </a:solidFill>
                <a:latin typeface="Calibri"/>
                <a:ea typeface="Calibri"/>
                <a:cs typeface="Calibri"/>
              </a:rPr>
              <a:t>The state assessment results are as follows: ELA 32.7% proficient, math 37.3% proficient, and science 39.4% proficient. Note that the proficiency of the currently enrolled students is as follows: ELA 31.6% proficient and math 29.8% proficient.</a:t>
            </a:r>
          </a:p>
          <a:p>
            <a:endParaRPr lang="en-US" sz="2400" i="1">
              <a:solidFill>
                <a:srgbClr val="002060"/>
              </a:solidFill>
              <a:latin typeface="Calibri"/>
              <a:ea typeface="Calibri"/>
              <a:cs typeface="Calibri"/>
            </a:endParaRPr>
          </a:p>
          <a:p>
            <a:r>
              <a:rPr lang="en-US" sz="2400" i="1">
                <a:solidFill>
                  <a:srgbClr val="002060"/>
                </a:solidFill>
                <a:latin typeface="Calibri"/>
                <a:ea typeface="Calibri"/>
                <a:cs typeface="Calibri"/>
              </a:rPr>
              <a:t>The review of survey works results found the following:</a:t>
            </a:r>
          </a:p>
          <a:p>
            <a:pPr marL="0" marR="0">
              <a:lnSpc>
                <a:spcPct val="107000"/>
              </a:lnSpc>
              <a:spcBef>
                <a:spcPts val="0"/>
              </a:spcBef>
              <a:spcAft>
                <a:spcPts val="800"/>
              </a:spcAft>
            </a:pPr>
            <a:r>
              <a:rPr lang="en-US" sz="2400" i="1">
                <a:solidFill>
                  <a:srgbClr val="002060"/>
                </a:solidFill>
                <a:latin typeface="Calibri"/>
                <a:ea typeface="Calibri"/>
                <a:cs typeface="Calibri"/>
              </a:rPr>
              <a:t>Social-emotional learning has a rating of 72%. An area of strength is that 95% of students identified that there is an adult outside of school that they can talk with when they have a problem. Stress in school (59%) and outside of school (55%) are areas of significant concern.</a:t>
            </a:r>
          </a:p>
          <a:p>
            <a:pPr marL="0" marR="0">
              <a:lnSpc>
                <a:spcPct val="107000"/>
              </a:lnSpc>
              <a:spcBef>
                <a:spcPts val="0"/>
              </a:spcBef>
              <a:spcAft>
                <a:spcPts val="800"/>
              </a:spcAft>
            </a:pPr>
            <a:r>
              <a:rPr lang="en-US" sz="2400" i="1">
                <a:solidFill>
                  <a:srgbClr val="002060"/>
                </a:solidFill>
                <a:latin typeface="Calibri"/>
                <a:ea typeface="Calibri"/>
                <a:cs typeface="Calibri"/>
              </a:rPr>
              <a:t>A review of chronic absenteeism impacts 13.8% of students. Over a quarter of these students are Hispanic.</a:t>
            </a:r>
          </a:p>
          <a:p>
            <a:endParaRPr lang="en-US" sz="2000">
              <a:solidFill>
                <a:srgbClr val="002060"/>
              </a:solidFill>
            </a:endParaRPr>
          </a:p>
          <a:p>
            <a:endParaRPr lang="en-US" sz="2000">
              <a:solidFill>
                <a:srgbClr val="002060"/>
              </a:solidFill>
            </a:endParaRPr>
          </a:p>
        </p:txBody>
      </p:sp>
      <p:pic>
        <p:nvPicPr>
          <p:cNvPr id="2" name="Graphic 1" descr="Questions with solid fill">
            <a:extLst>
              <a:ext uri="{FF2B5EF4-FFF2-40B4-BE49-F238E27FC236}">
                <a16:creationId xmlns:a16="http://schemas.microsoft.com/office/drawing/2014/main" id="{C4F956BC-3D4D-B1EB-5104-BB20F125C68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147323" y="65748"/>
            <a:ext cx="1044677" cy="1044677"/>
          </a:xfrm>
          <a:prstGeom prst="rect">
            <a:avLst/>
          </a:prstGeom>
        </p:spPr>
      </p:pic>
    </p:spTree>
    <p:extLst>
      <p:ext uri="{BB962C8B-B14F-4D97-AF65-F5344CB8AC3E}">
        <p14:creationId xmlns:p14="http://schemas.microsoft.com/office/powerpoint/2010/main" val="5070442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307AD62-0FD2-F4E0-F82C-40E1F5C8BBC1}"/>
              </a:ext>
            </a:extLst>
          </p:cNvPr>
          <p:cNvPicPr>
            <a:picLocks noChangeAspect="1"/>
          </p:cNvPicPr>
          <p:nvPr/>
        </p:nvPicPr>
        <p:blipFill rotWithShape="1">
          <a:blip r:embed="rId2">
            <a:extLst>
              <a:ext uri="{28A0092B-C50C-407E-A947-70E740481C1C}">
                <a14:useLocalDpi xmlns:a14="http://schemas.microsoft.com/office/drawing/2010/main" val="0"/>
              </a:ext>
            </a:extLst>
          </a:blip>
          <a:srcRect l="19796" t="19297" r="20276" b="42771"/>
          <a:stretch/>
        </p:blipFill>
        <p:spPr>
          <a:xfrm>
            <a:off x="250277" y="1456469"/>
            <a:ext cx="11636923" cy="4111039"/>
          </a:xfrm>
          <a:prstGeom prst="rect">
            <a:avLst/>
          </a:prstGeom>
        </p:spPr>
      </p:pic>
      <p:grpSp>
        <p:nvGrpSpPr>
          <p:cNvPr id="2" name="Group 1">
            <a:extLst>
              <a:ext uri="{FF2B5EF4-FFF2-40B4-BE49-F238E27FC236}">
                <a16:creationId xmlns:a16="http://schemas.microsoft.com/office/drawing/2014/main" id="{88A7BE1F-8822-4615-89B4-2789169AA9E1}"/>
              </a:ext>
            </a:extLst>
          </p:cNvPr>
          <p:cNvGrpSpPr/>
          <p:nvPr/>
        </p:nvGrpSpPr>
        <p:grpSpPr>
          <a:xfrm>
            <a:off x="304801" y="6126480"/>
            <a:ext cx="11582400" cy="426715"/>
            <a:chOff x="304801" y="6126480"/>
            <a:chExt cx="11582400" cy="426715"/>
          </a:xfrm>
        </p:grpSpPr>
        <p:sp>
          <p:nvSpPr>
            <p:cNvPr id="11" name="Rectangle 10">
              <a:extLst>
                <a:ext uri="{FF2B5EF4-FFF2-40B4-BE49-F238E27FC236}">
                  <a16:creationId xmlns:a16="http://schemas.microsoft.com/office/drawing/2014/main" id="{7C34D804-243C-4805-80F4-D3F5B6D6CE0A}"/>
                </a:ext>
              </a:extLst>
            </p:cNvPr>
            <p:cNvSpPr/>
            <p:nvPr/>
          </p:nvSpPr>
          <p:spPr>
            <a:xfrm>
              <a:off x="304801" y="6126480"/>
              <a:ext cx="11582400" cy="426715"/>
            </a:xfrm>
            <a:prstGeom prst="rect">
              <a:avLst/>
            </a:prstGeom>
            <a:solidFill>
              <a:srgbClr val="1A4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Graphic 11">
              <a:extLst>
                <a:ext uri="{FF2B5EF4-FFF2-40B4-BE49-F238E27FC236}">
                  <a16:creationId xmlns:a16="http://schemas.microsoft.com/office/drawing/2014/main" id="{EC781BA7-DF7A-4171-BF3E-B244D3B0303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818536" y="6181797"/>
              <a:ext cx="744012" cy="316080"/>
            </a:xfrm>
            <a:prstGeom prst="rect">
              <a:avLst/>
            </a:prstGeom>
          </p:spPr>
        </p:pic>
        <p:cxnSp>
          <p:nvCxnSpPr>
            <p:cNvPr id="13" name="Straight Connector 12">
              <a:extLst>
                <a:ext uri="{FF2B5EF4-FFF2-40B4-BE49-F238E27FC236}">
                  <a16:creationId xmlns:a16="http://schemas.microsoft.com/office/drawing/2014/main" id="{ED7BD7C3-BD1E-4223-8112-3D76F8521ACA}"/>
                </a:ext>
              </a:extLst>
            </p:cNvPr>
            <p:cNvCxnSpPr>
              <a:cxnSpLocks/>
            </p:cNvCxnSpPr>
            <p:nvPr/>
          </p:nvCxnSpPr>
          <p:spPr>
            <a:xfrm>
              <a:off x="10490857"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EDF5C94-EFF4-4D8E-83CF-1A73A309D02E}"/>
                </a:ext>
              </a:extLst>
            </p:cNvPr>
            <p:cNvCxnSpPr>
              <a:cxnSpLocks/>
            </p:cNvCxnSpPr>
            <p:nvPr/>
          </p:nvCxnSpPr>
          <p:spPr>
            <a:xfrm>
              <a:off x="9523015"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grpSp>
      <p:sp>
        <p:nvSpPr>
          <p:cNvPr id="8" name="Title 7">
            <a:extLst>
              <a:ext uri="{FF2B5EF4-FFF2-40B4-BE49-F238E27FC236}">
                <a16:creationId xmlns:a16="http://schemas.microsoft.com/office/drawing/2014/main" id="{BABA13DF-E3D6-4341-8CF1-5607D7194DE3}"/>
              </a:ext>
            </a:extLst>
          </p:cNvPr>
          <p:cNvSpPr>
            <a:spLocks noGrp="1"/>
          </p:cNvSpPr>
          <p:nvPr>
            <p:ph type="title"/>
          </p:nvPr>
        </p:nvSpPr>
        <p:spPr/>
        <p:txBody>
          <a:bodyPr>
            <a:noAutofit/>
          </a:bodyPr>
          <a:lstStyle/>
          <a:p>
            <a:r>
              <a:rPr lang="en-US" sz="3200" b="1">
                <a:solidFill>
                  <a:srgbClr val="002060"/>
                </a:solidFill>
                <a:latin typeface="Calibri"/>
                <a:ea typeface="Calibri"/>
                <a:cs typeface="Calibri"/>
              </a:rPr>
              <a:t>PRACTICE 1 Providing Actionable Feedback</a:t>
            </a:r>
          </a:p>
        </p:txBody>
      </p:sp>
      <p:sp>
        <p:nvSpPr>
          <p:cNvPr id="5" name="Slide Number Placeholder 4">
            <a:extLst>
              <a:ext uri="{FF2B5EF4-FFF2-40B4-BE49-F238E27FC236}">
                <a16:creationId xmlns:a16="http://schemas.microsoft.com/office/drawing/2014/main" id="{8C4157A3-4FB2-460F-9903-BC19B234C2AB}"/>
              </a:ext>
            </a:extLst>
          </p:cNvPr>
          <p:cNvSpPr>
            <a:spLocks noGrp="1"/>
          </p:cNvSpPr>
          <p:nvPr>
            <p:ph type="sldNum" sz="quarter" idx="12"/>
          </p:nvPr>
        </p:nvSpPr>
        <p:spPr/>
        <p:txBody>
          <a:bodyPr/>
          <a:lstStyle/>
          <a:p>
            <a:fld id="{F477D24C-55BC-4150-BC77-7526DE4131D6}" type="slidenum">
              <a:rPr lang="en-US" smtClean="0"/>
              <a:t>24</a:t>
            </a:fld>
            <a:endParaRPr lang="en-US"/>
          </a:p>
        </p:txBody>
      </p:sp>
      <p:sp>
        <p:nvSpPr>
          <p:cNvPr id="9" name="Text Placeholder 8">
            <a:extLst>
              <a:ext uri="{FF2B5EF4-FFF2-40B4-BE49-F238E27FC236}">
                <a16:creationId xmlns:a16="http://schemas.microsoft.com/office/drawing/2014/main" id="{D68A2120-DC13-4050-86B6-39E985DE27E5}"/>
              </a:ext>
            </a:extLst>
          </p:cNvPr>
          <p:cNvSpPr>
            <a:spLocks noGrp="1"/>
          </p:cNvSpPr>
          <p:nvPr>
            <p:ph type="body" sz="quarter" idx="13"/>
          </p:nvPr>
        </p:nvSpPr>
        <p:spPr/>
        <p:txBody>
          <a:bodyPr vert="horz" lIns="91440" tIns="45720" rIns="91440" bIns="45720" rtlCol="0" anchor="t">
            <a:noAutofit/>
          </a:bodyPr>
          <a:lstStyle/>
          <a:p>
            <a:r>
              <a:rPr lang="en-US" sz="2400" b="1">
                <a:solidFill>
                  <a:srgbClr val="002060"/>
                </a:solidFill>
                <a:latin typeface="Calibri"/>
                <a:ea typeface="Calibri"/>
                <a:cs typeface="Calibri"/>
              </a:rPr>
              <a:t>Needs Assessment</a:t>
            </a:r>
          </a:p>
        </p:txBody>
      </p:sp>
      <p:sp>
        <p:nvSpPr>
          <p:cNvPr id="25" name="Footer Placeholder 3">
            <a:extLst>
              <a:ext uri="{FF2B5EF4-FFF2-40B4-BE49-F238E27FC236}">
                <a16:creationId xmlns:a16="http://schemas.microsoft.com/office/drawing/2014/main" id="{A75A85D4-0589-CA94-B644-83E9C1168592}"/>
              </a:ext>
            </a:extLst>
          </p:cNvPr>
          <p:cNvSpPr>
            <a:spLocks noGrp="1"/>
          </p:cNvSpPr>
          <p:nvPr>
            <p:ph type="ftr" sz="quarter" idx="11"/>
          </p:nvPr>
        </p:nvSpPr>
        <p:spPr>
          <a:xfrm>
            <a:off x="526736" y="6157274"/>
            <a:ext cx="7741840" cy="365125"/>
          </a:xfrm>
        </p:spPr>
        <p:txBody>
          <a:bodyPr/>
          <a:lstStyle/>
          <a:p>
            <a:r>
              <a:rPr lang="en-US"/>
              <a:t>School Improvement Plan Review &amp; Feedback Tool</a:t>
            </a:r>
          </a:p>
        </p:txBody>
      </p:sp>
      <p:sp>
        <p:nvSpPr>
          <p:cNvPr id="3" name="Rectangle 2">
            <a:extLst>
              <a:ext uri="{FF2B5EF4-FFF2-40B4-BE49-F238E27FC236}">
                <a16:creationId xmlns:a16="http://schemas.microsoft.com/office/drawing/2014/main" id="{D99CF262-E4A8-F208-A7B4-26EE6A5481C8}"/>
              </a:ext>
            </a:extLst>
          </p:cNvPr>
          <p:cNvSpPr/>
          <p:nvPr/>
        </p:nvSpPr>
        <p:spPr>
          <a:xfrm>
            <a:off x="10453552" y="2306457"/>
            <a:ext cx="297711" cy="265813"/>
          </a:xfrm>
          <a:prstGeom prst="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23000"/>
              </a:lnSpc>
              <a:spcBef>
                <a:spcPts val="600"/>
              </a:spcBef>
              <a:spcAft>
                <a:spcPts val="600"/>
              </a:spcAft>
            </a:pPr>
            <a:r>
              <a:rPr lang="en-US" sz="2000" b="1">
                <a:ln>
                  <a:solidFill>
                    <a:schemeClr val="bg1"/>
                  </a:solidFill>
                </a:ln>
                <a:solidFill>
                  <a:srgbClr val="002060"/>
                </a:solidFill>
                <a:latin typeface="Calibri" panose="020F0502020204030204" pitchFamily="34" charset="0"/>
                <a:cs typeface="Calibri" panose="020F0502020204030204" pitchFamily="34" charset="0"/>
              </a:rPr>
              <a:t>X</a:t>
            </a:r>
            <a:endParaRPr lang="en-US" sz="1600" b="1">
              <a:ln>
                <a:solidFill>
                  <a:schemeClr val="bg1"/>
                </a:solidFill>
              </a:ln>
              <a:solidFill>
                <a:srgbClr val="002060"/>
              </a:solidFill>
              <a:latin typeface="Calibri" panose="020F0502020204030204" pitchFamily="34" charset="0"/>
              <a:cs typeface="Calibri" panose="020F0502020204030204" pitchFamily="34" charset="0"/>
            </a:endParaRPr>
          </a:p>
        </p:txBody>
      </p:sp>
      <p:sp>
        <p:nvSpPr>
          <p:cNvPr id="7" name="Rectangle 6">
            <a:extLst>
              <a:ext uri="{FF2B5EF4-FFF2-40B4-BE49-F238E27FC236}">
                <a16:creationId xmlns:a16="http://schemas.microsoft.com/office/drawing/2014/main" id="{3856A7F0-12C5-F65D-E689-A0B4B41DB04D}"/>
              </a:ext>
            </a:extLst>
          </p:cNvPr>
          <p:cNvSpPr/>
          <p:nvPr/>
        </p:nvSpPr>
        <p:spPr>
          <a:xfrm>
            <a:off x="2478541" y="4854852"/>
            <a:ext cx="9275393" cy="568754"/>
          </a:xfrm>
          <a:prstGeom prst="rect">
            <a:avLst/>
          </a:prstGeom>
          <a:solidFill>
            <a:srgbClr val="FFCCCC"/>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600">
                <a:ln>
                  <a:solidFill>
                    <a:srgbClr val="002060"/>
                  </a:solidFill>
                </a:ln>
                <a:solidFill>
                  <a:srgbClr val="002060"/>
                </a:solidFill>
                <a:latin typeface="Calibri"/>
                <a:ea typeface="Calibri"/>
                <a:cs typeface="Calibri"/>
              </a:rPr>
              <a:t>The needs assessment must include analysis and subgroup achievement gaps in core subject areas as noted on your school report card. </a:t>
            </a:r>
            <a:endParaRPr lang="en-US" sz="1200">
              <a:ln>
                <a:solidFill>
                  <a:srgbClr val="002060"/>
                </a:solidFill>
              </a:ln>
              <a:solidFill>
                <a:srgbClr val="002060"/>
              </a:solidFill>
              <a:latin typeface="Calibri"/>
              <a:ea typeface="Calibri"/>
              <a:cs typeface="Calibri" panose="020F0502020204030204" pitchFamily="34" charset="0"/>
            </a:endParaRPr>
          </a:p>
        </p:txBody>
      </p:sp>
      <p:pic>
        <p:nvPicPr>
          <p:cNvPr id="4" name="Graphic 3" descr="Questions with solid fill">
            <a:extLst>
              <a:ext uri="{FF2B5EF4-FFF2-40B4-BE49-F238E27FC236}">
                <a16:creationId xmlns:a16="http://schemas.microsoft.com/office/drawing/2014/main" id="{D1ABDB51-7212-BFD3-54E3-B612FC30B19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147323" y="65748"/>
            <a:ext cx="1044677" cy="1044677"/>
          </a:xfrm>
          <a:prstGeom prst="rect">
            <a:avLst/>
          </a:prstGeom>
        </p:spPr>
      </p:pic>
    </p:spTree>
    <p:extLst>
      <p:ext uri="{BB962C8B-B14F-4D97-AF65-F5344CB8AC3E}">
        <p14:creationId xmlns:p14="http://schemas.microsoft.com/office/powerpoint/2010/main" val="361018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307AD62-0FD2-F4E0-F82C-40E1F5C8BBC1}"/>
              </a:ext>
            </a:extLst>
          </p:cNvPr>
          <p:cNvPicPr>
            <a:picLocks noChangeAspect="1"/>
          </p:cNvPicPr>
          <p:nvPr/>
        </p:nvPicPr>
        <p:blipFill rotWithShape="1">
          <a:blip r:embed="rId2">
            <a:extLst>
              <a:ext uri="{28A0092B-C50C-407E-A947-70E740481C1C}">
                <a14:useLocalDpi xmlns:a14="http://schemas.microsoft.com/office/drawing/2010/main" val="0"/>
              </a:ext>
            </a:extLst>
          </a:blip>
          <a:srcRect l="19796" t="19297" r="20276" b="42771"/>
          <a:stretch/>
        </p:blipFill>
        <p:spPr>
          <a:xfrm>
            <a:off x="250277" y="1456469"/>
            <a:ext cx="11636923" cy="4111039"/>
          </a:xfrm>
          <a:prstGeom prst="rect">
            <a:avLst/>
          </a:prstGeom>
        </p:spPr>
      </p:pic>
      <p:grpSp>
        <p:nvGrpSpPr>
          <p:cNvPr id="2" name="Group 1">
            <a:extLst>
              <a:ext uri="{FF2B5EF4-FFF2-40B4-BE49-F238E27FC236}">
                <a16:creationId xmlns:a16="http://schemas.microsoft.com/office/drawing/2014/main" id="{88A7BE1F-8822-4615-89B4-2789169AA9E1}"/>
              </a:ext>
            </a:extLst>
          </p:cNvPr>
          <p:cNvGrpSpPr/>
          <p:nvPr/>
        </p:nvGrpSpPr>
        <p:grpSpPr>
          <a:xfrm>
            <a:off x="304801" y="6126480"/>
            <a:ext cx="11582400" cy="426715"/>
            <a:chOff x="304801" y="6126480"/>
            <a:chExt cx="11582400" cy="426715"/>
          </a:xfrm>
        </p:grpSpPr>
        <p:sp>
          <p:nvSpPr>
            <p:cNvPr id="11" name="Rectangle 10">
              <a:extLst>
                <a:ext uri="{FF2B5EF4-FFF2-40B4-BE49-F238E27FC236}">
                  <a16:creationId xmlns:a16="http://schemas.microsoft.com/office/drawing/2014/main" id="{7C34D804-243C-4805-80F4-D3F5B6D6CE0A}"/>
                </a:ext>
              </a:extLst>
            </p:cNvPr>
            <p:cNvSpPr/>
            <p:nvPr/>
          </p:nvSpPr>
          <p:spPr>
            <a:xfrm>
              <a:off x="304801" y="6126480"/>
              <a:ext cx="11582400" cy="426715"/>
            </a:xfrm>
            <a:prstGeom prst="rect">
              <a:avLst/>
            </a:prstGeom>
            <a:solidFill>
              <a:srgbClr val="1A4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Graphic 11">
              <a:extLst>
                <a:ext uri="{FF2B5EF4-FFF2-40B4-BE49-F238E27FC236}">
                  <a16:creationId xmlns:a16="http://schemas.microsoft.com/office/drawing/2014/main" id="{EC781BA7-DF7A-4171-BF3E-B244D3B0303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818536" y="6181797"/>
              <a:ext cx="744012" cy="316080"/>
            </a:xfrm>
            <a:prstGeom prst="rect">
              <a:avLst/>
            </a:prstGeom>
          </p:spPr>
        </p:pic>
        <p:cxnSp>
          <p:nvCxnSpPr>
            <p:cNvPr id="13" name="Straight Connector 12">
              <a:extLst>
                <a:ext uri="{FF2B5EF4-FFF2-40B4-BE49-F238E27FC236}">
                  <a16:creationId xmlns:a16="http://schemas.microsoft.com/office/drawing/2014/main" id="{ED7BD7C3-BD1E-4223-8112-3D76F8521ACA}"/>
                </a:ext>
              </a:extLst>
            </p:cNvPr>
            <p:cNvCxnSpPr>
              <a:cxnSpLocks/>
            </p:cNvCxnSpPr>
            <p:nvPr/>
          </p:nvCxnSpPr>
          <p:spPr>
            <a:xfrm>
              <a:off x="10490857"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EDF5C94-EFF4-4D8E-83CF-1A73A309D02E}"/>
                </a:ext>
              </a:extLst>
            </p:cNvPr>
            <p:cNvCxnSpPr>
              <a:cxnSpLocks/>
            </p:cNvCxnSpPr>
            <p:nvPr/>
          </p:nvCxnSpPr>
          <p:spPr>
            <a:xfrm>
              <a:off x="9523015"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grpSp>
      <p:sp>
        <p:nvSpPr>
          <p:cNvPr id="8" name="Title 7">
            <a:extLst>
              <a:ext uri="{FF2B5EF4-FFF2-40B4-BE49-F238E27FC236}">
                <a16:creationId xmlns:a16="http://schemas.microsoft.com/office/drawing/2014/main" id="{BABA13DF-E3D6-4341-8CF1-5607D7194DE3}"/>
              </a:ext>
            </a:extLst>
          </p:cNvPr>
          <p:cNvSpPr>
            <a:spLocks noGrp="1"/>
          </p:cNvSpPr>
          <p:nvPr>
            <p:ph type="title"/>
          </p:nvPr>
        </p:nvSpPr>
        <p:spPr/>
        <p:txBody>
          <a:bodyPr>
            <a:noAutofit/>
          </a:bodyPr>
          <a:lstStyle/>
          <a:p>
            <a:r>
              <a:rPr lang="en-US" sz="3200" b="1">
                <a:solidFill>
                  <a:srgbClr val="002060"/>
                </a:solidFill>
                <a:latin typeface="Calibri"/>
                <a:ea typeface="Calibri"/>
                <a:cs typeface="Calibri"/>
              </a:rPr>
              <a:t>PRACTICE 2 Providing Actionable Feedback</a:t>
            </a:r>
          </a:p>
        </p:txBody>
      </p:sp>
      <p:sp>
        <p:nvSpPr>
          <p:cNvPr id="5" name="Slide Number Placeholder 4">
            <a:extLst>
              <a:ext uri="{FF2B5EF4-FFF2-40B4-BE49-F238E27FC236}">
                <a16:creationId xmlns:a16="http://schemas.microsoft.com/office/drawing/2014/main" id="{8C4157A3-4FB2-460F-9903-BC19B234C2AB}"/>
              </a:ext>
            </a:extLst>
          </p:cNvPr>
          <p:cNvSpPr>
            <a:spLocks noGrp="1"/>
          </p:cNvSpPr>
          <p:nvPr>
            <p:ph type="sldNum" sz="quarter" idx="12"/>
          </p:nvPr>
        </p:nvSpPr>
        <p:spPr/>
        <p:txBody>
          <a:bodyPr/>
          <a:lstStyle/>
          <a:p>
            <a:fld id="{F477D24C-55BC-4150-BC77-7526DE4131D6}" type="slidenum">
              <a:rPr lang="en-US" smtClean="0"/>
              <a:t>25</a:t>
            </a:fld>
            <a:endParaRPr lang="en-US"/>
          </a:p>
        </p:txBody>
      </p:sp>
      <p:sp>
        <p:nvSpPr>
          <p:cNvPr id="9" name="Text Placeholder 8">
            <a:extLst>
              <a:ext uri="{FF2B5EF4-FFF2-40B4-BE49-F238E27FC236}">
                <a16:creationId xmlns:a16="http://schemas.microsoft.com/office/drawing/2014/main" id="{D68A2120-DC13-4050-86B6-39E985DE27E5}"/>
              </a:ext>
            </a:extLst>
          </p:cNvPr>
          <p:cNvSpPr>
            <a:spLocks noGrp="1"/>
          </p:cNvSpPr>
          <p:nvPr>
            <p:ph type="body" sz="quarter" idx="13"/>
          </p:nvPr>
        </p:nvSpPr>
        <p:spPr/>
        <p:txBody>
          <a:bodyPr/>
          <a:lstStyle/>
          <a:p>
            <a:r>
              <a:rPr lang="en-US" b="1">
                <a:solidFill>
                  <a:srgbClr val="002060"/>
                </a:solidFill>
                <a:latin typeface="Calibri" panose="020F0502020204030204" pitchFamily="34" charset="0"/>
                <a:cs typeface="Calibri" panose="020F0502020204030204" pitchFamily="34" charset="0"/>
              </a:rPr>
              <a:t>Needs Assessment</a:t>
            </a:r>
          </a:p>
        </p:txBody>
      </p:sp>
      <p:sp>
        <p:nvSpPr>
          <p:cNvPr id="25" name="Footer Placeholder 3">
            <a:extLst>
              <a:ext uri="{FF2B5EF4-FFF2-40B4-BE49-F238E27FC236}">
                <a16:creationId xmlns:a16="http://schemas.microsoft.com/office/drawing/2014/main" id="{A75A85D4-0589-CA94-B644-83E9C1168592}"/>
              </a:ext>
            </a:extLst>
          </p:cNvPr>
          <p:cNvSpPr>
            <a:spLocks noGrp="1"/>
          </p:cNvSpPr>
          <p:nvPr>
            <p:ph type="ftr" sz="quarter" idx="11"/>
          </p:nvPr>
        </p:nvSpPr>
        <p:spPr>
          <a:xfrm>
            <a:off x="526736" y="6157274"/>
            <a:ext cx="7741840" cy="365125"/>
          </a:xfrm>
        </p:spPr>
        <p:txBody>
          <a:bodyPr/>
          <a:lstStyle/>
          <a:p>
            <a:r>
              <a:rPr lang="en-US"/>
              <a:t>School Improvement Plan Review &amp; Feedback Tool</a:t>
            </a:r>
          </a:p>
        </p:txBody>
      </p:sp>
      <p:sp>
        <p:nvSpPr>
          <p:cNvPr id="7" name="Text Placeholder 14">
            <a:extLst>
              <a:ext uri="{FF2B5EF4-FFF2-40B4-BE49-F238E27FC236}">
                <a16:creationId xmlns:a16="http://schemas.microsoft.com/office/drawing/2014/main" id="{C93F53E1-BBD1-BE22-C741-728FBA039468}"/>
              </a:ext>
            </a:extLst>
          </p:cNvPr>
          <p:cNvSpPr txBox="1">
            <a:spLocks/>
          </p:cNvSpPr>
          <p:nvPr/>
        </p:nvSpPr>
        <p:spPr>
          <a:xfrm>
            <a:off x="2626242" y="777791"/>
            <a:ext cx="9260959" cy="3520832"/>
          </a:xfrm>
          <a:prstGeom prst="rect">
            <a:avLst/>
          </a:prstGeom>
          <a:solidFill>
            <a:schemeClr val="accent3">
              <a:lumMod val="20000"/>
              <a:lumOff val="80000"/>
            </a:schemeClr>
          </a:solidFill>
        </p:spPr>
        <p:txBody>
          <a:bodyPr vert="horz" lIns="91440" tIns="45720" rIns="91440" bIns="45720" rtlCol="0" anchor="t">
            <a:noAutofit/>
          </a:bodyPr>
          <a:lstStyle>
            <a:lvl1pPr marL="228600" indent="-228600" algn="l" defTabSz="914400" rtl="0" eaLnBrk="1" latinLnBrk="0" hangingPunct="1">
              <a:lnSpc>
                <a:spcPct val="123000"/>
              </a:lnSpc>
              <a:spcBef>
                <a:spcPts val="600"/>
              </a:spcBef>
              <a:spcAft>
                <a:spcPts val="600"/>
              </a:spcAft>
              <a:buClr>
                <a:schemeClr val="accent1"/>
              </a:buClr>
              <a:buFont typeface="Arial" panose="020B0604020202020204" pitchFamily="34" charset="0"/>
              <a:buChar char="•"/>
              <a:defRPr sz="1600" kern="1200">
                <a:solidFill>
                  <a:schemeClr val="accent6"/>
                </a:solidFill>
                <a:latin typeface="+mn-lt"/>
                <a:ea typeface="+mn-ea"/>
                <a:cs typeface="+mn-cs"/>
              </a:defRPr>
            </a:lvl1pPr>
            <a:lvl2pPr marL="685800" indent="-228600" algn="l" defTabSz="914400" rtl="0" eaLnBrk="1" latinLnBrk="0" hangingPunct="1">
              <a:lnSpc>
                <a:spcPct val="123000"/>
              </a:lnSpc>
              <a:spcBef>
                <a:spcPts val="600"/>
              </a:spcBef>
              <a:spcAft>
                <a:spcPts val="600"/>
              </a:spcAft>
              <a:buClr>
                <a:schemeClr val="accent1"/>
              </a:buClr>
              <a:buFont typeface="Arial" panose="020B0604020202020204" pitchFamily="34" charset="0"/>
              <a:buChar char="•"/>
              <a:defRPr sz="1600" kern="1200">
                <a:solidFill>
                  <a:schemeClr val="accent6"/>
                </a:solidFill>
                <a:latin typeface="+mn-lt"/>
                <a:ea typeface="+mn-ea"/>
                <a:cs typeface="+mn-cs"/>
              </a:defRPr>
            </a:lvl2pPr>
            <a:lvl3pPr marL="1143000" indent="-228600" algn="l" defTabSz="914400" rtl="0" eaLnBrk="1" latinLnBrk="0" hangingPunct="1">
              <a:lnSpc>
                <a:spcPct val="123000"/>
              </a:lnSpc>
              <a:spcBef>
                <a:spcPts val="600"/>
              </a:spcBef>
              <a:spcAft>
                <a:spcPts val="600"/>
              </a:spcAft>
              <a:buClr>
                <a:schemeClr val="accent1"/>
              </a:buClr>
              <a:buFont typeface="Arial" panose="020B0604020202020204" pitchFamily="34" charset="0"/>
              <a:buChar char="•"/>
              <a:defRPr sz="1600" kern="1200">
                <a:solidFill>
                  <a:schemeClr val="accent6"/>
                </a:solidFill>
                <a:latin typeface="+mn-lt"/>
                <a:ea typeface="+mn-ea"/>
                <a:cs typeface="+mn-cs"/>
              </a:defRPr>
            </a:lvl3pPr>
            <a:lvl4pPr marL="1600200" indent="-228600" algn="l" defTabSz="914400" rtl="0" eaLnBrk="1" latinLnBrk="0" hangingPunct="1">
              <a:lnSpc>
                <a:spcPct val="123000"/>
              </a:lnSpc>
              <a:spcBef>
                <a:spcPts val="600"/>
              </a:spcBef>
              <a:spcAft>
                <a:spcPts val="600"/>
              </a:spcAft>
              <a:buClr>
                <a:schemeClr val="accent1"/>
              </a:buClr>
              <a:buFont typeface="Arial" panose="020B0604020202020204" pitchFamily="34" charset="0"/>
              <a:buChar char="•"/>
              <a:defRPr sz="1600" kern="1200">
                <a:solidFill>
                  <a:schemeClr val="accent6"/>
                </a:solidFill>
                <a:latin typeface="+mn-lt"/>
                <a:ea typeface="+mn-ea"/>
                <a:cs typeface="+mn-cs"/>
              </a:defRPr>
            </a:lvl4pPr>
            <a:lvl5pPr marL="2057400" indent="-228600" algn="l" defTabSz="914400" rtl="0" eaLnBrk="1" latinLnBrk="0" hangingPunct="1">
              <a:lnSpc>
                <a:spcPct val="123000"/>
              </a:lnSpc>
              <a:spcBef>
                <a:spcPts val="600"/>
              </a:spcBef>
              <a:spcAft>
                <a:spcPts val="600"/>
              </a:spcAft>
              <a:buClr>
                <a:schemeClr val="accent1"/>
              </a:buClr>
              <a:buFont typeface="Arial" panose="020B0604020202020204" pitchFamily="34" charset="0"/>
              <a:buChar char="•"/>
              <a:defRPr sz="16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a:solidFill>
                  <a:srgbClr val="002060"/>
                </a:solidFill>
                <a:latin typeface="Calibri"/>
                <a:ea typeface="Calibri"/>
                <a:cs typeface="Calibri"/>
              </a:rPr>
              <a:t>Directions:</a:t>
            </a:r>
          </a:p>
          <a:p>
            <a:pPr marL="342900" indent="-342900">
              <a:buAutoNum type="arabicParenR"/>
            </a:pPr>
            <a:r>
              <a:rPr lang="en-US" sz="2400">
                <a:solidFill>
                  <a:srgbClr val="002060"/>
                </a:solidFill>
                <a:latin typeface="Calibri"/>
                <a:ea typeface="Calibri"/>
                <a:cs typeface="Calibri"/>
              </a:rPr>
              <a:t>Read the needs assessment component description. </a:t>
            </a:r>
          </a:p>
          <a:p>
            <a:pPr marL="342900" indent="-342900">
              <a:buAutoNum type="arabicParenR"/>
            </a:pPr>
            <a:r>
              <a:rPr lang="en-US" sz="2400">
                <a:solidFill>
                  <a:srgbClr val="002060"/>
                </a:solidFill>
                <a:latin typeface="Calibri"/>
                <a:ea typeface="Calibri"/>
                <a:cs typeface="Calibri"/>
              </a:rPr>
              <a:t>Read the practice needs assessment located on the next three slides. </a:t>
            </a:r>
          </a:p>
          <a:p>
            <a:pPr marL="342900" indent="-342900">
              <a:buAutoNum type="arabicParenR"/>
            </a:pPr>
            <a:r>
              <a:rPr lang="en-US" sz="2400">
                <a:solidFill>
                  <a:srgbClr val="002060"/>
                </a:solidFill>
                <a:latin typeface="Calibri"/>
                <a:ea typeface="Calibri"/>
                <a:cs typeface="Calibri"/>
              </a:rPr>
              <a:t>Determine how you would rate the needs assessment component. </a:t>
            </a:r>
          </a:p>
          <a:p>
            <a:pPr marL="342900" indent="-342900">
              <a:buAutoNum type="arabicParenR"/>
            </a:pPr>
            <a:r>
              <a:rPr lang="en-US" sz="2400">
                <a:solidFill>
                  <a:srgbClr val="002060"/>
                </a:solidFill>
                <a:latin typeface="Calibri"/>
                <a:ea typeface="Calibri"/>
                <a:cs typeface="Calibri"/>
              </a:rPr>
              <a:t>Determine what type of feedback you would provide. </a:t>
            </a:r>
          </a:p>
        </p:txBody>
      </p:sp>
      <p:pic>
        <p:nvPicPr>
          <p:cNvPr id="3" name="Graphic 2" descr="Questions with solid fill">
            <a:extLst>
              <a:ext uri="{FF2B5EF4-FFF2-40B4-BE49-F238E27FC236}">
                <a16:creationId xmlns:a16="http://schemas.microsoft.com/office/drawing/2014/main" id="{CB71157E-33F0-9CBC-5C97-1BA9960EBDB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147323" y="65748"/>
            <a:ext cx="1044677" cy="1044677"/>
          </a:xfrm>
          <a:prstGeom prst="rect">
            <a:avLst/>
          </a:prstGeom>
        </p:spPr>
      </p:pic>
    </p:spTree>
    <p:extLst>
      <p:ext uri="{BB962C8B-B14F-4D97-AF65-F5344CB8AC3E}">
        <p14:creationId xmlns:p14="http://schemas.microsoft.com/office/powerpoint/2010/main" val="2530959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313934E-9C82-8D72-7125-0D7560172227}"/>
              </a:ext>
            </a:extLst>
          </p:cNvPr>
          <p:cNvSpPr>
            <a:spLocks noGrp="1"/>
          </p:cNvSpPr>
          <p:nvPr>
            <p:ph type="sldNum" sz="quarter" idx="12"/>
          </p:nvPr>
        </p:nvSpPr>
        <p:spPr/>
        <p:txBody>
          <a:bodyPr/>
          <a:lstStyle/>
          <a:p>
            <a:fld id="{F477D24C-55BC-4150-BC77-7526DE4131D6}" type="slidenum">
              <a:rPr lang="en-US" smtClean="0"/>
              <a:t>26</a:t>
            </a:fld>
            <a:endParaRPr lang="en-US"/>
          </a:p>
        </p:txBody>
      </p:sp>
      <p:sp>
        <p:nvSpPr>
          <p:cNvPr id="7" name="Title 7">
            <a:extLst>
              <a:ext uri="{FF2B5EF4-FFF2-40B4-BE49-F238E27FC236}">
                <a16:creationId xmlns:a16="http://schemas.microsoft.com/office/drawing/2014/main" id="{B742B597-FCB8-83BD-CC33-3BB91AC3D72B}"/>
              </a:ext>
            </a:extLst>
          </p:cNvPr>
          <p:cNvSpPr txBox="1">
            <a:spLocks/>
          </p:cNvSpPr>
          <p:nvPr/>
        </p:nvSpPr>
        <p:spPr>
          <a:xfrm>
            <a:off x="178609" y="133870"/>
            <a:ext cx="11582400" cy="701731"/>
          </a:xfrm>
          <a:prstGeom prst="rect">
            <a:avLst/>
          </a:prstGeom>
        </p:spPr>
        <p:txBody>
          <a:bodyPr vert="horz" wrap="square" lIns="91440" tIns="45720" rIns="91440" bIns="45720" rtlCol="0" anchor="t">
            <a:noAutofit/>
          </a:bodyPr>
          <a:lstStyle>
            <a:lvl1pPr algn="l" defTabSz="914400" rtl="0" eaLnBrk="1" latinLnBrk="0" hangingPunct="1">
              <a:lnSpc>
                <a:spcPct val="90000"/>
              </a:lnSpc>
              <a:spcBef>
                <a:spcPct val="0"/>
              </a:spcBef>
              <a:buNone/>
              <a:defRPr sz="4400" kern="1200">
                <a:solidFill>
                  <a:schemeClr val="accent2"/>
                </a:solidFill>
                <a:latin typeface="+mj-lt"/>
                <a:ea typeface="+mj-ea"/>
                <a:cs typeface="+mj-cs"/>
              </a:defRPr>
            </a:lvl1pPr>
          </a:lstStyle>
          <a:p>
            <a:r>
              <a:rPr lang="en-US" sz="3200" b="1">
                <a:solidFill>
                  <a:srgbClr val="002060"/>
                </a:solidFill>
                <a:latin typeface="Calibri"/>
                <a:ea typeface="Calibri"/>
                <a:cs typeface="Calibri"/>
              </a:rPr>
              <a:t>PRACTICE 2 Providing Actionable Feedback – Needs Assessment</a:t>
            </a:r>
          </a:p>
        </p:txBody>
      </p:sp>
      <p:sp>
        <p:nvSpPr>
          <p:cNvPr id="8" name="Footer Placeholder 3">
            <a:extLst>
              <a:ext uri="{FF2B5EF4-FFF2-40B4-BE49-F238E27FC236}">
                <a16:creationId xmlns:a16="http://schemas.microsoft.com/office/drawing/2014/main" id="{D07A36AA-39B7-EFAE-9165-FDCE46307C29}"/>
              </a:ext>
            </a:extLst>
          </p:cNvPr>
          <p:cNvSpPr txBox="1">
            <a:spLocks/>
          </p:cNvSpPr>
          <p:nvPr/>
        </p:nvSpPr>
        <p:spPr>
          <a:xfrm>
            <a:off x="444422" y="6143876"/>
            <a:ext cx="774184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School Improvement Plan Review &amp; Feedback Tool</a:t>
            </a:r>
          </a:p>
        </p:txBody>
      </p:sp>
      <p:sp>
        <p:nvSpPr>
          <p:cNvPr id="9" name="Rectangle 8">
            <a:extLst>
              <a:ext uri="{FF2B5EF4-FFF2-40B4-BE49-F238E27FC236}">
                <a16:creationId xmlns:a16="http://schemas.microsoft.com/office/drawing/2014/main" id="{E086DD98-AF05-A98A-6537-86A315CDD4AF}"/>
              </a:ext>
            </a:extLst>
          </p:cNvPr>
          <p:cNvSpPr/>
          <p:nvPr/>
        </p:nvSpPr>
        <p:spPr>
          <a:xfrm>
            <a:off x="253409" y="555734"/>
            <a:ext cx="11685182" cy="55881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2000" i="1">
                <a:solidFill>
                  <a:srgbClr val="002060"/>
                </a:solidFill>
                <a:latin typeface="Calibri"/>
                <a:ea typeface="Calibri"/>
                <a:cs typeface="Calibri"/>
              </a:rPr>
              <a:t>The SIT used the school report card accountability results which includes state assessment results. In addition, the team used the state assessment data portal, state assessment data portal item analysis, local assessment (screening) results, and survey works to analyze school needs. (Please see the stakeholder section for our SIT participants. Note that the school is Title I-A school so in addition to including family and community voice, the Title I-A stakeholder requirements were also addressed.)</a:t>
            </a:r>
          </a:p>
          <a:p>
            <a:endParaRPr lang="en-US" sz="2000" i="1">
              <a:solidFill>
                <a:srgbClr val="002060"/>
              </a:solidFill>
              <a:latin typeface="Calibri"/>
              <a:ea typeface="Calibri"/>
              <a:cs typeface="Calibri"/>
            </a:endParaRPr>
          </a:p>
          <a:p>
            <a:r>
              <a:rPr lang="en-US" sz="2000" i="1">
                <a:solidFill>
                  <a:srgbClr val="002060"/>
                </a:solidFill>
                <a:latin typeface="Calibri"/>
                <a:ea typeface="Calibri"/>
                <a:cs typeface="Calibri"/>
              </a:rPr>
              <a:t>The review of the school report card identified the following:</a:t>
            </a:r>
          </a:p>
          <a:p>
            <a:r>
              <a:rPr lang="en-US" sz="2000" i="1">
                <a:solidFill>
                  <a:srgbClr val="002060"/>
                </a:solidFill>
                <a:latin typeface="Calibri"/>
                <a:ea typeface="Calibri"/>
                <a:cs typeface="Calibri"/>
              </a:rPr>
              <a:t>The focus area is identified as those students that exceed expectations in ELA. There are also two low-performing subgroups (Targeted Support and Improvement / TSI) identified: </a:t>
            </a:r>
            <a:r>
              <a:rPr lang="en-US" sz="2000" i="1" u="sng">
                <a:solidFill>
                  <a:srgbClr val="002060"/>
                </a:solidFill>
                <a:latin typeface="Calibri"/>
                <a:ea typeface="Calibri"/>
                <a:cs typeface="Calibri"/>
              </a:rPr>
              <a:t>1) students with disabilities in achievement and 2) students that are two or more races in achievement.</a:t>
            </a:r>
            <a:r>
              <a:rPr lang="en-US" sz="2000" i="1">
                <a:solidFill>
                  <a:srgbClr val="002060"/>
                </a:solidFill>
                <a:latin typeface="Calibri"/>
                <a:ea typeface="Calibri"/>
                <a:cs typeface="Calibri"/>
              </a:rPr>
              <a:t> It should be noted that the students with disabilities subgroup is also identified for two other schools in the district. </a:t>
            </a:r>
          </a:p>
          <a:p>
            <a:r>
              <a:rPr lang="en-US" sz="2000" i="1">
                <a:solidFill>
                  <a:srgbClr val="002060"/>
                </a:solidFill>
                <a:latin typeface="Calibri"/>
                <a:ea typeface="Calibri"/>
                <a:cs typeface="Calibri"/>
              </a:rPr>
              <a:t>The state assessment results are as follows: ELA 32.7% proficient, math 37.3% proficient, and science 39.4% proficient. Note that the proficiency of the currently enrolled students is as follows: ELA 31.6% proficient and math 29.8% proficient.</a:t>
            </a:r>
          </a:p>
          <a:p>
            <a:endParaRPr lang="en-US" sz="2000" i="1">
              <a:solidFill>
                <a:srgbClr val="002060"/>
              </a:solidFill>
              <a:latin typeface="Calibri"/>
              <a:ea typeface="Calibri"/>
              <a:cs typeface="Calibri"/>
            </a:endParaRPr>
          </a:p>
          <a:p>
            <a:r>
              <a:rPr lang="en-US" sz="2000" i="1">
                <a:solidFill>
                  <a:srgbClr val="002060"/>
                </a:solidFill>
                <a:latin typeface="Calibri"/>
                <a:ea typeface="Calibri"/>
                <a:cs typeface="Calibri"/>
              </a:rPr>
              <a:t>Further analysis of our</a:t>
            </a:r>
            <a:r>
              <a:rPr lang="en-US" sz="2000" i="1" u="sng">
                <a:solidFill>
                  <a:srgbClr val="002060"/>
                </a:solidFill>
                <a:latin typeface="Calibri"/>
                <a:ea typeface="Calibri"/>
                <a:cs typeface="Calibri"/>
              </a:rPr>
              <a:t> ELA results found that the following subgroups scored below their peers: two or more races (22% proficient), economically disadvantaged (22% proficient), and students with disabilities (14%) proficient. </a:t>
            </a:r>
          </a:p>
        </p:txBody>
      </p:sp>
      <p:pic>
        <p:nvPicPr>
          <p:cNvPr id="11" name="Graphic 10" descr="Questions with solid fill">
            <a:extLst>
              <a:ext uri="{FF2B5EF4-FFF2-40B4-BE49-F238E27FC236}">
                <a16:creationId xmlns:a16="http://schemas.microsoft.com/office/drawing/2014/main" id="{45B2C448-E4A0-B217-534F-C0E10F9003B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147323" y="65748"/>
            <a:ext cx="1044677" cy="1044677"/>
          </a:xfrm>
          <a:prstGeom prst="rect">
            <a:avLst/>
          </a:prstGeom>
        </p:spPr>
      </p:pic>
      <p:sp>
        <p:nvSpPr>
          <p:cNvPr id="2" name="TextBox 1">
            <a:extLst>
              <a:ext uri="{FF2B5EF4-FFF2-40B4-BE49-F238E27FC236}">
                <a16:creationId xmlns:a16="http://schemas.microsoft.com/office/drawing/2014/main" id="{DC6C8A6B-B192-9E03-005D-1B5C94826B0C}"/>
              </a:ext>
            </a:extLst>
          </p:cNvPr>
          <p:cNvSpPr txBox="1"/>
          <p:nvPr/>
        </p:nvSpPr>
        <p:spPr>
          <a:xfrm>
            <a:off x="10724765" y="63354"/>
            <a:ext cx="827488" cy="3736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23000"/>
              </a:lnSpc>
              <a:spcBef>
                <a:spcPts val="600"/>
              </a:spcBef>
              <a:spcAft>
                <a:spcPts val="600"/>
              </a:spcAft>
            </a:pPr>
            <a:r>
              <a:rPr lang="en-US" sz="1600" b="1">
                <a:solidFill>
                  <a:srgbClr val="002060"/>
                </a:solidFill>
                <a:latin typeface="Calibri"/>
                <a:ea typeface="Calibri"/>
                <a:cs typeface="Calibri"/>
              </a:rPr>
              <a:t>1 of 3</a:t>
            </a:r>
          </a:p>
        </p:txBody>
      </p:sp>
    </p:spTree>
    <p:extLst>
      <p:ext uri="{BB962C8B-B14F-4D97-AF65-F5344CB8AC3E}">
        <p14:creationId xmlns:p14="http://schemas.microsoft.com/office/powerpoint/2010/main" val="13929503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313934E-9C82-8D72-7125-0D7560172227}"/>
              </a:ext>
            </a:extLst>
          </p:cNvPr>
          <p:cNvSpPr>
            <a:spLocks noGrp="1"/>
          </p:cNvSpPr>
          <p:nvPr>
            <p:ph type="sldNum" sz="quarter" idx="12"/>
          </p:nvPr>
        </p:nvSpPr>
        <p:spPr/>
        <p:txBody>
          <a:bodyPr/>
          <a:lstStyle/>
          <a:p>
            <a:fld id="{F477D24C-55BC-4150-BC77-7526DE4131D6}" type="slidenum">
              <a:rPr lang="en-US" smtClean="0"/>
              <a:t>27</a:t>
            </a:fld>
            <a:endParaRPr lang="en-US"/>
          </a:p>
        </p:txBody>
      </p:sp>
      <p:sp>
        <p:nvSpPr>
          <p:cNvPr id="7" name="Title 7">
            <a:extLst>
              <a:ext uri="{FF2B5EF4-FFF2-40B4-BE49-F238E27FC236}">
                <a16:creationId xmlns:a16="http://schemas.microsoft.com/office/drawing/2014/main" id="{B742B597-FCB8-83BD-CC33-3BB91AC3D72B}"/>
              </a:ext>
            </a:extLst>
          </p:cNvPr>
          <p:cNvSpPr txBox="1">
            <a:spLocks/>
          </p:cNvSpPr>
          <p:nvPr/>
        </p:nvSpPr>
        <p:spPr>
          <a:xfrm>
            <a:off x="250496" y="61983"/>
            <a:ext cx="11582400" cy="701731"/>
          </a:xfrm>
          <a:prstGeom prst="rect">
            <a:avLst/>
          </a:prstGeom>
        </p:spPr>
        <p:txBody>
          <a:bodyPr vert="horz" wrap="square" lIns="91440" tIns="45720" rIns="91440" bIns="45720" rtlCol="0" anchor="t">
            <a:noAutofit/>
          </a:bodyPr>
          <a:lstStyle>
            <a:lvl1pPr algn="l" defTabSz="914400" rtl="0" eaLnBrk="1" latinLnBrk="0" hangingPunct="1">
              <a:lnSpc>
                <a:spcPct val="90000"/>
              </a:lnSpc>
              <a:spcBef>
                <a:spcPct val="0"/>
              </a:spcBef>
              <a:buNone/>
              <a:defRPr sz="4400" kern="1200">
                <a:solidFill>
                  <a:schemeClr val="accent2"/>
                </a:solidFill>
                <a:latin typeface="+mj-lt"/>
                <a:ea typeface="+mj-ea"/>
                <a:cs typeface="+mj-cs"/>
              </a:defRPr>
            </a:lvl1pPr>
          </a:lstStyle>
          <a:p>
            <a:r>
              <a:rPr lang="en-US" sz="3200" b="1">
                <a:solidFill>
                  <a:srgbClr val="002060"/>
                </a:solidFill>
                <a:latin typeface="Calibri"/>
                <a:ea typeface="Calibri"/>
                <a:cs typeface="Calibri"/>
              </a:rPr>
              <a:t>PRACTICE 2 Providing Actionable Feedback – Needs Assessment</a:t>
            </a:r>
          </a:p>
        </p:txBody>
      </p:sp>
      <p:sp>
        <p:nvSpPr>
          <p:cNvPr id="8" name="Footer Placeholder 3">
            <a:extLst>
              <a:ext uri="{FF2B5EF4-FFF2-40B4-BE49-F238E27FC236}">
                <a16:creationId xmlns:a16="http://schemas.microsoft.com/office/drawing/2014/main" id="{D07A36AA-39B7-EFAE-9165-FDCE46307C29}"/>
              </a:ext>
            </a:extLst>
          </p:cNvPr>
          <p:cNvSpPr txBox="1">
            <a:spLocks/>
          </p:cNvSpPr>
          <p:nvPr/>
        </p:nvSpPr>
        <p:spPr>
          <a:xfrm>
            <a:off x="444422" y="6143876"/>
            <a:ext cx="774184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School Improvement Plan Review &amp; Feedback Tool</a:t>
            </a:r>
          </a:p>
        </p:txBody>
      </p:sp>
      <p:sp>
        <p:nvSpPr>
          <p:cNvPr id="9" name="Rectangle 8">
            <a:extLst>
              <a:ext uri="{FF2B5EF4-FFF2-40B4-BE49-F238E27FC236}">
                <a16:creationId xmlns:a16="http://schemas.microsoft.com/office/drawing/2014/main" id="{E086DD98-AF05-A98A-6537-86A315CDD4AF}"/>
              </a:ext>
            </a:extLst>
          </p:cNvPr>
          <p:cNvSpPr/>
          <p:nvPr/>
        </p:nvSpPr>
        <p:spPr>
          <a:xfrm>
            <a:off x="210277" y="581639"/>
            <a:ext cx="11685182" cy="52143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2000" i="1">
                <a:solidFill>
                  <a:srgbClr val="002060"/>
                </a:solidFill>
                <a:latin typeface="Calibri"/>
                <a:ea typeface="Calibri"/>
                <a:cs typeface="Calibri"/>
              </a:rPr>
              <a:t>The team examined the </a:t>
            </a:r>
            <a:r>
              <a:rPr lang="en-US" sz="2000" i="1" err="1">
                <a:solidFill>
                  <a:srgbClr val="002060"/>
                </a:solidFill>
                <a:latin typeface="Calibri"/>
                <a:ea typeface="Calibri"/>
                <a:cs typeface="Calibri"/>
              </a:rPr>
              <a:t>subscore</a:t>
            </a:r>
            <a:r>
              <a:rPr lang="en-US" sz="2000" i="1">
                <a:solidFill>
                  <a:srgbClr val="002060"/>
                </a:solidFill>
                <a:latin typeface="Calibri"/>
                <a:ea typeface="Calibri"/>
                <a:cs typeface="Calibri"/>
              </a:rPr>
              <a:t> performance and found the following: </a:t>
            </a:r>
          </a:p>
          <a:p>
            <a:r>
              <a:rPr lang="en-US" sz="2000" i="1">
                <a:solidFill>
                  <a:srgbClr val="002060"/>
                </a:solidFill>
                <a:latin typeface="Calibri"/>
                <a:ea typeface="Calibri"/>
                <a:cs typeface="Calibri"/>
              </a:rPr>
              <a:t>•	Reading 51% overall averages of points earned </a:t>
            </a:r>
          </a:p>
          <a:p>
            <a:r>
              <a:rPr lang="en-US" sz="2000" i="1">
                <a:solidFill>
                  <a:srgbClr val="002060"/>
                </a:solidFill>
                <a:latin typeface="Calibri"/>
                <a:ea typeface="Calibri"/>
                <a:cs typeface="Calibri"/>
              </a:rPr>
              <a:t>•	Language 44% overall averages of points earned (includes 17% earned from conventions)</a:t>
            </a:r>
          </a:p>
          <a:p>
            <a:r>
              <a:rPr lang="en-US" sz="2000" i="1">
                <a:solidFill>
                  <a:srgbClr val="002060"/>
                </a:solidFill>
                <a:latin typeface="Calibri"/>
                <a:ea typeface="Calibri"/>
                <a:cs typeface="Calibri"/>
              </a:rPr>
              <a:t>•	Writin</a:t>
            </a:r>
            <a:r>
              <a:rPr lang="en-US" sz="2000" i="1" u="sng">
                <a:solidFill>
                  <a:srgbClr val="002060"/>
                </a:solidFill>
                <a:latin typeface="Calibri"/>
                <a:ea typeface="Calibri"/>
                <a:cs typeface="Calibri"/>
              </a:rPr>
              <a:t>g 15% overall averages of points earned (includes 15% earned from idea development)</a:t>
            </a:r>
          </a:p>
          <a:p>
            <a:r>
              <a:rPr lang="en-US" sz="2000" i="1" u="sng">
                <a:solidFill>
                  <a:srgbClr val="002060"/>
                </a:solidFill>
                <a:latin typeface="Calibri"/>
                <a:ea typeface="Calibri"/>
                <a:cs typeface="Calibri"/>
              </a:rPr>
              <a:t>Further analysis of our math results found that the following subgroups scored below their peers: two or more races (17% proficient), economically disadvantaged (27% proficient), and students with disabilities (14%) proficient.</a:t>
            </a:r>
            <a:r>
              <a:rPr lang="en-US" sz="2000" i="1">
                <a:solidFill>
                  <a:srgbClr val="002060"/>
                </a:solidFill>
                <a:latin typeface="Calibri"/>
                <a:ea typeface="Calibri"/>
                <a:cs typeface="Calibri"/>
              </a:rPr>
              <a:t> </a:t>
            </a:r>
          </a:p>
          <a:p>
            <a:r>
              <a:rPr lang="en-US" sz="2000" i="1">
                <a:solidFill>
                  <a:srgbClr val="002060"/>
                </a:solidFill>
                <a:latin typeface="Calibri"/>
                <a:ea typeface="Calibri"/>
                <a:cs typeface="Calibri"/>
              </a:rPr>
              <a:t>The team examined the </a:t>
            </a:r>
            <a:r>
              <a:rPr lang="en-US" sz="2000" i="1" err="1">
                <a:solidFill>
                  <a:srgbClr val="002060"/>
                </a:solidFill>
                <a:latin typeface="Calibri"/>
                <a:ea typeface="Calibri"/>
                <a:cs typeface="Calibri"/>
              </a:rPr>
              <a:t>subscore</a:t>
            </a:r>
            <a:r>
              <a:rPr lang="en-US" sz="2000" i="1">
                <a:solidFill>
                  <a:srgbClr val="002060"/>
                </a:solidFill>
                <a:latin typeface="Calibri"/>
                <a:ea typeface="Calibri"/>
                <a:cs typeface="Calibri"/>
              </a:rPr>
              <a:t> performance and found the following: </a:t>
            </a:r>
          </a:p>
          <a:p>
            <a:r>
              <a:rPr lang="en-US" sz="2000" i="1">
                <a:solidFill>
                  <a:srgbClr val="002060"/>
                </a:solidFill>
                <a:latin typeface="Calibri"/>
                <a:ea typeface="Calibri"/>
                <a:cs typeface="Calibri"/>
              </a:rPr>
              <a:t>•	Operations and algebraic thinking 51% overall averages of points earned </a:t>
            </a:r>
          </a:p>
          <a:p>
            <a:r>
              <a:rPr lang="en-US" sz="2000" i="1">
                <a:solidFill>
                  <a:srgbClr val="002060"/>
                </a:solidFill>
                <a:latin typeface="Calibri"/>
                <a:ea typeface="Calibri"/>
                <a:cs typeface="Calibri"/>
              </a:rPr>
              <a:t>•	Number and operations in base ten 45% overall averages of points earned </a:t>
            </a:r>
          </a:p>
          <a:p>
            <a:r>
              <a:rPr lang="en-US" sz="2000" i="1">
                <a:solidFill>
                  <a:srgbClr val="002060"/>
                </a:solidFill>
                <a:latin typeface="Calibri"/>
                <a:ea typeface="Calibri"/>
                <a:cs typeface="Calibri"/>
              </a:rPr>
              <a:t>•	Number and operations – fractions 44% of overall averages of points earned </a:t>
            </a:r>
          </a:p>
          <a:p>
            <a:r>
              <a:rPr lang="en-US" sz="2000" i="1">
                <a:solidFill>
                  <a:srgbClr val="002060"/>
                </a:solidFill>
                <a:latin typeface="Calibri"/>
                <a:ea typeface="Calibri"/>
                <a:cs typeface="Calibri"/>
              </a:rPr>
              <a:t>•	Measurement and Data 47% overall averages of points earned </a:t>
            </a:r>
          </a:p>
          <a:p>
            <a:r>
              <a:rPr lang="en-US" sz="2000" i="1">
                <a:solidFill>
                  <a:srgbClr val="002060"/>
                </a:solidFill>
                <a:latin typeface="Calibri"/>
                <a:ea typeface="Calibri"/>
                <a:cs typeface="Calibri"/>
              </a:rPr>
              <a:t>•	Geometry 47% overall averages of points earned </a:t>
            </a:r>
          </a:p>
          <a:p>
            <a:r>
              <a:rPr lang="en-US" sz="2000" i="1">
                <a:solidFill>
                  <a:srgbClr val="002060"/>
                </a:solidFill>
                <a:latin typeface="Calibri"/>
                <a:ea typeface="Calibri"/>
                <a:cs typeface="Calibri"/>
              </a:rPr>
              <a:t>The </a:t>
            </a:r>
            <a:r>
              <a:rPr lang="en-US" sz="2000" i="1" err="1">
                <a:solidFill>
                  <a:srgbClr val="002060"/>
                </a:solidFill>
                <a:latin typeface="Calibri"/>
                <a:ea typeface="Calibri"/>
                <a:cs typeface="Calibri"/>
              </a:rPr>
              <a:t>subscore</a:t>
            </a:r>
            <a:r>
              <a:rPr lang="en-US" sz="2000" i="1">
                <a:solidFill>
                  <a:srgbClr val="002060"/>
                </a:solidFill>
                <a:latin typeface="Calibri"/>
                <a:ea typeface="Calibri"/>
                <a:cs typeface="Calibri"/>
              </a:rPr>
              <a:t> performance in science showed an even distribution across life, earth and physical science.</a:t>
            </a:r>
          </a:p>
          <a:p>
            <a:r>
              <a:rPr lang="en-US" sz="2000" i="1">
                <a:solidFill>
                  <a:srgbClr val="002060"/>
                </a:solidFill>
                <a:latin typeface="Calibri"/>
                <a:ea typeface="Calibri"/>
                <a:cs typeface="Calibri"/>
              </a:rPr>
              <a:t>The English Language Proficiency results show areas where we have seen strengths and continuous improvements. Approximately 50% of our students met their target for ACCESS (grades 1, 2, 3, and 4). </a:t>
            </a:r>
          </a:p>
        </p:txBody>
      </p:sp>
      <p:pic>
        <p:nvPicPr>
          <p:cNvPr id="2" name="Graphic 1" descr="Questions with solid fill">
            <a:extLst>
              <a:ext uri="{FF2B5EF4-FFF2-40B4-BE49-F238E27FC236}">
                <a16:creationId xmlns:a16="http://schemas.microsoft.com/office/drawing/2014/main" id="{13054329-6121-E4D7-3183-6BB3B563202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147323" y="65748"/>
            <a:ext cx="1044677" cy="1044677"/>
          </a:xfrm>
          <a:prstGeom prst="rect">
            <a:avLst/>
          </a:prstGeom>
        </p:spPr>
      </p:pic>
      <p:sp>
        <p:nvSpPr>
          <p:cNvPr id="4" name="TextBox 3">
            <a:extLst>
              <a:ext uri="{FF2B5EF4-FFF2-40B4-BE49-F238E27FC236}">
                <a16:creationId xmlns:a16="http://schemas.microsoft.com/office/drawing/2014/main" id="{E8EB026E-1D06-6603-165C-278433030544}"/>
              </a:ext>
            </a:extLst>
          </p:cNvPr>
          <p:cNvSpPr txBox="1"/>
          <p:nvPr/>
        </p:nvSpPr>
        <p:spPr>
          <a:xfrm>
            <a:off x="10724765" y="63354"/>
            <a:ext cx="827488" cy="3736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23000"/>
              </a:lnSpc>
              <a:spcBef>
                <a:spcPts val="600"/>
              </a:spcBef>
              <a:spcAft>
                <a:spcPts val="600"/>
              </a:spcAft>
            </a:pPr>
            <a:r>
              <a:rPr lang="en-US" sz="1600" b="1">
                <a:solidFill>
                  <a:srgbClr val="002060"/>
                </a:solidFill>
                <a:latin typeface="Calibri"/>
                <a:ea typeface="Calibri"/>
                <a:cs typeface="Calibri"/>
              </a:rPr>
              <a:t>2 of 3</a:t>
            </a:r>
          </a:p>
        </p:txBody>
      </p:sp>
    </p:spTree>
    <p:extLst>
      <p:ext uri="{BB962C8B-B14F-4D97-AF65-F5344CB8AC3E}">
        <p14:creationId xmlns:p14="http://schemas.microsoft.com/office/powerpoint/2010/main" val="27845420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313934E-9C82-8D72-7125-0D7560172227}"/>
              </a:ext>
            </a:extLst>
          </p:cNvPr>
          <p:cNvSpPr>
            <a:spLocks noGrp="1"/>
          </p:cNvSpPr>
          <p:nvPr>
            <p:ph type="sldNum" sz="quarter" idx="12"/>
          </p:nvPr>
        </p:nvSpPr>
        <p:spPr/>
        <p:txBody>
          <a:bodyPr/>
          <a:lstStyle/>
          <a:p>
            <a:fld id="{F477D24C-55BC-4150-BC77-7526DE4131D6}" type="slidenum">
              <a:rPr lang="en-US" smtClean="0"/>
              <a:t>28</a:t>
            </a:fld>
            <a:endParaRPr lang="en-US"/>
          </a:p>
        </p:txBody>
      </p:sp>
      <p:sp>
        <p:nvSpPr>
          <p:cNvPr id="7" name="Title 7">
            <a:extLst>
              <a:ext uri="{FF2B5EF4-FFF2-40B4-BE49-F238E27FC236}">
                <a16:creationId xmlns:a16="http://schemas.microsoft.com/office/drawing/2014/main" id="{B742B597-FCB8-83BD-CC33-3BB91AC3D72B}"/>
              </a:ext>
            </a:extLst>
          </p:cNvPr>
          <p:cNvSpPr txBox="1">
            <a:spLocks/>
          </p:cNvSpPr>
          <p:nvPr/>
        </p:nvSpPr>
        <p:spPr>
          <a:xfrm>
            <a:off x="178609" y="133870"/>
            <a:ext cx="11582400" cy="701731"/>
          </a:xfrm>
          <a:prstGeom prst="rect">
            <a:avLst/>
          </a:prstGeom>
        </p:spPr>
        <p:txBody>
          <a:bodyPr vert="horz" wrap="square" lIns="91440" tIns="45720" rIns="91440" bIns="45720" rtlCol="0" anchor="t">
            <a:noAutofit/>
          </a:bodyPr>
          <a:lstStyle>
            <a:lvl1pPr algn="l" defTabSz="914400" rtl="0" eaLnBrk="1" latinLnBrk="0" hangingPunct="1">
              <a:lnSpc>
                <a:spcPct val="90000"/>
              </a:lnSpc>
              <a:spcBef>
                <a:spcPct val="0"/>
              </a:spcBef>
              <a:buNone/>
              <a:defRPr sz="4400" kern="1200">
                <a:solidFill>
                  <a:schemeClr val="accent2"/>
                </a:solidFill>
                <a:latin typeface="+mj-lt"/>
                <a:ea typeface="+mj-ea"/>
                <a:cs typeface="+mj-cs"/>
              </a:defRPr>
            </a:lvl1pPr>
          </a:lstStyle>
          <a:p>
            <a:r>
              <a:rPr lang="en-US" sz="3200" b="1">
                <a:solidFill>
                  <a:srgbClr val="002060"/>
                </a:solidFill>
                <a:latin typeface="Calibri"/>
                <a:ea typeface="Calibri"/>
                <a:cs typeface="Calibri"/>
              </a:rPr>
              <a:t>PRACTICE 2 Providing Actionable Feedback – Needs Assessment</a:t>
            </a:r>
          </a:p>
        </p:txBody>
      </p:sp>
      <p:sp>
        <p:nvSpPr>
          <p:cNvPr id="8" name="Footer Placeholder 3">
            <a:extLst>
              <a:ext uri="{FF2B5EF4-FFF2-40B4-BE49-F238E27FC236}">
                <a16:creationId xmlns:a16="http://schemas.microsoft.com/office/drawing/2014/main" id="{D07A36AA-39B7-EFAE-9165-FDCE46307C29}"/>
              </a:ext>
            </a:extLst>
          </p:cNvPr>
          <p:cNvSpPr txBox="1">
            <a:spLocks/>
          </p:cNvSpPr>
          <p:nvPr/>
        </p:nvSpPr>
        <p:spPr>
          <a:xfrm>
            <a:off x="444422" y="6143876"/>
            <a:ext cx="774184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School Improvement Plan Review &amp; Feedback Tool</a:t>
            </a:r>
          </a:p>
        </p:txBody>
      </p:sp>
      <p:sp>
        <p:nvSpPr>
          <p:cNvPr id="3" name="TextBox 2">
            <a:extLst>
              <a:ext uri="{FF2B5EF4-FFF2-40B4-BE49-F238E27FC236}">
                <a16:creationId xmlns:a16="http://schemas.microsoft.com/office/drawing/2014/main" id="{3902540A-9141-FDD6-9F5D-43410C8F8ADC}"/>
              </a:ext>
            </a:extLst>
          </p:cNvPr>
          <p:cNvSpPr txBox="1"/>
          <p:nvPr/>
        </p:nvSpPr>
        <p:spPr>
          <a:xfrm>
            <a:off x="183692" y="586571"/>
            <a:ext cx="11562109" cy="5597466"/>
          </a:xfrm>
          <a:prstGeom prst="rect">
            <a:avLst/>
          </a:prstGeom>
          <a:solidFill>
            <a:schemeClr val="bg1"/>
          </a:solidFill>
        </p:spPr>
        <p:txBody>
          <a:bodyPr wrap="square" lIns="91440" tIns="45720" rIns="91440" bIns="45720" anchor="t">
            <a:spAutoFit/>
          </a:bodyPr>
          <a:lstStyle/>
          <a:p>
            <a:pPr>
              <a:lnSpc>
                <a:spcPct val="107000"/>
              </a:lnSpc>
              <a:spcAft>
                <a:spcPts val="800"/>
              </a:spcAft>
            </a:pPr>
            <a:r>
              <a:rPr lang="en-US" sz="1950" i="1" dirty="0">
                <a:solidFill>
                  <a:srgbClr val="002060"/>
                </a:solidFill>
                <a:latin typeface="Calibri"/>
                <a:ea typeface="Calibri"/>
                <a:cs typeface="Calibri"/>
              </a:rPr>
              <a:t>Our SIT also used </a:t>
            </a:r>
            <a:r>
              <a:rPr lang="en-US" sz="1950" i="1" dirty="0" err="1">
                <a:solidFill>
                  <a:srgbClr val="002060"/>
                </a:solidFill>
                <a:latin typeface="Calibri"/>
                <a:ea typeface="Calibri"/>
                <a:cs typeface="Calibri"/>
              </a:rPr>
              <a:t>SurveyWorks</a:t>
            </a:r>
            <a:r>
              <a:rPr lang="en-US" sz="1950" i="1" dirty="0">
                <a:solidFill>
                  <a:srgbClr val="002060"/>
                </a:solidFill>
                <a:latin typeface="Calibri"/>
                <a:ea typeface="Calibri"/>
                <a:cs typeface="Calibri"/>
              </a:rPr>
              <a:t> and chronic absenteeism rates to analyze non-academic data: School Safety is currently at a rating of 48%. The area of strength is the 39% response rate for students who say if they are bullied at school an adult will help them. The area of concern is that 70% of students identified that someone from their school will bully them online.</a:t>
            </a:r>
            <a:endParaRPr lang="en-US" dirty="0">
              <a:solidFill>
                <a:srgbClr val="002060"/>
              </a:solidFill>
              <a:latin typeface="Franklin Gothic Book"/>
              <a:ea typeface="Calibri"/>
              <a:cs typeface="Calibri"/>
            </a:endParaRPr>
          </a:p>
          <a:p>
            <a:pPr marL="0" marR="0">
              <a:lnSpc>
                <a:spcPct val="107000"/>
              </a:lnSpc>
              <a:spcBef>
                <a:spcPts val="0"/>
              </a:spcBef>
              <a:spcAft>
                <a:spcPts val="800"/>
              </a:spcAft>
            </a:pPr>
            <a:r>
              <a:rPr lang="en-US" sz="1950" i="1">
                <a:solidFill>
                  <a:srgbClr val="002060"/>
                </a:solidFill>
                <a:latin typeface="Calibri"/>
                <a:ea typeface="Calibri"/>
                <a:cs typeface="Calibri"/>
              </a:rPr>
              <a:t>Social-emotional learning has a rating of 72%. An area of strength is that 95% of students identified that there is an adult outside of school that they can talk with when they have a problem. Stress in school (59%) and outside of school (55%) are areas of significant concern.</a:t>
            </a:r>
            <a:endParaRPr lang="en-US">
              <a:solidFill>
                <a:srgbClr val="002060"/>
              </a:solidFill>
              <a:latin typeface="Franklin Gothic Book"/>
              <a:ea typeface="Calibri"/>
              <a:cs typeface="Calibri"/>
            </a:endParaRPr>
          </a:p>
          <a:p>
            <a:pPr marL="0" marR="0">
              <a:lnSpc>
                <a:spcPct val="107000"/>
              </a:lnSpc>
              <a:spcBef>
                <a:spcPts val="0"/>
              </a:spcBef>
              <a:spcAft>
                <a:spcPts val="800"/>
              </a:spcAft>
            </a:pPr>
            <a:r>
              <a:rPr lang="en-US" sz="1950" i="1">
                <a:solidFill>
                  <a:srgbClr val="002060"/>
                </a:solidFill>
                <a:latin typeface="Calibri"/>
                <a:ea typeface="Calibri"/>
                <a:cs typeface="Calibri"/>
              </a:rPr>
              <a:t>Chronic absenteeism is impacting 13.8% of students. Over a quarter of these students are Hispanic.</a:t>
            </a:r>
          </a:p>
          <a:p>
            <a:pPr>
              <a:lnSpc>
                <a:spcPct val="107000"/>
              </a:lnSpc>
              <a:spcAft>
                <a:spcPts val="800"/>
              </a:spcAft>
            </a:pPr>
            <a:r>
              <a:rPr lang="en-US" sz="1950" i="1" u="sng">
                <a:solidFill>
                  <a:srgbClr val="002060"/>
                </a:solidFill>
                <a:latin typeface="Calibri"/>
                <a:ea typeface="Calibri"/>
                <a:cs typeface="Calibri"/>
              </a:rPr>
              <a:t>The team found that the areas of weakness and prioritization are writing. They also find that idea development is an area in writing that they want to focus on (see item analysis). They want to better understand the science results since the assessment is administered at the middle school  but encompasses grades 3, 4 and 5 science standards. For all state assessment areas they want to focus on the needs of the identified subgroups.  For non-academic needs they have identified online bullying and social-emotional stress as an area. Chronic absenteeism, especially for students that miss the bus is also an issue. </a:t>
            </a:r>
          </a:p>
          <a:p>
            <a:pPr>
              <a:lnSpc>
                <a:spcPct val="107000"/>
              </a:lnSpc>
              <a:spcAft>
                <a:spcPts val="800"/>
              </a:spcAft>
            </a:pPr>
            <a:r>
              <a:rPr lang="en-US" sz="1950" i="1" u="sng">
                <a:solidFill>
                  <a:srgbClr val="002060"/>
                </a:solidFill>
                <a:latin typeface="Calibri"/>
                <a:ea typeface="Calibri"/>
                <a:cs typeface="Calibri"/>
              </a:rPr>
              <a:t>The team will use the strong work that is being done in building relationships, math and MLL/ELP to help build the plans for these areas.</a:t>
            </a:r>
          </a:p>
        </p:txBody>
      </p:sp>
      <p:pic>
        <p:nvPicPr>
          <p:cNvPr id="4" name="Graphic 3" descr="Questions with solid fill">
            <a:extLst>
              <a:ext uri="{FF2B5EF4-FFF2-40B4-BE49-F238E27FC236}">
                <a16:creationId xmlns:a16="http://schemas.microsoft.com/office/drawing/2014/main" id="{7DE24F5B-FD88-E872-EAA1-AD64094FB4F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147323" y="65748"/>
            <a:ext cx="1044677" cy="1044677"/>
          </a:xfrm>
          <a:prstGeom prst="rect">
            <a:avLst/>
          </a:prstGeom>
        </p:spPr>
      </p:pic>
      <p:sp>
        <p:nvSpPr>
          <p:cNvPr id="6" name="TextBox 5">
            <a:extLst>
              <a:ext uri="{FF2B5EF4-FFF2-40B4-BE49-F238E27FC236}">
                <a16:creationId xmlns:a16="http://schemas.microsoft.com/office/drawing/2014/main" id="{B0335C44-DF79-BD14-6D2D-753AFD9850ED}"/>
              </a:ext>
            </a:extLst>
          </p:cNvPr>
          <p:cNvSpPr txBox="1"/>
          <p:nvPr/>
        </p:nvSpPr>
        <p:spPr>
          <a:xfrm>
            <a:off x="10737257" y="895"/>
            <a:ext cx="827488" cy="3736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23000"/>
              </a:lnSpc>
              <a:spcBef>
                <a:spcPts val="600"/>
              </a:spcBef>
              <a:spcAft>
                <a:spcPts val="600"/>
              </a:spcAft>
            </a:pPr>
            <a:r>
              <a:rPr lang="en-US" sz="1600" b="1">
                <a:solidFill>
                  <a:srgbClr val="002060"/>
                </a:solidFill>
                <a:latin typeface="Calibri"/>
                <a:ea typeface="Calibri"/>
                <a:cs typeface="Calibri"/>
              </a:rPr>
              <a:t>3of 3</a:t>
            </a:r>
          </a:p>
        </p:txBody>
      </p:sp>
    </p:spTree>
    <p:extLst>
      <p:ext uri="{BB962C8B-B14F-4D97-AF65-F5344CB8AC3E}">
        <p14:creationId xmlns:p14="http://schemas.microsoft.com/office/powerpoint/2010/main" val="7811519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307AD62-0FD2-F4E0-F82C-40E1F5C8BBC1}"/>
              </a:ext>
            </a:extLst>
          </p:cNvPr>
          <p:cNvPicPr>
            <a:picLocks noChangeAspect="1"/>
          </p:cNvPicPr>
          <p:nvPr/>
        </p:nvPicPr>
        <p:blipFill rotWithShape="1">
          <a:blip r:embed="rId2">
            <a:extLst>
              <a:ext uri="{28A0092B-C50C-407E-A947-70E740481C1C}">
                <a14:useLocalDpi xmlns:a14="http://schemas.microsoft.com/office/drawing/2010/main" val="0"/>
              </a:ext>
            </a:extLst>
          </a:blip>
          <a:srcRect l="19796" t="19297" r="20276" b="42771"/>
          <a:stretch/>
        </p:blipFill>
        <p:spPr>
          <a:xfrm>
            <a:off x="250277" y="1456469"/>
            <a:ext cx="11636923" cy="4111039"/>
          </a:xfrm>
          <a:prstGeom prst="rect">
            <a:avLst/>
          </a:prstGeom>
        </p:spPr>
      </p:pic>
      <p:grpSp>
        <p:nvGrpSpPr>
          <p:cNvPr id="2" name="Group 1">
            <a:extLst>
              <a:ext uri="{FF2B5EF4-FFF2-40B4-BE49-F238E27FC236}">
                <a16:creationId xmlns:a16="http://schemas.microsoft.com/office/drawing/2014/main" id="{88A7BE1F-8822-4615-89B4-2789169AA9E1}"/>
              </a:ext>
            </a:extLst>
          </p:cNvPr>
          <p:cNvGrpSpPr/>
          <p:nvPr/>
        </p:nvGrpSpPr>
        <p:grpSpPr>
          <a:xfrm>
            <a:off x="304801" y="6126480"/>
            <a:ext cx="11582400" cy="426715"/>
            <a:chOff x="304801" y="6126480"/>
            <a:chExt cx="11582400" cy="426715"/>
          </a:xfrm>
        </p:grpSpPr>
        <p:sp>
          <p:nvSpPr>
            <p:cNvPr id="11" name="Rectangle 10">
              <a:extLst>
                <a:ext uri="{FF2B5EF4-FFF2-40B4-BE49-F238E27FC236}">
                  <a16:creationId xmlns:a16="http://schemas.microsoft.com/office/drawing/2014/main" id="{7C34D804-243C-4805-80F4-D3F5B6D6CE0A}"/>
                </a:ext>
              </a:extLst>
            </p:cNvPr>
            <p:cNvSpPr/>
            <p:nvPr/>
          </p:nvSpPr>
          <p:spPr>
            <a:xfrm>
              <a:off x="304801" y="6126480"/>
              <a:ext cx="11582400" cy="426715"/>
            </a:xfrm>
            <a:prstGeom prst="rect">
              <a:avLst/>
            </a:prstGeom>
            <a:solidFill>
              <a:srgbClr val="1A4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Graphic 11">
              <a:extLst>
                <a:ext uri="{FF2B5EF4-FFF2-40B4-BE49-F238E27FC236}">
                  <a16:creationId xmlns:a16="http://schemas.microsoft.com/office/drawing/2014/main" id="{EC781BA7-DF7A-4171-BF3E-B244D3B0303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818536" y="6181797"/>
              <a:ext cx="744012" cy="316080"/>
            </a:xfrm>
            <a:prstGeom prst="rect">
              <a:avLst/>
            </a:prstGeom>
          </p:spPr>
        </p:pic>
        <p:cxnSp>
          <p:nvCxnSpPr>
            <p:cNvPr id="13" name="Straight Connector 12">
              <a:extLst>
                <a:ext uri="{FF2B5EF4-FFF2-40B4-BE49-F238E27FC236}">
                  <a16:creationId xmlns:a16="http://schemas.microsoft.com/office/drawing/2014/main" id="{ED7BD7C3-BD1E-4223-8112-3D76F8521ACA}"/>
                </a:ext>
              </a:extLst>
            </p:cNvPr>
            <p:cNvCxnSpPr>
              <a:cxnSpLocks/>
            </p:cNvCxnSpPr>
            <p:nvPr/>
          </p:nvCxnSpPr>
          <p:spPr>
            <a:xfrm>
              <a:off x="10490857"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EDF5C94-EFF4-4D8E-83CF-1A73A309D02E}"/>
                </a:ext>
              </a:extLst>
            </p:cNvPr>
            <p:cNvCxnSpPr>
              <a:cxnSpLocks/>
            </p:cNvCxnSpPr>
            <p:nvPr/>
          </p:nvCxnSpPr>
          <p:spPr>
            <a:xfrm>
              <a:off x="9523015"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grpSp>
      <p:sp>
        <p:nvSpPr>
          <p:cNvPr id="8" name="Title 7">
            <a:extLst>
              <a:ext uri="{FF2B5EF4-FFF2-40B4-BE49-F238E27FC236}">
                <a16:creationId xmlns:a16="http://schemas.microsoft.com/office/drawing/2014/main" id="{BABA13DF-E3D6-4341-8CF1-5607D7194DE3}"/>
              </a:ext>
            </a:extLst>
          </p:cNvPr>
          <p:cNvSpPr>
            <a:spLocks noGrp="1"/>
          </p:cNvSpPr>
          <p:nvPr>
            <p:ph type="title"/>
          </p:nvPr>
        </p:nvSpPr>
        <p:spPr/>
        <p:txBody>
          <a:bodyPr>
            <a:noAutofit/>
          </a:bodyPr>
          <a:lstStyle/>
          <a:p>
            <a:r>
              <a:rPr lang="en-US" sz="3200" b="1">
                <a:solidFill>
                  <a:srgbClr val="002060"/>
                </a:solidFill>
                <a:latin typeface="Calibri"/>
                <a:ea typeface="Calibri"/>
                <a:cs typeface="Calibri"/>
              </a:rPr>
              <a:t>PRACTICE 2 Providing Actionable Feedback</a:t>
            </a:r>
            <a:endParaRPr lang="en-US" sz="3200" b="1">
              <a:solidFill>
                <a:srgbClr val="002060"/>
              </a:solidFill>
              <a:latin typeface="Calibri" panose="020F0502020204030204" pitchFamily="34" charset="0"/>
              <a:ea typeface="Calibri"/>
              <a:cs typeface="Calibri" panose="020F0502020204030204" pitchFamily="34" charset="0"/>
            </a:endParaRPr>
          </a:p>
        </p:txBody>
      </p:sp>
      <p:sp>
        <p:nvSpPr>
          <p:cNvPr id="5" name="Slide Number Placeholder 4">
            <a:extLst>
              <a:ext uri="{FF2B5EF4-FFF2-40B4-BE49-F238E27FC236}">
                <a16:creationId xmlns:a16="http://schemas.microsoft.com/office/drawing/2014/main" id="{8C4157A3-4FB2-460F-9903-BC19B234C2AB}"/>
              </a:ext>
            </a:extLst>
          </p:cNvPr>
          <p:cNvSpPr>
            <a:spLocks noGrp="1"/>
          </p:cNvSpPr>
          <p:nvPr>
            <p:ph type="sldNum" sz="quarter" idx="12"/>
          </p:nvPr>
        </p:nvSpPr>
        <p:spPr/>
        <p:txBody>
          <a:bodyPr/>
          <a:lstStyle/>
          <a:p>
            <a:fld id="{F477D24C-55BC-4150-BC77-7526DE4131D6}" type="slidenum">
              <a:rPr lang="en-US" smtClean="0"/>
              <a:t>29</a:t>
            </a:fld>
            <a:endParaRPr lang="en-US"/>
          </a:p>
        </p:txBody>
      </p:sp>
      <p:sp>
        <p:nvSpPr>
          <p:cNvPr id="9" name="Text Placeholder 8">
            <a:extLst>
              <a:ext uri="{FF2B5EF4-FFF2-40B4-BE49-F238E27FC236}">
                <a16:creationId xmlns:a16="http://schemas.microsoft.com/office/drawing/2014/main" id="{D68A2120-DC13-4050-86B6-39E985DE27E5}"/>
              </a:ext>
            </a:extLst>
          </p:cNvPr>
          <p:cNvSpPr>
            <a:spLocks noGrp="1"/>
          </p:cNvSpPr>
          <p:nvPr>
            <p:ph type="body" sz="quarter" idx="13"/>
          </p:nvPr>
        </p:nvSpPr>
        <p:spPr>
          <a:xfrm>
            <a:off x="304800" y="873122"/>
            <a:ext cx="11582400" cy="850392"/>
          </a:xfrm>
        </p:spPr>
        <p:txBody>
          <a:bodyPr vert="horz" lIns="91440" tIns="45720" rIns="91440" bIns="45720" rtlCol="0" anchor="t">
            <a:noAutofit/>
          </a:bodyPr>
          <a:lstStyle/>
          <a:p>
            <a:r>
              <a:rPr lang="en-US" sz="2400" b="1">
                <a:solidFill>
                  <a:srgbClr val="002060"/>
                </a:solidFill>
                <a:latin typeface="Calibri"/>
                <a:ea typeface="Calibri"/>
                <a:cs typeface="Calibri"/>
              </a:rPr>
              <a:t>Needs Assessment</a:t>
            </a:r>
          </a:p>
        </p:txBody>
      </p:sp>
      <p:sp>
        <p:nvSpPr>
          <p:cNvPr id="25" name="Footer Placeholder 3">
            <a:extLst>
              <a:ext uri="{FF2B5EF4-FFF2-40B4-BE49-F238E27FC236}">
                <a16:creationId xmlns:a16="http://schemas.microsoft.com/office/drawing/2014/main" id="{A75A85D4-0589-CA94-B644-83E9C1168592}"/>
              </a:ext>
            </a:extLst>
          </p:cNvPr>
          <p:cNvSpPr>
            <a:spLocks noGrp="1"/>
          </p:cNvSpPr>
          <p:nvPr>
            <p:ph type="ftr" sz="quarter" idx="11"/>
          </p:nvPr>
        </p:nvSpPr>
        <p:spPr>
          <a:xfrm>
            <a:off x="526736" y="6157274"/>
            <a:ext cx="7741840" cy="365125"/>
          </a:xfrm>
        </p:spPr>
        <p:txBody>
          <a:bodyPr/>
          <a:lstStyle/>
          <a:p>
            <a:r>
              <a:rPr lang="en-US"/>
              <a:t>School Improvement Plan Review &amp; Feedback Tool</a:t>
            </a:r>
          </a:p>
        </p:txBody>
      </p:sp>
      <p:sp>
        <p:nvSpPr>
          <p:cNvPr id="3" name="Rectangle 2">
            <a:extLst>
              <a:ext uri="{FF2B5EF4-FFF2-40B4-BE49-F238E27FC236}">
                <a16:creationId xmlns:a16="http://schemas.microsoft.com/office/drawing/2014/main" id="{D99CF262-E4A8-F208-A7B4-26EE6A5481C8}"/>
              </a:ext>
            </a:extLst>
          </p:cNvPr>
          <p:cNvSpPr/>
          <p:nvPr/>
        </p:nvSpPr>
        <p:spPr>
          <a:xfrm>
            <a:off x="11041686" y="2306861"/>
            <a:ext cx="297711" cy="265814"/>
          </a:xfrm>
          <a:prstGeom prst="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23000"/>
              </a:lnSpc>
              <a:spcBef>
                <a:spcPts val="600"/>
              </a:spcBef>
              <a:spcAft>
                <a:spcPts val="600"/>
              </a:spcAft>
            </a:pPr>
            <a:r>
              <a:rPr lang="en-US" sz="2000" b="1">
                <a:ln>
                  <a:solidFill>
                    <a:schemeClr val="bg1"/>
                  </a:solidFill>
                </a:ln>
                <a:solidFill>
                  <a:srgbClr val="002060"/>
                </a:solidFill>
                <a:latin typeface="Calibri" panose="020F0502020204030204" pitchFamily="34" charset="0"/>
                <a:cs typeface="Calibri" panose="020F0502020204030204" pitchFamily="34" charset="0"/>
              </a:rPr>
              <a:t>X</a:t>
            </a:r>
            <a:endParaRPr lang="en-US" sz="1600" b="1">
              <a:ln>
                <a:solidFill>
                  <a:schemeClr val="bg1"/>
                </a:solidFill>
              </a:ln>
              <a:solidFill>
                <a:srgbClr val="002060"/>
              </a:solidFill>
              <a:latin typeface="Calibri" panose="020F0502020204030204" pitchFamily="34" charset="0"/>
              <a:cs typeface="Calibri" panose="020F0502020204030204" pitchFamily="34" charset="0"/>
            </a:endParaRPr>
          </a:p>
        </p:txBody>
      </p:sp>
      <p:sp>
        <p:nvSpPr>
          <p:cNvPr id="7" name="Rectangle 6">
            <a:extLst>
              <a:ext uri="{FF2B5EF4-FFF2-40B4-BE49-F238E27FC236}">
                <a16:creationId xmlns:a16="http://schemas.microsoft.com/office/drawing/2014/main" id="{3856A7F0-12C5-F65D-E689-A0B4B41DB04D}"/>
              </a:ext>
            </a:extLst>
          </p:cNvPr>
          <p:cNvSpPr/>
          <p:nvPr/>
        </p:nvSpPr>
        <p:spPr>
          <a:xfrm>
            <a:off x="2287155" y="4285326"/>
            <a:ext cx="9275393" cy="568754"/>
          </a:xfrm>
          <a:prstGeom prst="rect">
            <a:avLst/>
          </a:prstGeom>
          <a:solidFill>
            <a:srgbClr val="CCFFCC"/>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600">
                <a:ln>
                  <a:solidFill>
                    <a:srgbClr val="002060"/>
                  </a:solidFill>
                </a:ln>
                <a:solidFill>
                  <a:srgbClr val="002060"/>
                </a:solidFill>
                <a:latin typeface="Calibri"/>
                <a:ea typeface="Calibri"/>
                <a:cs typeface="Calibri"/>
              </a:rPr>
              <a:t>The needs assessment includes a clear analysis of student and subgroup achievement gaps in core subject areas, academic, and nonacademic needs. </a:t>
            </a:r>
            <a:endParaRPr lang="en-US" sz="1200">
              <a:ln>
                <a:solidFill>
                  <a:srgbClr val="002060"/>
                </a:solidFill>
              </a:ln>
              <a:solidFill>
                <a:srgbClr val="002060"/>
              </a:solidFill>
              <a:latin typeface="Calibri"/>
              <a:ea typeface="Calibri"/>
              <a:cs typeface="Calibri" panose="020F0502020204030204" pitchFamily="34" charset="0"/>
            </a:endParaRPr>
          </a:p>
        </p:txBody>
      </p:sp>
      <p:pic>
        <p:nvPicPr>
          <p:cNvPr id="10" name="Graphic 9" descr="Questions with solid fill">
            <a:extLst>
              <a:ext uri="{FF2B5EF4-FFF2-40B4-BE49-F238E27FC236}">
                <a16:creationId xmlns:a16="http://schemas.microsoft.com/office/drawing/2014/main" id="{F0BDCFFF-0772-7CA2-A3D4-E7EFFFB1A02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147323" y="65748"/>
            <a:ext cx="1044677" cy="1044677"/>
          </a:xfrm>
          <a:prstGeom prst="rect">
            <a:avLst/>
          </a:prstGeom>
        </p:spPr>
      </p:pic>
    </p:spTree>
    <p:extLst>
      <p:ext uri="{BB962C8B-B14F-4D97-AF65-F5344CB8AC3E}">
        <p14:creationId xmlns:p14="http://schemas.microsoft.com/office/powerpoint/2010/main" val="1755704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View of ocean from sailboat">
            <a:extLst>
              <a:ext uri="{FF2B5EF4-FFF2-40B4-BE49-F238E27FC236}">
                <a16:creationId xmlns:a16="http://schemas.microsoft.com/office/drawing/2014/main" id="{70BC6BFB-A814-9124-892D-38211D348D93}"/>
              </a:ext>
            </a:extLst>
          </p:cNvPr>
          <p:cNvPicPr>
            <a:picLocks noChangeAspect="1"/>
          </p:cNvPicPr>
          <p:nvPr/>
        </p:nvPicPr>
        <p:blipFill>
          <a:blip r:embed="rId2">
            <a:alphaModFix amt="24000"/>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304800" y="-24752"/>
            <a:ext cx="10141226" cy="6882749"/>
          </a:xfrm>
          <a:prstGeom prst="rect">
            <a:avLst/>
          </a:prstGeom>
        </p:spPr>
      </p:pic>
      <p:sp>
        <p:nvSpPr>
          <p:cNvPr id="7" name="Title 6">
            <a:extLst>
              <a:ext uri="{FF2B5EF4-FFF2-40B4-BE49-F238E27FC236}">
                <a16:creationId xmlns:a16="http://schemas.microsoft.com/office/drawing/2014/main" id="{0EF3BA10-59B7-47CD-A0EE-2550951E36E3}"/>
              </a:ext>
            </a:extLst>
          </p:cNvPr>
          <p:cNvSpPr>
            <a:spLocks noGrp="1"/>
          </p:cNvSpPr>
          <p:nvPr>
            <p:ph type="title"/>
          </p:nvPr>
        </p:nvSpPr>
        <p:spPr/>
        <p:txBody>
          <a:bodyPr/>
          <a:lstStyle/>
          <a:p>
            <a:r>
              <a:rPr lang="en-US" b="1">
                <a:solidFill>
                  <a:srgbClr val="002060"/>
                </a:solidFill>
                <a:latin typeface="Calibri"/>
                <a:ea typeface="Calibri"/>
                <a:cs typeface="Calibri"/>
              </a:rPr>
              <a:t>Table of Contents</a:t>
            </a:r>
          </a:p>
        </p:txBody>
      </p:sp>
      <p:sp>
        <p:nvSpPr>
          <p:cNvPr id="5" name="Slide Number Placeholder 4">
            <a:extLst>
              <a:ext uri="{FF2B5EF4-FFF2-40B4-BE49-F238E27FC236}">
                <a16:creationId xmlns:a16="http://schemas.microsoft.com/office/drawing/2014/main" id="{10A0ADC0-BADF-4F25-9181-A83327ACD682}"/>
              </a:ext>
            </a:extLst>
          </p:cNvPr>
          <p:cNvSpPr>
            <a:spLocks noGrp="1"/>
          </p:cNvSpPr>
          <p:nvPr>
            <p:ph type="sldNum" sz="quarter" idx="12"/>
          </p:nvPr>
        </p:nvSpPr>
        <p:spPr/>
        <p:txBody>
          <a:bodyPr/>
          <a:lstStyle/>
          <a:p>
            <a:fld id="{F477D24C-55BC-4150-BC77-7526DE4131D6}" type="slidenum">
              <a:rPr lang="en-US" smtClean="0"/>
              <a:pPr/>
              <a:t>3</a:t>
            </a:fld>
            <a:endParaRPr lang="en-US"/>
          </a:p>
        </p:txBody>
      </p:sp>
      <p:sp>
        <p:nvSpPr>
          <p:cNvPr id="33" name="Rectangle 32">
            <a:extLst>
              <a:ext uri="{FF2B5EF4-FFF2-40B4-BE49-F238E27FC236}">
                <a16:creationId xmlns:a16="http://schemas.microsoft.com/office/drawing/2014/main" id="{0C17F76A-E9DC-49E9-B375-64DDA65CDFA0}"/>
              </a:ext>
            </a:extLst>
          </p:cNvPr>
          <p:cNvSpPr/>
          <p:nvPr/>
        </p:nvSpPr>
        <p:spPr>
          <a:xfrm>
            <a:off x="304800" y="2057400"/>
            <a:ext cx="647700" cy="6477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white"/>
                </a:solidFill>
                <a:effectLst/>
                <a:uLnTx/>
                <a:uFillTx/>
                <a:latin typeface="Franklin Gothic Demi Cond" panose="020B0706030402020204" pitchFamily="34" charset="0"/>
                <a:ea typeface="+mn-ea"/>
                <a:cs typeface="+mn-cs"/>
              </a:rPr>
              <a:t>4</a:t>
            </a:r>
          </a:p>
        </p:txBody>
      </p:sp>
      <p:sp>
        <p:nvSpPr>
          <p:cNvPr id="37" name="TextBox 36">
            <a:extLst>
              <a:ext uri="{FF2B5EF4-FFF2-40B4-BE49-F238E27FC236}">
                <a16:creationId xmlns:a16="http://schemas.microsoft.com/office/drawing/2014/main" id="{B90C0BB4-6B67-4A56-AB4C-DFDEA528B6B8}"/>
              </a:ext>
            </a:extLst>
          </p:cNvPr>
          <p:cNvSpPr txBox="1"/>
          <p:nvPr/>
        </p:nvSpPr>
        <p:spPr>
          <a:xfrm>
            <a:off x="1257302" y="2057400"/>
            <a:ext cx="4686296" cy="647700"/>
          </a:xfrm>
          <a:prstGeom prst="rect">
            <a:avLst/>
          </a:prstGeom>
          <a:solidFill>
            <a:schemeClr val="bg1"/>
          </a:solidFill>
        </p:spPr>
        <p:txBody>
          <a:bodyPr wrap="square" lIns="91440" tIns="45720" rIns="91440" bIns="45720" rtlCol="0" anchor="ctr">
            <a:noAutofit/>
          </a:bodyPr>
          <a:lstStyle/>
          <a:p>
            <a:pPr>
              <a:lnSpc>
                <a:spcPct val="123000"/>
              </a:lnSpc>
              <a:spcBef>
                <a:spcPts val="600"/>
              </a:spcBef>
              <a:spcAft>
                <a:spcPts val="600"/>
              </a:spcAft>
              <a:buClr>
                <a:srgbClr val="EC5153"/>
              </a:buClr>
              <a:defRPr/>
            </a:pPr>
            <a:r>
              <a:rPr kumimoji="0" lang="en-US" b="1" i="0" u="none" strike="noStrike" kern="1200" cap="none" spc="0" normalizeH="0" baseline="0" noProof="0">
                <a:ln>
                  <a:noFill/>
                </a:ln>
                <a:solidFill>
                  <a:srgbClr val="002060"/>
                </a:solidFill>
                <a:effectLst/>
                <a:uLnTx/>
                <a:uFillTx/>
                <a:latin typeface="Calibri"/>
                <a:ea typeface="Calibri"/>
                <a:cs typeface="Calibri"/>
              </a:rPr>
              <a:t>Background</a:t>
            </a:r>
            <a:r>
              <a:rPr lang="en-US" b="1">
                <a:solidFill>
                  <a:srgbClr val="002060"/>
                </a:solidFill>
                <a:latin typeface="Calibri"/>
                <a:ea typeface="Calibri"/>
                <a:cs typeface="Calibri"/>
              </a:rPr>
              <a:t> </a:t>
            </a:r>
            <a:endParaRPr lang="en-US" b="1" i="0" u="none" strike="noStrike" kern="1200" cap="none" spc="0" normalizeH="0" baseline="0" noProof="0">
              <a:ln>
                <a:noFill/>
              </a:ln>
              <a:solidFill>
                <a:srgbClr val="002060"/>
              </a:solidFill>
              <a:effectLst/>
              <a:uLnTx/>
              <a:uFillTx/>
              <a:latin typeface="Calibri"/>
              <a:ea typeface="Calibri"/>
              <a:cs typeface="Calibri"/>
            </a:endParaRPr>
          </a:p>
          <a:p>
            <a:pPr marL="0" marR="0" lvl="0" indent="0" defTabSz="914400" rtl="0" eaLnBrk="1" fontAlgn="auto" latinLnBrk="0" hangingPunct="1">
              <a:lnSpc>
                <a:spcPct val="123000"/>
              </a:lnSpc>
              <a:buClr>
                <a:srgbClr val="EC5153"/>
              </a:buClr>
              <a:buSzTx/>
              <a:buFontTx/>
              <a:buNone/>
              <a:tabLst/>
              <a:defRPr/>
            </a:pPr>
            <a:r>
              <a:rPr kumimoji="0" lang="en-US" sz="1100" b="0" i="0" u="none" strike="noStrike" kern="1200" cap="none" spc="0" normalizeH="0" baseline="0" noProof="0">
                <a:ln>
                  <a:noFill/>
                </a:ln>
                <a:solidFill>
                  <a:srgbClr val="002060"/>
                </a:solidFill>
                <a:effectLst/>
                <a:uLnTx/>
                <a:uFillTx/>
                <a:latin typeface="Franklin Gothic Book" panose="020B0503020102020204" pitchFamily="34" charset="0"/>
                <a:ea typeface="+mn-ea"/>
                <a:cs typeface="+mn-cs"/>
              </a:rPr>
              <a:t>A </a:t>
            </a:r>
            <a:r>
              <a:rPr lang="en-US" sz="1100">
                <a:solidFill>
                  <a:srgbClr val="002060"/>
                </a:solidFill>
                <a:latin typeface="Franklin Gothic Book" panose="020B0503020102020204" pitchFamily="34" charset="0"/>
              </a:rPr>
              <a:t>description that explains </a:t>
            </a:r>
            <a:r>
              <a:rPr kumimoji="0" lang="en-US" sz="1100" b="0" i="0" u="none" strike="noStrike" kern="1200" cap="none" spc="0" normalizeH="0" baseline="0" noProof="0">
                <a:ln>
                  <a:noFill/>
                </a:ln>
                <a:solidFill>
                  <a:srgbClr val="002060"/>
                </a:solidFill>
                <a:effectLst/>
                <a:uLnTx/>
                <a:uFillTx/>
                <a:latin typeface="Franklin Gothic Book" panose="020B0503020102020204" pitchFamily="34" charset="0"/>
                <a:ea typeface="+mn-ea"/>
                <a:cs typeface="+mn-cs"/>
              </a:rPr>
              <a:t>why the tool is needed &amp; how it will be used.</a:t>
            </a:r>
          </a:p>
        </p:txBody>
      </p:sp>
      <p:sp>
        <p:nvSpPr>
          <p:cNvPr id="65" name="Rectangle 64">
            <a:extLst>
              <a:ext uri="{FF2B5EF4-FFF2-40B4-BE49-F238E27FC236}">
                <a16:creationId xmlns:a16="http://schemas.microsoft.com/office/drawing/2014/main" id="{9F39009E-7288-4574-8D86-B16B2F5767FD}"/>
              </a:ext>
            </a:extLst>
          </p:cNvPr>
          <p:cNvSpPr/>
          <p:nvPr/>
        </p:nvSpPr>
        <p:spPr>
          <a:xfrm>
            <a:off x="304800" y="2838950"/>
            <a:ext cx="647700" cy="6477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a:solidFill>
                  <a:prstClr val="white"/>
                </a:solidFill>
                <a:latin typeface="Franklin Gothic Demi Cond" panose="020B0706030402020204" pitchFamily="34" charset="0"/>
              </a:rPr>
              <a:t>6</a:t>
            </a:r>
            <a:endParaRPr kumimoji="0" lang="en-US" sz="3200" b="0" i="0" u="none" strike="noStrike" kern="1200" cap="none" spc="0" normalizeH="0" baseline="0" noProof="0">
              <a:ln>
                <a:noFill/>
              </a:ln>
              <a:solidFill>
                <a:prstClr val="white"/>
              </a:solidFill>
              <a:effectLst/>
              <a:uLnTx/>
              <a:uFillTx/>
              <a:latin typeface="Franklin Gothic Demi Cond" panose="020B0706030402020204" pitchFamily="34" charset="0"/>
              <a:ea typeface="+mn-ea"/>
              <a:cs typeface="+mn-cs"/>
            </a:endParaRPr>
          </a:p>
        </p:txBody>
      </p:sp>
      <p:sp>
        <p:nvSpPr>
          <p:cNvPr id="66" name="TextBox 65">
            <a:extLst>
              <a:ext uri="{FF2B5EF4-FFF2-40B4-BE49-F238E27FC236}">
                <a16:creationId xmlns:a16="http://schemas.microsoft.com/office/drawing/2014/main" id="{74150B1E-62BD-4684-B4E9-3EB629952F7A}"/>
              </a:ext>
            </a:extLst>
          </p:cNvPr>
          <p:cNvSpPr txBox="1"/>
          <p:nvPr/>
        </p:nvSpPr>
        <p:spPr>
          <a:xfrm>
            <a:off x="1257302" y="2838950"/>
            <a:ext cx="4686296" cy="647700"/>
          </a:xfrm>
          <a:prstGeom prst="rect">
            <a:avLst/>
          </a:prstGeom>
          <a:solidFill>
            <a:schemeClr val="bg1"/>
          </a:solidFill>
        </p:spPr>
        <p:txBody>
          <a:bodyPr wrap="square" lIns="91440" tIns="45720" rIns="91440" bIns="45720" rtlCol="0" anchor="ctr">
            <a:noAutofit/>
          </a:bodyPr>
          <a:lstStyle/>
          <a:p>
            <a:pPr lvl="0">
              <a:lnSpc>
                <a:spcPct val="123000"/>
              </a:lnSpc>
              <a:spcBef>
                <a:spcPts val="600"/>
              </a:spcBef>
              <a:spcAft>
                <a:spcPts val="600"/>
              </a:spcAft>
              <a:buClr>
                <a:srgbClr val="EC5153"/>
              </a:buClr>
              <a:defRPr/>
            </a:pPr>
            <a:r>
              <a:rPr lang="en-US" b="1">
                <a:solidFill>
                  <a:srgbClr val="002060"/>
                </a:solidFill>
                <a:latin typeface="Calibri"/>
                <a:ea typeface="Calibri"/>
                <a:cs typeface="Calibri"/>
              </a:rPr>
              <a:t>Tool Design</a:t>
            </a:r>
          </a:p>
          <a:p>
            <a:pPr marL="0" marR="0" lvl="0" indent="0" defTabSz="914400" rtl="0" eaLnBrk="1" fontAlgn="auto" latinLnBrk="0" hangingPunct="1">
              <a:lnSpc>
                <a:spcPct val="123000"/>
              </a:lnSpc>
              <a:buClr>
                <a:srgbClr val="EC5153"/>
              </a:buClr>
              <a:buSzTx/>
              <a:buFontTx/>
              <a:buNone/>
              <a:tabLst/>
              <a:defRPr/>
            </a:pPr>
            <a:r>
              <a:rPr lang="en-US" sz="1100">
                <a:solidFill>
                  <a:srgbClr val="002060"/>
                </a:solidFill>
                <a:latin typeface="Franklin Gothic Book" panose="020B0503020102020204" pitchFamily="34" charset="0"/>
              </a:rPr>
              <a:t>The layout and design of the tool.</a:t>
            </a:r>
            <a:endParaRPr kumimoji="0" lang="en-US" sz="1100" b="0" i="0" u="none" strike="noStrike" kern="1200" cap="none" spc="0" normalizeH="0" baseline="0" noProof="0">
              <a:ln>
                <a:noFill/>
              </a:ln>
              <a:solidFill>
                <a:srgbClr val="002060"/>
              </a:solidFill>
              <a:effectLst/>
              <a:uLnTx/>
              <a:uFillTx/>
              <a:latin typeface="Franklin Gothic Book" panose="020B0503020102020204" pitchFamily="34" charset="0"/>
              <a:ea typeface="+mn-ea"/>
              <a:cs typeface="+mn-cs"/>
            </a:endParaRPr>
          </a:p>
        </p:txBody>
      </p:sp>
      <p:sp>
        <p:nvSpPr>
          <p:cNvPr id="68" name="Rectangle 67">
            <a:extLst>
              <a:ext uri="{FF2B5EF4-FFF2-40B4-BE49-F238E27FC236}">
                <a16:creationId xmlns:a16="http://schemas.microsoft.com/office/drawing/2014/main" id="{0267AC90-1110-4E74-BE6C-5013467F83BB}"/>
              </a:ext>
            </a:extLst>
          </p:cNvPr>
          <p:cNvSpPr/>
          <p:nvPr/>
        </p:nvSpPr>
        <p:spPr>
          <a:xfrm>
            <a:off x="304800" y="3620500"/>
            <a:ext cx="647700" cy="6477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a:solidFill>
                  <a:prstClr val="white"/>
                </a:solidFill>
                <a:latin typeface="Franklin Gothic Demi Cond" panose="020B0706030402020204" pitchFamily="34" charset="0"/>
              </a:rPr>
              <a:t>7</a:t>
            </a:r>
            <a:endParaRPr kumimoji="0" lang="en-US" sz="3200" b="0" i="0" u="none" strike="noStrike" kern="1200" cap="none" spc="0" normalizeH="0" baseline="0" noProof="0">
              <a:ln>
                <a:noFill/>
              </a:ln>
              <a:solidFill>
                <a:prstClr val="white"/>
              </a:solidFill>
              <a:effectLst/>
              <a:uLnTx/>
              <a:uFillTx/>
              <a:latin typeface="Franklin Gothic Demi Cond" panose="020B0706030402020204" pitchFamily="34" charset="0"/>
              <a:ea typeface="+mn-ea"/>
              <a:cs typeface="+mn-cs"/>
            </a:endParaRPr>
          </a:p>
        </p:txBody>
      </p:sp>
      <p:sp>
        <p:nvSpPr>
          <p:cNvPr id="69" name="TextBox 68">
            <a:extLst>
              <a:ext uri="{FF2B5EF4-FFF2-40B4-BE49-F238E27FC236}">
                <a16:creationId xmlns:a16="http://schemas.microsoft.com/office/drawing/2014/main" id="{58B3DB3E-8929-466D-8F63-A476C4C47574}"/>
              </a:ext>
            </a:extLst>
          </p:cNvPr>
          <p:cNvSpPr txBox="1"/>
          <p:nvPr/>
        </p:nvSpPr>
        <p:spPr>
          <a:xfrm>
            <a:off x="1257302" y="3620500"/>
            <a:ext cx="4686296" cy="647700"/>
          </a:xfrm>
          <a:prstGeom prst="rect">
            <a:avLst/>
          </a:prstGeom>
          <a:solidFill>
            <a:schemeClr val="bg1"/>
          </a:solidFill>
        </p:spPr>
        <p:txBody>
          <a:bodyPr wrap="square" lIns="91440" tIns="45720" rIns="91440" bIns="45720" rtlCol="0" anchor="ctr">
            <a:noAutofit/>
          </a:bodyPr>
          <a:lstStyle/>
          <a:p>
            <a:pPr lvl="0">
              <a:lnSpc>
                <a:spcPct val="123000"/>
              </a:lnSpc>
              <a:spcBef>
                <a:spcPts val="600"/>
              </a:spcBef>
              <a:spcAft>
                <a:spcPts val="600"/>
              </a:spcAft>
              <a:buClr>
                <a:srgbClr val="EC5153"/>
              </a:buClr>
              <a:defRPr/>
            </a:pPr>
            <a:r>
              <a:rPr lang="en-US" b="1">
                <a:solidFill>
                  <a:srgbClr val="002060"/>
                </a:solidFill>
                <a:latin typeface="Calibri"/>
                <a:ea typeface="Calibri"/>
                <a:cs typeface="Calibri"/>
              </a:rPr>
              <a:t>Quality Indicators</a:t>
            </a:r>
          </a:p>
          <a:p>
            <a:pPr marL="0" marR="0" lvl="0" indent="0" defTabSz="914400" rtl="0" eaLnBrk="1" fontAlgn="auto" latinLnBrk="0" hangingPunct="1">
              <a:lnSpc>
                <a:spcPct val="123000"/>
              </a:lnSpc>
              <a:buClr>
                <a:srgbClr val="EC5153"/>
              </a:buClr>
              <a:buSzTx/>
              <a:buFontTx/>
              <a:buNone/>
              <a:tabLst/>
              <a:defRPr/>
            </a:pPr>
            <a:r>
              <a:rPr kumimoji="0" lang="en-US" sz="1100" b="0" i="0" u="none" strike="noStrike" kern="1200" cap="none" spc="0" normalizeH="0" baseline="0" noProof="0">
                <a:ln>
                  <a:noFill/>
                </a:ln>
                <a:solidFill>
                  <a:srgbClr val="002060"/>
                </a:solidFill>
                <a:effectLst/>
                <a:uLnTx/>
                <a:uFillTx/>
                <a:latin typeface="Franklin Gothic Book" panose="020B0503020102020204" pitchFamily="34" charset="0"/>
                <a:ea typeface="+mn-ea"/>
                <a:cs typeface="+mn-cs"/>
              </a:rPr>
              <a:t>The rating criteria that will be used to score each component.</a:t>
            </a:r>
          </a:p>
        </p:txBody>
      </p:sp>
      <p:sp>
        <p:nvSpPr>
          <p:cNvPr id="71" name="Rectangle 70">
            <a:extLst>
              <a:ext uri="{FF2B5EF4-FFF2-40B4-BE49-F238E27FC236}">
                <a16:creationId xmlns:a16="http://schemas.microsoft.com/office/drawing/2014/main" id="{BB63A7DD-A504-419C-9CE1-9DEE71381B08}"/>
              </a:ext>
            </a:extLst>
          </p:cNvPr>
          <p:cNvSpPr/>
          <p:nvPr/>
        </p:nvSpPr>
        <p:spPr>
          <a:xfrm>
            <a:off x="304800" y="4402050"/>
            <a:ext cx="647700" cy="6477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white"/>
                </a:solidFill>
                <a:effectLst/>
                <a:uLnTx/>
                <a:uFillTx/>
                <a:latin typeface="Franklin Gothic Demi Cond" panose="020B0706030402020204" pitchFamily="34" charset="0"/>
                <a:ea typeface="+mn-ea"/>
                <a:cs typeface="+mn-cs"/>
              </a:rPr>
              <a:t>8</a:t>
            </a:r>
          </a:p>
        </p:txBody>
      </p:sp>
      <p:sp>
        <p:nvSpPr>
          <p:cNvPr id="72" name="TextBox 71">
            <a:extLst>
              <a:ext uri="{FF2B5EF4-FFF2-40B4-BE49-F238E27FC236}">
                <a16:creationId xmlns:a16="http://schemas.microsoft.com/office/drawing/2014/main" id="{1D3D9D64-942B-49B7-B374-3E3824DCC711}"/>
              </a:ext>
            </a:extLst>
          </p:cNvPr>
          <p:cNvSpPr txBox="1"/>
          <p:nvPr/>
        </p:nvSpPr>
        <p:spPr>
          <a:xfrm>
            <a:off x="1257302" y="4402050"/>
            <a:ext cx="4686296" cy="647700"/>
          </a:xfrm>
          <a:prstGeom prst="rect">
            <a:avLst/>
          </a:prstGeom>
          <a:solidFill>
            <a:schemeClr val="bg1"/>
          </a:solidFill>
        </p:spPr>
        <p:txBody>
          <a:bodyPr wrap="square" lIns="91440" tIns="45720" rIns="91440" bIns="45720" rtlCol="0" anchor="ctr">
            <a:noAutofit/>
          </a:bodyPr>
          <a:lstStyle/>
          <a:p>
            <a:pPr lvl="0">
              <a:lnSpc>
                <a:spcPct val="123000"/>
              </a:lnSpc>
              <a:spcBef>
                <a:spcPts val="600"/>
              </a:spcBef>
              <a:spcAft>
                <a:spcPts val="600"/>
              </a:spcAft>
              <a:buClr>
                <a:srgbClr val="EC5153"/>
              </a:buClr>
              <a:defRPr/>
            </a:pPr>
            <a:r>
              <a:rPr lang="en-US" b="1">
                <a:solidFill>
                  <a:srgbClr val="002060"/>
                </a:solidFill>
                <a:latin typeface="Calibri"/>
                <a:ea typeface="Calibri"/>
                <a:cs typeface="Calibri"/>
              </a:rPr>
              <a:t>Components</a:t>
            </a:r>
          </a:p>
          <a:p>
            <a:pPr marL="0" marR="0" lvl="0" indent="0" defTabSz="914400" rtl="0" eaLnBrk="1" fontAlgn="auto" latinLnBrk="0" hangingPunct="1">
              <a:lnSpc>
                <a:spcPct val="123000"/>
              </a:lnSpc>
              <a:buClr>
                <a:srgbClr val="EC5153"/>
              </a:buClr>
              <a:buSzTx/>
              <a:buFontTx/>
              <a:buNone/>
              <a:tabLst/>
              <a:defRPr/>
            </a:pPr>
            <a:r>
              <a:rPr kumimoji="0" lang="en-US" sz="1100" b="0" i="0" u="none" strike="noStrike" kern="1200" cap="none" spc="0" normalizeH="0" baseline="0" noProof="0">
                <a:ln>
                  <a:noFill/>
                </a:ln>
                <a:solidFill>
                  <a:srgbClr val="002060"/>
                </a:solidFill>
                <a:effectLst/>
                <a:uLnTx/>
                <a:uFillTx/>
                <a:latin typeface="Franklin Gothic Book" panose="020B0503020102020204" pitchFamily="34" charset="0"/>
                <a:ea typeface="+mn-ea"/>
                <a:cs typeface="+mn-cs"/>
              </a:rPr>
              <a:t>The elements of the tool</a:t>
            </a:r>
            <a:r>
              <a:rPr kumimoji="0" lang="en-US" sz="1100" b="0" i="0" u="none" strike="noStrike" kern="1200" cap="none" spc="0" normalizeH="0" baseline="0" noProof="0">
                <a:ln>
                  <a:noFill/>
                </a:ln>
                <a:solidFill>
                  <a:srgbClr val="656666"/>
                </a:solidFill>
                <a:effectLst/>
                <a:uLnTx/>
                <a:uFillTx/>
                <a:latin typeface="Franklin Gothic Book" panose="020B0503020102020204" pitchFamily="34" charset="0"/>
                <a:ea typeface="+mn-ea"/>
                <a:cs typeface="+mn-cs"/>
              </a:rPr>
              <a:t>.</a:t>
            </a:r>
          </a:p>
        </p:txBody>
      </p:sp>
      <p:cxnSp>
        <p:nvCxnSpPr>
          <p:cNvPr id="91" name="Straight Connector 90">
            <a:extLst>
              <a:ext uri="{FF2B5EF4-FFF2-40B4-BE49-F238E27FC236}">
                <a16:creationId xmlns:a16="http://schemas.microsoft.com/office/drawing/2014/main" id="{9D377D23-8884-438F-8A50-E47C5140E1D7}"/>
              </a:ext>
            </a:extLst>
          </p:cNvPr>
          <p:cNvCxnSpPr>
            <a:cxnSpLocks/>
          </p:cNvCxnSpPr>
          <p:nvPr/>
        </p:nvCxnSpPr>
        <p:spPr>
          <a:xfrm>
            <a:off x="304800" y="2772025"/>
            <a:ext cx="5638798"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DE8132A-AA56-474C-8A40-BDB9CD47B662}"/>
              </a:ext>
            </a:extLst>
          </p:cNvPr>
          <p:cNvCxnSpPr>
            <a:cxnSpLocks/>
          </p:cNvCxnSpPr>
          <p:nvPr/>
        </p:nvCxnSpPr>
        <p:spPr>
          <a:xfrm>
            <a:off x="304800" y="3553575"/>
            <a:ext cx="5638798"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B85D945A-0D20-4148-B53E-362958C73DC8}"/>
              </a:ext>
            </a:extLst>
          </p:cNvPr>
          <p:cNvCxnSpPr>
            <a:cxnSpLocks/>
          </p:cNvCxnSpPr>
          <p:nvPr/>
        </p:nvCxnSpPr>
        <p:spPr>
          <a:xfrm>
            <a:off x="304800" y="4335125"/>
            <a:ext cx="5638798"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5B2CB5B-51FF-4C08-BE51-65A742CFF51F}"/>
              </a:ext>
            </a:extLst>
          </p:cNvPr>
          <p:cNvCxnSpPr>
            <a:cxnSpLocks/>
          </p:cNvCxnSpPr>
          <p:nvPr/>
        </p:nvCxnSpPr>
        <p:spPr>
          <a:xfrm>
            <a:off x="304800" y="5116675"/>
            <a:ext cx="5638798"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5C3F3763-BF5C-4850-9D05-018A43E401A7}"/>
              </a:ext>
            </a:extLst>
          </p:cNvPr>
          <p:cNvSpPr/>
          <p:nvPr/>
        </p:nvSpPr>
        <p:spPr>
          <a:xfrm>
            <a:off x="6248400" y="2057400"/>
            <a:ext cx="647700" cy="6477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a:solidFill>
                  <a:prstClr val="white"/>
                </a:solidFill>
                <a:latin typeface="Franklin Gothic Demi Cond" panose="020B0706030402020204" pitchFamily="34" charset="0"/>
              </a:rPr>
              <a:t>15</a:t>
            </a:r>
            <a:endParaRPr kumimoji="0" lang="en-US" sz="3200" b="0" i="0" u="none" strike="noStrike" kern="1200" cap="none" spc="0" normalizeH="0" baseline="0" noProof="0">
              <a:ln>
                <a:noFill/>
              </a:ln>
              <a:solidFill>
                <a:prstClr val="white"/>
              </a:solidFill>
              <a:effectLst/>
              <a:uLnTx/>
              <a:uFillTx/>
              <a:latin typeface="Franklin Gothic Demi Cond" panose="020B0706030402020204" pitchFamily="34" charset="0"/>
              <a:ea typeface="+mn-ea"/>
              <a:cs typeface="+mn-cs"/>
            </a:endParaRPr>
          </a:p>
        </p:txBody>
      </p:sp>
      <p:sp>
        <p:nvSpPr>
          <p:cNvPr id="39" name="TextBox 38">
            <a:extLst>
              <a:ext uri="{FF2B5EF4-FFF2-40B4-BE49-F238E27FC236}">
                <a16:creationId xmlns:a16="http://schemas.microsoft.com/office/drawing/2014/main" id="{5C11747B-5FA7-49AB-95E7-4A6047B897EE}"/>
              </a:ext>
            </a:extLst>
          </p:cNvPr>
          <p:cNvSpPr txBox="1"/>
          <p:nvPr/>
        </p:nvSpPr>
        <p:spPr>
          <a:xfrm>
            <a:off x="7200902" y="2057400"/>
            <a:ext cx="4686296" cy="647700"/>
          </a:xfrm>
          <a:prstGeom prst="rect">
            <a:avLst/>
          </a:prstGeom>
          <a:solidFill>
            <a:schemeClr val="bg1"/>
          </a:solidFill>
        </p:spPr>
        <p:txBody>
          <a:bodyPr wrap="square" lIns="91440" tIns="45720" rIns="91440" bIns="45720" rtlCol="0" anchor="ctr">
            <a:noAutofit/>
          </a:bodyPr>
          <a:lstStyle/>
          <a:p>
            <a:pPr lvl="0">
              <a:lnSpc>
                <a:spcPct val="123000"/>
              </a:lnSpc>
              <a:spcBef>
                <a:spcPts val="600"/>
              </a:spcBef>
              <a:spcAft>
                <a:spcPts val="600"/>
              </a:spcAft>
              <a:buClr>
                <a:srgbClr val="EC5153"/>
              </a:buClr>
              <a:defRPr/>
            </a:pPr>
            <a:r>
              <a:rPr lang="en-US" b="1">
                <a:solidFill>
                  <a:srgbClr val="002060"/>
                </a:solidFill>
                <a:latin typeface="Calibri"/>
                <a:ea typeface="Calibri"/>
                <a:cs typeface="Calibri"/>
              </a:rPr>
              <a:t>High-Impact Components</a:t>
            </a:r>
          </a:p>
          <a:p>
            <a:pPr lvl="0">
              <a:lnSpc>
                <a:spcPct val="123000"/>
              </a:lnSpc>
              <a:buClr>
                <a:srgbClr val="EC5153"/>
              </a:buClr>
              <a:defRPr/>
            </a:pPr>
            <a:r>
              <a:rPr lang="en-US" sz="1100">
                <a:solidFill>
                  <a:srgbClr val="002060"/>
                </a:solidFill>
                <a:latin typeface="Franklin Gothic Book" panose="020B0503020102020204" pitchFamily="34" charset="0"/>
              </a:rPr>
              <a:t>The critical components used so the plan can support the purpose.</a:t>
            </a:r>
          </a:p>
        </p:txBody>
      </p:sp>
      <p:sp>
        <p:nvSpPr>
          <p:cNvPr id="40" name="Rectangle 39">
            <a:extLst>
              <a:ext uri="{FF2B5EF4-FFF2-40B4-BE49-F238E27FC236}">
                <a16:creationId xmlns:a16="http://schemas.microsoft.com/office/drawing/2014/main" id="{45E22D63-0680-4977-8FED-3884C7A2F576}"/>
              </a:ext>
            </a:extLst>
          </p:cNvPr>
          <p:cNvSpPr/>
          <p:nvPr/>
        </p:nvSpPr>
        <p:spPr>
          <a:xfrm>
            <a:off x="6248400" y="2838950"/>
            <a:ext cx="647700" cy="6477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white"/>
                </a:solidFill>
                <a:effectLst/>
                <a:uLnTx/>
                <a:uFillTx/>
                <a:latin typeface="Franklin Gothic Demi Cond" panose="020B0706030402020204" pitchFamily="34" charset="0"/>
                <a:ea typeface="+mn-ea"/>
                <a:cs typeface="+mn-cs"/>
              </a:rPr>
              <a:t>1</a:t>
            </a:r>
            <a:r>
              <a:rPr lang="en-US" sz="3200">
                <a:solidFill>
                  <a:prstClr val="white"/>
                </a:solidFill>
                <a:latin typeface="Franklin Gothic Demi Cond" panose="020B0706030402020204" pitchFamily="34" charset="0"/>
              </a:rPr>
              <a:t>6</a:t>
            </a:r>
            <a:endParaRPr kumimoji="0" lang="en-US" sz="3200" b="0" i="0" u="none" strike="noStrike" kern="1200" cap="none" spc="0" normalizeH="0" baseline="0" noProof="0">
              <a:ln>
                <a:noFill/>
              </a:ln>
              <a:solidFill>
                <a:prstClr val="white"/>
              </a:solidFill>
              <a:effectLst/>
              <a:uLnTx/>
              <a:uFillTx/>
              <a:latin typeface="Franklin Gothic Demi Cond" panose="020B0706030402020204" pitchFamily="34" charset="0"/>
              <a:ea typeface="+mn-ea"/>
              <a:cs typeface="+mn-cs"/>
            </a:endParaRPr>
          </a:p>
        </p:txBody>
      </p:sp>
      <p:sp>
        <p:nvSpPr>
          <p:cNvPr id="41" name="TextBox 40">
            <a:extLst>
              <a:ext uri="{FF2B5EF4-FFF2-40B4-BE49-F238E27FC236}">
                <a16:creationId xmlns:a16="http://schemas.microsoft.com/office/drawing/2014/main" id="{D9FC9B5A-DBFD-4DAE-9DA9-CA50EDBD4FF9}"/>
              </a:ext>
            </a:extLst>
          </p:cNvPr>
          <p:cNvSpPr txBox="1"/>
          <p:nvPr/>
        </p:nvSpPr>
        <p:spPr>
          <a:xfrm>
            <a:off x="7200902" y="2838950"/>
            <a:ext cx="4686296" cy="647700"/>
          </a:xfrm>
          <a:prstGeom prst="rect">
            <a:avLst/>
          </a:prstGeom>
          <a:solidFill>
            <a:schemeClr val="bg1"/>
          </a:solidFill>
        </p:spPr>
        <p:txBody>
          <a:bodyPr wrap="square" lIns="91440" tIns="45720" rIns="91440" bIns="45720" rtlCol="0" anchor="ctr">
            <a:noAutofit/>
          </a:bodyPr>
          <a:lstStyle/>
          <a:p>
            <a:pPr lvl="0">
              <a:lnSpc>
                <a:spcPct val="123000"/>
              </a:lnSpc>
              <a:spcBef>
                <a:spcPts val="600"/>
              </a:spcBef>
              <a:spcAft>
                <a:spcPts val="600"/>
              </a:spcAft>
              <a:buClr>
                <a:srgbClr val="EC5153"/>
              </a:buClr>
              <a:defRPr/>
            </a:pPr>
            <a:r>
              <a:rPr lang="en-US" b="1">
                <a:solidFill>
                  <a:srgbClr val="002060"/>
                </a:solidFill>
                <a:latin typeface="Calibri"/>
                <a:ea typeface="Calibri"/>
                <a:cs typeface="Calibri"/>
              </a:rPr>
              <a:t>Providing Actionable Feedback</a:t>
            </a:r>
          </a:p>
          <a:p>
            <a:pPr lvl="0">
              <a:lnSpc>
                <a:spcPct val="123000"/>
              </a:lnSpc>
              <a:buClr>
                <a:srgbClr val="EC5153"/>
              </a:buClr>
              <a:defRPr/>
            </a:pPr>
            <a:r>
              <a:rPr lang="en-US" sz="1100">
                <a:solidFill>
                  <a:srgbClr val="002060"/>
                </a:solidFill>
                <a:latin typeface="Calibri"/>
                <a:ea typeface="Calibri"/>
                <a:cs typeface="Calibri"/>
              </a:rPr>
              <a:t>Guidance to provide feedback through actionable responses. </a:t>
            </a:r>
            <a:endParaRPr lang="en-US" sz="1100">
              <a:solidFill>
                <a:srgbClr val="002060"/>
              </a:solidFill>
              <a:latin typeface="Franklin Gothic Book" panose="020B0503020102020204" pitchFamily="34" charset="0"/>
            </a:endParaRPr>
          </a:p>
        </p:txBody>
      </p:sp>
      <p:sp>
        <p:nvSpPr>
          <p:cNvPr id="42" name="Rectangle 41">
            <a:extLst>
              <a:ext uri="{FF2B5EF4-FFF2-40B4-BE49-F238E27FC236}">
                <a16:creationId xmlns:a16="http://schemas.microsoft.com/office/drawing/2014/main" id="{C22AABDA-481F-4751-AB1C-E25550CD0B80}"/>
              </a:ext>
            </a:extLst>
          </p:cNvPr>
          <p:cNvSpPr/>
          <p:nvPr/>
        </p:nvSpPr>
        <p:spPr>
          <a:xfrm>
            <a:off x="6248400" y="3620500"/>
            <a:ext cx="647700" cy="6477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white"/>
                </a:solidFill>
                <a:effectLst/>
                <a:uLnTx/>
                <a:uFillTx/>
                <a:latin typeface="Franklin Gothic Demi Cond" panose="020B0706030402020204" pitchFamily="34" charset="0"/>
                <a:ea typeface="+mn-ea"/>
                <a:cs typeface="+mn-cs"/>
              </a:rPr>
              <a:t>40</a:t>
            </a:r>
          </a:p>
        </p:txBody>
      </p:sp>
      <p:sp>
        <p:nvSpPr>
          <p:cNvPr id="43" name="TextBox 42">
            <a:extLst>
              <a:ext uri="{FF2B5EF4-FFF2-40B4-BE49-F238E27FC236}">
                <a16:creationId xmlns:a16="http://schemas.microsoft.com/office/drawing/2014/main" id="{830F6A9B-C466-4C98-B337-3D5A7CA4B3B3}"/>
              </a:ext>
            </a:extLst>
          </p:cNvPr>
          <p:cNvSpPr txBox="1"/>
          <p:nvPr/>
        </p:nvSpPr>
        <p:spPr>
          <a:xfrm>
            <a:off x="7200902" y="3620500"/>
            <a:ext cx="4686296" cy="647700"/>
          </a:xfrm>
          <a:prstGeom prst="rect">
            <a:avLst/>
          </a:prstGeom>
          <a:solidFill>
            <a:schemeClr val="bg1"/>
          </a:solidFill>
        </p:spPr>
        <p:txBody>
          <a:bodyPr wrap="square" lIns="91440" tIns="45720" rIns="91440" bIns="45720" rtlCol="0" anchor="ctr">
            <a:noAutofit/>
          </a:bodyPr>
          <a:lstStyle/>
          <a:p>
            <a:pPr lvl="0">
              <a:lnSpc>
                <a:spcPct val="123000"/>
              </a:lnSpc>
              <a:buClr>
                <a:srgbClr val="EC5153"/>
              </a:buClr>
              <a:defRPr/>
            </a:pPr>
            <a:r>
              <a:rPr lang="en-US" b="1">
                <a:solidFill>
                  <a:srgbClr val="002060"/>
                </a:solidFill>
                <a:latin typeface="Calibri"/>
                <a:ea typeface="Calibri"/>
                <a:cs typeface="Calibri"/>
              </a:rPr>
              <a:t>Stepping Through a Review</a:t>
            </a:r>
          </a:p>
          <a:p>
            <a:pPr lvl="0">
              <a:lnSpc>
                <a:spcPct val="123000"/>
              </a:lnSpc>
              <a:buClr>
                <a:srgbClr val="EC5153"/>
              </a:buClr>
              <a:defRPr/>
            </a:pPr>
            <a:r>
              <a:rPr lang="en-US" sz="1100">
                <a:solidFill>
                  <a:srgbClr val="002060"/>
                </a:solidFill>
                <a:latin typeface="Franklin Gothic Book" panose="020B0503020102020204" pitchFamily="34" charset="0"/>
              </a:rPr>
              <a:t>The suggested process to review a plan.</a:t>
            </a:r>
          </a:p>
        </p:txBody>
      </p:sp>
      <p:sp>
        <p:nvSpPr>
          <p:cNvPr id="44" name="Rectangle 43">
            <a:extLst>
              <a:ext uri="{FF2B5EF4-FFF2-40B4-BE49-F238E27FC236}">
                <a16:creationId xmlns:a16="http://schemas.microsoft.com/office/drawing/2014/main" id="{C5B333D3-D5DD-45B3-BA3D-228A8F208A29}"/>
              </a:ext>
            </a:extLst>
          </p:cNvPr>
          <p:cNvSpPr/>
          <p:nvPr/>
        </p:nvSpPr>
        <p:spPr>
          <a:xfrm>
            <a:off x="6248400" y="4402050"/>
            <a:ext cx="647700" cy="6477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a:solidFill>
                  <a:prstClr val="white"/>
                </a:solidFill>
                <a:latin typeface="Franklin Gothic Demi Cond" panose="020B0706030402020204" pitchFamily="34" charset="0"/>
              </a:rPr>
              <a:t>41</a:t>
            </a:r>
            <a:endParaRPr kumimoji="0" lang="en-US" sz="3200" b="0" i="0" u="none" strike="noStrike" kern="1200" cap="none" spc="0" normalizeH="0" baseline="0" noProof="0">
              <a:ln>
                <a:noFill/>
              </a:ln>
              <a:solidFill>
                <a:prstClr val="white"/>
              </a:solidFill>
              <a:effectLst/>
              <a:uLnTx/>
              <a:uFillTx/>
              <a:latin typeface="Franklin Gothic Demi Cond" panose="020B0706030402020204" pitchFamily="34" charset="0"/>
              <a:ea typeface="+mn-ea"/>
              <a:cs typeface="+mn-cs"/>
            </a:endParaRPr>
          </a:p>
        </p:txBody>
      </p:sp>
      <p:sp>
        <p:nvSpPr>
          <p:cNvPr id="45" name="TextBox 44">
            <a:extLst>
              <a:ext uri="{FF2B5EF4-FFF2-40B4-BE49-F238E27FC236}">
                <a16:creationId xmlns:a16="http://schemas.microsoft.com/office/drawing/2014/main" id="{8A93FF60-965F-42CE-A498-081C1B94DE07}"/>
              </a:ext>
            </a:extLst>
          </p:cNvPr>
          <p:cNvSpPr txBox="1"/>
          <p:nvPr/>
        </p:nvSpPr>
        <p:spPr>
          <a:xfrm>
            <a:off x="7200902" y="4402050"/>
            <a:ext cx="4686296" cy="647700"/>
          </a:xfrm>
          <a:prstGeom prst="rect">
            <a:avLst/>
          </a:prstGeom>
          <a:solidFill>
            <a:schemeClr val="bg1"/>
          </a:solidFill>
        </p:spPr>
        <p:txBody>
          <a:bodyPr wrap="square" lIns="91440" tIns="45720" rIns="91440" bIns="45720" rtlCol="0" anchor="ctr">
            <a:noAutofit/>
          </a:bodyPr>
          <a:lstStyle/>
          <a:p>
            <a:pPr lvl="0">
              <a:lnSpc>
                <a:spcPct val="123000"/>
              </a:lnSpc>
              <a:buClr>
                <a:srgbClr val="EC5153"/>
              </a:buClr>
              <a:defRPr/>
            </a:pPr>
            <a:r>
              <a:rPr lang="en-US" b="1">
                <a:solidFill>
                  <a:srgbClr val="002060"/>
                </a:solidFill>
                <a:latin typeface="Calibri"/>
                <a:ea typeface="Calibri"/>
                <a:cs typeface="Calibri"/>
              </a:rPr>
              <a:t>Resources &amp; References</a:t>
            </a:r>
          </a:p>
          <a:p>
            <a:pPr lvl="0">
              <a:lnSpc>
                <a:spcPct val="123000"/>
              </a:lnSpc>
              <a:buClr>
                <a:srgbClr val="EC5153"/>
              </a:buClr>
              <a:defRPr/>
            </a:pPr>
            <a:r>
              <a:rPr lang="en-US" sz="1200">
                <a:solidFill>
                  <a:srgbClr val="002060"/>
                </a:solidFill>
                <a:latin typeface="Franklin Gothic Book" panose="020B0503020102020204" pitchFamily="34" charset="0"/>
              </a:rPr>
              <a:t>The RIDE resources and research used to develop the tool</a:t>
            </a:r>
            <a:endParaRPr lang="en-US" sz="1100">
              <a:solidFill>
                <a:srgbClr val="002060"/>
              </a:solidFill>
              <a:latin typeface="Franklin Gothic Book" panose="020B0503020102020204" pitchFamily="34" charset="0"/>
            </a:endParaRPr>
          </a:p>
        </p:txBody>
      </p:sp>
      <p:cxnSp>
        <p:nvCxnSpPr>
          <p:cNvPr id="48" name="Straight Connector 47">
            <a:extLst>
              <a:ext uri="{FF2B5EF4-FFF2-40B4-BE49-F238E27FC236}">
                <a16:creationId xmlns:a16="http://schemas.microsoft.com/office/drawing/2014/main" id="{6B02408E-99C9-43D0-AEB7-534BBA5F81D8}"/>
              </a:ext>
            </a:extLst>
          </p:cNvPr>
          <p:cNvCxnSpPr>
            <a:cxnSpLocks/>
          </p:cNvCxnSpPr>
          <p:nvPr/>
        </p:nvCxnSpPr>
        <p:spPr>
          <a:xfrm>
            <a:off x="6248400" y="2772025"/>
            <a:ext cx="5638798"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3C54E79B-436D-4AFF-98BE-83BB78A2A92B}"/>
              </a:ext>
            </a:extLst>
          </p:cNvPr>
          <p:cNvCxnSpPr>
            <a:cxnSpLocks/>
          </p:cNvCxnSpPr>
          <p:nvPr/>
        </p:nvCxnSpPr>
        <p:spPr>
          <a:xfrm>
            <a:off x="6248400" y="3553575"/>
            <a:ext cx="5638798"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8A9DD732-5BFA-4668-9FF3-F10DB9F6A979}"/>
              </a:ext>
            </a:extLst>
          </p:cNvPr>
          <p:cNvCxnSpPr>
            <a:cxnSpLocks/>
          </p:cNvCxnSpPr>
          <p:nvPr/>
        </p:nvCxnSpPr>
        <p:spPr>
          <a:xfrm>
            <a:off x="6248400" y="4335125"/>
            <a:ext cx="5638798"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42AE1378-CBA7-4CD9-B884-976EB39E14BB}"/>
              </a:ext>
            </a:extLst>
          </p:cNvPr>
          <p:cNvCxnSpPr>
            <a:cxnSpLocks/>
          </p:cNvCxnSpPr>
          <p:nvPr/>
        </p:nvCxnSpPr>
        <p:spPr>
          <a:xfrm>
            <a:off x="6248400" y="5116675"/>
            <a:ext cx="5638798"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 name="Footer Placeholder 3">
            <a:extLst>
              <a:ext uri="{FF2B5EF4-FFF2-40B4-BE49-F238E27FC236}">
                <a16:creationId xmlns:a16="http://schemas.microsoft.com/office/drawing/2014/main" id="{8ECE8969-C124-C119-E9EE-D108906AD385}"/>
              </a:ext>
            </a:extLst>
          </p:cNvPr>
          <p:cNvSpPr>
            <a:spLocks noGrp="1"/>
          </p:cNvSpPr>
          <p:nvPr>
            <p:ph type="ftr" sz="quarter" idx="11"/>
          </p:nvPr>
        </p:nvSpPr>
        <p:spPr>
          <a:xfrm>
            <a:off x="476320" y="6157275"/>
            <a:ext cx="7741840" cy="365125"/>
          </a:xfrm>
        </p:spPr>
        <p:txBody>
          <a:bodyPr/>
          <a:lstStyle/>
          <a:p>
            <a:r>
              <a:rPr lang="en-US"/>
              <a:t>School Improvement Plan Review &amp; Feedback Tool</a:t>
            </a:r>
          </a:p>
        </p:txBody>
      </p:sp>
    </p:spTree>
    <p:extLst>
      <p:ext uri="{BB962C8B-B14F-4D97-AF65-F5344CB8AC3E}">
        <p14:creationId xmlns:p14="http://schemas.microsoft.com/office/powerpoint/2010/main" val="11355218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F831EF40-2158-ABAE-C8F0-EADE7F5DDD50}"/>
              </a:ext>
            </a:extLst>
          </p:cNvPr>
          <p:cNvPicPr>
            <a:picLocks noChangeAspect="1"/>
          </p:cNvPicPr>
          <p:nvPr/>
        </p:nvPicPr>
        <p:blipFill rotWithShape="1">
          <a:blip r:embed="rId2">
            <a:extLst>
              <a:ext uri="{28A0092B-C50C-407E-A947-70E740481C1C}">
                <a14:useLocalDpi xmlns:a14="http://schemas.microsoft.com/office/drawing/2010/main" val="0"/>
              </a:ext>
            </a:extLst>
          </a:blip>
          <a:srcRect l="19448" t="19298" r="20276" b="28515"/>
          <a:stretch/>
        </p:blipFill>
        <p:spPr>
          <a:xfrm>
            <a:off x="382771" y="1456469"/>
            <a:ext cx="8537470" cy="4125624"/>
          </a:xfrm>
          <a:prstGeom prst="rect">
            <a:avLst/>
          </a:prstGeom>
        </p:spPr>
      </p:pic>
      <p:sp>
        <p:nvSpPr>
          <p:cNvPr id="8" name="Title 7">
            <a:extLst>
              <a:ext uri="{FF2B5EF4-FFF2-40B4-BE49-F238E27FC236}">
                <a16:creationId xmlns:a16="http://schemas.microsoft.com/office/drawing/2014/main" id="{BABA13DF-E3D6-4341-8CF1-5607D7194DE3}"/>
              </a:ext>
            </a:extLst>
          </p:cNvPr>
          <p:cNvSpPr>
            <a:spLocks noGrp="1"/>
          </p:cNvSpPr>
          <p:nvPr>
            <p:ph type="title"/>
          </p:nvPr>
        </p:nvSpPr>
        <p:spPr/>
        <p:txBody>
          <a:bodyPr>
            <a:noAutofit/>
          </a:bodyPr>
          <a:lstStyle/>
          <a:p>
            <a:r>
              <a:rPr lang="en-US" sz="3200" b="1">
                <a:solidFill>
                  <a:srgbClr val="002060"/>
                </a:solidFill>
                <a:latin typeface="Calibri" panose="020F0502020204030204" pitchFamily="34" charset="0"/>
                <a:cs typeface="Calibri" panose="020F0502020204030204" pitchFamily="34" charset="0"/>
              </a:rPr>
              <a:t>Providing Actionable Feedback</a:t>
            </a:r>
          </a:p>
        </p:txBody>
      </p:sp>
      <p:sp>
        <p:nvSpPr>
          <p:cNvPr id="5" name="Slide Number Placeholder 4">
            <a:extLst>
              <a:ext uri="{FF2B5EF4-FFF2-40B4-BE49-F238E27FC236}">
                <a16:creationId xmlns:a16="http://schemas.microsoft.com/office/drawing/2014/main" id="{8C4157A3-4FB2-460F-9903-BC19B234C2AB}"/>
              </a:ext>
            </a:extLst>
          </p:cNvPr>
          <p:cNvSpPr>
            <a:spLocks noGrp="1"/>
          </p:cNvSpPr>
          <p:nvPr>
            <p:ph type="sldNum" sz="quarter" idx="12"/>
          </p:nvPr>
        </p:nvSpPr>
        <p:spPr/>
        <p:txBody>
          <a:bodyPr/>
          <a:lstStyle/>
          <a:p>
            <a:fld id="{F477D24C-55BC-4150-BC77-7526DE4131D6}" type="slidenum">
              <a:rPr lang="en-US" smtClean="0"/>
              <a:t>30</a:t>
            </a:fld>
            <a:endParaRPr lang="en-US"/>
          </a:p>
        </p:txBody>
      </p:sp>
      <p:sp>
        <p:nvSpPr>
          <p:cNvPr id="9" name="Text Placeholder 8">
            <a:extLst>
              <a:ext uri="{FF2B5EF4-FFF2-40B4-BE49-F238E27FC236}">
                <a16:creationId xmlns:a16="http://schemas.microsoft.com/office/drawing/2014/main" id="{D68A2120-DC13-4050-86B6-39E985DE27E5}"/>
              </a:ext>
            </a:extLst>
          </p:cNvPr>
          <p:cNvSpPr>
            <a:spLocks noGrp="1"/>
          </p:cNvSpPr>
          <p:nvPr>
            <p:ph type="body" sz="quarter" idx="13"/>
          </p:nvPr>
        </p:nvSpPr>
        <p:spPr>
          <a:xfrm>
            <a:off x="304800" y="896058"/>
            <a:ext cx="11582400" cy="850392"/>
          </a:xfrm>
        </p:spPr>
        <p:txBody>
          <a:bodyPr vert="horz" lIns="91440" tIns="45720" rIns="91440" bIns="45720" rtlCol="0" anchor="t">
            <a:noAutofit/>
          </a:bodyPr>
          <a:lstStyle/>
          <a:p>
            <a:r>
              <a:rPr lang="en-US" sz="2400" b="1">
                <a:solidFill>
                  <a:srgbClr val="002060"/>
                </a:solidFill>
                <a:latin typeface="Calibri"/>
                <a:ea typeface="Calibri"/>
                <a:cs typeface="Calibri"/>
              </a:rPr>
              <a:t>Measurable Goals</a:t>
            </a:r>
          </a:p>
        </p:txBody>
      </p:sp>
      <p:sp>
        <p:nvSpPr>
          <p:cNvPr id="16" name="Speech Bubble: Rectangle with Corners Rounded 15">
            <a:extLst>
              <a:ext uri="{FF2B5EF4-FFF2-40B4-BE49-F238E27FC236}">
                <a16:creationId xmlns:a16="http://schemas.microsoft.com/office/drawing/2014/main" id="{511DC938-9C5C-A12D-FB47-F660A34F3BD9}"/>
              </a:ext>
            </a:extLst>
          </p:cNvPr>
          <p:cNvSpPr/>
          <p:nvPr/>
        </p:nvSpPr>
        <p:spPr>
          <a:xfrm>
            <a:off x="8674472" y="843924"/>
            <a:ext cx="2967291" cy="1996323"/>
          </a:xfrm>
          <a:prstGeom prst="wedgeRoundRectCallout">
            <a:avLst>
              <a:gd name="adj1" fmla="val -59806"/>
              <a:gd name="adj2" fmla="val 21416"/>
              <a:gd name="adj3" fmla="val 16667"/>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23000"/>
              </a:lnSpc>
              <a:spcBef>
                <a:spcPts val="600"/>
              </a:spcBef>
              <a:spcAft>
                <a:spcPts val="600"/>
              </a:spcAft>
            </a:pPr>
            <a:r>
              <a:rPr lang="en-US" b="1">
                <a:solidFill>
                  <a:srgbClr val="002060"/>
                </a:solidFill>
                <a:latin typeface="Calibri" panose="020F0502020204030204" pitchFamily="34" charset="0"/>
                <a:cs typeface="Calibri" panose="020F0502020204030204" pitchFamily="34" charset="0"/>
              </a:rPr>
              <a:t>Required Action</a:t>
            </a:r>
            <a:r>
              <a:rPr lang="en-US">
                <a:solidFill>
                  <a:srgbClr val="002060"/>
                </a:solidFill>
                <a:latin typeface="Calibri" panose="020F0502020204030204" pitchFamily="34" charset="0"/>
                <a:cs typeface="Calibri" panose="020F0502020204030204" pitchFamily="34" charset="0"/>
              </a:rPr>
              <a:t>: The goals must be SMART+E. Please take special care to ensure that they are measurable and timebound.</a:t>
            </a:r>
          </a:p>
        </p:txBody>
      </p:sp>
      <p:sp>
        <p:nvSpPr>
          <p:cNvPr id="17" name="Speech Bubble: Rectangle with Corners Rounded 16">
            <a:extLst>
              <a:ext uri="{FF2B5EF4-FFF2-40B4-BE49-F238E27FC236}">
                <a16:creationId xmlns:a16="http://schemas.microsoft.com/office/drawing/2014/main" id="{9B404DEF-0DA5-E42D-561D-10C7596B9FC5}"/>
              </a:ext>
            </a:extLst>
          </p:cNvPr>
          <p:cNvSpPr/>
          <p:nvPr/>
        </p:nvSpPr>
        <p:spPr>
          <a:xfrm>
            <a:off x="7198242" y="3049117"/>
            <a:ext cx="4416467" cy="2837727"/>
          </a:xfrm>
          <a:prstGeom prst="wedgeRoundRectCallout">
            <a:avLst>
              <a:gd name="adj1" fmla="val -58279"/>
              <a:gd name="adj2" fmla="val 21936"/>
              <a:gd name="adj3" fmla="val 16667"/>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23000"/>
              </a:lnSpc>
              <a:spcBef>
                <a:spcPts val="600"/>
              </a:spcBef>
              <a:spcAft>
                <a:spcPts val="600"/>
              </a:spcAft>
            </a:pPr>
            <a:r>
              <a:rPr lang="en-US" b="1">
                <a:solidFill>
                  <a:srgbClr val="002060"/>
                </a:solidFill>
                <a:latin typeface="Calibri" panose="020F0502020204030204" pitchFamily="34" charset="0"/>
                <a:cs typeface="Calibri" panose="020F0502020204030204" pitchFamily="34" charset="0"/>
              </a:rPr>
              <a:t>Required Action</a:t>
            </a:r>
            <a:r>
              <a:rPr lang="en-US">
                <a:solidFill>
                  <a:srgbClr val="002060"/>
                </a:solidFill>
                <a:latin typeface="Calibri" panose="020F0502020204030204" pitchFamily="34" charset="0"/>
                <a:cs typeface="Calibri" panose="020F0502020204030204" pitchFamily="34" charset="0"/>
              </a:rPr>
              <a:t>: </a:t>
            </a:r>
            <a:r>
              <a:rPr lang="en-US" u="sng">
                <a:solidFill>
                  <a:srgbClr val="002060"/>
                </a:solidFill>
                <a:latin typeface="Calibri" panose="020F0502020204030204" pitchFamily="34" charset="0"/>
                <a:cs typeface="Calibri" panose="020F0502020204030204" pitchFamily="34" charset="0"/>
              </a:rPr>
              <a:t>For ELA, math, and science state assessment results: </a:t>
            </a:r>
            <a:r>
              <a:rPr lang="en-US">
                <a:solidFill>
                  <a:srgbClr val="002060"/>
                </a:solidFill>
                <a:latin typeface="Calibri" panose="020F0502020204030204" pitchFamily="34" charset="0"/>
                <a:cs typeface="Calibri" panose="020F0502020204030204" pitchFamily="34" charset="0"/>
              </a:rPr>
              <a:t> Did 80% of students meet proficiency? If no then the goal, initiative and/or action steps should reflect this. Note that while some schools do not administer NGSA they are still accountable for the results and should include a science goal.</a:t>
            </a:r>
          </a:p>
        </p:txBody>
      </p:sp>
      <p:sp>
        <p:nvSpPr>
          <p:cNvPr id="23" name="Footer Placeholder 3">
            <a:extLst>
              <a:ext uri="{FF2B5EF4-FFF2-40B4-BE49-F238E27FC236}">
                <a16:creationId xmlns:a16="http://schemas.microsoft.com/office/drawing/2014/main" id="{D4A59EB3-320D-D3B3-B468-41405AF08047}"/>
              </a:ext>
            </a:extLst>
          </p:cNvPr>
          <p:cNvSpPr>
            <a:spLocks noGrp="1"/>
          </p:cNvSpPr>
          <p:nvPr>
            <p:ph type="ftr" sz="quarter" idx="11"/>
          </p:nvPr>
        </p:nvSpPr>
        <p:spPr>
          <a:xfrm>
            <a:off x="526736" y="6157274"/>
            <a:ext cx="7741840" cy="365125"/>
          </a:xfrm>
        </p:spPr>
        <p:txBody>
          <a:bodyPr/>
          <a:lstStyle/>
          <a:p>
            <a:r>
              <a:rPr lang="en-US"/>
              <a:t>School Improvement Plan Review &amp; Feedback Tool</a:t>
            </a:r>
          </a:p>
        </p:txBody>
      </p:sp>
    </p:spTree>
    <p:extLst>
      <p:ext uri="{BB962C8B-B14F-4D97-AF65-F5344CB8AC3E}">
        <p14:creationId xmlns:p14="http://schemas.microsoft.com/office/powerpoint/2010/main" val="1623145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F831EF40-2158-ABAE-C8F0-EADE7F5DDD50}"/>
              </a:ext>
            </a:extLst>
          </p:cNvPr>
          <p:cNvPicPr>
            <a:picLocks noChangeAspect="1"/>
          </p:cNvPicPr>
          <p:nvPr/>
        </p:nvPicPr>
        <p:blipFill rotWithShape="1">
          <a:blip r:embed="rId2">
            <a:extLst>
              <a:ext uri="{28A0092B-C50C-407E-A947-70E740481C1C}">
                <a14:useLocalDpi xmlns:a14="http://schemas.microsoft.com/office/drawing/2010/main" val="0"/>
              </a:ext>
            </a:extLst>
          </a:blip>
          <a:srcRect l="19448" t="19298" r="20276" b="28515"/>
          <a:stretch/>
        </p:blipFill>
        <p:spPr>
          <a:xfrm>
            <a:off x="1435394" y="1456469"/>
            <a:ext cx="9611834" cy="4644797"/>
          </a:xfrm>
          <a:prstGeom prst="rect">
            <a:avLst/>
          </a:prstGeom>
        </p:spPr>
      </p:pic>
      <p:sp>
        <p:nvSpPr>
          <p:cNvPr id="8" name="Title 7">
            <a:extLst>
              <a:ext uri="{FF2B5EF4-FFF2-40B4-BE49-F238E27FC236}">
                <a16:creationId xmlns:a16="http://schemas.microsoft.com/office/drawing/2014/main" id="{BABA13DF-E3D6-4341-8CF1-5607D7194DE3}"/>
              </a:ext>
            </a:extLst>
          </p:cNvPr>
          <p:cNvSpPr>
            <a:spLocks noGrp="1"/>
          </p:cNvSpPr>
          <p:nvPr>
            <p:ph type="title"/>
          </p:nvPr>
        </p:nvSpPr>
        <p:spPr/>
        <p:txBody>
          <a:bodyPr>
            <a:noAutofit/>
          </a:bodyPr>
          <a:lstStyle/>
          <a:p>
            <a:r>
              <a:rPr lang="en-US" sz="3200" b="1">
                <a:solidFill>
                  <a:srgbClr val="002060"/>
                </a:solidFill>
                <a:latin typeface="Calibri"/>
                <a:ea typeface="Calibri"/>
                <a:cs typeface="Calibri"/>
              </a:rPr>
              <a:t>PRACTICE 3 Providing Actionable Feedback – Measurable Goals</a:t>
            </a:r>
          </a:p>
        </p:txBody>
      </p:sp>
      <p:sp>
        <p:nvSpPr>
          <p:cNvPr id="5" name="Slide Number Placeholder 4">
            <a:extLst>
              <a:ext uri="{FF2B5EF4-FFF2-40B4-BE49-F238E27FC236}">
                <a16:creationId xmlns:a16="http://schemas.microsoft.com/office/drawing/2014/main" id="{8C4157A3-4FB2-460F-9903-BC19B234C2AB}"/>
              </a:ext>
            </a:extLst>
          </p:cNvPr>
          <p:cNvSpPr>
            <a:spLocks noGrp="1"/>
          </p:cNvSpPr>
          <p:nvPr>
            <p:ph type="sldNum" sz="quarter" idx="12"/>
          </p:nvPr>
        </p:nvSpPr>
        <p:spPr/>
        <p:txBody>
          <a:bodyPr/>
          <a:lstStyle/>
          <a:p>
            <a:fld id="{F477D24C-55BC-4150-BC77-7526DE4131D6}" type="slidenum">
              <a:rPr lang="en-US" smtClean="0"/>
              <a:t>31</a:t>
            </a:fld>
            <a:endParaRPr lang="en-US"/>
          </a:p>
        </p:txBody>
      </p:sp>
      <p:sp>
        <p:nvSpPr>
          <p:cNvPr id="9" name="Text Placeholder 8">
            <a:extLst>
              <a:ext uri="{FF2B5EF4-FFF2-40B4-BE49-F238E27FC236}">
                <a16:creationId xmlns:a16="http://schemas.microsoft.com/office/drawing/2014/main" id="{D68A2120-DC13-4050-86B6-39E985DE27E5}"/>
              </a:ext>
            </a:extLst>
          </p:cNvPr>
          <p:cNvSpPr>
            <a:spLocks noGrp="1"/>
          </p:cNvSpPr>
          <p:nvPr>
            <p:ph type="body" sz="quarter" idx="13"/>
          </p:nvPr>
        </p:nvSpPr>
        <p:spPr>
          <a:xfrm>
            <a:off x="304800" y="917705"/>
            <a:ext cx="11582400" cy="850392"/>
          </a:xfrm>
        </p:spPr>
        <p:txBody>
          <a:bodyPr vert="horz" lIns="91440" tIns="45720" rIns="91440" bIns="45720" rtlCol="0" anchor="t">
            <a:noAutofit/>
          </a:bodyPr>
          <a:lstStyle/>
          <a:p>
            <a:r>
              <a:rPr lang="en-US" sz="2400" b="1">
                <a:solidFill>
                  <a:srgbClr val="002060"/>
                </a:solidFill>
                <a:latin typeface="Calibri"/>
                <a:ea typeface="Calibri"/>
                <a:cs typeface="Calibri"/>
              </a:rPr>
              <a:t>Measurable Goals</a:t>
            </a:r>
          </a:p>
        </p:txBody>
      </p:sp>
      <p:sp>
        <p:nvSpPr>
          <p:cNvPr id="23" name="Footer Placeholder 3">
            <a:extLst>
              <a:ext uri="{FF2B5EF4-FFF2-40B4-BE49-F238E27FC236}">
                <a16:creationId xmlns:a16="http://schemas.microsoft.com/office/drawing/2014/main" id="{D4A59EB3-320D-D3B3-B468-41405AF08047}"/>
              </a:ext>
            </a:extLst>
          </p:cNvPr>
          <p:cNvSpPr>
            <a:spLocks noGrp="1"/>
          </p:cNvSpPr>
          <p:nvPr>
            <p:ph type="ftr" sz="quarter" idx="11"/>
          </p:nvPr>
        </p:nvSpPr>
        <p:spPr>
          <a:xfrm>
            <a:off x="526736" y="6157274"/>
            <a:ext cx="7741840" cy="365125"/>
          </a:xfrm>
        </p:spPr>
        <p:txBody>
          <a:bodyPr/>
          <a:lstStyle/>
          <a:p>
            <a:r>
              <a:rPr lang="en-US"/>
              <a:t>School Improvement Plan Review &amp; Feedback Tool</a:t>
            </a:r>
          </a:p>
        </p:txBody>
      </p:sp>
      <p:sp>
        <p:nvSpPr>
          <p:cNvPr id="3" name="Text Placeholder 14">
            <a:extLst>
              <a:ext uri="{FF2B5EF4-FFF2-40B4-BE49-F238E27FC236}">
                <a16:creationId xmlns:a16="http://schemas.microsoft.com/office/drawing/2014/main" id="{5F305C31-90DB-5A19-D337-54861980B94F}"/>
              </a:ext>
            </a:extLst>
          </p:cNvPr>
          <p:cNvSpPr txBox="1">
            <a:spLocks/>
          </p:cNvSpPr>
          <p:nvPr/>
        </p:nvSpPr>
        <p:spPr>
          <a:xfrm>
            <a:off x="2386095" y="1387062"/>
            <a:ext cx="8761228" cy="3702842"/>
          </a:xfrm>
          <a:prstGeom prst="rect">
            <a:avLst/>
          </a:prstGeom>
          <a:solidFill>
            <a:schemeClr val="accent3">
              <a:lumMod val="20000"/>
              <a:lumOff val="80000"/>
            </a:schemeClr>
          </a:solidFill>
        </p:spPr>
        <p:txBody>
          <a:bodyPr vert="horz" lIns="91440" tIns="45720" rIns="91440" bIns="45720" rtlCol="0" anchor="t">
            <a:noAutofit/>
          </a:bodyPr>
          <a:lstStyle>
            <a:lvl1pPr marL="228600" indent="-228600" algn="l" defTabSz="914400" rtl="0" eaLnBrk="1" latinLnBrk="0" hangingPunct="1">
              <a:lnSpc>
                <a:spcPct val="123000"/>
              </a:lnSpc>
              <a:spcBef>
                <a:spcPts val="600"/>
              </a:spcBef>
              <a:spcAft>
                <a:spcPts val="600"/>
              </a:spcAft>
              <a:buClr>
                <a:schemeClr val="accent1"/>
              </a:buClr>
              <a:buFont typeface="Arial" panose="020B0604020202020204" pitchFamily="34" charset="0"/>
              <a:buChar char="•"/>
              <a:defRPr sz="1600" kern="1200">
                <a:solidFill>
                  <a:schemeClr val="accent6"/>
                </a:solidFill>
                <a:latin typeface="+mn-lt"/>
                <a:ea typeface="+mn-ea"/>
                <a:cs typeface="+mn-cs"/>
              </a:defRPr>
            </a:lvl1pPr>
            <a:lvl2pPr marL="685800" indent="-228600" algn="l" defTabSz="914400" rtl="0" eaLnBrk="1" latinLnBrk="0" hangingPunct="1">
              <a:lnSpc>
                <a:spcPct val="123000"/>
              </a:lnSpc>
              <a:spcBef>
                <a:spcPts val="600"/>
              </a:spcBef>
              <a:spcAft>
                <a:spcPts val="600"/>
              </a:spcAft>
              <a:buClr>
                <a:schemeClr val="accent1"/>
              </a:buClr>
              <a:buFont typeface="Arial" panose="020B0604020202020204" pitchFamily="34" charset="0"/>
              <a:buChar char="•"/>
              <a:defRPr sz="1600" kern="1200">
                <a:solidFill>
                  <a:schemeClr val="accent6"/>
                </a:solidFill>
                <a:latin typeface="+mn-lt"/>
                <a:ea typeface="+mn-ea"/>
                <a:cs typeface="+mn-cs"/>
              </a:defRPr>
            </a:lvl2pPr>
            <a:lvl3pPr marL="1143000" indent="-228600" algn="l" defTabSz="914400" rtl="0" eaLnBrk="1" latinLnBrk="0" hangingPunct="1">
              <a:lnSpc>
                <a:spcPct val="123000"/>
              </a:lnSpc>
              <a:spcBef>
                <a:spcPts val="600"/>
              </a:spcBef>
              <a:spcAft>
                <a:spcPts val="600"/>
              </a:spcAft>
              <a:buClr>
                <a:schemeClr val="accent1"/>
              </a:buClr>
              <a:buFont typeface="Arial" panose="020B0604020202020204" pitchFamily="34" charset="0"/>
              <a:buChar char="•"/>
              <a:defRPr sz="1600" kern="1200">
                <a:solidFill>
                  <a:schemeClr val="accent6"/>
                </a:solidFill>
                <a:latin typeface="+mn-lt"/>
                <a:ea typeface="+mn-ea"/>
                <a:cs typeface="+mn-cs"/>
              </a:defRPr>
            </a:lvl3pPr>
            <a:lvl4pPr marL="1600200" indent="-228600" algn="l" defTabSz="914400" rtl="0" eaLnBrk="1" latinLnBrk="0" hangingPunct="1">
              <a:lnSpc>
                <a:spcPct val="123000"/>
              </a:lnSpc>
              <a:spcBef>
                <a:spcPts val="600"/>
              </a:spcBef>
              <a:spcAft>
                <a:spcPts val="600"/>
              </a:spcAft>
              <a:buClr>
                <a:schemeClr val="accent1"/>
              </a:buClr>
              <a:buFont typeface="Arial" panose="020B0604020202020204" pitchFamily="34" charset="0"/>
              <a:buChar char="•"/>
              <a:defRPr sz="1600" kern="1200">
                <a:solidFill>
                  <a:schemeClr val="accent6"/>
                </a:solidFill>
                <a:latin typeface="+mn-lt"/>
                <a:ea typeface="+mn-ea"/>
                <a:cs typeface="+mn-cs"/>
              </a:defRPr>
            </a:lvl4pPr>
            <a:lvl5pPr marL="2057400" indent="-228600" algn="l" defTabSz="914400" rtl="0" eaLnBrk="1" latinLnBrk="0" hangingPunct="1">
              <a:lnSpc>
                <a:spcPct val="123000"/>
              </a:lnSpc>
              <a:spcBef>
                <a:spcPts val="600"/>
              </a:spcBef>
              <a:spcAft>
                <a:spcPts val="600"/>
              </a:spcAft>
              <a:buClr>
                <a:schemeClr val="accent1"/>
              </a:buClr>
              <a:buFont typeface="Arial" panose="020B0604020202020204" pitchFamily="34" charset="0"/>
              <a:buChar char="•"/>
              <a:defRPr sz="16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a:solidFill>
                  <a:srgbClr val="002060"/>
                </a:solidFill>
                <a:latin typeface="Calibri"/>
                <a:ea typeface="Calibri"/>
                <a:cs typeface="Calibri"/>
              </a:rPr>
              <a:t>Directions:</a:t>
            </a:r>
          </a:p>
          <a:p>
            <a:pPr marL="342900" indent="-342900">
              <a:buAutoNum type="arabicParenR"/>
            </a:pPr>
            <a:r>
              <a:rPr lang="en-US" sz="2400">
                <a:solidFill>
                  <a:srgbClr val="002060"/>
                </a:solidFill>
                <a:latin typeface="Calibri"/>
                <a:ea typeface="Calibri"/>
                <a:cs typeface="Calibri"/>
              </a:rPr>
              <a:t>Read the measurable goals component description. </a:t>
            </a:r>
          </a:p>
          <a:p>
            <a:pPr marL="342900" indent="-342900">
              <a:buAutoNum type="arabicParenR"/>
            </a:pPr>
            <a:r>
              <a:rPr lang="en-US" sz="2400">
                <a:solidFill>
                  <a:srgbClr val="002060"/>
                </a:solidFill>
                <a:latin typeface="Calibri"/>
                <a:ea typeface="Calibri"/>
                <a:cs typeface="Calibri"/>
              </a:rPr>
              <a:t>Read the practice goal(s) located on the next slide. (Note that there are two goals for you to practice.)</a:t>
            </a:r>
          </a:p>
          <a:p>
            <a:pPr marL="342900" indent="-342900">
              <a:buAutoNum type="arabicParenR"/>
            </a:pPr>
            <a:r>
              <a:rPr lang="en-US" sz="2400">
                <a:solidFill>
                  <a:srgbClr val="002060"/>
                </a:solidFill>
                <a:latin typeface="Calibri"/>
                <a:ea typeface="Calibri"/>
                <a:cs typeface="Calibri"/>
              </a:rPr>
              <a:t>Determine how you would rate the component. </a:t>
            </a:r>
          </a:p>
          <a:p>
            <a:pPr marL="342900" indent="-342900">
              <a:buAutoNum type="arabicParenR"/>
            </a:pPr>
            <a:r>
              <a:rPr lang="en-US" sz="2400">
                <a:solidFill>
                  <a:srgbClr val="002060"/>
                </a:solidFill>
                <a:latin typeface="Calibri"/>
                <a:ea typeface="Calibri"/>
                <a:cs typeface="Calibri"/>
              </a:rPr>
              <a:t>Determine what type of feedback you would provide. </a:t>
            </a:r>
          </a:p>
        </p:txBody>
      </p:sp>
      <p:pic>
        <p:nvPicPr>
          <p:cNvPr id="6" name="Graphic 5" descr="Questions with solid fill">
            <a:extLst>
              <a:ext uri="{FF2B5EF4-FFF2-40B4-BE49-F238E27FC236}">
                <a16:creationId xmlns:a16="http://schemas.microsoft.com/office/drawing/2014/main" id="{3F938BFE-781A-B535-A170-E7CBDA90CEB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147323" y="65748"/>
            <a:ext cx="1044677" cy="1044677"/>
          </a:xfrm>
          <a:prstGeom prst="rect">
            <a:avLst/>
          </a:prstGeom>
        </p:spPr>
      </p:pic>
    </p:spTree>
    <p:extLst>
      <p:ext uri="{BB962C8B-B14F-4D97-AF65-F5344CB8AC3E}">
        <p14:creationId xmlns:p14="http://schemas.microsoft.com/office/powerpoint/2010/main" val="2938448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313934E-9C82-8D72-7125-0D7560172227}"/>
              </a:ext>
            </a:extLst>
          </p:cNvPr>
          <p:cNvSpPr>
            <a:spLocks noGrp="1"/>
          </p:cNvSpPr>
          <p:nvPr>
            <p:ph type="sldNum" sz="quarter" idx="12"/>
          </p:nvPr>
        </p:nvSpPr>
        <p:spPr/>
        <p:txBody>
          <a:bodyPr/>
          <a:lstStyle/>
          <a:p>
            <a:fld id="{F477D24C-55BC-4150-BC77-7526DE4131D6}" type="slidenum">
              <a:rPr lang="en-US" smtClean="0"/>
              <a:t>32</a:t>
            </a:fld>
            <a:endParaRPr lang="en-US"/>
          </a:p>
        </p:txBody>
      </p:sp>
      <p:sp>
        <p:nvSpPr>
          <p:cNvPr id="7" name="Title 7">
            <a:extLst>
              <a:ext uri="{FF2B5EF4-FFF2-40B4-BE49-F238E27FC236}">
                <a16:creationId xmlns:a16="http://schemas.microsoft.com/office/drawing/2014/main" id="{B742B597-FCB8-83BD-CC33-3BB91AC3D72B}"/>
              </a:ext>
            </a:extLst>
          </p:cNvPr>
          <p:cNvSpPr txBox="1">
            <a:spLocks/>
          </p:cNvSpPr>
          <p:nvPr/>
        </p:nvSpPr>
        <p:spPr>
          <a:xfrm>
            <a:off x="178609" y="133870"/>
            <a:ext cx="11582400" cy="701731"/>
          </a:xfrm>
          <a:prstGeom prst="rect">
            <a:avLst/>
          </a:prstGeom>
        </p:spPr>
        <p:txBody>
          <a:bodyPr vert="horz" wrap="square" lIns="91440" tIns="45720" rIns="91440" bIns="45720" rtlCol="0" anchor="t">
            <a:noAutofit/>
          </a:bodyPr>
          <a:lstStyle>
            <a:lvl1pPr algn="l" defTabSz="914400" rtl="0" eaLnBrk="1" latinLnBrk="0" hangingPunct="1">
              <a:lnSpc>
                <a:spcPct val="90000"/>
              </a:lnSpc>
              <a:spcBef>
                <a:spcPct val="0"/>
              </a:spcBef>
              <a:buNone/>
              <a:defRPr sz="4400" kern="1200">
                <a:solidFill>
                  <a:schemeClr val="accent2"/>
                </a:solidFill>
                <a:latin typeface="+mj-lt"/>
                <a:ea typeface="+mj-ea"/>
                <a:cs typeface="+mj-cs"/>
              </a:defRPr>
            </a:lvl1pPr>
          </a:lstStyle>
          <a:p>
            <a:r>
              <a:rPr lang="en-US" sz="3200" b="1">
                <a:solidFill>
                  <a:srgbClr val="002060"/>
                </a:solidFill>
                <a:latin typeface="Calibri"/>
                <a:ea typeface="Calibri"/>
                <a:cs typeface="Calibri"/>
              </a:rPr>
              <a:t>PRACTICE 3 Providing Actionable Feedback – Measurable Goals</a:t>
            </a:r>
          </a:p>
        </p:txBody>
      </p:sp>
      <p:sp>
        <p:nvSpPr>
          <p:cNvPr id="8" name="Footer Placeholder 3">
            <a:extLst>
              <a:ext uri="{FF2B5EF4-FFF2-40B4-BE49-F238E27FC236}">
                <a16:creationId xmlns:a16="http://schemas.microsoft.com/office/drawing/2014/main" id="{D07A36AA-39B7-EFAE-9165-FDCE46307C29}"/>
              </a:ext>
            </a:extLst>
          </p:cNvPr>
          <p:cNvSpPr txBox="1">
            <a:spLocks/>
          </p:cNvSpPr>
          <p:nvPr/>
        </p:nvSpPr>
        <p:spPr>
          <a:xfrm>
            <a:off x="444422" y="6143876"/>
            <a:ext cx="774184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School Improvement Plan Review &amp; Feedback Tool</a:t>
            </a:r>
          </a:p>
        </p:txBody>
      </p:sp>
      <p:sp>
        <p:nvSpPr>
          <p:cNvPr id="9" name="Rectangle 8">
            <a:extLst>
              <a:ext uri="{FF2B5EF4-FFF2-40B4-BE49-F238E27FC236}">
                <a16:creationId xmlns:a16="http://schemas.microsoft.com/office/drawing/2014/main" id="{E086DD98-AF05-A98A-6537-86A315CDD4AF}"/>
              </a:ext>
            </a:extLst>
          </p:cNvPr>
          <p:cNvSpPr/>
          <p:nvPr/>
        </p:nvSpPr>
        <p:spPr>
          <a:xfrm>
            <a:off x="743020" y="1372183"/>
            <a:ext cx="10453577" cy="7868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90000"/>
              </a:lnSpc>
              <a:spcBef>
                <a:spcPts val="240"/>
              </a:spcBef>
              <a:buClr>
                <a:schemeClr val="dk1"/>
              </a:buClr>
              <a:buSzPts val="1100"/>
            </a:pPr>
            <a:r>
              <a:rPr lang="en-US" sz="2000" b="1">
                <a:solidFill>
                  <a:schemeClr val="accent2"/>
                </a:solidFill>
                <a:latin typeface="Calibri"/>
                <a:ea typeface="Calibri"/>
                <a:cs typeface="Calibri"/>
                <a:sym typeface="Calibri"/>
              </a:rPr>
              <a:t>By the end of School Year 24-25, the percentage of students meeting or exceeding expectations on ELA State Assessments will increase.</a:t>
            </a:r>
          </a:p>
          <a:p>
            <a:endParaRPr lang="en-US" sz="2000">
              <a:solidFill>
                <a:srgbClr val="002060"/>
              </a:solidFill>
            </a:endParaRPr>
          </a:p>
          <a:p>
            <a:endParaRPr lang="en-US" sz="2000">
              <a:solidFill>
                <a:srgbClr val="002060"/>
              </a:solidFill>
            </a:endParaRPr>
          </a:p>
        </p:txBody>
      </p:sp>
      <p:sp>
        <p:nvSpPr>
          <p:cNvPr id="2" name="Rectangle 1">
            <a:extLst>
              <a:ext uri="{FF2B5EF4-FFF2-40B4-BE49-F238E27FC236}">
                <a16:creationId xmlns:a16="http://schemas.microsoft.com/office/drawing/2014/main" id="{3EA46C32-E8FE-A91C-7D4A-3C7B708F8AA7}"/>
              </a:ext>
            </a:extLst>
          </p:cNvPr>
          <p:cNvSpPr/>
          <p:nvPr/>
        </p:nvSpPr>
        <p:spPr>
          <a:xfrm>
            <a:off x="743020" y="3766482"/>
            <a:ext cx="10453577" cy="7868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90000"/>
              </a:lnSpc>
              <a:spcBef>
                <a:spcPts val="240"/>
              </a:spcBef>
              <a:buClr>
                <a:schemeClr val="dk1"/>
              </a:buClr>
              <a:buSzPts val="1100"/>
            </a:pPr>
            <a:r>
              <a:rPr lang="en-US" sz="2000" b="1">
                <a:solidFill>
                  <a:schemeClr val="accent2"/>
                </a:solidFill>
                <a:latin typeface="Calibri"/>
                <a:ea typeface="Calibri"/>
                <a:cs typeface="Calibri"/>
                <a:sym typeface="Calibri"/>
              </a:rPr>
              <a:t>By the end of School Year 24-25, the percentage of students meeting or exceeding expectations on ELA State Assessments will increase from 29.8% to 33%.</a:t>
            </a:r>
          </a:p>
          <a:p>
            <a:endParaRPr lang="en-US" sz="2000">
              <a:solidFill>
                <a:srgbClr val="002060"/>
              </a:solidFill>
            </a:endParaRPr>
          </a:p>
          <a:p>
            <a:endParaRPr lang="en-US" sz="2000">
              <a:solidFill>
                <a:srgbClr val="002060"/>
              </a:solidFill>
            </a:endParaRPr>
          </a:p>
        </p:txBody>
      </p:sp>
      <p:cxnSp>
        <p:nvCxnSpPr>
          <p:cNvPr id="12" name="Straight Connector 11">
            <a:extLst>
              <a:ext uri="{FF2B5EF4-FFF2-40B4-BE49-F238E27FC236}">
                <a16:creationId xmlns:a16="http://schemas.microsoft.com/office/drawing/2014/main" id="{2C141CF4-7965-A744-1D03-F5C8A55877A8}"/>
              </a:ext>
            </a:extLst>
          </p:cNvPr>
          <p:cNvCxnSpPr/>
          <p:nvPr/>
        </p:nvCxnSpPr>
        <p:spPr>
          <a:xfrm>
            <a:off x="308344" y="3306726"/>
            <a:ext cx="11568223" cy="0"/>
          </a:xfrm>
          <a:prstGeom prst="line">
            <a:avLst/>
          </a:prstGeom>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607D176F-005B-9402-9D27-95B71035E70C}"/>
              </a:ext>
            </a:extLst>
          </p:cNvPr>
          <p:cNvGrpSpPr/>
          <p:nvPr/>
        </p:nvGrpSpPr>
        <p:grpSpPr>
          <a:xfrm>
            <a:off x="738088" y="1777563"/>
            <a:ext cx="10602633" cy="1239106"/>
            <a:chOff x="738088" y="1777563"/>
            <a:chExt cx="10602633" cy="1239106"/>
          </a:xfrm>
        </p:grpSpPr>
        <p:pic>
          <p:nvPicPr>
            <p:cNvPr id="3" name="Picture 2">
              <a:extLst>
                <a:ext uri="{FF2B5EF4-FFF2-40B4-BE49-F238E27FC236}">
                  <a16:creationId xmlns:a16="http://schemas.microsoft.com/office/drawing/2014/main" id="{7E81E4C0-70A7-4D90-0224-C7917A8BE78E}"/>
                </a:ext>
              </a:extLst>
            </p:cNvPr>
            <p:cNvPicPr>
              <a:picLocks noChangeAspect="1"/>
            </p:cNvPicPr>
            <p:nvPr/>
          </p:nvPicPr>
          <p:blipFill rotWithShape="1">
            <a:blip r:embed="rId2">
              <a:extLst>
                <a:ext uri="{28A0092B-C50C-407E-A947-70E740481C1C}">
                  <a14:useLocalDpi xmlns:a14="http://schemas.microsoft.com/office/drawing/2010/main" val="0"/>
                </a:ext>
              </a:extLst>
            </a:blip>
            <a:srcRect l="71401" t="19298" r="20276" b="66780"/>
            <a:stretch/>
          </p:blipFill>
          <p:spPr>
            <a:xfrm>
              <a:off x="10013481" y="1777563"/>
              <a:ext cx="1327240" cy="1239106"/>
            </a:xfrm>
            <a:prstGeom prst="rect">
              <a:avLst/>
            </a:prstGeom>
          </p:spPr>
        </p:pic>
        <p:sp>
          <p:nvSpPr>
            <p:cNvPr id="6" name="Rectangle 5">
              <a:extLst>
                <a:ext uri="{FF2B5EF4-FFF2-40B4-BE49-F238E27FC236}">
                  <a16:creationId xmlns:a16="http://schemas.microsoft.com/office/drawing/2014/main" id="{CDAEE4A3-D9A8-2A42-27A9-54BA5E1F025A}"/>
                </a:ext>
              </a:extLst>
            </p:cNvPr>
            <p:cNvSpPr/>
            <p:nvPr/>
          </p:nvSpPr>
          <p:spPr>
            <a:xfrm>
              <a:off x="738088" y="1971616"/>
              <a:ext cx="9275393" cy="1037049"/>
            </a:xfrm>
            <a:prstGeom prst="rect">
              <a:avLst/>
            </a:prstGeom>
            <a:solidFill>
              <a:srgbClr val="FFCCCC"/>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400" dirty="0">
                  <a:ln>
                    <a:solidFill>
                      <a:srgbClr val="002060"/>
                    </a:solidFill>
                  </a:ln>
                  <a:solidFill>
                    <a:schemeClr val="tx1"/>
                  </a:solidFill>
                  <a:latin typeface="Calibri"/>
                  <a:ea typeface="Calibri"/>
                  <a:cs typeface="Calibri"/>
                </a:rPr>
                <a:t>The school goals should be written in a SMART+E format. Each goal must include elements that are strategic, measurable, achievable, rigorous, timebound, and equitable. The goal should be re-written to include the appropriate measure(s) and applicable time frame. [Note that this goal does not meet the measurable criteria because </a:t>
              </a:r>
              <a:r>
                <a:rPr lang="en-US" sz="1400" i="1" dirty="0">
                  <a:ln>
                    <a:solidFill>
                      <a:srgbClr val="002060"/>
                    </a:solidFill>
                  </a:ln>
                  <a:solidFill>
                    <a:schemeClr val="tx1"/>
                  </a:solidFill>
                  <a:latin typeface="Calibri"/>
                  <a:ea typeface="Calibri"/>
                  <a:cs typeface="Calibri"/>
                </a:rPr>
                <a:t>increase </a:t>
              </a:r>
              <a:r>
                <a:rPr lang="en-US" sz="1400" dirty="0">
                  <a:ln>
                    <a:solidFill>
                      <a:srgbClr val="002060"/>
                    </a:solidFill>
                  </a:ln>
                  <a:solidFill>
                    <a:schemeClr val="tx1"/>
                  </a:solidFill>
                  <a:latin typeface="Calibri"/>
                  <a:ea typeface="Calibri"/>
                  <a:cs typeface="Calibri"/>
                </a:rPr>
                <a:t>is not a measurable amount.]</a:t>
              </a:r>
              <a:endParaRPr lang="en-US" sz="1100" dirty="0">
                <a:ln>
                  <a:solidFill>
                    <a:srgbClr val="002060"/>
                  </a:solidFill>
                </a:ln>
                <a:solidFill>
                  <a:schemeClr val="tx1"/>
                </a:solidFill>
                <a:latin typeface="Calibri"/>
                <a:ea typeface="Calibri"/>
                <a:cs typeface="Calibri" panose="020F0502020204030204" pitchFamily="34" charset="0"/>
              </a:endParaRPr>
            </a:p>
          </p:txBody>
        </p:sp>
        <p:sp>
          <p:nvSpPr>
            <p:cNvPr id="15" name="Rectangle 14">
              <a:extLst>
                <a:ext uri="{FF2B5EF4-FFF2-40B4-BE49-F238E27FC236}">
                  <a16:creationId xmlns:a16="http://schemas.microsoft.com/office/drawing/2014/main" id="{0F66F647-C5CD-C9CF-FDB4-6EA0AD34AE52}"/>
                </a:ext>
              </a:extLst>
            </p:cNvPr>
            <p:cNvSpPr/>
            <p:nvPr/>
          </p:nvSpPr>
          <p:spPr>
            <a:xfrm>
              <a:off x="10058762" y="2436671"/>
              <a:ext cx="412226" cy="354008"/>
            </a:xfrm>
            <a:prstGeom prst="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23000"/>
                </a:lnSpc>
                <a:spcBef>
                  <a:spcPts val="600"/>
                </a:spcBef>
                <a:spcAft>
                  <a:spcPts val="600"/>
                </a:spcAft>
              </a:pPr>
              <a:r>
                <a:rPr lang="en-US" sz="2000" b="1">
                  <a:ln>
                    <a:solidFill>
                      <a:schemeClr val="bg1"/>
                    </a:solidFill>
                  </a:ln>
                  <a:solidFill>
                    <a:srgbClr val="002060"/>
                  </a:solidFill>
                  <a:latin typeface="Calibri" panose="020F0502020204030204" pitchFamily="34" charset="0"/>
                  <a:cs typeface="Calibri" panose="020F0502020204030204" pitchFamily="34" charset="0"/>
                </a:rPr>
                <a:t>X</a:t>
              </a:r>
              <a:endParaRPr lang="en-US" sz="1600" b="1">
                <a:ln>
                  <a:solidFill>
                    <a:schemeClr val="bg1"/>
                  </a:solidFill>
                </a:ln>
                <a:solidFill>
                  <a:srgbClr val="002060"/>
                </a:solidFill>
                <a:latin typeface="Calibri" panose="020F0502020204030204" pitchFamily="34" charset="0"/>
                <a:cs typeface="Calibri" panose="020F0502020204030204" pitchFamily="34" charset="0"/>
              </a:endParaRPr>
            </a:p>
          </p:txBody>
        </p:sp>
      </p:grpSp>
      <p:grpSp>
        <p:nvGrpSpPr>
          <p:cNvPr id="18" name="Group 17">
            <a:extLst>
              <a:ext uri="{FF2B5EF4-FFF2-40B4-BE49-F238E27FC236}">
                <a16:creationId xmlns:a16="http://schemas.microsoft.com/office/drawing/2014/main" id="{81987561-CE2F-EA04-3823-F53B14584DC0}"/>
              </a:ext>
            </a:extLst>
          </p:cNvPr>
          <p:cNvGrpSpPr/>
          <p:nvPr/>
        </p:nvGrpSpPr>
        <p:grpSpPr>
          <a:xfrm>
            <a:off x="738088" y="4553292"/>
            <a:ext cx="10602633" cy="1239106"/>
            <a:chOff x="738088" y="4553292"/>
            <a:chExt cx="10602633" cy="1239106"/>
          </a:xfrm>
        </p:grpSpPr>
        <p:pic>
          <p:nvPicPr>
            <p:cNvPr id="4" name="Picture 3">
              <a:extLst>
                <a:ext uri="{FF2B5EF4-FFF2-40B4-BE49-F238E27FC236}">
                  <a16:creationId xmlns:a16="http://schemas.microsoft.com/office/drawing/2014/main" id="{DD954571-982C-69D1-6C05-AE94B52D5B8E}"/>
                </a:ext>
              </a:extLst>
            </p:cNvPr>
            <p:cNvPicPr>
              <a:picLocks noChangeAspect="1"/>
            </p:cNvPicPr>
            <p:nvPr/>
          </p:nvPicPr>
          <p:blipFill rotWithShape="1">
            <a:blip r:embed="rId2">
              <a:extLst>
                <a:ext uri="{28A0092B-C50C-407E-A947-70E740481C1C}">
                  <a14:useLocalDpi xmlns:a14="http://schemas.microsoft.com/office/drawing/2010/main" val="0"/>
                </a:ext>
              </a:extLst>
            </a:blip>
            <a:srcRect l="71401" t="19298" r="20276" b="66780"/>
            <a:stretch/>
          </p:blipFill>
          <p:spPr>
            <a:xfrm>
              <a:off x="10013481" y="4553292"/>
              <a:ext cx="1327240" cy="1239106"/>
            </a:xfrm>
            <a:prstGeom prst="rect">
              <a:avLst/>
            </a:prstGeom>
          </p:spPr>
        </p:pic>
        <p:sp>
          <p:nvSpPr>
            <p:cNvPr id="10" name="Rectangle 9">
              <a:extLst>
                <a:ext uri="{FF2B5EF4-FFF2-40B4-BE49-F238E27FC236}">
                  <a16:creationId xmlns:a16="http://schemas.microsoft.com/office/drawing/2014/main" id="{923FEAA8-BAD5-18CF-329E-3716BCAB42DB}"/>
                </a:ext>
              </a:extLst>
            </p:cNvPr>
            <p:cNvSpPr/>
            <p:nvPr/>
          </p:nvSpPr>
          <p:spPr>
            <a:xfrm>
              <a:off x="738088" y="4924108"/>
              <a:ext cx="9275393" cy="846086"/>
            </a:xfrm>
            <a:prstGeom prst="rect">
              <a:avLst/>
            </a:prstGeom>
            <a:solidFill>
              <a:srgbClr val="CCFFCC"/>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600" dirty="0">
                  <a:ln>
                    <a:solidFill>
                      <a:srgbClr val="002060"/>
                    </a:solidFill>
                  </a:ln>
                  <a:solidFill>
                    <a:schemeClr val="tx1"/>
                  </a:solidFill>
                  <a:latin typeface="Calibri"/>
                  <a:ea typeface="Calibri"/>
                  <a:cs typeface="Calibri"/>
                </a:rPr>
                <a:t>The school goal(s) are written in a SMART+E format. The goal includes elements that are strategic, measurable, achievable, rigorous, timebound, and equitable. The goal(s) include the appropriate measure(s) and applicable time frame. </a:t>
              </a:r>
              <a:endParaRPr lang="en-US" sz="1200">
                <a:ln>
                  <a:solidFill>
                    <a:srgbClr val="002060"/>
                  </a:solidFill>
                </a:ln>
                <a:solidFill>
                  <a:schemeClr val="tx1"/>
                </a:solidFill>
                <a:latin typeface="Abadi" panose="020B0604020104020204" pitchFamily="34" charset="0"/>
                <a:cs typeface="Calibri" panose="020F0502020204030204" pitchFamily="34" charset="0"/>
              </a:endParaRPr>
            </a:p>
          </p:txBody>
        </p:sp>
        <p:sp>
          <p:nvSpPr>
            <p:cNvPr id="16" name="Rectangle 15">
              <a:extLst>
                <a:ext uri="{FF2B5EF4-FFF2-40B4-BE49-F238E27FC236}">
                  <a16:creationId xmlns:a16="http://schemas.microsoft.com/office/drawing/2014/main" id="{1257914A-A7FB-CEC0-923D-FD6E329B5E53}"/>
                </a:ext>
              </a:extLst>
            </p:cNvPr>
            <p:cNvSpPr/>
            <p:nvPr/>
          </p:nvSpPr>
          <p:spPr>
            <a:xfrm>
              <a:off x="10482290" y="5131809"/>
              <a:ext cx="412226" cy="354008"/>
            </a:xfrm>
            <a:prstGeom prst="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23000"/>
                </a:lnSpc>
                <a:spcBef>
                  <a:spcPts val="600"/>
                </a:spcBef>
                <a:spcAft>
                  <a:spcPts val="600"/>
                </a:spcAft>
              </a:pPr>
              <a:r>
                <a:rPr lang="en-US" sz="2000" b="1">
                  <a:ln>
                    <a:solidFill>
                      <a:schemeClr val="bg1"/>
                    </a:solidFill>
                  </a:ln>
                  <a:solidFill>
                    <a:srgbClr val="002060"/>
                  </a:solidFill>
                  <a:latin typeface="Calibri" panose="020F0502020204030204" pitchFamily="34" charset="0"/>
                  <a:cs typeface="Calibri" panose="020F0502020204030204" pitchFamily="34" charset="0"/>
                </a:rPr>
                <a:t>X</a:t>
              </a:r>
              <a:endParaRPr lang="en-US" sz="1600" b="1">
                <a:ln>
                  <a:solidFill>
                    <a:schemeClr val="bg1"/>
                  </a:solidFill>
                </a:ln>
                <a:solidFill>
                  <a:srgbClr val="002060"/>
                </a:solidFill>
                <a:latin typeface="Calibri" panose="020F0502020204030204" pitchFamily="34" charset="0"/>
                <a:cs typeface="Calibri" panose="020F0502020204030204" pitchFamily="34" charset="0"/>
              </a:endParaRPr>
            </a:p>
          </p:txBody>
        </p:sp>
      </p:grpSp>
      <p:pic>
        <p:nvPicPr>
          <p:cNvPr id="19" name="Graphic 18" descr="Questions with solid fill">
            <a:extLst>
              <a:ext uri="{FF2B5EF4-FFF2-40B4-BE49-F238E27FC236}">
                <a16:creationId xmlns:a16="http://schemas.microsoft.com/office/drawing/2014/main" id="{B1F9602C-47F9-35E4-1950-631D8F36A26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147323" y="65748"/>
            <a:ext cx="1044677" cy="1044677"/>
          </a:xfrm>
          <a:prstGeom prst="rect">
            <a:avLst/>
          </a:prstGeom>
        </p:spPr>
      </p:pic>
      <p:sp>
        <p:nvSpPr>
          <p:cNvPr id="20" name="Rectangle 19">
            <a:extLst>
              <a:ext uri="{FF2B5EF4-FFF2-40B4-BE49-F238E27FC236}">
                <a16:creationId xmlns:a16="http://schemas.microsoft.com/office/drawing/2014/main" id="{9EBDA8DD-AC6F-3C01-F9B9-D35B0E153980}"/>
              </a:ext>
            </a:extLst>
          </p:cNvPr>
          <p:cNvSpPr/>
          <p:nvPr/>
        </p:nvSpPr>
        <p:spPr>
          <a:xfrm>
            <a:off x="178609" y="1110425"/>
            <a:ext cx="559479" cy="470051"/>
          </a:xfrm>
          <a:prstGeom prst="rect">
            <a:avLst/>
          </a:prstGeom>
          <a:solidFill>
            <a:srgbClr val="1E497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23000"/>
              </a:lnSpc>
              <a:spcBef>
                <a:spcPts val="600"/>
              </a:spcBef>
              <a:spcAft>
                <a:spcPts val="600"/>
              </a:spcAft>
            </a:pPr>
            <a:r>
              <a:rPr lang="en-US" sz="1600"/>
              <a:t>#1</a:t>
            </a:r>
          </a:p>
        </p:txBody>
      </p:sp>
      <p:sp>
        <p:nvSpPr>
          <p:cNvPr id="21" name="Rectangle 20">
            <a:extLst>
              <a:ext uri="{FF2B5EF4-FFF2-40B4-BE49-F238E27FC236}">
                <a16:creationId xmlns:a16="http://schemas.microsoft.com/office/drawing/2014/main" id="{F827FDD0-13F5-2077-27DB-8696D3BC851D}"/>
              </a:ext>
            </a:extLst>
          </p:cNvPr>
          <p:cNvSpPr/>
          <p:nvPr/>
        </p:nvSpPr>
        <p:spPr>
          <a:xfrm>
            <a:off x="178609" y="3547886"/>
            <a:ext cx="559479" cy="470051"/>
          </a:xfrm>
          <a:prstGeom prst="rect">
            <a:avLst/>
          </a:prstGeom>
          <a:solidFill>
            <a:srgbClr val="1E497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23000"/>
              </a:lnSpc>
              <a:spcBef>
                <a:spcPts val="600"/>
              </a:spcBef>
              <a:spcAft>
                <a:spcPts val="600"/>
              </a:spcAft>
            </a:pPr>
            <a:r>
              <a:rPr lang="en-US" sz="1600"/>
              <a:t>#2</a:t>
            </a:r>
          </a:p>
        </p:txBody>
      </p:sp>
    </p:spTree>
    <p:extLst>
      <p:ext uri="{BB962C8B-B14F-4D97-AF65-F5344CB8AC3E}">
        <p14:creationId xmlns:p14="http://schemas.microsoft.com/office/powerpoint/2010/main" val="4115740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252603AC-053D-779E-AD3A-ADE8F7D6256E}"/>
              </a:ext>
            </a:extLst>
          </p:cNvPr>
          <p:cNvPicPr>
            <a:picLocks noChangeAspect="1"/>
          </p:cNvPicPr>
          <p:nvPr/>
        </p:nvPicPr>
        <p:blipFill rotWithShape="1">
          <a:blip r:embed="rId2">
            <a:extLst>
              <a:ext uri="{28A0092B-C50C-407E-A947-70E740481C1C}">
                <a14:useLocalDpi xmlns:a14="http://schemas.microsoft.com/office/drawing/2010/main" val="0"/>
              </a:ext>
            </a:extLst>
          </a:blip>
          <a:srcRect l="19535" t="19766" r="20276" b="23046"/>
          <a:stretch/>
        </p:blipFill>
        <p:spPr>
          <a:xfrm>
            <a:off x="449414" y="1562985"/>
            <a:ext cx="8386242" cy="4447246"/>
          </a:xfrm>
          <a:prstGeom prst="rect">
            <a:avLst/>
          </a:prstGeom>
        </p:spPr>
      </p:pic>
      <p:grpSp>
        <p:nvGrpSpPr>
          <p:cNvPr id="2" name="Group 1">
            <a:extLst>
              <a:ext uri="{FF2B5EF4-FFF2-40B4-BE49-F238E27FC236}">
                <a16:creationId xmlns:a16="http://schemas.microsoft.com/office/drawing/2014/main" id="{88A7BE1F-8822-4615-89B4-2789169AA9E1}"/>
              </a:ext>
            </a:extLst>
          </p:cNvPr>
          <p:cNvGrpSpPr/>
          <p:nvPr/>
        </p:nvGrpSpPr>
        <p:grpSpPr>
          <a:xfrm>
            <a:off x="304801" y="6126480"/>
            <a:ext cx="11582400" cy="426715"/>
            <a:chOff x="304801" y="6126480"/>
            <a:chExt cx="11582400" cy="426715"/>
          </a:xfrm>
        </p:grpSpPr>
        <p:sp>
          <p:nvSpPr>
            <p:cNvPr id="11" name="Rectangle 10">
              <a:extLst>
                <a:ext uri="{FF2B5EF4-FFF2-40B4-BE49-F238E27FC236}">
                  <a16:creationId xmlns:a16="http://schemas.microsoft.com/office/drawing/2014/main" id="{7C34D804-243C-4805-80F4-D3F5B6D6CE0A}"/>
                </a:ext>
              </a:extLst>
            </p:cNvPr>
            <p:cNvSpPr/>
            <p:nvPr/>
          </p:nvSpPr>
          <p:spPr>
            <a:xfrm>
              <a:off x="304801" y="6126480"/>
              <a:ext cx="11582400" cy="426715"/>
            </a:xfrm>
            <a:prstGeom prst="rect">
              <a:avLst/>
            </a:prstGeom>
            <a:solidFill>
              <a:srgbClr val="1A4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Graphic 11">
              <a:extLst>
                <a:ext uri="{FF2B5EF4-FFF2-40B4-BE49-F238E27FC236}">
                  <a16:creationId xmlns:a16="http://schemas.microsoft.com/office/drawing/2014/main" id="{EC781BA7-DF7A-4171-BF3E-B244D3B0303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818536" y="6181797"/>
              <a:ext cx="744012" cy="316080"/>
            </a:xfrm>
            <a:prstGeom prst="rect">
              <a:avLst/>
            </a:prstGeom>
          </p:spPr>
        </p:pic>
        <p:cxnSp>
          <p:nvCxnSpPr>
            <p:cNvPr id="13" name="Straight Connector 12">
              <a:extLst>
                <a:ext uri="{FF2B5EF4-FFF2-40B4-BE49-F238E27FC236}">
                  <a16:creationId xmlns:a16="http://schemas.microsoft.com/office/drawing/2014/main" id="{ED7BD7C3-BD1E-4223-8112-3D76F8521ACA}"/>
                </a:ext>
              </a:extLst>
            </p:cNvPr>
            <p:cNvCxnSpPr>
              <a:cxnSpLocks/>
            </p:cNvCxnSpPr>
            <p:nvPr/>
          </p:nvCxnSpPr>
          <p:spPr>
            <a:xfrm>
              <a:off x="10490857"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EDF5C94-EFF4-4D8E-83CF-1A73A309D02E}"/>
                </a:ext>
              </a:extLst>
            </p:cNvPr>
            <p:cNvCxnSpPr>
              <a:cxnSpLocks/>
            </p:cNvCxnSpPr>
            <p:nvPr/>
          </p:nvCxnSpPr>
          <p:spPr>
            <a:xfrm>
              <a:off x="9523015"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grpSp>
      <p:sp>
        <p:nvSpPr>
          <p:cNvPr id="8" name="Title 7">
            <a:extLst>
              <a:ext uri="{FF2B5EF4-FFF2-40B4-BE49-F238E27FC236}">
                <a16:creationId xmlns:a16="http://schemas.microsoft.com/office/drawing/2014/main" id="{BABA13DF-E3D6-4341-8CF1-5607D7194DE3}"/>
              </a:ext>
            </a:extLst>
          </p:cNvPr>
          <p:cNvSpPr>
            <a:spLocks noGrp="1"/>
          </p:cNvSpPr>
          <p:nvPr>
            <p:ph type="title"/>
          </p:nvPr>
        </p:nvSpPr>
        <p:spPr/>
        <p:txBody>
          <a:bodyPr>
            <a:noAutofit/>
          </a:bodyPr>
          <a:lstStyle/>
          <a:p>
            <a:r>
              <a:rPr lang="en-US" sz="3200" b="1">
                <a:solidFill>
                  <a:srgbClr val="002060"/>
                </a:solidFill>
                <a:latin typeface="Calibri" panose="020F0502020204030204" pitchFamily="34" charset="0"/>
                <a:cs typeface="Calibri" panose="020F0502020204030204" pitchFamily="34" charset="0"/>
              </a:rPr>
              <a:t>Providing Actionable Feedback</a:t>
            </a:r>
          </a:p>
        </p:txBody>
      </p:sp>
      <p:sp>
        <p:nvSpPr>
          <p:cNvPr id="5" name="Slide Number Placeholder 4">
            <a:extLst>
              <a:ext uri="{FF2B5EF4-FFF2-40B4-BE49-F238E27FC236}">
                <a16:creationId xmlns:a16="http://schemas.microsoft.com/office/drawing/2014/main" id="{8C4157A3-4FB2-460F-9903-BC19B234C2AB}"/>
              </a:ext>
            </a:extLst>
          </p:cNvPr>
          <p:cNvSpPr>
            <a:spLocks noGrp="1"/>
          </p:cNvSpPr>
          <p:nvPr>
            <p:ph type="sldNum" sz="quarter" idx="12"/>
          </p:nvPr>
        </p:nvSpPr>
        <p:spPr/>
        <p:txBody>
          <a:bodyPr/>
          <a:lstStyle/>
          <a:p>
            <a:fld id="{F477D24C-55BC-4150-BC77-7526DE4131D6}" type="slidenum">
              <a:rPr lang="en-US" smtClean="0"/>
              <a:t>33</a:t>
            </a:fld>
            <a:endParaRPr lang="en-US"/>
          </a:p>
        </p:txBody>
      </p:sp>
      <p:sp>
        <p:nvSpPr>
          <p:cNvPr id="9" name="Text Placeholder 8">
            <a:extLst>
              <a:ext uri="{FF2B5EF4-FFF2-40B4-BE49-F238E27FC236}">
                <a16:creationId xmlns:a16="http://schemas.microsoft.com/office/drawing/2014/main" id="{D68A2120-DC13-4050-86B6-39E985DE27E5}"/>
              </a:ext>
            </a:extLst>
          </p:cNvPr>
          <p:cNvSpPr>
            <a:spLocks noGrp="1"/>
          </p:cNvSpPr>
          <p:nvPr>
            <p:ph type="body" sz="quarter" idx="13"/>
          </p:nvPr>
        </p:nvSpPr>
        <p:spPr/>
        <p:txBody>
          <a:bodyPr vert="horz" lIns="91440" tIns="45720" rIns="91440" bIns="45720" rtlCol="0" anchor="t">
            <a:noAutofit/>
          </a:bodyPr>
          <a:lstStyle/>
          <a:p>
            <a:r>
              <a:rPr lang="en-US" sz="2400" b="1">
                <a:solidFill>
                  <a:srgbClr val="002060"/>
                </a:solidFill>
                <a:latin typeface="Calibri"/>
                <a:ea typeface="Calibri"/>
                <a:cs typeface="Calibri"/>
              </a:rPr>
              <a:t>Progress Monitoring Targets &amp; Annual Action Planning </a:t>
            </a:r>
            <a:endParaRPr lang="en-US" sz="2400" b="1">
              <a:solidFill>
                <a:srgbClr val="002060"/>
              </a:solidFill>
              <a:latin typeface="Calibri" panose="020F0502020204030204" pitchFamily="34" charset="0"/>
              <a:ea typeface="Calibri"/>
              <a:cs typeface="Calibri" panose="020F0502020204030204" pitchFamily="34" charset="0"/>
            </a:endParaRPr>
          </a:p>
        </p:txBody>
      </p:sp>
      <p:sp>
        <p:nvSpPr>
          <p:cNvPr id="16" name="Speech Bubble: Rectangle with Corners Rounded 15">
            <a:extLst>
              <a:ext uri="{FF2B5EF4-FFF2-40B4-BE49-F238E27FC236}">
                <a16:creationId xmlns:a16="http://schemas.microsoft.com/office/drawing/2014/main" id="{A47BA0F7-22D7-7417-25BE-6AC3C86FEB48}"/>
              </a:ext>
            </a:extLst>
          </p:cNvPr>
          <p:cNvSpPr/>
          <p:nvPr/>
        </p:nvSpPr>
        <p:spPr>
          <a:xfrm>
            <a:off x="7975315" y="876420"/>
            <a:ext cx="3959947" cy="2191267"/>
          </a:xfrm>
          <a:prstGeom prst="wedgeRoundRectCallout">
            <a:avLst>
              <a:gd name="adj1" fmla="val -56386"/>
              <a:gd name="adj2" fmla="val 26417"/>
              <a:gd name="adj3" fmla="val 16667"/>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23000"/>
              </a:lnSpc>
              <a:spcBef>
                <a:spcPts val="600"/>
              </a:spcBef>
              <a:spcAft>
                <a:spcPts val="600"/>
              </a:spcAft>
            </a:pPr>
            <a:r>
              <a:rPr lang="en-US" sz="2000" b="1">
                <a:solidFill>
                  <a:srgbClr val="002060"/>
                </a:solidFill>
                <a:latin typeface="Calibri" panose="020F0502020204030204" pitchFamily="34" charset="0"/>
                <a:cs typeface="Calibri" panose="020F0502020204030204" pitchFamily="34" charset="0"/>
              </a:rPr>
              <a:t>Required</a:t>
            </a:r>
            <a:r>
              <a:rPr lang="en-US" sz="2000">
                <a:solidFill>
                  <a:srgbClr val="002060"/>
                </a:solidFill>
                <a:latin typeface="Calibri" panose="020F0502020204030204" pitchFamily="34" charset="0"/>
                <a:cs typeface="Calibri" panose="020F0502020204030204" pitchFamily="34" charset="0"/>
              </a:rPr>
              <a:t> </a:t>
            </a:r>
            <a:r>
              <a:rPr lang="en-US" sz="2000" b="1">
                <a:solidFill>
                  <a:srgbClr val="002060"/>
                </a:solidFill>
                <a:latin typeface="Calibri" panose="020F0502020204030204" pitchFamily="34" charset="0"/>
                <a:cs typeface="Calibri" panose="020F0502020204030204" pitchFamily="34" charset="0"/>
              </a:rPr>
              <a:t>Action</a:t>
            </a:r>
            <a:r>
              <a:rPr lang="en-US" sz="2000">
                <a:solidFill>
                  <a:srgbClr val="002060"/>
                </a:solidFill>
                <a:latin typeface="Calibri" panose="020F0502020204030204" pitchFamily="34" charset="0"/>
                <a:cs typeface="Calibri" panose="020F0502020204030204" pitchFamily="34" charset="0"/>
              </a:rPr>
              <a:t>: Targets for each goal must be set. (Note that progress monitoring does not need to be complete during this initial submission of the plan.)</a:t>
            </a:r>
          </a:p>
        </p:txBody>
      </p:sp>
      <p:sp>
        <p:nvSpPr>
          <p:cNvPr id="3" name="Speech Bubble: Rectangle with Corners Rounded 2">
            <a:extLst>
              <a:ext uri="{FF2B5EF4-FFF2-40B4-BE49-F238E27FC236}">
                <a16:creationId xmlns:a16="http://schemas.microsoft.com/office/drawing/2014/main" id="{F1035994-9FA0-7E69-EE4B-52E7DE9F7288}"/>
              </a:ext>
            </a:extLst>
          </p:cNvPr>
          <p:cNvSpPr/>
          <p:nvPr/>
        </p:nvSpPr>
        <p:spPr>
          <a:xfrm>
            <a:off x="8600071" y="3695580"/>
            <a:ext cx="2851194" cy="2286000"/>
          </a:xfrm>
          <a:prstGeom prst="wedgeRoundRectCallout">
            <a:avLst>
              <a:gd name="adj1" fmla="val -60796"/>
              <a:gd name="adj2" fmla="val 20555"/>
              <a:gd name="adj3" fmla="val 16667"/>
            </a:avLst>
          </a:prstGeom>
          <a:solidFill>
            <a:srgbClr val="CCFFCC"/>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23000"/>
              </a:lnSpc>
              <a:spcBef>
                <a:spcPts val="600"/>
              </a:spcBef>
              <a:spcAft>
                <a:spcPts val="600"/>
              </a:spcAft>
            </a:pPr>
            <a:r>
              <a:rPr lang="en-US" sz="2000" b="1">
                <a:solidFill>
                  <a:srgbClr val="002060"/>
                </a:solidFill>
                <a:latin typeface="Calibri" panose="020F0502020204030204" pitchFamily="34" charset="0"/>
                <a:cs typeface="Calibri" panose="020F0502020204030204" pitchFamily="34" charset="0"/>
              </a:rPr>
              <a:t>Positive</a:t>
            </a:r>
            <a:r>
              <a:rPr lang="en-US" sz="2000">
                <a:solidFill>
                  <a:srgbClr val="002060"/>
                </a:solidFill>
                <a:latin typeface="Calibri" panose="020F0502020204030204" pitchFamily="34" charset="0"/>
                <a:cs typeface="Calibri" panose="020F0502020204030204" pitchFamily="34" charset="0"/>
              </a:rPr>
              <a:t> </a:t>
            </a:r>
            <a:r>
              <a:rPr lang="en-US" sz="2000" b="1">
                <a:solidFill>
                  <a:srgbClr val="002060"/>
                </a:solidFill>
                <a:latin typeface="Calibri" panose="020F0502020204030204" pitchFamily="34" charset="0"/>
                <a:cs typeface="Calibri" panose="020F0502020204030204" pitchFamily="34" charset="0"/>
              </a:rPr>
              <a:t>Note</a:t>
            </a:r>
            <a:r>
              <a:rPr lang="en-US" sz="2000">
                <a:solidFill>
                  <a:srgbClr val="002060"/>
                </a:solidFill>
                <a:latin typeface="Calibri" panose="020F0502020204030204" pitchFamily="34" charset="0"/>
                <a:cs typeface="Calibri" panose="020F0502020204030204" pitchFamily="34" charset="0"/>
              </a:rPr>
              <a:t>: The plan includes how progress will be monitored throughout the year.</a:t>
            </a:r>
            <a:endParaRPr lang="en-US" sz="2400">
              <a:latin typeface="Calibri" panose="020F0502020204030204" pitchFamily="34" charset="0"/>
              <a:cs typeface="Calibri" panose="020F0502020204030204" pitchFamily="34" charset="0"/>
            </a:endParaRPr>
          </a:p>
        </p:txBody>
      </p:sp>
      <p:sp>
        <p:nvSpPr>
          <p:cNvPr id="6" name="Footer Placeholder 3">
            <a:extLst>
              <a:ext uri="{FF2B5EF4-FFF2-40B4-BE49-F238E27FC236}">
                <a16:creationId xmlns:a16="http://schemas.microsoft.com/office/drawing/2014/main" id="{F75B7B9E-C3E0-4AF1-54DA-FAC7CF68349D}"/>
              </a:ext>
            </a:extLst>
          </p:cNvPr>
          <p:cNvSpPr>
            <a:spLocks noGrp="1"/>
          </p:cNvSpPr>
          <p:nvPr>
            <p:ph type="ftr" sz="quarter" idx="11"/>
          </p:nvPr>
        </p:nvSpPr>
        <p:spPr>
          <a:xfrm>
            <a:off x="526736" y="6157274"/>
            <a:ext cx="7741840" cy="365125"/>
          </a:xfrm>
        </p:spPr>
        <p:txBody>
          <a:bodyPr/>
          <a:lstStyle/>
          <a:p>
            <a:r>
              <a:rPr lang="en-US"/>
              <a:t>School Improvement Plan Review &amp; Feedback Tool</a:t>
            </a:r>
          </a:p>
        </p:txBody>
      </p:sp>
    </p:spTree>
    <p:extLst>
      <p:ext uri="{BB962C8B-B14F-4D97-AF65-F5344CB8AC3E}">
        <p14:creationId xmlns:p14="http://schemas.microsoft.com/office/powerpoint/2010/main" val="15476226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252603AC-053D-779E-AD3A-ADE8F7D6256E}"/>
              </a:ext>
            </a:extLst>
          </p:cNvPr>
          <p:cNvPicPr>
            <a:picLocks noChangeAspect="1"/>
          </p:cNvPicPr>
          <p:nvPr/>
        </p:nvPicPr>
        <p:blipFill rotWithShape="1">
          <a:blip r:embed="rId2">
            <a:extLst>
              <a:ext uri="{28A0092B-C50C-407E-A947-70E740481C1C}">
                <a14:useLocalDpi xmlns:a14="http://schemas.microsoft.com/office/drawing/2010/main" val="0"/>
              </a:ext>
            </a:extLst>
          </a:blip>
          <a:srcRect l="19535" t="19766" r="20276" b="23046"/>
          <a:stretch/>
        </p:blipFill>
        <p:spPr>
          <a:xfrm>
            <a:off x="1765000" y="1482504"/>
            <a:ext cx="8541974" cy="4529831"/>
          </a:xfrm>
          <a:prstGeom prst="rect">
            <a:avLst/>
          </a:prstGeom>
        </p:spPr>
      </p:pic>
      <p:grpSp>
        <p:nvGrpSpPr>
          <p:cNvPr id="2" name="Group 1">
            <a:extLst>
              <a:ext uri="{FF2B5EF4-FFF2-40B4-BE49-F238E27FC236}">
                <a16:creationId xmlns:a16="http://schemas.microsoft.com/office/drawing/2014/main" id="{88A7BE1F-8822-4615-89B4-2789169AA9E1}"/>
              </a:ext>
            </a:extLst>
          </p:cNvPr>
          <p:cNvGrpSpPr/>
          <p:nvPr/>
        </p:nvGrpSpPr>
        <p:grpSpPr>
          <a:xfrm>
            <a:off x="304801" y="6126480"/>
            <a:ext cx="11582400" cy="426715"/>
            <a:chOff x="304801" y="6126480"/>
            <a:chExt cx="11582400" cy="426715"/>
          </a:xfrm>
        </p:grpSpPr>
        <p:sp>
          <p:nvSpPr>
            <p:cNvPr id="11" name="Rectangle 10">
              <a:extLst>
                <a:ext uri="{FF2B5EF4-FFF2-40B4-BE49-F238E27FC236}">
                  <a16:creationId xmlns:a16="http://schemas.microsoft.com/office/drawing/2014/main" id="{7C34D804-243C-4805-80F4-D3F5B6D6CE0A}"/>
                </a:ext>
              </a:extLst>
            </p:cNvPr>
            <p:cNvSpPr/>
            <p:nvPr/>
          </p:nvSpPr>
          <p:spPr>
            <a:xfrm>
              <a:off x="304801" y="6126480"/>
              <a:ext cx="11582400" cy="426715"/>
            </a:xfrm>
            <a:prstGeom prst="rect">
              <a:avLst/>
            </a:prstGeom>
            <a:solidFill>
              <a:srgbClr val="1A4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Graphic 11">
              <a:extLst>
                <a:ext uri="{FF2B5EF4-FFF2-40B4-BE49-F238E27FC236}">
                  <a16:creationId xmlns:a16="http://schemas.microsoft.com/office/drawing/2014/main" id="{EC781BA7-DF7A-4171-BF3E-B244D3B0303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818536" y="6181797"/>
              <a:ext cx="744012" cy="316080"/>
            </a:xfrm>
            <a:prstGeom prst="rect">
              <a:avLst/>
            </a:prstGeom>
          </p:spPr>
        </p:pic>
        <p:cxnSp>
          <p:nvCxnSpPr>
            <p:cNvPr id="13" name="Straight Connector 12">
              <a:extLst>
                <a:ext uri="{FF2B5EF4-FFF2-40B4-BE49-F238E27FC236}">
                  <a16:creationId xmlns:a16="http://schemas.microsoft.com/office/drawing/2014/main" id="{ED7BD7C3-BD1E-4223-8112-3D76F8521ACA}"/>
                </a:ext>
              </a:extLst>
            </p:cNvPr>
            <p:cNvCxnSpPr>
              <a:cxnSpLocks/>
            </p:cNvCxnSpPr>
            <p:nvPr/>
          </p:nvCxnSpPr>
          <p:spPr>
            <a:xfrm>
              <a:off x="10490857"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EDF5C94-EFF4-4D8E-83CF-1A73A309D02E}"/>
                </a:ext>
              </a:extLst>
            </p:cNvPr>
            <p:cNvCxnSpPr>
              <a:cxnSpLocks/>
            </p:cNvCxnSpPr>
            <p:nvPr/>
          </p:nvCxnSpPr>
          <p:spPr>
            <a:xfrm>
              <a:off x="9523015"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grpSp>
      <p:sp>
        <p:nvSpPr>
          <p:cNvPr id="8" name="Title 7">
            <a:extLst>
              <a:ext uri="{FF2B5EF4-FFF2-40B4-BE49-F238E27FC236}">
                <a16:creationId xmlns:a16="http://schemas.microsoft.com/office/drawing/2014/main" id="{BABA13DF-E3D6-4341-8CF1-5607D7194DE3}"/>
              </a:ext>
            </a:extLst>
          </p:cNvPr>
          <p:cNvSpPr>
            <a:spLocks noGrp="1"/>
          </p:cNvSpPr>
          <p:nvPr>
            <p:ph type="title"/>
          </p:nvPr>
        </p:nvSpPr>
        <p:spPr/>
        <p:txBody>
          <a:bodyPr>
            <a:noAutofit/>
          </a:bodyPr>
          <a:lstStyle/>
          <a:p>
            <a:r>
              <a:rPr lang="en-US" sz="3200" b="1">
                <a:solidFill>
                  <a:srgbClr val="002060"/>
                </a:solidFill>
                <a:latin typeface="Calibri"/>
                <a:ea typeface="Calibri"/>
                <a:cs typeface="Calibri"/>
              </a:rPr>
              <a:t>PRACTICE 4 Understanding Progress Monitoring Targets</a:t>
            </a:r>
          </a:p>
        </p:txBody>
      </p:sp>
      <p:sp>
        <p:nvSpPr>
          <p:cNvPr id="5" name="Slide Number Placeholder 4">
            <a:extLst>
              <a:ext uri="{FF2B5EF4-FFF2-40B4-BE49-F238E27FC236}">
                <a16:creationId xmlns:a16="http://schemas.microsoft.com/office/drawing/2014/main" id="{8C4157A3-4FB2-460F-9903-BC19B234C2AB}"/>
              </a:ext>
            </a:extLst>
          </p:cNvPr>
          <p:cNvSpPr>
            <a:spLocks noGrp="1"/>
          </p:cNvSpPr>
          <p:nvPr>
            <p:ph type="sldNum" sz="quarter" idx="12"/>
          </p:nvPr>
        </p:nvSpPr>
        <p:spPr/>
        <p:txBody>
          <a:bodyPr/>
          <a:lstStyle/>
          <a:p>
            <a:fld id="{F477D24C-55BC-4150-BC77-7526DE4131D6}" type="slidenum">
              <a:rPr lang="en-US" smtClean="0"/>
              <a:t>34</a:t>
            </a:fld>
            <a:endParaRPr lang="en-US"/>
          </a:p>
        </p:txBody>
      </p:sp>
      <p:sp>
        <p:nvSpPr>
          <p:cNvPr id="9" name="Text Placeholder 8">
            <a:extLst>
              <a:ext uri="{FF2B5EF4-FFF2-40B4-BE49-F238E27FC236}">
                <a16:creationId xmlns:a16="http://schemas.microsoft.com/office/drawing/2014/main" id="{D68A2120-DC13-4050-86B6-39E985DE27E5}"/>
              </a:ext>
            </a:extLst>
          </p:cNvPr>
          <p:cNvSpPr>
            <a:spLocks noGrp="1"/>
          </p:cNvSpPr>
          <p:nvPr>
            <p:ph type="body" sz="quarter" idx="13"/>
          </p:nvPr>
        </p:nvSpPr>
        <p:spPr>
          <a:xfrm>
            <a:off x="234006" y="876627"/>
            <a:ext cx="11582400" cy="850392"/>
          </a:xfrm>
        </p:spPr>
        <p:txBody>
          <a:bodyPr vert="horz" lIns="91440" tIns="45720" rIns="91440" bIns="45720" rtlCol="0" anchor="t">
            <a:noAutofit/>
          </a:bodyPr>
          <a:lstStyle/>
          <a:p>
            <a:r>
              <a:rPr lang="en-US" sz="2400" b="1">
                <a:solidFill>
                  <a:srgbClr val="002060"/>
                </a:solidFill>
                <a:latin typeface="Calibri"/>
                <a:ea typeface="Calibri"/>
                <a:cs typeface="Calibri"/>
              </a:rPr>
              <a:t>Progress Monitoring Targets &amp; Annual Action Planning </a:t>
            </a:r>
            <a:endParaRPr lang="en-US" sz="2400" b="1">
              <a:solidFill>
                <a:srgbClr val="002060"/>
              </a:solidFill>
              <a:latin typeface="Calibri" panose="020F0502020204030204" pitchFamily="34" charset="0"/>
              <a:ea typeface="Calibri"/>
              <a:cs typeface="Calibri" panose="020F0502020204030204" pitchFamily="34" charset="0"/>
            </a:endParaRPr>
          </a:p>
        </p:txBody>
      </p:sp>
      <p:sp>
        <p:nvSpPr>
          <p:cNvPr id="6" name="Footer Placeholder 3">
            <a:extLst>
              <a:ext uri="{FF2B5EF4-FFF2-40B4-BE49-F238E27FC236}">
                <a16:creationId xmlns:a16="http://schemas.microsoft.com/office/drawing/2014/main" id="{F75B7B9E-C3E0-4AF1-54DA-FAC7CF68349D}"/>
              </a:ext>
            </a:extLst>
          </p:cNvPr>
          <p:cNvSpPr>
            <a:spLocks noGrp="1"/>
          </p:cNvSpPr>
          <p:nvPr>
            <p:ph type="ftr" sz="quarter" idx="11"/>
          </p:nvPr>
        </p:nvSpPr>
        <p:spPr>
          <a:xfrm>
            <a:off x="526736" y="6157274"/>
            <a:ext cx="7741840" cy="365125"/>
          </a:xfrm>
        </p:spPr>
        <p:txBody>
          <a:bodyPr/>
          <a:lstStyle/>
          <a:p>
            <a:r>
              <a:rPr lang="en-US"/>
              <a:t>School Improvement Plan Review &amp; Feedback Tool</a:t>
            </a:r>
          </a:p>
        </p:txBody>
      </p:sp>
      <p:sp>
        <p:nvSpPr>
          <p:cNvPr id="7" name="Text Placeholder 14">
            <a:extLst>
              <a:ext uri="{FF2B5EF4-FFF2-40B4-BE49-F238E27FC236}">
                <a16:creationId xmlns:a16="http://schemas.microsoft.com/office/drawing/2014/main" id="{68A557EC-7A8D-08E1-3D5D-90019B9E985F}"/>
              </a:ext>
            </a:extLst>
          </p:cNvPr>
          <p:cNvSpPr txBox="1">
            <a:spLocks/>
          </p:cNvSpPr>
          <p:nvPr/>
        </p:nvSpPr>
        <p:spPr>
          <a:xfrm>
            <a:off x="1651110" y="1368359"/>
            <a:ext cx="9801984" cy="4529831"/>
          </a:xfrm>
          <a:prstGeom prst="rect">
            <a:avLst/>
          </a:prstGeom>
          <a:solidFill>
            <a:schemeClr val="accent3">
              <a:lumMod val="20000"/>
              <a:lumOff val="80000"/>
            </a:schemeClr>
          </a:solidFill>
        </p:spPr>
        <p:txBody>
          <a:bodyPr vert="horz" lIns="91440" tIns="45720" rIns="91440" bIns="45720" rtlCol="0" anchor="t">
            <a:noAutofit/>
          </a:bodyPr>
          <a:lstStyle>
            <a:lvl1pPr marL="228600" indent="-228600" algn="l" defTabSz="914400" rtl="0" eaLnBrk="1" latinLnBrk="0" hangingPunct="1">
              <a:lnSpc>
                <a:spcPct val="123000"/>
              </a:lnSpc>
              <a:spcBef>
                <a:spcPts val="600"/>
              </a:spcBef>
              <a:spcAft>
                <a:spcPts val="600"/>
              </a:spcAft>
              <a:buClr>
                <a:schemeClr val="accent1"/>
              </a:buClr>
              <a:buFont typeface="Arial" panose="020B0604020202020204" pitchFamily="34" charset="0"/>
              <a:buChar char="•"/>
              <a:defRPr sz="1600" kern="1200">
                <a:solidFill>
                  <a:schemeClr val="accent6"/>
                </a:solidFill>
                <a:latin typeface="+mn-lt"/>
                <a:ea typeface="+mn-ea"/>
                <a:cs typeface="+mn-cs"/>
              </a:defRPr>
            </a:lvl1pPr>
            <a:lvl2pPr marL="685800" indent="-228600" algn="l" defTabSz="914400" rtl="0" eaLnBrk="1" latinLnBrk="0" hangingPunct="1">
              <a:lnSpc>
                <a:spcPct val="123000"/>
              </a:lnSpc>
              <a:spcBef>
                <a:spcPts val="600"/>
              </a:spcBef>
              <a:spcAft>
                <a:spcPts val="600"/>
              </a:spcAft>
              <a:buClr>
                <a:schemeClr val="accent1"/>
              </a:buClr>
              <a:buFont typeface="Arial" panose="020B0604020202020204" pitchFamily="34" charset="0"/>
              <a:buChar char="•"/>
              <a:defRPr sz="1600" kern="1200">
                <a:solidFill>
                  <a:schemeClr val="accent6"/>
                </a:solidFill>
                <a:latin typeface="+mn-lt"/>
                <a:ea typeface="+mn-ea"/>
                <a:cs typeface="+mn-cs"/>
              </a:defRPr>
            </a:lvl2pPr>
            <a:lvl3pPr marL="1143000" indent="-228600" algn="l" defTabSz="914400" rtl="0" eaLnBrk="1" latinLnBrk="0" hangingPunct="1">
              <a:lnSpc>
                <a:spcPct val="123000"/>
              </a:lnSpc>
              <a:spcBef>
                <a:spcPts val="600"/>
              </a:spcBef>
              <a:spcAft>
                <a:spcPts val="600"/>
              </a:spcAft>
              <a:buClr>
                <a:schemeClr val="accent1"/>
              </a:buClr>
              <a:buFont typeface="Arial" panose="020B0604020202020204" pitchFamily="34" charset="0"/>
              <a:buChar char="•"/>
              <a:defRPr sz="1600" kern="1200">
                <a:solidFill>
                  <a:schemeClr val="accent6"/>
                </a:solidFill>
                <a:latin typeface="+mn-lt"/>
                <a:ea typeface="+mn-ea"/>
                <a:cs typeface="+mn-cs"/>
              </a:defRPr>
            </a:lvl3pPr>
            <a:lvl4pPr marL="1600200" indent="-228600" algn="l" defTabSz="914400" rtl="0" eaLnBrk="1" latinLnBrk="0" hangingPunct="1">
              <a:lnSpc>
                <a:spcPct val="123000"/>
              </a:lnSpc>
              <a:spcBef>
                <a:spcPts val="600"/>
              </a:spcBef>
              <a:spcAft>
                <a:spcPts val="600"/>
              </a:spcAft>
              <a:buClr>
                <a:schemeClr val="accent1"/>
              </a:buClr>
              <a:buFont typeface="Arial" panose="020B0604020202020204" pitchFamily="34" charset="0"/>
              <a:buChar char="•"/>
              <a:defRPr sz="1600" kern="1200">
                <a:solidFill>
                  <a:schemeClr val="accent6"/>
                </a:solidFill>
                <a:latin typeface="+mn-lt"/>
                <a:ea typeface="+mn-ea"/>
                <a:cs typeface="+mn-cs"/>
              </a:defRPr>
            </a:lvl4pPr>
            <a:lvl5pPr marL="2057400" indent="-228600" algn="l" defTabSz="914400" rtl="0" eaLnBrk="1" latinLnBrk="0" hangingPunct="1">
              <a:lnSpc>
                <a:spcPct val="123000"/>
              </a:lnSpc>
              <a:spcBef>
                <a:spcPts val="600"/>
              </a:spcBef>
              <a:spcAft>
                <a:spcPts val="600"/>
              </a:spcAft>
              <a:buClr>
                <a:schemeClr val="accent1"/>
              </a:buClr>
              <a:buFont typeface="Arial" panose="020B0604020202020204" pitchFamily="34" charset="0"/>
              <a:buChar char="•"/>
              <a:defRPr sz="16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a:solidFill>
                  <a:srgbClr val="002060"/>
                </a:solidFill>
                <a:latin typeface="Calibri"/>
                <a:ea typeface="Calibri"/>
                <a:cs typeface="Calibri"/>
              </a:rPr>
              <a:t>Directions:</a:t>
            </a:r>
          </a:p>
          <a:p>
            <a:pPr marL="342900" indent="-342900">
              <a:buFont typeface="Arial" panose="020B0604020202020204" pitchFamily="34" charset="0"/>
              <a:buAutoNum type="arabicParenR"/>
            </a:pPr>
            <a:r>
              <a:rPr lang="en-US" sz="2400">
                <a:solidFill>
                  <a:srgbClr val="002060"/>
                </a:solidFill>
                <a:latin typeface="Calibri"/>
                <a:ea typeface="Calibri"/>
                <a:cs typeface="Calibri"/>
              </a:rPr>
              <a:t>Read the sample goal used earlier: </a:t>
            </a:r>
            <a:r>
              <a:rPr lang="en-US" sz="2400" b="1">
                <a:solidFill>
                  <a:schemeClr val="accent2"/>
                </a:solidFill>
                <a:latin typeface="Calibri"/>
                <a:ea typeface="Calibri"/>
                <a:cs typeface="Calibri"/>
                <a:sym typeface="Calibri"/>
              </a:rPr>
              <a:t>By the end of School Year 24-25, the percentage of students meeting or exceeding expectations on ELA State Assessments will increase from 29.8% to 33%.</a:t>
            </a:r>
          </a:p>
          <a:p>
            <a:pPr marL="342900" indent="-342900">
              <a:buAutoNum type="arabicParenR"/>
            </a:pPr>
            <a:r>
              <a:rPr lang="en-US" sz="2400">
                <a:solidFill>
                  <a:srgbClr val="002060"/>
                </a:solidFill>
                <a:latin typeface="Calibri"/>
                <a:ea typeface="Calibri"/>
                <a:cs typeface="Calibri"/>
              </a:rPr>
              <a:t>Identify what type of progress monitoring / performance benchmark targets could be used to monitor an ELA goal in your school.</a:t>
            </a:r>
          </a:p>
        </p:txBody>
      </p:sp>
      <p:sp>
        <p:nvSpPr>
          <p:cNvPr id="10" name="Rectangle 9">
            <a:extLst>
              <a:ext uri="{FF2B5EF4-FFF2-40B4-BE49-F238E27FC236}">
                <a16:creationId xmlns:a16="http://schemas.microsoft.com/office/drawing/2014/main" id="{5A285D2D-EA06-DC33-2FB6-70D77EFF1664}"/>
              </a:ext>
            </a:extLst>
          </p:cNvPr>
          <p:cNvSpPr/>
          <p:nvPr/>
        </p:nvSpPr>
        <p:spPr>
          <a:xfrm>
            <a:off x="2084910" y="4533473"/>
            <a:ext cx="8541974" cy="1091150"/>
          </a:xfrm>
          <a:prstGeom prst="rect">
            <a:avLst/>
          </a:prstGeom>
          <a:solidFill>
            <a:srgbClr val="CCFFCC"/>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2000">
                <a:ln>
                  <a:solidFill>
                    <a:srgbClr val="002060"/>
                  </a:solidFill>
                </a:ln>
                <a:solidFill>
                  <a:schemeClr val="tx1"/>
                </a:solidFill>
                <a:latin typeface="Abadi" panose="020B0604020104020204" pitchFamily="34" charset="0"/>
                <a:cs typeface="Calibri" panose="020F0502020204030204" pitchFamily="34" charset="0"/>
              </a:rPr>
              <a:t>If a school has set a goal using state assessment results, then the school can use local screening / benchmarking systems to progress monitor the goals. </a:t>
            </a:r>
            <a:endParaRPr lang="en-US" sz="1600">
              <a:ln>
                <a:solidFill>
                  <a:srgbClr val="002060"/>
                </a:solidFill>
              </a:ln>
              <a:solidFill>
                <a:schemeClr val="tx1"/>
              </a:solidFill>
              <a:latin typeface="Abadi" panose="020B0604020104020204" pitchFamily="34" charset="0"/>
              <a:cs typeface="Calibri" panose="020F0502020204030204" pitchFamily="34" charset="0"/>
            </a:endParaRPr>
          </a:p>
        </p:txBody>
      </p:sp>
      <p:pic>
        <p:nvPicPr>
          <p:cNvPr id="15" name="Graphic 14" descr="Questions with solid fill">
            <a:extLst>
              <a:ext uri="{FF2B5EF4-FFF2-40B4-BE49-F238E27FC236}">
                <a16:creationId xmlns:a16="http://schemas.microsoft.com/office/drawing/2014/main" id="{BB4B946D-B93E-2BAF-EBA0-0041ECCF206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147323" y="65748"/>
            <a:ext cx="1044677" cy="1044677"/>
          </a:xfrm>
          <a:prstGeom prst="rect">
            <a:avLst/>
          </a:prstGeom>
        </p:spPr>
      </p:pic>
    </p:spTree>
    <p:extLst>
      <p:ext uri="{BB962C8B-B14F-4D97-AF65-F5344CB8AC3E}">
        <p14:creationId xmlns:p14="http://schemas.microsoft.com/office/powerpoint/2010/main" val="3232599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05C609F6-1B2D-ECA1-DFC8-5372F6EA90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482" y="1495108"/>
            <a:ext cx="10285752" cy="3867783"/>
          </a:xfrm>
          <a:prstGeom prst="rect">
            <a:avLst/>
          </a:prstGeom>
        </p:spPr>
      </p:pic>
      <p:sp>
        <p:nvSpPr>
          <p:cNvPr id="8" name="Title 7">
            <a:extLst>
              <a:ext uri="{FF2B5EF4-FFF2-40B4-BE49-F238E27FC236}">
                <a16:creationId xmlns:a16="http://schemas.microsoft.com/office/drawing/2014/main" id="{BABA13DF-E3D6-4341-8CF1-5607D7194DE3}"/>
              </a:ext>
            </a:extLst>
          </p:cNvPr>
          <p:cNvSpPr>
            <a:spLocks noGrp="1"/>
          </p:cNvSpPr>
          <p:nvPr>
            <p:ph type="title"/>
          </p:nvPr>
        </p:nvSpPr>
        <p:spPr/>
        <p:txBody>
          <a:bodyPr>
            <a:noAutofit/>
          </a:bodyPr>
          <a:lstStyle/>
          <a:p>
            <a:r>
              <a:rPr lang="en-US" sz="3200" b="1">
                <a:solidFill>
                  <a:srgbClr val="002060"/>
                </a:solidFill>
                <a:latin typeface="Calibri" panose="020F0502020204030204" pitchFamily="34" charset="0"/>
                <a:cs typeface="Calibri" panose="020F0502020204030204" pitchFamily="34" charset="0"/>
              </a:rPr>
              <a:t>Providing Actionable Feedback</a:t>
            </a:r>
          </a:p>
        </p:txBody>
      </p:sp>
      <p:sp>
        <p:nvSpPr>
          <p:cNvPr id="5" name="Slide Number Placeholder 4">
            <a:extLst>
              <a:ext uri="{FF2B5EF4-FFF2-40B4-BE49-F238E27FC236}">
                <a16:creationId xmlns:a16="http://schemas.microsoft.com/office/drawing/2014/main" id="{8C4157A3-4FB2-460F-9903-BC19B234C2AB}"/>
              </a:ext>
            </a:extLst>
          </p:cNvPr>
          <p:cNvSpPr>
            <a:spLocks noGrp="1"/>
          </p:cNvSpPr>
          <p:nvPr>
            <p:ph type="sldNum" sz="quarter" idx="12"/>
          </p:nvPr>
        </p:nvSpPr>
        <p:spPr/>
        <p:txBody>
          <a:bodyPr/>
          <a:lstStyle/>
          <a:p>
            <a:fld id="{F477D24C-55BC-4150-BC77-7526DE4131D6}" type="slidenum">
              <a:rPr lang="en-US" smtClean="0"/>
              <a:t>35</a:t>
            </a:fld>
            <a:endParaRPr lang="en-US"/>
          </a:p>
        </p:txBody>
      </p:sp>
      <p:sp>
        <p:nvSpPr>
          <p:cNvPr id="9" name="Text Placeholder 8">
            <a:extLst>
              <a:ext uri="{FF2B5EF4-FFF2-40B4-BE49-F238E27FC236}">
                <a16:creationId xmlns:a16="http://schemas.microsoft.com/office/drawing/2014/main" id="{D68A2120-DC13-4050-86B6-39E985DE27E5}"/>
              </a:ext>
            </a:extLst>
          </p:cNvPr>
          <p:cNvSpPr>
            <a:spLocks noGrp="1"/>
          </p:cNvSpPr>
          <p:nvPr>
            <p:ph type="body" sz="quarter" idx="13"/>
          </p:nvPr>
        </p:nvSpPr>
        <p:spPr/>
        <p:txBody>
          <a:bodyPr vert="horz" lIns="91440" tIns="45720" rIns="91440" bIns="45720" rtlCol="0" anchor="t">
            <a:noAutofit/>
          </a:bodyPr>
          <a:lstStyle/>
          <a:p>
            <a:r>
              <a:rPr lang="en-US" sz="2400" b="1">
                <a:solidFill>
                  <a:srgbClr val="002060"/>
                </a:solidFill>
                <a:latin typeface="Calibri"/>
                <a:ea typeface="Calibri"/>
                <a:cs typeface="Calibri"/>
              </a:rPr>
              <a:t>Initiatives</a:t>
            </a:r>
          </a:p>
        </p:txBody>
      </p:sp>
      <p:sp>
        <p:nvSpPr>
          <p:cNvPr id="18" name="Speech Bubble: Rectangle with Corners Rounded 17">
            <a:extLst>
              <a:ext uri="{FF2B5EF4-FFF2-40B4-BE49-F238E27FC236}">
                <a16:creationId xmlns:a16="http://schemas.microsoft.com/office/drawing/2014/main" id="{9847AA00-8F02-2866-2A12-7E2CC3343DC4}"/>
              </a:ext>
            </a:extLst>
          </p:cNvPr>
          <p:cNvSpPr/>
          <p:nvPr/>
        </p:nvSpPr>
        <p:spPr>
          <a:xfrm>
            <a:off x="5925452" y="5184684"/>
            <a:ext cx="5226558" cy="859113"/>
          </a:xfrm>
          <a:prstGeom prst="wedgeRoundRectCallout">
            <a:avLst>
              <a:gd name="adj1" fmla="val 8029"/>
              <a:gd name="adj2" fmla="val -75592"/>
              <a:gd name="adj3" fmla="val 16667"/>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23000"/>
              </a:lnSpc>
              <a:spcBef>
                <a:spcPts val="600"/>
              </a:spcBef>
              <a:spcAft>
                <a:spcPts val="600"/>
              </a:spcAft>
            </a:pPr>
            <a:r>
              <a:rPr lang="en-US" sz="2000" b="1">
                <a:solidFill>
                  <a:srgbClr val="002060"/>
                </a:solidFill>
                <a:latin typeface="Calibri" panose="020F0502020204030204" pitchFamily="34" charset="0"/>
                <a:cs typeface="Calibri" panose="020F0502020204030204" pitchFamily="34" charset="0"/>
              </a:rPr>
              <a:t>Required Action</a:t>
            </a:r>
            <a:r>
              <a:rPr lang="en-US" sz="2000">
                <a:solidFill>
                  <a:srgbClr val="002060"/>
                </a:solidFill>
                <a:latin typeface="Calibri" panose="020F0502020204030204" pitchFamily="34" charset="0"/>
                <a:cs typeface="Calibri" panose="020F0502020204030204" pitchFamily="34" charset="0"/>
              </a:rPr>
              <a:t>: A budget item must be included with the funding source identified.  </a:t>
            </a:r>
          </a:p>
        </p:txBody>
      </p:sp>
      <p:sp>
        <p:nvSpPr>
          <p:cNvPr id="15" name="Speech Bubble: Rectangle with Corners Rounded 14">
            <a:extLst>
              <a:ext uri="{FF2B5EF4-FFF2-40B4-BE49-F238E27FC236}">
                <a16:creationId xmlns:a16="http://schemas.microsoft.com/office/drawing/2014/main" id="{DA5028BB-6D33-E538-4B94-6CB1244DC6E0}"/>
              </a:ext>
            </a:extLst>
          </p:cNvPr>
          <p:cNvSpPr/>
          <p:nvPr/>
        </p:nvSpPr>
        <p:spPr>
          <a:xfrm>
            <a:off x="2190308" y="874588"/>
            <a:ext cx="4897362" cy="1199021"/>
          </a:xfrm>
          <a:prstGeom prst="wedgeRoundRectCallout">
            <a:avLst>
              <a:gd name="adj1" fmla="val 18942"/>
              <a:gd name="adj2" fmla="val 79830"/>
              <a:gd name="adj3" fmla="val 16667"/>
            </a:avLst>
          </a:prstGeom>
          <a:solidFill>
            <a:srgbClr val="CCFFCC"/>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23000"/>
              </a:lnSpc>
              <a:spcBef>
                <a:spcPts val="600"/>
              </a:spcBef>
              <a:spcAft>
                <a:spcPts val="600"/>
              </a:spcAft>
            </a:pPr>
            <a:r>
              <a:rPr lang="en-US" sz="2000" b="1">
                <a:solidFill>
                  <a:srgbClr val="002060"/>
                </a:solidFill>
                <a:latin typeface="Calibri" panose="020F0502020204030204" pitchFamily="34" charset="0"/>
                <a:cs typeface="Calibri" panose="020F0502020204030204" pitchFamily="34" charset="0"/>
              </a:rPr>
              <a:t>Positive</a:t>
            </a:r>
            <a:r>
              <a:rPr lang="en-US" sz="2000">
                <a:solidFill>
                  <a:srgbClr val="002060"/>
                </a:solidFill>
                <a:latin typeface="Calibri" panose="020F0502020204030204" pitchFamily="34" charset="0"/>
                <a:cs typeface="Calibri" panose="020F0502020204030204" pitchFamily="34" charset="0"/>
              </a:rPr>
              <a:t> </a:t>
            </a:r>
            <a:r>
              <a:rPr lang="en-US" sz="2000" b="1">
                <a:solidFill>
                  <a:srgbClr val="002060"/>
                </a:solidFill>
                <a:latin typeface="Calibri" panose="020F0502020204030204" pitchFamily="34" charset="0"/>
                <a:cs typeface="Calibri" panose="020F0502020204030204" pitchFamily="34" charset="0"/>
              </a:rPr>
              <a:t>Note</a:t>
            </a:r>
            <a:r>
              <a:rPr lang="en-US" sz="2000">
                <a:solidFill>
                  <a:srgbClr val="002060"/>
                </a:solidFill>
                <a:latin typeface="Calibri" panose="020F0502020204030204" pitchFamily="34" charset="0"/>
                <a:cs typeface="Calibri" panose="020F0502020204030204" pitchFamily="34" charset="0"/>
              </a:rPr>
              <a:t>: If evidence-based research is included for initiatives, then a positive note should be provided.</a:t>
            </a:r>
          </a:p>
        </p:txBody>
      </p:sp>
      <p:sp>
        <p:nvSpPr>
          <p:cNvPr id="3" name="Speech Bubble: Rectangle with Corners Rounded 2">
            <a:extLst>
              <a:ext uri="{FF2B5EF4-FFF2-40B4-BE49-F238E27FC236}">
                <a16:creationId xmlns:a16="http://schemas.microsoft.com/office/drawing/2014/main" id="{C5A78937-6706-9BF8-7908-C0C86C7E3FE6}"/>
              </a:ext>
            </a:extLst>
          </p:cNvPr>
          <p:cNvSpPr/>
          <p:nvPr/>
        </p:nvSpPr>
        <p:spPr>
          <a:xfrm>
            <a:off x="7394702" y="874588"/>
            <a:ext cx="4576179" cy="1220372"/>
          </a:xfrm>
          <a:prstGeom prst="wedgeRoundRectCallout">
            <a:avLst>
              <a:gd name="adj1" fmla="val -22537"/>
              <a:gd name="adj2" fmla="val 77130"/>
              <a:gd name="adj3" fmla="val 16667"/>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23000"/>
              </a:lnSpc>
              <a:spcBef>
                <a:spcPts val="600"/>
              </a:spcBef>
              <a:spcAft>
                <a:spcPts val="600"/>
              </a:spcAft>
            </a:pPr>
            <a:r>
              <a:rPr lang="en-US" sz="2000" b="1">
                <a:solidFill>
                  <a:srgbClr val="002060"/>
                </a:solidFill>
                <a:latin typeface="Calibri" panose="020F0502020204030204" pitchFamily="34" charset="0"/>
                <a:cs typeface="Calibri" panose="020F0502020204030204" pitchFamily="34" charset="0"/>
              </a:rPr>
              <a:t>Required</a:t>
            </a:r>
            <a:r>
              <a:rPr lang="en-US" sz="2000">
                <a:solidFill>
                  <a:srgbClr val="002060"/>
                </a:solidFill>
                <a:latin typeface="Calibri" panose="020F0502020204030204" pitchFamily="34" charset="0"/>
                <a:cs typeface="Calibri" panose="020F0502020204030204" pitchFamily="34" charset="0"/>
              </a:rPr>
              <a:t> </a:t>
            </a:r>
            <a:r>
              <a:rPr lang="en-US" sz="2000" b="1">
                <a:solidFill>
                  <a:srgbClr val="002060"/>
                </a:solidFill>
                <a:latin typeface="Calibri" panose="020F0502020204030204" pitchFamily="34" charset="0"/>
                <a:cs typeface="Calibri" panose="020F0502020204030204" pitchFamily="34" charset="0"/>
              </a:rPr>
              <a:t>Action</a:t>
            </a:r>
            <a:r>
              <a:rPr lang="en-US" sz="2000">
                <a:solidFill>
                  <a:srgbClr val="002060"/>
                </a:solidFill>
                <a:latin typeface="Calibri" panose="020F0502020204030204" pitchFamily="34" charset="0"/>
                <a:cs typeface="Calibri" panose="020F0502020204030204" pitchFamily="34" charset="0"/>
              </a:rPr>
              <a:t>: Consider if the accomplishment of the initiative will directly impact achievement of the goal.</a:t>
            </a:r>
          </a:p>
        </p:txBody>
      </p:sp>
      <p:sp>
        <p:nvSpPr>
          <p:cNvPr id="6" name="Speech Bubble: Rectangle with Corners Rounded 5">
            <a:extLst>
              <a:ext uri="{FF2B5EF4-FFF2-40B4-BE49-F238E27FC236}">
                <a16:creationId xmlns:a16="http://schemas.microsoft.com/office/drawing/2014/main" id="{D98E8662-887B-8B88-301C-32C324E1A965}"/>
              </a:ext>
            </a:extLst>
          </p:cNvPr>
          <p:cNvSpPr/>
          <p:nvPr/>
        </p:nvSpPr>
        <p:spPr>
          <a:xfrm>
            <a:off x="9568504" y="2546636"/>
            <a:ext cx="2318696" cy="1927839"/>
          </a:xfrm>
          <a:prstGeom prst="wedgeRoundRectCallout">
            <a:avLst>
              <a:gd name="adj1" fmla="val -68910"/>
              <a:gd name="adj2" fmla="val 27749"/>
              <a:gd name="adj3" fmla="val 16667"/>
            </a:avLst>
          </a:prstGeom>
          <a:solidFill>
            <a:schemeClr val="accent4">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23000"/>
              </a:lnSpc>
              <a:spcBef>
                <a:spcPts val="600"/>
              </a:spcBef>
              <a:spcAft>
                <a:spcPts val="600"/>
              </a:spcAft>
            </a:pPr>
            <a:r>
              <a:rPr lang="en-US" sz="2000" b="1">
                <a:solidFill>
                  <a:srgbClr val="002060"/>
                </a:solidFill>
                <a:latin typeface="Calibri" panose="020F0502020204030204" pitchFamily="34" charset="0"/>
                <a:cs typeface="Calibri" panose="020F0502020204030204" pitchFamily="34" charset="0"/>
              </a:rPr>
              <a:t>Recommendation: </a:t>
            </a:r>
            <a:r>
              <a:rPr lang="en-US" sz="2000">
                <a:solidFill>
                  <a:srgbClr val="002060"/>
                </a:solidFill>
                <a:latin typeface="Calibri" panose="020F0502020204030204" pitchFamily="34" charset="0"/>
                <a:cs typeface="Calibri" panose="020F0502020204030204" pitchFamily="34" charset="0"/>
              </a:rPr>
              <a:t>There should be no more than 3-4 initiatives.</a:t>
            </a:r>
          </a:p>
        </p:txBody>
      </p:sp>
      <p:sp>
        <p:nvSpPr>
          <p:cNvPr id="7" name="Speech Bubble: Rectangle with Corners Rounded 6">
            <a:extLst>
              <a:ext uri="{FF2B5EF4-FFF2-40B4-BE49-F238E27FC236}">
                <a16:creationId xmlns:a16="http://schemas.microsoft.com/office/drawing/2014/main" id="{0BAEFD8F-809F-6B1B-9D0D-5E70CDF9592E}"/>
              </a:ext>
            </a:extLst>
          </p:cNvPr>
          <p:cNvSpPr/>
          <p:nvPr/>
        </p:nvSpPr>
        <p:spPr>
          <a:xfrm>
            <a:off x="388482" y="5207380"/>
            <a:ext cx="5142876" cy="813723"/>
          </a:xfrm>
          <a:prstGeom prst="wedgeRoundRectCallout">
            <a:avLst>
              <a:gd name="adj1" fmla="val -9399"/>
              <a:gd name="adj2" fmla="val -95989"/>
              <a:gd name="adj3" fmla="val 16667"/>
            </a:avLst>
          </a:prstGeom>
          <a:solidFill>
            <a:srgbClr val="CCFFCC"/>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23000"/>
              </a:lnSpc>
              <a:spcBef>
                <a:spcPts val="600"/>
              </a:spcBef>
              <a:spcAft>
                <a:spcPts val="600"/>
              </a:spcAft>
            </a:pPr>
            <a:r>
              <a:rPr lang="en-US" b="1">
                <a:solidFill>
                  <a:srgbClr val="002060"/>
                </a:solidFill>
                <a:latin typeface="Calibri" panose="020F0502020204030204" pitchFamily="34" charset="0"/>
                <a:cs typeface="Calibri" panose="020F0502020204030204" pitchFamily="34" charset="0"/>
              </a:rPr>
              <a:t>Positive</a:t>
            </a:r>
            <a:r>
              <a:rPr lang="en-US">
                <a:solidFill>
                  <a:srgbClr val="002060"/>
                </a:solidFill>
                <a:latin typeface="Calibri" panose="020F0502020204030204" pitchFamily="34" charset="0"/>
                <a:cs typeface="Calibri" panose="020F0502020204030204" pitchFamily="34" charset="0"/>
              </a:rPr>
              <a:t> </a:t>
            </a:r>
            <a:r>
              <a:rPr lang="en-US" b="1">
                <a:solidFill>
                  <a:srgbClr val="002060"/>
                </a:solidFill>
                <a:latin typeface="Calibri" panose="020F0502020204030204" pitchFamily="34" charset="0"/>
                <a:cs typeface="Calibri" panose="020F0502020204030204" pitchFamily="34" charset="0"/>
              </a:rPr>
              <a:t>Note</a:t>
            </a:r>
            <a:r>
              <a:rPr lang="en-US">
                <a:solidFill>
                  <a:srgbClr val="002060"/>
                </a:solidFill>
                <a:latin typeface="Calibri" panose="020F0502020204030204" pitchFamily="34" charset="0"/>
                <a:cs typeface="Calibri" panose="020F0502020204030204" pitchFamily="34" charset="0"/>
              </a:rPr>
              <a:t>: If the budget is included as part of the initiative with the funding source and amount.</a:t>
            </a:r>
          </a:p>
        </p:txBody>
      </p:sp>
      <p:sp>
        <p:nvSpPr>
          <p:cNvPr id="16" name="Footer Placeholder 3">
            <a:extLst>
              <a:ext uri="{FF2B5EF4-FFF2-40B4-BE49-F238E27FC236}">
                <a16:creationId xmlns:a16="http://schemas.microsoft.com/office/drawing/2014/main" id="{FD5FB84F-BFB7-FD03-D078-0A0AE143FF57}"/>
              </a:ext>
            </a:extLst>
          </p:cNvPr>
          <p:cNvSpPr>
            <a:spLocks noGrp="1"/>
          </p:cNvSpPr>
          <p:nvPr>
            <p:ph type="ftr" sz="quarter" idx="11"/>
          </p:nvPr>
        </p:nvSpPr>
        <p:spPr>
          <a:xfrm>
            <a:off x="526736" y="6157274"/>
            <a:ext cx="7741840" cy="365125"/>
          </a:xfrm>
        </p:spPr>
        <p:txBody>
          <a:bodyPr/>
          <a:lstStyle/>
          <a:p>
            <a:r>
              <a:rPr lang="en-US"/>
              <a:t>School Improvement Plan Review &amp; Feedback Tool</a:t>
            </a:r>
          </a:p>
        </p:txBody>
      </p:sp>
    </p:spTree>
    <p:extLst>
      <p:ext uri="{BB962C8B-B14F-4D97-AF65-F5344CB8AC3E}">
        <p14:creationId xmlns:p14="http://schemas.microsoft.com/office/powerpoint/2010/main" val="2419486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ABA13DF-E3D6-4341-8CF1-5607D7194DE3}"/>
              </a:ext>
            </a:extLst>
          </p:cNvPr>
          <p:cNvSpPr>
            <a:spLocks noGrp="1"/>
          </p:cNvSpPr>
          <p:nvPr>
            <p:ph type="title"/>
          </p:nvPr>
        </p:nvSpPr>
        <p:spPr/>
        <p:txBody>
          <a:bodyPr>
            <a:noAutofit/>
          </a:bodyPr>
          <a:lstStyle/>
          <a:p>
            <a:r>
              <a:rPr lang="en-US" sz="3200" b="1">
                <a:solidFill>
                  <a:srgbClr val="002060"/>
                </a:solidFill>
                <a:latin typeface="Calibri" panose="020F0502020204030204" pitchFamily="34" charset="0"/>
                <a:cs typeface="Calibri" panose="020F0502020204030204" pitchFamily="34" charset="0"/>
              </a:rPr>
              <a:t>Providing Actionable Feedback</a:t>
            </a:r>
          </a:p>
        </p:txBody>
      </p:sp>
      <p:sp>
        <p:nvSpPr>
          <p:cNvPr id="5" name="Slide Number Placeholder 4">
            <a:extLst>
              <a:ext uri="{FF2B5EF4-FFF2-40B4-BE49-F238E27FC236}">
                <a16:creationId xmlns:a16="http://schemas.microsoft.com/office/drawing/2014/main" id="{8C4157A3-4FB2-460F-9903-BC19B234C2AB}"/>
              </a:ext>
            </a:extLst>
          </p:cNvPr>
          <p:cNvSpPr>
            <a:spLocks noGrp="1"/>
          </p:cNvSpPr>
          <p:nvPr>
            <p:ph type="sldNum" sz="quarter" idx="12"/>
          </p:nvPr>
        </p:nvSpPr>
        <p:spPr/>
        <p:txBody>
          <a:bodyPr/>
          <a:lstStyle/>
          <a:p>
            <a:fld id="{F477D24C-55BC-4150-BC77-7526DE4131D6}" type="slidenum">
              <a:rPr lang="en-US" smtClean="0"/>
              <a:t>36</a:t>
            </a:fld>
            <a:endParaRPr lang="en-US"/>
          </a:p>
        </p:txBody>
      </p:sp>
      <p:sp>
        <p:nvSpPr>
          <p:cNvPr id="9" name="Text Placeholder 8">
            <a:extLst>
              <a:ext uri="{FF2B5EF4-FFF2-40B4-BE49-F238E27FC236}">
                <a16:creationId xmlns:a16="http://schemas.microsoft.com/office/drawing/2014/main" id="{D68A2120-DC13-4050-86B6-39E985DE27E5}"/>
              </a:ext>
            </a:extLst>
          </p:cNvPr>
          <p:cNvSpPr>
            <a:spLocks noGrp="1"/>
          </p:cNvSpPr>
          <p:nvPr>
            <p:ph type="body" sz="quarter" idx="13"/>
          </p:nvPr>
        </p:nvSpPr>
        <p:spPr/>
        <p:txBody>
          <a:bodyPr vert="horz" lIns="91440" tIns="45720" rIns="91440" bIns="45720" rtlCol="0" anchor="t">
            <a:noAutofit/>
          </a:bodyPr>
          <a:lstStyle/>
          <a:p>
            <a:r>
              <a:rPr lang="en-US" sz="2400" b="1">
                <a:solidFill>
                  <a:srgbClr val="002060"/>
                </a:solidFill>
                <a:latin typeface="Calibri"/>
                <a:ea typeface="Calibri"/>
                <a:cs typeface="Calibri"/>
              </a:rPr>
              <a:t>Action Steps</a:t>
            </a:r>
          </a:p>
        </p:txBody>
      </p:sp>
      <p:sp>
        <p:nvSpPr>
          <p:cNvPr id="10" name="Speech Bubble: Rectangle with Corners Rounded 9">
            <a:extLst>
              <a:ext uri="{FF2B5EF4-FFF2-40B4-BE49-F238E27FC236}">
                <a16:creationId xmlns:a16="http://schemas.microsoft.com/office/drawing/2014/main" id="{BC2E0769-ABF9-DA58-F44E-5AB965757910}"/>
              </a:ext>
            </a:extLst>
          </p:cNvPr>
          <p:cNvSpPr/>
          <p:nvPr/>
        </p:nvSpPr>
        <p:spPr>
          <a:xfrm>
            <a:off x="2066261" y="4535465"/>
            <a:ext cx="8059478" cy="1063686"/>
          </a:xfrm>
          <a:prstGeom prst="wedgeRoundRectCallout">
            <a:avLst>
              <a:gd name="adj1" fmla="val 15306"/>
              <a:gd name="adj2" fmla="val -83166"/>
              <a:gd name="adj3" fmla="val 16667"/>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23000"/>
              </a:lnSpc>
              <a:spcBef>
                <a:spcPts val="600"/>
              </a:spcBef>
              <a:spcAft>
                <a:spcPts val="600"/>
              </a:spcAft>
            </a:pPr>
            <a:r>
              <a:rPr lang="en-US" sz="2400" b="1">
                <a:solidFill>
                  <a:srgbClr val="002060"/>
                </a:solidFill>
                <a:latin typeface="Calibri" panose="020F0502020204030204" pitchFamily="34" charset="0"/>
                <a:cs typeface="Calibri" panose="020F0502020204030204" pitchFamily="34" charset="0"/>
              </a:rPr>
              <a:t>Required</a:t>
            </a:r>
            <a:r>
              <a:rPr lang="en-US" sz="2400">
                <a:solidFill>
                  <a:srgbClr val="002060"/>
                </a:solidFill>
                <a:latin typeface="Calibri" panose="020F0502020204030204" pitchFamily="34" charset="0"/>
                <a:cs typeface="Calibri" panose="020F0502020204030204" pitchFamily="34" charset="0"/>
              </a:rPr>
              <a:t> </a:t>
            </a:r>
            <a:r>
              <a:rPr lang="en-US" sz="2400" b="1">
                <a:solidFill>
                  <a:srgbClr val="002060"/>
                </a:solidFill>
                <a:latin typeface="Calibri" panose="020F0502020204030204" pitchFamily="34" charset="0"/>
                <a:cs typeface="Calibri" panose="020F0502020204030204" pitchFamily="34" charset="0"/>
              </a:rPr>
              <a:t>Action</a:t>
            </a:r>
            <a:r>
              <a:rPr lang="en-US" sz="2400">
                <a:solidFill>
                  <a:srgbClr val="002060"/>
                </a:solidFill>
                <a:latin typeface="Calibri" panose="020F0502020204030204" pitchFamily="34" charset="0"/>
                <a:cs typeface="Calibri" panose="020F0502020204030204" pitchFamily="34" charset="0"/>
              </a:rPr>
              <a:t>: Action steps should support the initiative with high-level activities to accomplish the goal.</a:t>
            </a:r>
          </a:p>
        </p:txBody>
      </p:sp>
      <p:sp>
        <p:nvSpPr>
          <p:cNvPr id="6" name="Footer Placeholder 3">
            <a:extLst>
              <a:ext uri="{FF2B5EF4-FFF2-40B4-BE49-F238E27FC236}">
                <a16:creationId xmlns:a16="http://schemas.microsoft.com/office/drawing/2014/main" id="{00082A98-C1BA-1B45-A5E4-AE95330999C8}"/>
              </a:ext>
            </a:extLst>
          </p:cNvPr>
          <p:cNvSpPr>
            <a:spLocks noGrp="1"/>
          </p:cNvSpPr>
          <p:nvPr>
            <p:ph type="ftr" sz="quarter" idx="11"/>
          </p:nvPr>
        </p:nvSpPr>
        <p:spPr>
          <a:xfrm>
            <a:off x="526736" y="6157274"/>
            <a:ext cx="7741840" cy="365125"/>
          </a:xfrm>
        </p:spPr>
        <p:txBody>
          <a:bodyPr/>
          <a:lstStyle/>
          <a:p>
            <a:r>
              <a:rPr lang="en-US"/>
              <a:t>School Improvement Plan Review &amp; Feedback Tool</a:t>
            </a:r>
          </a:p>
        </p:txBody>
      </p:sp>
      <p:pic>
        <p:nvPicPr>
          <p:cNvPr id="19" name="Picture 18">
            <a:extLst>
              <a:ext uri="{FF2B5EF4-FFF2-40B4-BE49-F238E27FC236}">
                <a16:creationId xmlns:a16="http://schemas.microsoft.com/office/drawing/2014/main" id="{36BF517D-42E4-0A07-3880-2C1A0E0859D6}"/>
              </a:ext>
            </a:extLst>
          </p:cNvPr>
          <p:cNvPicPr>
            <a:picLocks noChangeAspect="1"/>
          </p:cNvPicPr>
          <p:nvPr/>
        </p:nvPicPr>
        <p:blipFill rotWithShape="1">
          <a:blip r:embed="rId2">
            <a:extLst>
              <a:ext uri="{28A0092B-C50C-407E-A947-70E740481C1C}">
                <a14:useLocalDpi xmlns:a14="http://schemas.microsoft.com/office/drawing/2010/main" val="0"/>
              </a:ext>
            </a:extLst>
          </a:blip>
          <a:srcRect l="19535" t="59453" r="20276" b="21953"/>
          <a:stretch/>
        </p:blipFill>
        <p:spPr>
          <a:xfrm>
            <a:off x="526736" y="2101764"/>
            <a:ext cx="10800197" cy="1862179"/>
          </a:xfrm>
          <a:prstGeom prst="rect">
            <a:avLst/>
          </a:prstGeom>
        </p:spPr>
      </p:pic>
    </p:spTree>
    <p:extLst>
      <p:ext uri="{BB962C8B-B14F-4D97-AF65-F5344CB8AC3E}">
        <p14:creationId xmlns:p14="http://schemas.microsoft.com/office/powerpoint/2010/main" val="15491260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ABA13DF-E3D6-4341-8CF1-5607D7194DE3}"/>
              </a:ext>
            </a:extLst>
          </p:cNvPr>
          <p:cNvSpPr>
            <a:spLocks noGrp="1"/>
          </p:cNvSpPr>
          <p:nvPr>
            <p:ph type="title"/>
          </p:nvPr>
        </p:nvSpPr>
        <p:spPr/>
        <p:txBody>
          <a:bodyPr>
            <a:noAutofit/>
          </a:bodyPr>
          <a:lstStyle/>
          <a:p>
            <a:r>
              <a:rPr lang="en-US" sz="3200" b="1">
                <a:solidFill>
                  <a:srgbClr val="002060"/>
                </a:solidFill>
                <a:latin typeface="Calibri" panose="020F0502020204030204" pitchFamily="34" charset="0"/>
                <a:cs typeface="Calibri" panose="020F0502020204030204" pitchFamily="34" charset="0"/>
              </a:rPr>
              <a:t>Providing Actionable Feedback</a:t>
            </a:r>
          </a:p>
        </p:txBody>
      </p:sp>
      <p:sp>
        <p:nvSpPr>
          <p:cNvPr id="5" name="Slide Number Placeholder 4">
            <a:extLst>
              <a:ext uri="{FF2B5EF4-FFF2-40B4-BE49-F238E27FC236}">
                <a16:creationId xmlns:a16="http://schemas.microsoft.com/office/drawing/2014/main" id="{8C4157A3-4FB2-460F-9903-BC19B234C2AB}"/>
              </a:ext>
            </a:extLst>
          </p:cNvPr>
          <p:cNvSpPr>
            <a:spLocks noGrp="1"/>
          </p:cNvSpPr>
          <p:nvPr>
            <p:ph type="sldNum" sz="quarter" idx="12"/>
          </p:nvPr>
        </p:nvSpPr>
        <p:spPr/>
        <p:txBody>
          <a:bodyPr/>
          <a:lstStyle/>
          <a:p>
            <a:fld id="{F477D24C-55BC-4150-BC77-7526DE4131D6}" type="slidenum">
              <a:rPr lang="en-US" smtClean="0"/>
              <a:t>37</a:t>
            </a:fld>
            <a:endParaRPr lang="en-US"/>
          </a:p>
        </p:txBody>
      </p:sp>
      <p:sp>
        <p:nvSpPr>
          <p:cNvPr id="9" name="Text Placeholder 8">
            <a:extLst>
              <a:ext uri="{FF2B5EF4-FFF2-40B4-BE49-F238E27FC236}">
                <a16:creationId xmlns:a16="http://schemas.microsoft.com/office/drawing/2014/main" id="{D68A2120-DC13-4050-86B6-39E985DE27E5}"/>
              </a:ext>
            </a:extLst>
          </p:cNvPr>
          <p:cNvSpPr>
            <a:spLocks noGrp="1"/>
          </p:cNvSpPr>
          <p:nvPr>
            <p:ph type="body" sz="quarter" idx="13"/>
          </p:nvPr>
        </p:nvSpPr>
        <p:spPr/>
        <p:txBody>
          <a:bodyPr vert="horz" lIns="91440" tIns="45720" rIns="91440" bIns="45720" rtlCol="0" anchor="t">
            <a:noAutofit/>
          </a:bodyPr>
          <a:lstStyle/>
          <a:p>
            <a:r>
              <a:rPr lang="en-US" sz="2400" b="1">
                <a:solidFill>
                  <a:srgbClr val="002060"/>
                </a:solidFill>
                <a:latin typeface="Calibri"/>
                <a:ea typeface="Calibri"/>
                <a:cs typeface="Calibri"/>
              </a:rPr>
              <a:t>Report Card Focus Area(s)</a:t>
            </a:r>
          </a:p>
        </p:txBody>
      </p:sp>
      <p:sp>
        <p:nvSpPr>
          <p:cNvPr id="15" name="Speech Bubble: Rectangle with Corners Rounded 14">
            <a:extLst>
              <a:ext uri="{FF2B5EF4-FFF2-40B4-BE49-F238E27FC236}">
                <a16:creationId xmlns:a16="http://schemas.microsoft.com/office/drawing/2014/main" id="{81164B34-4647-07A4-6488-E259E1F1093B}"/>
              </a:ext>
            </a:extLst>
          </p:cNvPr>
          <p:cNvSpPr/>
          <p:nvPr/>
        </p:nvSpPr>
        <p:spPr>
          <a:xfrm>
            <a:off x="1910371" y="4838411"/>
            <a:ext cx="9389687" cy="1063685"/>
          </a:xfrm>
          <a:prstGeom prst="wedgeRoundRectCallout">
            <a:avLst>
              <a:gd name="adj1" fmla="val 17994"/>
              <a:gd name="adj2" fmla="val -87207"/>
              <a:gd name="adj3" fmla="val 16667"/>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23000"/>
              </a:lnSpc>
              <a:spcBef>
                <a:spcPts val="600"/>
              </a:spcBef>
              <a:spcAft>
                <a:spcPts val="600"/>
              </a:spcAft>
            </a:pPr>
            <a:r>
              <a:rPr lang="en-US" sz="2000" b="1" dirty="0">
                <a:solidFill>
                  <a:srgbClr val="002060"/>
                </a:solidFill>
                <a:latin typeface="Calibri" panose="020F0502020204030204" pitchFamily="34" charset="0"/>
                <a:cs typeface="Calibri" panose="020F0502020204030204" pitchFamily="34" charset="0"/>
              </a:rPr>
              <a:t>Required</a:t>
            </a:r>
            <a:r>
              <a:rPr lang="en-US" sz="2000" dirty="0">
                <a:solidFill>
                  <a:srgbClr val="002060"/>
                </a:solidFill>
                <a:latin typeface="Calibri" panose="020F0502020204030204" pitchFamily="34" charset="0"/>
                <a:cs typeface="Calibri" panose="020F0502020204030204" pitchFamily="34" charset="0"/>
              </a:rPr>
              <a:t> </a:t>
            </a:r>
            <a:r>
              <a:rPr lang="en-US" sz="2000" b="1" dirty="0">
                <a:solidFill>
                  <a:srgbClr val="002060"/>
                </a:solidFill>
                <a:latin typeface="Calibri" panose="020F0502020204030204" pitchFamily="34" charset="0"/>
                <a:cs typeface="Calibri" panose="020F0502020204030204" pitchFamily="34" charset="0"/>
              </a:rPr>
              <a:t>Action</a:t>
            </a:r>
            <a:r>
              <a:rPr lang="en-US" sz="2000" dirty="0">
                <a:solidFill>
                  <a:srgbClr val="002060"/>
                </a:solidFill>
                <a:latin typeface="Calibri" panose="020F0502020204030204" pitchFamily="34" charset="0"/>
                <a:cs typeface="Calibri" panose="020F0502020204030204" pitchFamily="34" charset="0"/>
              </a:rPr>
              <a:t>: The school report card focus areas need to be identified in the plan. </a:t>
            </a:r>
          </a:p>
        </p:txBody>
      </p:sp>
      <p:sp>
        <p:nvSpPr>
          <p:cNvPr id="6" name="Footer Placeholder 3">
            <a:extLst>
              <a:ext uri="{FF2B5EF4-FFF2-40B4-BE49-F238E27FC236}">
                <a16:creationId xmlns:a16="http://schemas.microsoft.com/office/drawing/2014/main" id="{00082A98-C1BA-1B45-A5E4-AE95330999C8}"/>
              </a:ext>
            </a:extLst>
          </p:cNvPr>
          <p:cNvSpPr>
            <a:spLocks noGrp="1"/>
          </p:cNvSpPr>
          <p:nvPr>
            <p:ph type="ftr" sz="quarter" idx="11"/>
          </p:nvPr>
        </p:nvSpPr>
        <p:spPr>
          <a:xfrm>
            <a:off x="526736" y="6157274"/>
            <a:ext cx="7741840" cy="365125"/>
          </a:xfrm>
        </p:spPr>
        <p:txBody>
          <a:bodyPr/>
          <a:lstStyle/>
          <a:p>
            <a:r>
              <a:rPr lang="en-US"/>
              <a:t>School Improvement Plan Review &amp; Feedback Tool</a:t>
            </a:r>
          </a:p>
        </p:txBody>
      </p:sp>
      <p:pic>
        <p:nvPicPr>
          <p:cNvPr id="4" name="Picture 3">
            <a:extLst>
              <a:ext uri="{FF2B5EF4-FFF2-40B4-BE49-F238E27FC236}">
                <a16:creationId xmlns:a16="http://schemas.microsoft.com/office/drawing/2014/main" id="{2BAFA4AD-0A53-ACAB-F804-5129246260E4}"/>
              </a:ext>
            </a:extLst>
          </p:cNvPr>
          <p:cNvPicPr>
            <a:picLocks noChangeAspect="1"/>
          </p:cNvPicPr>
          <p:nvPr/>
        </p:nvPicPr>
        <p:blipFill rotWithShape="1">
          <a:blip r:embed="rId2">
            <a:extLst>
              <a:ext uri="{28A0092B-C50C-407E-A947-70E740481C1C}">
                <a14:useLocalDpi xmlns:a14="http://schemas.microsoft.com/office/drawing/2010/main" val="0"/>
              </a:ext>
            </a:extLst>
          </a:blip>
          <a:srcRect l="19448" t="19141" r="20276" b="52734"/>
          <a:stretch/>
        </p:blipFill>
        <p:spPr>
          <a:xfrm>
            <a:off x="737407" y="1616869"/>
            <a:ext cx="10717186" cy="2791047"/>
          </a:xfrm>
          <a:prstGeom prst="rect">
            <a:avLst/>
          </a:prstGeom>
        </p:spPr>
      </p:pic>
    </p:spTree>
    <p:extLst>
      <p:ext uri="{BB962C8B-B14F-4D97-AF65-F5344CB8AC3E}">
        <p14:creationId xmlns:p14="http://schemas.microsoft.com/office/powerpoint/2010/main" val="28799470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4B2732D4-41DE-8669-5789-75A92C2872E5}"/>
              </a:ext>
            </a:extLst>
          </p:cNvPr>
          <p:cNvPicPr>
            <a:picLocks noChangeAspect="1"/>
          </p:cNvPicPr>
          <p:nvPr/>
        </p:nvPicPr>
        <p:blipFill rotWithShape="1">
          <a:blip r:embed="rId2">
            <a:extLst>
              <a:ext uri="{28A0092B-C50C-407E-A947-70E740481C1C}">
                <a14:useLocalDpi xmlns:a14="http://schemas.microsoft.com/office/drawing/2010/main" val="0"/>
              </a:ext>
            </a:extLst>
          </a:blip>
          <a:srcRect l="19622" t="19960" r="19666" b="55821"/>
          <a:stretch/>
        </p:blipFill>
        <p:spPr>
          <a:xfrm>
            <a:off x="427860" y="1735005"/>
            <a:ext cx="11336280" cy="2523981"/>
          </a:xfrm>
          <a:prstGeom prst="rect">
            <a:avLst/>
          </a:prstGeom>
        </p:spPr>
      </p:pic>
      <p:grpSp>
        <p:nvGrpSpPr>
          <p:cNvPr id="2" name="Group 1">
            <a:extLst>
              <a:ext uri="{FF2B5EF4-FFF2-40B4-BE49-F238E27FC236}">
                <a16:creationId xmlns:a16="http://schemas.microsoft.com/office/drawing/2014/main" id="{88A7BE1F-8822-4615-89B4-2789169AA9E1}"/>
              </a:ext>
            </a:extLst>
          </p:cNvPr>
          <p:cNvGrpSpPr/>
          <p:nvPr/>
        </p:nvGrpSpPr>
        <p:grpSpPr>
          <a:xfrm>
            <a:off x="304801" y="6126480"/>
            <a:ext cx="11582400" cy="426715"/>
            <a:chOff x="304801" y="6126480"/>
            <a:chExt cx="11582400" cy="426715"/>
          </a:xfrm>
        </p:grpSpPr>
        <p:sp>
          <p:nvSpPr>
            <p:cNvPr id="11" name="Rectangle 10">
              <a:extLst>
                <a:ext uri="{FF2B5EF4-FFF2-40B4-BE49-F238E27FC236}">
                  <a16:creationId xmlns:a16="http://schemas.microsoft.com/office/drawing/2014/main" id="{7C34D804-243C-4805-80F4-D3F5B6D6CE0A}"/>
                </a:ext>
              </a:extLst>
            </p:cNvPr>
            <p:cNvSpPr/>
            <p:nvPr/>
          </p:nvSpPr>
          <p:spPr>
            <a:xfrm>
              <a:off x="304801" y="6126480"/>
              <a:ext cx="11582400" cy="426715"/>
            </a:xfrm>
            <a:prstGeom prst="rect">
              <a:avLst/>
            </a:prstGeom>
            <a:solidFill>
              <a:srgbClr val="1A4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Graphic 11">
              <a:extLst>
                <a:ext uri="{FF2B5EF4-FFF2-40B4-BE49-F238E27FC236}">
                  <a16:creationId xmlns:a16="http://schemas.microsoft.com/office/drawing/2014/main" id="{EC781BA7-DF7A-4171-BF3E-B244D3B0303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818536" y="6181797"/>
              <a:ext cx="744012" cy="316080"/>
            </a:xfrm>
            <a:prstGeom prst="rect">
              <a:avLst/>
            </a:prstGeom>
          </p:spPr>
        </p:pic>
        <p:cxnSp>
          <p:nvCxnSpPr>
            <p:cNvPr id="13" name="Straight Connector 12">
              <a:extLst>
                <a:ext uri="{FF2B5EF4-FFF2-40B4-BE49-F238E27FC236}">
                  <a16:creationId xmlns:a16="http://schemas.microsoft.com/office/drawing/2014/main" id="{ED7BD7C3-BD1E-4223-8112-3D76F8521ACA}"/>
                </a:ext>
              </a:extLst>
            </p:cNvPr>
            <p:cNvCxnSpPr>
              <a:cxnSpLocks/>
            </p:cNvCxnSpPr>
            <p:nvPr/>
          </p:nvCxnSpPr>
          <p:spPr>
            <a:xfrm>
              <a:off x="10490857"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EDF5C94-EFF4-4D8E-83CF-1A73A309D02E}"/>
                </a:ext>
              </a:extLst>
            </p:cNvPr>
            <p:cNvCxnSpPr>
              <a:cxnSpLocks/>
            </p:cNvCxnSpPr>
            <p:nvPr/>
          </p:nvCxnSpPr>
          <p:spPr>
            <a:xfrm>
              <a:off x="9523015"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grpSp>
      <p:sp>
        <p:nvSpPr>
          <p:cNvPr id="8" name="Title 7">
            <a:extLst>
              <a:ext uri="{FF2B5EF4-FFF2-40B4-BE49-F238E27FC236}">
                <a16:creationId xmlns:a16="http://schemas.microsoft.com/office/drawing/2014/main" id="{BABA13DF-E3D6-4341-8CF1-5607D7194DE3}"/>
              </a:ext>
            </a:extLst>
          </p:cNvPr>
          <p:cNvSpPr>
            <a:spLocks noGrp="1"/>
          </p:cNvSpPr>
          <p:nvPr>
            <p:ph type="title"/>
          </p:nvPr>
        </p:nvSpPr>
        <p:spPr/>
        <p:txBody>
          <a:bodyPr>
            <a:noAutofit/>
          </a:bodyPr>
          <a:lstStyle/>
          <a:p>
            <a:r>
              <a:rPr lang="en-US" sz="3200" b="1">
                <a:solidFill>
                  <a:srgbClr val="002060"/>
                </a:solidFill>
                <a:latin typeface="Calibri" panose="020F0502020204030204" pitchFamily="34" charset="0"/>
                <a:cs typeface="Calibri" panose="020F0502020204030204" pitchFamily="34" charset="0"/>
              </a:rPr>
              <a:t>Providing Actionable Feedback</a:t>
            </a:r>
          </a:p>
        </p:txBody>
      </p:sp>
      <p:sp>
        <p:nvSpPr>
          <p:cNvPr id="5" name="Slide Number Placeholder 4">
            <a:extLst>
              <a:ext uri="{FF2B5EF4-FFF2-40B4-BE49-F238E27FC236}">
                <a16:creationId xmlns:a16="http://schemas.microsoft.com/office/drawing/2014/main" id="{8C4157A3-4FB2-460F-9903-BC19B234C2AB}"/>
              </a:ext>
            </a:extLst>
          </p:cNvPr>
          <p:cNvSpPr>
            <a:spLocks noGrp="1"/>
          </p:cNvSpPr>
          <p:nvPr>
            <p:ph type="sldNum" sz="quarter" idx="12"/>
          </p:nvPr>
        </p:nvSpPr>
        <p:spPr/>
        <p:txBody>
          <a:bodyPr/>
          <a:lstStyle/>
          <a:p>
            <a:fld id="{F477D24C-55BC-4150-BC77-7526DE4131D6}" type="slidenum">
              <a:rPr lang="en-US" smtClean="0"/>
              <a:t>38</a:t>
            </a:fld>
            <a:endParaRPr lang="en-US"/>
          </a:p>
        </p:txBody>
      </p:sp>
      <p:sp>
        <p:nvSpPr>
          <p:cNvPr id="9" name="Text Placeholder 8">
            <a:extLst>
              <a:ext uri="{FF2B5EF4-FFF2-40B4-BE49-F238E27FC236}">
                <a16:creationId xmlns:a16="http://schemas.microsoft.com/office/drawing/2014/main" id="{D68A2120-DC13-4050-86B6-39E985DE27E5}"/>
              </a:ext>
            </a:extLst>
          </p:cNvPr>
          <p:cNvSpPr>
            <a:spLocks noGrp="1"/>
          </p:cNvSpPr>
          <p:nvPr>
            <p:ph type="body" sz="quarter" idx="13"/>
          </p:nvPr>
        </p:nvSpPr>
        <p:spPr/>
        <p:txBody>
          <a:bodyPr vert="horz" lIns="91440" tIns="45720" rIns="91440" bIns="45720" rtlCol="0" anchor="t">
            <a:noAutofit/>
          </a:bodyPr>
          <a:lstStyle/>
          <a:p>
            <a:r>
              <a:rPr lang="en-US" sz="2400" b="1">
                <a:solidFill>
                  <a:srgbClr val="002060"/>
                </a:solidFill>
                <a:latin typeface="Calibri"/>
                <a:ea typeface="Calibri"/>
                <a:cs typeface="Calibri"/>
              </a:rPr>
              <a:t>Report Card Low Performing Subgroup(s) &amp; Reason(s) </a:t>
            </a:r>
            <a:endParaRPr lang="en-US" sz="2400" b="1">
              <a:solidFill>
                <a:srgbClr val="002060"/>
              </a:solidFill>
              <a:latin typeface="Calibri" panose="020F0502020204030204" pitchFamily="34" charset="0"/>
              <a:ea typeface="Calibri"/>
              <a:cs typeface="Calibri" panose="020F0502020204030204" pitchFamily="34" charset="0"/>
            </a:endParaRPr>
          </a:p>
        </p:txBody>
      </p:sp>
      <p:sp>
        <p:nvSpPr>
          <p:cNvPr id="16" name="Speech Bubble: Rectangle with Corners Rounded 15">
            <a:extLst>
              <a:ext uri="{FF2B5EF4-FFF2-40B4-BE49-F238E27FC236}">
                <a16:creationId xmlns:a16="http://schemas.microsoft.com/office/drawing/2014/main" id="{542F8831-F3A8-5F0C-017E-E7CEA980C011}"/>
              </a:ext>
            </a:extLst>
          </p:cNvPr>
          <p:cNvSpPr/>
          <p:nvPr/>
        </p:nvSpPr>
        <p:spPr>
          <a:xfrm>
            <a:off x="304801" y="4848705"/>
            <a:ext cx="11257748" cy="978022"/>
          </a:xfrm>
          <a:prstGeom prst="wedgeRoundRectCallout">
            <a:avLst>
              <a:gd name="adj1" fmla="val 14806"/>
              <a:gd name="adj2" fmla="val -90658"/>
              <a:gd name="adj3" fmla="val 16667"/>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23000"/>
              </a:lnSpc>
              <a:spcBef>
                <a:spcPts val="600"/>
              </a:spcBef>
              <a:spcAft>
                <a:spcPts val="600"/>
              </a:spcAft>
            </a:pPr>
            <a:r>
              <a:rPr lang="en-US" b="1" dirty="0">
                <a:solidFill>
                  <a:srgbClr val="002060"/>
                </a:solidFill>
                <a:latin typeface="Calibri" panose="020F0502020204030204" pitchFamily="34" charset="0"/>
                <a:cs typeface="Calibri" panose="020F0502020204030204" pitchFamily="34" charset="0"/>
              </a:rPr>
              <a:t>Required</a:t>
            </a:r>
            <a:r>
              <a:rPr lang="en-US" dirty="0">
                <a:solidFill>
                  <a:srgbClr val="002060"/>
                </a:solidFill>
                <a:latin typeface="Calibri" panose="020F0502020204030204" pitchFamily="34" charset="0"/>
                <a:cs typeface="Calibri" panose="020F0502020204030204" pitchFamily="34" charset="0"/>
              </a:rPr>
              <a:t> </a:t>
            </a:r>
            <a:r>
              <a:rPr lang="en-US" b="1" dirty="0">
                <a:solidFill>
                  <a:srgbClr val="002060"/>
                </a:solidFill>
                <a:latin typeface="Calibri" panose="020F0502020204030204" pitchFamily="34" charset="0"/>
                <a:cs typeface="Calibri" panose="020F0502020204030204" pitchFamily="34" charset="0"/>
              </a:rPr>
              <a:t>Action</a:t>
            </a:r>
            <a:r>
              <a:rPr lang="en-US" dirty="0">
                <a:solidFill>
                  <a:srgbClr val="002060"/>
                </a:solidFill>
                <a:latin typeface="Calibri" panose="020F0502020204030204" pitchFamily="34" charset="0"/>
                <a:cs typeface="Calibri" panose="020F0502020204030204" pitchFamily="34" charset="0"/>
              </a:rPr>
              <a:t>: The school report card low performing subgroups and reasons need to be identified in the plan. </a:t>
            </a:r>
          </a:p>
        </p:txBody>
      </p:sp>
      <p:sp>
        <p:nvSpPr>
          <p:cNvPr id="3" name="Footer Placeholder 3">
            <a:extLst>
              <a:ext uri="{FF2B5EF4-FFF2-40B4-BE49-F238E27FC236}">
                <a16:creationId xmlns:a16="http://schemas.microsoft.com/office/drawing/2014/main" id="{81A09F3A-B9E7-5733-4EE8-D56D29A080BE}"/>
              </a:ext>
            </a:extLst>
          </p:cNvPr>
          <p:cNvSpPr>
            <a:spLocks noGrp="1"/>
          </p:cNvSpPr>
          <p:nvPr>
            <p:ph type="ftr" sz="quarter" idx="11"/>
          </p:nvPr>
        </p:nvSpPr>
        <p:spPr>
          <a:xfrm>
            <a:off x="526736" y="6157274"/>
            <a:ext cx="7741840" cy="365125"/>
          </a:xfrm>
        </p:spPr>
        <p:txBody>
          <a:bodyPr/>
          <a:lstStyle/>
          <a:p>
            <a:r>
              <a:rPr lang="en-US"/>
              <a:t>School Improvement Plan Review &amp; Feedback Tool</a:t>
            </a:r>
          </a:p>
        </p:txBody>
      </p:sp>
    </p:spTree>
    <p:extLst>
      <p:ext uri="{BB962C8B-B14F-4D97-AF65-F5344CB8AC3E}">
        <p14:creationId xmlns:p14="http://schemas.microsoft.com/office/powerpoint/2010/main" val="10684754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24622C48-CABE-FEA3-D4E1-8B29D25613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7325" y="1775402"/>
            <a:ext cx="11167444" cy="3976812"/>
          </a:xfrm>
          <a:prstGeom prst="rect">
            <a:avLst/>
          </a:prstGeom>
        </p:spPr>
      </p:pic>
      <p:grpSp>
        <p:nvGrpSpPr>
          <p:cNvPr id="2" name="Group 1">
            <a:extLst>
              <a:ext uri="{FF2B5EF4-FFF2-40B4-BE49-F238E27FC236}">
                <a16:creationId xmlns:a16="http://schemas.microsoft.com/office/drawing/2014/main" id="{88A7BE1F-8822-4615-89B4-2789169AA9E1}"/>
              </a:ext>
            </a:extLst>
          </p:cNvPr>
          <p:cNvGrpSpPr/>
          <p:nvPr/>
        </p:nvGrpSpPr>
        <p:grpSpPr>
          <a:xfrm>
            <a:off x="304801" y="6126480"/>
            <a:ext cx="11582400" cy="426715"/>
            <a:chOff x="304801" y="6126480"/>
            <a:chExt cx="11582400" cy="426715"/>
          </a:xfrm>
        </p:grpSpPr>
        <p:sp>
          <p:nvSpPr>
            <p:cNvPr id="11" name="Rectangle 10">
              <a:extLst>
                <a:ext uri="{FF2B5EF4-FFF2-40B4-BE49-F238E27FC236}">
                  <a16:creationId xmlns:a16="http://schemas.microsoft.com/office/drawing/2014/main" id="{7C34D804-243C-4805-80F4-D3F5B6D6CE0A}"/>
                </a:ext>
              </a:extLst>
            </p:cNvPr>
            <p:cNvSpPr/>
            <p:nvPr/>
          </p:nvSpPr>
          <p:spPr>
            <a:xfrm>
              <a:off x="304801" y="6126480"/>
              <a:ext cx="11582400" cy="426715"/>
            </a:xfrm>
            <a:prstGeom prst="rect">
              <a:avLst/>
            </a:prstGeom>
            <a:solidFill>
              <a:srgbClr val="1A4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Graphic 11">
              <a:extLst>
                <a:ext uri="{FF2B5EF4-FFF2-40B4-BE49-F238E27FC236}">
                  <a16:creationId xmlns:a16="http://schemas.microsoft.com/office/drawing/2014/main" id="{EC781BA7-DF7A-4171-BF3E-B244D3B0303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818536" y="6181797"/>
              <a:ext cx="744012" cy="316080"/>
            </a:xfrm>
            <a:prstGeom prst="rect">
              <a:avLst/>
            </a:prstGeom>
          </p:spPr>
        </p:pic>
        <p:cxnSp>
          <p:nvCxnSpPr>
            <p:cNvPr id="13" name="Straight Connector 12">
              <a:extLst>
                <a:ext uri="{FF2B5EF4-FFF2-40B4-BE49-F238E27FC236}">
                  <a16:creationId xmlns:a16="http://schemas.microsoft.com/office/drawing/2014/main" id="{ED7BD7C3-BD1E-4223-8112-3D76F8521ACA}"/>
                </a:ext>
              </a:extLst>
            </p:cNvPr>
            <p:cNvCxnSpPr>
              <a:cxnSpLocks/>
            </p:cNvCxnSpPr>
            <p:nvPr/>
          </p:nvCxnSpPr>
          <p:spPr>
            <a:xfrm>
              <a:off x="10490857"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EDF5C94-EFF4-4D8E-83CF-1A73A309D02E}"/>
                </a:ext>
              </a:extLst>
            </p:cNvPr>
            <p:cNvCxnSpPr>
              <a:cxnSpLocks/>
            </p:cNvCxnSpPr>
            <p:nvPr/>
          </p:nvCxnSpPr>
          <p:spPr>
            <a:xfrm>
              <a:off x="9523015"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grpSp>
      <p:sp>
        <p:nvSpPr>
          <p:cNvPr id="8" name="Title 7">
            <a:extLst>
              <a:ext uri="{FF2B5EF4-FFF2-40B4-BE49-F238E27FC236}">
                <a16:creationId xmlns:a16="http://schemas.microsoft.com/office/drawing/2014/main" id="{BABA13DF-E3D6-4341-8CF1-5607D7194DE3}"/>
              </a:ext>
            </a:extLst>
          </p:cNvPr>
          <p:cNvSpPr>
            <a:spLocks noGrp="1"/>
          </p:cNvSpPr>
          <p:nvPr>
            <p:ph type="title"/>
          </p:nvPr>
        </p:nvSpPr>
        <p:spPr/>
        <p:txBody>
          <a:bodyPr>
            <a:noAutofit/>
          </a:bodyPr>
          <a:lstStyle/>
          <a:p>
            <a:r>
              <a:rPr lang="en-US" sz="3200" b="1">
                <a:solidFill>
                  <a:srgbClr val="002060"/>
                </a:solidFill>
                <a:latin typeface="Calibri" panose="020F0502020204030204" pitchFamily="34" charset="0"/>
                <a:cs typeface="Calibri" panose="020F0502020204030204" pitchFamily="34" charset="0"/>
              </a:rPr>
              <a:t>Providing Actionable Feedback</a:t>
            </a:r>
          </a:p>
        </p:txBody>
      </p:sp>
      <p:sp>
        <p:nvSpPr>
          <p:cNvPr id="5" name="Slide Number Placeholder 4">
            <a:extLst>
              <a:ext uri="{FF2B5EF4-FFF2-40B4-BE49-F238E27FC236}">
                <a16:creationId xmlns:a16="http://schemas.microsoft.com/office/drawing/2014/main" id="{8C4157A3-4FB2-460F-9903-BC19B234C2AB}"/>
              </a:ext>
            </a:extLst>
          </p:cNvPr>
          <p:cNvSpPr>
            <a:spLocks noGrp="1"/>
          </p:cNvSpPr>
          <p:nvPr>
            <p:ph type="sldNum" sz="quarter" idx="12"/>
          </p:nvPr>
        </p:nvSpPr>
        <p:spPr/>
        <p:txBody>
          <a:bodyPr/>
          <a:lstStyle/>
          <a:p>
            <a:fld id="{F477D24C-55BC-4150-BC77-7526DE4131D6}" type="slidenum">
              <a:rPr lang="en-US" smtClean="0"/>
              <a:t>39</a:t>
            </a:fld>
            <a:endParaRPr lang="en-US"/>
          </a:p>
        </p:txBody>
      </p:sp>
      <p:sp>
        <p:nvSpPr>
          <p:cNvPr id="9" name="Text Placeholder 8">
            <a:extLst>
              <a:ext uri="{FF2B5EF4-FFF2-40B4-BE49-F238E27FC236}">
                <a16:creationId xmlns:a16="http://schemas.microsoft.com/office/drawing/2014/main" id="{D68A2120-DC13-4050-86B6-39E985DE27E5}"/>
              </a:ext>
            </a:extLst>
          </p:cNvPr>
          <p:cNvSpPr>
            <a:spLocks noGrp="1"/>
          </p:cNvSpPr>
          <p:nvPr>
            <p:ph type="body" sz="quarter" idx="13"/>
          </p:nvPr>
        </p:nvSpPr>
        <p:spPr>
          <a:xfrm>
            <a:off x="304800" y="955869"/>
            <a:ext cx="11582400" cy="850392"/>
          </a:xfrm>
        </p:spPr>
        <p:txBody>
          <a:bodyPr/>
          <a:lstStyle/>
          <a:p>
            <a:pPr>
              <a:lnSpc>
                <a:spcPct val="100000"/>
              </a:lnSpc>
              <a:spcBef>
                <a:spcPts val="0"/>
              </a:spcBef>
              <a:spcAft>
                <a:spcPts val="0"/>
              </a:spcAft>
            </a:pPr>
            <a:r>
              <a:rPr lang="en-US" b="1">
                <a:solidFill>
                  <a:srgbClr val="002060"/>
                </a:solidFill>
                <a:latin typeface="Calibri" panose="020F0502020204030204" pitchFamily="34" charset="0"/>
                <a:cs typeface="Calibri" panose="020F0502020204030204" pitchFamily="34" charset="0"/>
              </a:rPr>
              <a:t>Professional Development in support of Improvement Efforts &amp;</a:t>
            </a:r>
          </a:p>
          <a:p>
            <a:pPr>
              <a:lnSpc>
                <a:spcPct val="100000"/>
              </a:lnSpc>
              <a:spcBef>
                <a:spcPts val="0"/>
              </a:spcBef>
              <a:spcAft>
                <a:spcPts val="0"/>
              </a:spcAft>
            </a:pPr>
            <a:r>
              <a:rPr lang="en-US" b="1">
                <a:solidFill>
                  <a:srgbClr val="002060"/>
                </a:solidFill>
                <a:latin typeface="Calibri" panose="020F0502020204030204" pitchFamily="34" charset="0"/>
                <a:cs typeface="Calibri" panose="020F0502020204030204" pitchFamily="34" charset="0"/>
              </a:rPr>
              <a:t> Providing Students with Assistance Needed</a:t>
            </a:r>
          </a:p>
        </p:txBody>
      </p:sp>
      <p:sp>
        <p:nvSpPr>
          <p:cNvPr id="16" name="Speech Bubble: Rectangle with Corners Rounded 15">
            <a:extLst>
              <a:ext uri="{FF2B5EF4-FFF2-40B4-BE49-F238E27FC236}">
                <a16:creationId xmlns:a16="http://schemas.microsoft.com/office/drawing/2014/main" id="{4C189C97-3B37-CF61-942E-79C01F5B0EC1}"/>
              </a:ext>
            </a:extLst>
          </p:cNvPr>
          <p:cNvSpPr/>
          <p:nvPr/>
        </p:nvSpPr>
        <p:spPr>
          <a:xfrm>
            <a:off x="400408" y="5204695"/>
            <a:ext cx="11486792" cy="873997"/>
          </a:xfrm>
          <a:prstGeom prst="wedgeRoundRectCallout">
            <a:avLst>
              <a:gd name="adj1" fmla="val 15311"/>
              <a:gd name="adj2" fmla="val -74216"/>
              <a:gd name="adj3" fmla="val 16667"/>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23000"/>
              </a:lnSpc>
              <a:spcBef>
                <a:spcPts val="600"/>
              </a:spcBef>
              <a:spcAft>
                <a:spcPts val="600"/>
              </a:spcAft>
            </a:pPr>
            <a:r>
              <a:rPr lang="en-US" b="1" dirty="0">
                <a:solidFill>
                  <a:srgbClr val="002060"/>
                </a:solidFill>
                <a:latin typeface="Calibri" panose="020F0502020204030204" pitchFamily="34" charset="0"/>
                <a:cs typeface="Calibri" panose="020F0502020204030204" pitchFamily="34" charset="0"/>
              </a:rPr>
              <a:t>Required Action</a:t>
            </a:r>
            <a:r>
              <a:rPr lang="en-US" dirty="0">
                <a:solidFill>
                  <a:srgbClr val="002060"/>
                </a:solidFill>
                <a:latin typeface="Calibri" panose="020F0502020204030204" pitchFamily="34" charset="0"/>
                <a:cs typeface="Calibri" panose="020F0502020204030204" pitchFamily="34" charset="0"/>
              </a:rPr>
              <a:t>: The plan must show how the school is providing students with the assistance that they need (ex. through summer school, after school and other supports). It should be identified in goals, initiatives and/or action steps.</a:t>
            </a:r>
          </a:p>
        </p:txBody>
      </p:sp>
      <p:sp>
        <p:nvSpPr>
          <p:cNvPr id="3" name="Speech Bubble: Rectangle with Corners Rounded 2">
            <a:extLst>
              <a:ext uri="{FF2B5EF4-FFF2-40B4-BE49-F238E27FC236}">
                <a16:creationId xmlns:a16="http://schemas.microsoft.com/office/drawing/2014/main" id="{3A174DDA-817D-917E-1174-DFEB75D747F3}"/>
              </a:ext>
            </a:extLst>
          </p:cNvPr>
          <p:cNvSpPr/>
          <p:nvPr/>
        </p:nvSpPr>
        <p:spPr>
          <a:xfrm>
            <a:off x="7591647" y="845665"/>
            <a:ext cx="4486768" cy="2063919"/>
          </a:xfrm>
          <a:prstGeom prst="wedgeRoundRectCallout">
            <a:avLst>
              <a:gd name="adj1" fmla="val -58842"/>
              <a:gd name="adj2" fmla="val 26144"/>
              <a:gd name="adj3" fmla="val 16667"/>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23000"/>
              </a:lnSpc>
              <a:spcBef>
                <a:spcPts val="600"/>
              </a:spcBef>
              <a:spcAft>
                <a:spcPts val="600"/>
              </a:spcAft>
            </a:pPr>
            <a:r>
              <a:rPr lang="en-US" sz="2000" b="1">
                <a:solidFill>
                  <a:srgbClr val="002060"/>
                </a:solidFill>
                <a:latin typeface="Calibri" panose="020F0502020204030204" pitchFamily="34" charset="0"/>
                <a:cs typeface="Calibri" panose="020F0502020204030204" pitchFamily="34" charset="0"/>
              </a:rPr>
              <a:t>Required Action</a:t>
            </a:r>
            <a:r>
              <a:rPr lang="en-US" sz="2000">
                <a:solidFill>
                  <a:srgbClr val="002060"/>
                </a:solidFill>
                <a:latin typeface="Calibri" panose="020F0502020204030204" pitchFamily="34" charset="0"/>
                <a:cs typeface="Calibri" panose="020F0502020204030204" pitchFamily="34" charset="0"/>
              </a:rPr>
              <a:t>: Professional development activities that will support the school’s improvement efforts should be included (CPTs, PLCs, training, mentoring, book studies).</a:t>
            </a:r>
          </a:p>
        </p:txBody>
      </p:sp>
      <p:sp>
        <p:nvSpPr>
          <p:cNvPr id="7" name="Footer Placeholder 3">
            <a:extLst>
              <a:ext uri="{FF2B5EF4-FFF2-40B4-BE49-F238E27FC236}">
                <a16:creationId xmlns:a16="http://schemas.microsoft.com/office/drawing/2014/main" id="{F00B6765-A60B-0796-6F05-596116D458C4}"/>
              </a:ext>
            </a:extLst>
          </p:cNvPr>
          <p:cNvSpPr>
            <a:spLocks noGrp="1"/>
          </p:cNvSpPr>
          <p:nvPr>
            <p:ph type="ftr" sz="quarter" idx="11"/>
          </p:nvPr>
        </p:nvSpPr>
        <p:spPr>
          <a:xfrm>
            <a:off x="526736" y="6157274"/>
            <a:ext cx="7741840" cy="365125"/>
          </a:xfrm>
        </p:spPr>
        <p:txBody>
          <a:bodyPr/>
          <a:lstStyle/>
          <a:p>
            <a:r>
              <a:rPr lang="en-US"/>
              <a:t>School Improvement Plan Review &amp; Feedback Tool</a:t>
            </a:r>
          </a:p>
        </p:txBody>
      </p:sp>
      <p:sp>
        <p:nvSpPr>
          <p:cNvPr id="18" name="Speech Bubble: Rectangle with Corners Rounded 17">
            <a:extLst>
              <a:ext uri="{FF2B5EF4-FFF2-40B4-BE49-F238E27FC236}">
                <a16:creationId xmlns:a16="http://schemas.microsoft.com/office/drawing/2014/main" id="{B80460A7-6088-5900-091E-596EDAEB4F7D}"/>
              </a:ext>
            </a:extLst>
          </p:cNvPr>
          <p:cNvSpPr/>
          <p:nvPr/>
        </p:nvSpPr>
        <p:spPr>
          <a:xfrm>
            <a:off x="7661321" y="3202090"/>
            <a:ext cx="4347419" cy="1511015"/>
          </a:xfrm>
          <a:prstGeom prst="wedgeRoundRectCallout">
            <a:avLst>
              <a:gd name="adj1" fmla="val -57914"/>
              <a:gd name="adj2" fmla="val -10621"/>
              <a:gd name="adj3" fmla="val 16667"/>
            </a:avLst>
          </a:prstGeom>
          <a:solidFill>
            <a:srgbClr val="CCFFCC"/>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23000"/>
              </a:lnSpc>
              <a:spcBef>
                <a:spcPts val="600"/>
              </a:spcBef>
              <a:spcAft>
                <a:spcPts val="600"/>
              </a:spcAft>
            </a:pPr>
            <a:r>
              <a:rPr lang="en-US" sz="2000" b="1">
                <a:solidFill>
                  <a:srgbClr val="002060"/>
                </a:solidFill>
                <a:latin typeface="Calibri" panose="020F0502020204030204" pitchFamily="34" charset="0"/>
                <a:cs typeface="Calibri" panose="020F0502020204030204" pitchFamily="34" charset="0"/>
              </a:rPr>
              <a:t>Positive</a:t>
            </a:r>
            <a:r>
              <a:rPr lang="en-US" sz="2000">
                <a:solidFill>
                  <a:srgbClr val="002060"/>
                </a:solidFill>
                <a:latin typeface="Calibri" panose="020F0502020204030204" pitchFamily="34" charset="0"/>
                <a:cs typeface="Calibri" panose="020F0502020204030204" pitchFamily="34" charset="0"/>
              </a:rPr>
              <a:t> </a:t>
            </a:r>
            <a:r>
              <a:rPr lang="en-US" sz="2000" b="1">
                <a:solidFill>
                  <a:srgbClr val="002060"/>
                </a:solidFill>
                <a:latin typeface="Calibri" panose="020F0502020204030204" pitchFamily="34" charset="0"/>
                <a:cs typeface="Calibri" panose="020F0502020204030204" pitchFamily="34" charset="0"/>
              </a:rPr>
              <a:t>Note</a:t>
            </a:r>
            <a:r>
              <a:rPr lang="en-US" sz="2000">
                <a:solidFill>
                  <a:srgbClr val="002060"/>
                </a:solidFill>
                <a:latin typeface="Calibri" panose="020F0502020204030204" pitchFamily="34" charset="0"/>
                <a:cs typeface="Calibri" panose="020F0502020204030204" pitchFamily="34" charset="0"/>
              </a:rPr>
              <a:t>: If the plan includes clearly identified professional learning to support the school improvement activities.</a:t>
            </a:r>
          </a:p>
        </p:txBody>
      </p:sp>
    </p:spTree>
    <p:extLst>
      <p:ext uri="{BB962C8B-B14F-4D97-AF65-F5344CB8AC3E}">
        <p14:creationId xmlns:p14="http://schemas.microsoft.com/office/powerpoint/2010/main" val="24873078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7CBFC4C3-69BE-4D8A-862F-6734FB70E40E}"/>
              </a:ext>
            </a:extLst>
          </p:cNvPr>
          <p:cNvSpPr>
            <a:spLocks noGrp="1"/>
          </p:cNvSpPr>
          <p:nvPr>
            <p:ph type="body" idx="1"/>
          </p:nvPr>
        </p:nvSpPr>
        <p:spPr>
          <a:xfrm>
            <a:off x="2013527" y="416340"/>
            <a:ext cx="8164945" cy="3141247"/>
          </a:xfrm>
          <a:solidFill>
            <a:schemeClr val="accent3">
              <a:lumMod val="20000"/>
              <a:lumOff val="80000"/>
            </a:schemeClr>
          </a:solidFill>
        </p:spPr>
        <p:txBody>
          <a:bodyPr vert="horz" lIns="91440" tIns="45720" rIns="91440" bIns="45720" rtlCol="0" anchor="t">
            <a:noAutofit/>
          </a:bodyPr>
          <a:lstStyle/>
          <a:p>
            <a:r>
              <a:rPr lang="en-US" sz="1800" dirty="0">
                <a:solidFill>
                  <a:srgbClr val="002060"/>
                </a:solidFill>
                <a:latin typeface="Calibri"/>
                <a:ea typeface="Calibri"/>
                <a:cs typeface="Calibri"/>
              </a:rPr>
              <a:t>The Education Accountability Act (EAA) was passed in 2019. This requires all schools to have a School Improvement Plan (SIP) that is specific to the school’s needs and context. Schools must have their SIP entered within the Strategic Planning System (SPS) so that it can be approved by their superintendent no later than July 1 each year. Each LEA and school have been provided with clear guidance, resources, and supporting documentation to meet this requirement.  In addition, workshops, technical assistance, tools, and templates have been provided. This tool will assist in the review of a school’s improvement plan and inform this continual cycle of reflection and growth.</a:t>
            </a:r>
          </a:p>
        </p:txBody>
      </p:sp>
      <p:sp>
        <p:nvSpPr>
          <p:cNvPr id="4" name="Title 1">
            <a:extLst>
              <a:ext uri="{FF2B5EF4-FFF2-40B4-BE49-F238E27FC236}">
                <a16:creationId xmlns:a16="http://schemas.microsoft.com/office/drawing/2014/main" id="{5D0C3B66-EB9D-C406-5F09-B87C885B2CD7}"/>
              </a:ext>
            </a:extLst>
          </p:cNvPr>
          <p:cNvSpPr txBox="1">
            <a:spLocks/>
          </p:cNvSpPr>
          <p:nvPr/>
        </p:nvSpPr>
        <p:spPr>
          <a:xfrm>
            <a:off x="304799" y="4306424"/>
            <a:ext cx="11582400" cy="701731"/>
          </a:xfrm>
          <a:prstGeom prst="rect">
            <a:avLst/>
          </a:prstGeom>
        </p:spPr>
        <p:txBody>
          <a:bodyPr vert="horz" wrap="square" lIns="91440" tIns="45720" rIns="91440" bIns="45720" rtlCol="0" anchor="t">
            <a:normAutofit/>
          </a:bodyPr>
          <a:lst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a:lstStyle>
          <a:p>
            <a:r>
              <a:rPr lang="en-US" b="1">
                <a:solidFill>
                  <a:srgbClr val="002060"/>
                </a:solidFill>
                <a:latin typeface="Calibri" panose="020F0502020204030204" pitchFamily="34" charset="0"/>
                <a:cs typeface="Calibri" panose="020F0502020204030204" pitchFamily="34" charset="0"/>
              </a:rPr>
              <a:t>Background</a:t>
            </a:r>
          </a:p>
        </p:txBody>
      </p:sp>
    </p:spTree>
    <p:extLst>
      <p:ext uri="{BB962C8B-B14F-4D97-AF65-F5344CB8AC3E}">
        <p14:creationId xmlns:p14="http://schemas.microsoft.com/office/powerpoint/2010/main" val="12435682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8A7BE1F-8822-4615-89B4-2789169AA9E1}"/>
              </a:ext>
            </a:extLst>
          </p:cNvPr>
          <p:cNvGrpSpPr/>
          <p:nvPr/>
        </p:nvGrpSpPr>
        <p:grpSpPr>
          <a:xfrm>
            <a:off x="304801" y="6126480"/>
            <a:ext cx="11582400" cy="426715"/>
            <a:chOff x="304801" y="6126480"/>
            <a:chExt cx="11582400" cy="426715"/>
          </a:xfrm>
        </p:grpSpPr>
        <p:sp>
          <p:nvSpPr>
            <p:cNvPr id="11" name="Rectangle 10">
              <a:extLst>
                <a:ext uri="{FF2B5EF4-FFF2-40B4-BE49-F238E27FC236}">
                  <a16:creationId xmlns:a16="http://schemas.microsoft.com/office/drawing/2014/main" id="{7C34D804-243C-4805-80F4-D3F5B6D6CE0A}"/>
                </a:ext>
              </a:extLst>
            </p:cNvPr>
            <p:cNvSpPr/>
            <p:nvPr/>
          </p:nvSpPr>
          <p:spPr>
            <a:xfrm>
              <a:off x="304801" y="6126480"/>
              <a:ext cx="11582400" cy="426715"/>
            </a:xfrm>
            <a:prstGeom prst="rect">
              <a:avLst/>
            </a:prstGeom>
            <a:solidFill>
              <a:srgbClr val="1A4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Graphic 11">
              <a:extLst>
                <a:ext uri="{FF2B5EF4-FFF2-40B4-BE49-F238E27FC236}">
                  <a16:creationId xmlns:a16="http://schemas.microsoft.com/office/drawing/2014/main" id="{EC781BA7-DF7A-4171-BF3E-B244D3B0303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818536" y="6181797"/>
              <a:ext cx="744012" cy="316080"/>
            </a:xfrm>
            <a:prstGeom prst="rect">
              <a:avLst/>
            </a:prstGeom>
          </p:spPr>
        </p:pic>
        <p:cxnSp>
          <p:nvCxnSpPr>
            <p:cNvPr id="13" name="Straight Connector 12">
              <a:extLst>
                <a:ext uri="{FF2B5EF4-FFF2-40B4-BE49-F238E27FC236}">
                  <a16:creationId xmlns:a16="http://schemas.microsoft.com/office/drawing/2014/main" id="{ED7BD7C3-BD1E-4223-8112-3D76F8521ACA}"/>
                </a:ext>
              </a:extLst>
            </p:cNvPr>
            <p:cNvCxnSpPr>
              <a:cxnSpLocks/>
            </p:cNvCxnSpPr>
            <p:nvPr/>
          </p:nvCxnSpPr>
          <p:spPr>
            <a:xfrm>
              <a:off x="10490857"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EDF5C94-EFF4-4D8E-83CF-1A73A309D02E}"/>
                </a:ext>
              </a:extLst>
            </p:cNvPr>
            <p:cNvCxnSpPr>
              <a:cxnSpLocks/>
            </p:cNvCxnSpPr>
            <p:nvPr/>
          </p:nvCxnSpPr>
          <p:spPr>
            <a:xfrm>
              <a:off x="9523015"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grpSp>
      <p:sp>
        <p:nvSpPr>
          <p:cNvPr id="8" name="Title 7">
            <a:extLst>
              <a:ext uri="{FF2B5EF4-FFF2-40B4-BE49-F238E27FC236}">
                <a16:creationId xmlns:a16="http://schemas.microsoft.com/office/drawing/2014/main" id="{BABA13DF-E3D6-4341-8CF1-5607D7194DE3}"/>
              </a:ext>
            </a:extLst>
          </p:cNvPr>
          <p:cNvSpPr>
            <a:spLocks noGrp="1"/>
          </p:cNvSpPr>
          <p:nvPr>
            <p:ph type="title"/>
          </p:nvPr>
        </p:nvSpPr>
        <p:spPr/>
        <p:txBody>
          <a:bodyPr>
            <a:noAutofit/>
          </a:bodyPr>
          <a:lstStyle/>
          <a:p>
            <a:r>
              <a:rPr lang="en-US" sz="3600" b="1">
                <a:solidFill>
                  <a:srgbClr val="002060"/>
                </a:solidFill>
                <a:latin typeface="Calibri"/>
                <a:ea typeface="Calibri"/>
                <a:cs typeface="Calibri"/>
              </a:rPr>
              <a:t>Suggested Steps to Review a SIP</a:t>
            </a:r>
            <a:endParaRPr lang="en-US" b="1">
              <a:solidFill>
                <a:srgbClr val="002060"/>
              </a:solidFill>
              <a:latin typeface="Calibri" panose="020F0502020204030204" pitchFamily="34" charset="0"/>
              <a:cs typeface="Calibri" panose="020F0502020204030204" pitchFamily="34" charset="0"/>
            </a:endParaRPr>
          </a:p>
        </p:txBody>
      </p:sp>
      <p:sp>
        <p:nvSpPr>
          <p:cNvPr id="5" name="Slide Number Placeholder 4">
            <a:extLst>
              <a:ext uri="{FF2B5EF4-FFF2-40B4-BE49-F238E27FC236}">
                <a16:creationId xmlns:a16="http://schemas.microsoft.com/office/drawing/2014/main" id="{8C4157A3-4FB2-460F-9903-BC19B234C2AB}"/>
              </a:ext>
            </a:extLst>
          </p:cNvPr>
          <p:cNvSpPr>
            <a:spLocks noGrp="1"/>
          </p:cNvSpPr>
          <p:nvPr>
            <p:ph type="sldNum" sz="quarter" idx="12"/>
          </p:nvPr>
        </p:nvSpPr>
        <p:spPr/>
        <p:txBody>
          <a:bodyPr/>
          <a:lstStyle/>
          <a:p>
            <a:fld id="{F477D24C-55BC-4150-BC77-7526DE4131D6}" type="slidenum">
              <a:rPr lang="en-US" smtClean="0"/>
              <a:t>40</a:t>
            </a:fld>
            <a:endParaRPr lang="en-US"/>
          </a:p>
        </p:txBody>
      </p:sp>
      <p:sp>
        <p:nvSpPr>
          <p:cNvPr id="39" name="Rectangle 38">
            <a:extLst>
              <a:ext uri="{FF2B5EF4-FFF2-40B4-BE49-F238E27FC236}">
                <a16:creationId xmlns:a16="http://schemas.microsoft.com/office/drawing/2014/main" id="{4B01C964-A336-EF8A-4770-93FD8505FECE}"/>
              </a:ext>
            </a:extLst>
          </p:cNvPr>
          <p:cNvSpPr/>
          <p:nvPr/>
        </p:nvSpPr>
        <p:spPr>
          <a:xfrm>
            <a:off x="214408" y="1632856"/>
            <a:ext cx="3047997" cy="870857"/>
          </a:xfrm>
          <a:prstGeom prst="rect">
            <a:avLst/>
          </a:prstGeom>
          <a:solidFill>
            <a:schemeClr val="accent2">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23000"/>
              </a:lnSpc>
              <a:spcBef>
                <a:spcPts val="600"/>
              </a:spcBef>
              <a:spcAft>
                <a:spcPts val="600"/>
              </a:spcAft>
            </a:pPr>
            <a:r>
              <a:rPr lang="en-US" sz="2000" b="1">
                <a:solidFill>
                  <a:srgbClr val="002060"/>
                </a:solidFill>
                <a:latin typeface="Calibri"/>
                <a:ea typeface="Calibri"/>
                <a:cs typeface="Calibri"/>
              </a:rPr>
              <a:t>Read over the Review &amp; Feedback Tool</a:t>
            </a:r>
            <a:endParaRPr lang="en-US" sz="2000" b="1">
              <a:solidFill>
                <a:srgbClr val="002060"/>
              </a:solidFill>
            </a:endParaRPr>
          </a:p>
        </p:txBody>
      </p:sp>
      <p:sp>
        <p:nvSpPr>
          <p:cNvPr id="48" name="Arrow: Right 47">
            <a:extLst>
              <a:ext uri="{FF2B5EF4-FFF2-40B4-BE49-F238E27FC236}">
                <a16:creationId xmlns:a16="http://schemas.microsoft.com/office/drawing/2014/main" id="{6B8FBBA4-B4F2-1BA5-E497-FF4EAFF0C0C0}"/>
              </a:ext>
            </a:extLst>
          </p:cNvPr>
          <p:cNvSpPr/>
          <p:nvPr/>
        </p:nvSpPr>
        <p:spPr>
          <a:xfrm>
            <a:off x="3289500" y="1827330"/>
            <a:ext cx="726882" cy="484632"/>
          </a:xfrm>
          <a:prstGeom prst="rightArrow">
            <a:avLst/>
          </a:prstGeom>
          <a:solidFill>
            <a:srgbClr val="002060"/>
          </a:solidFill>
          <a:ln/>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23000"/>
              </a:lnSpc>
              <a:spcBef>
                <a:spcPts val="600"/>
              </a:spcBef>
              <a:spcAft>
                <a:spcPts val="600"/>
              </a:spcAft>
            </a:pPr>
            <a:endParaRPr lang="en-US" sz="1600"/>
          </a:p>
        </p:txBody>
      </p:sp>
      <p:pic>
        <p:nvPicPr>
          <p:cNvPr id="49" name="Graphic 49" descr="Badge 1 with solid fill">
            <a:extLst>
              <a:ext uri="{FF2B5EF4-FFF2-40B4-BE49-F238E27FC236}">
                <a16:creationId xmlns:a16="http://schemas.microsoft.com/office/drawing/2014/main" id="{5DA8331D-6C84-A10B-1E09-B082B736A45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28600" y="1083196"/>
            <a:ext cx="604618" cy="583404"/>
          </a:xfrm>
          <a:prstGeom prst="rect">
            <a:avLst/>
          </a:prstGeom>
        </p:spPr>
      </p:pic>
      <p:grpSp>
        <p:nvGrpSpPr>
          <p:cNvPr id="23" name="Group 22">
            <a:extLst>
              <a:ext uri="{FF2B5EF4-FFF2-40B4-BE49-F238E27FC236}">
                <a16:creationId xmlns:a16="http://schemas.microsoft.com/office/drawing/2014/main" id="{8F478AED-85A2-E185-2A87-BDF66B9A9450}"/>
              </a:ext>
            </a:extLst>
          </p:cNvPr>
          <p:cNvGrpSpPr/>
          <p:nvPr/>
        </p:nvGrpSpPr>
        <p:grpSpPr>
          <a:xfrm>
            <a:off x="7803912" y="177266"/>
            <a:ext cx="3577534" cy="2981447"/>
            <a:chOff x="7889945" y="651315"/>
            <a:chExt cx="3577534" cy="2513102"/>
          </a:xfrm>
        </p:grpSpPr>
        <p:sp>
          <p:nvSpPr>
            <p:cNvPr id="54" name="Rectangle 53">
              <a:extLst>
                <a:ext uri="{FF2B5EF4-FFF2-40B4-BE49-F238E27FC236}">
                  <a16:creationId xmlns:a16="http://schemas.microsoft.com/office/drawing/2014/main" id="{B13933E5-80B9-9D4E-1EFD-75661AA05540}"/>
                </a:ext>
              </a:extLst>
            </p:cNvPr>
            <p:cNvSpPr/>
            <p:nvPr/>
          </p:nvSpPr>
          <p:spPr>
            <a:xfrm>
              <a:off x="7951396" y="1094563"/>
              <a:ext cx="3516083" cy="2069854"/>
            </a:xfrm>
            <a:prstGeom prst="rect">
              <a:avLst/>
            </a:prstGeom>
            <a:solidFill>
              <a:schemeClr val="accent2">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2000" b="1" dirty="0">
                  <a:solidFill>
                    <a:srgbClr val="002060"/>
                  </a:solidFill>
                  <a:latin typeface="Calibri"/>
                  <a:ea typeface="Calibri"/>
                  <a:cs typeface="Calibri"/>
                </a:rPr>
                <a:t>Review the School Report Card (noting the identified areas of focus, subgroup(s), and reason(s)) &amp; </a:t>
              </a:r>
              <a:r>
                <a:rPr lang="en-US" sz="2000" b="1" dirty="0" err="1">
                  <a:solidFill>
                    <a:srgbClr val="002060"/>
                  </a:solidFill>
                  <a:latin typeface="Calibri"/>
                  <a:ea typeface="Calibri"/>
                  <a:cs typeface="Calibri"/>
                </a:rPr>
                <a:t>SurveyWorks</a:t>
              </a:r>
              <a:r>
                <a:rPr lang="en-US" sz="2000" b="1" dirty="0">
                  <a:solidFill>
                    <a:srgbClr val="002060"/>
                  </a:solidFill>
                  <a:latin typeface="Calibri"/>
                  <a:ea typeface="Calibri"/>
                  <a:cs typeface="Calibri"/>
                </a:rPr>
                <a:t> results. Consider using the </a:t>
              </a:r>
              <a:r>
                <a:rPr lang="en-US" sz="2000" b="1" dirty="0">
                  <a:solidFill>
                    <a:srgbClr val="002060"/>
                  </a:solidFill>
                  <a:latin typeface="Calibri"/>
                  <a:ea typeface="Calibri"/>
                  <a:cs typeface="Calibri"/>
                  <a:hlinkClick r:id="rId6"/>
                </a:rPr>
                <a:t>Report Card Organizer</a:t>
              </a:r>
              <a:r>
                <a:rPr lang="en-US" sz="2000" b="1" dirty="0">
                  <a:solidFill>
                    <a:srgbClr val="002060"/>
                  </a:solidFill>
                  <a:latin typeface="Calibri"/>
                  <a:ea typeface="Calibri"/>
                  <a:cs typeface="Calibri"/>
                </a:rPr>
                <a:t> to unpack your results</a:t>
              </a:r>
              <a:endParaRPr lang="en-US" dirty="0">
                <a:solidFill>
                  <a:srgbClr val="002060"/>
                </a:solidFill>
              </a:endParaRPr>
            </a:p>
          </p:txBody>
        </p:sp>
        <p:pic>
          <p:nvPicPr>
            <p:cNvPr id="56" name="Graphic 56" descr="Badge 3 with solid fill">
              <a:extLst>
                <a:ext uri="{FF2B5EF4-FFF2-40B4-BE49-F238E27FC236}">
                  <a16:creationId xmlns:a16="http://schemas.microsoft.com/office/drawing/2014/main" id="{00B45815-2A4F-C2BE-B87C-9E3EC4B4CE8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889945" y="651315"/>
              <a:ext cx="534504" cy="450177"/>
            </a:xfrm>
            <a:prstGeom prst="rect">
              <a:avLst/>
            </a:prstGeom>
          </p:spPr>
        </p:pic>
        <p:pic>
          <p:nvPicPr>
            <p:cNvPr id="63" name="Graphic 63" descr="Bar graph with upward trend with solid fill">
              <a:extLst>
                <a:ext uri="{FF2B5EF4-FFF2-40B4-BE49-F238E27FC236}">
                  <a16:creationId xmlns:a16="http://schemas.microsoft.com/office/drawing/2014/main" id="{EC578D30-E2D4-B523-9162-1CD56D4C400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rot="1020000">
              <a:off x="10792099" y="2432802"/>
              <a:ext cx="480309" cy="497463"/>
            </a:xfrm>
            <a:prstGeom prst="rect">
              <a:avLst/>
            </a:prstGeom>
          </p:spPr>
        </p:pic>
      </p:grpSp>
      <p:pic>
        <p:nvPicPr>
          <p:cNvPr id="64" name="Graphic 64" descr="Clipboard Partially Checked with solid fill">
            <a:extLst>
              <a:ext uri="{FF2B5EF4-FFF2-40B4-BE49-F238E27FC236}">
                <a16:creationId xmlns:a16="http://schemas.microsoft.com/office/drawing/2014/main" id="{B1B1E0E4-3D55-612B-982B-EE49A14FB323}"/>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rot="960000">
            <a:off x="2671912" y="2040546"/>
            <a:ext cx="477099" cy="436667"/>
          </a:xfrm>
          <a:prstGeom prst="rect">
            <a:avLst/>
          </a:prstGeom>
        </p:spPr>
      </p:pic>
      <p:sp>
        <p:nvSpPr>
          <p:cNvPr id="10" name="Footer Placeholder 3">
            <a:extLst>
              <a:ext uri="{FF2B5EF4-FFF2-40B4-BE49-F238E27FC236}">
                <a16:creationId xmlns:a16="http://schemas.microsoft.com/office/drawing/2014/main" id="{F3B91CFD-89B8-BA05-A46A-509E383DABA4}"/>
              </a:ext>
            </a:extLst>
          </p:cNvPr>
          <p:cNvSpPr>
            <a:spLocks noGrp="1"/>
          </p:cNvSpPr>
          <p:nvPr>
            <p:ph type="ftr" sz="quarter" idx="11"/>
          </p:nvPr>
        </p:nvSpPr>
        <p:spPr>
          <a:xfrm>
            <a:off x="476320" y="6157275"/>
            <a:ext cx="7741840" cy="365125"/>
          </a:xfrm>
        </p:spPr>
        <p:txBody>
          <a:bodyPr/>
          <a:lstStyle/>
          <a:p>
            <a:r>
              <a:rPr lang="en-US"/>
              <a:t>School Improvement Plan Review &amp; Feedback Tool</a:t>
            </a:r>
          </a:p>
        </p:txBody>
      </p:sp>
      <p:sp>
        <p:nvSpPr>
          <p:cNvPr id="17" name="Arrow: Bent-Up 16">
            <a:extLst>
              <a:ext uri="{FF2B5EF4-FFF2-40B4-BE49-F238E27FC236}">
                <a16:creationId xmlns:a16="http://schemas.microsoft.com/office/drawing/2014/main" id="{745C02BC-06C0-1BCC-C114-91EE28AE048F}"/>
              </a:ext>
            </a:extLst>
          </p:cNvPr>
          <p:cNvSpPr/>
          <p:nvPr/>
        </p:nvSpPr>
        <p:spPr>
          <a:xfrm rot="10800000">
            <a:off x="2880222" y="2918542"/>
            <a:ext cx="5016845" cy="834470"/>
          </a:xfrm>
          <a:prstGeom prst="bentUp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23000"/>
              </a:lnSpc>
              <a:spcBef>
                <a:spcPts val="600"/>
              </a:spcBef>
              <a:spcAft>
                <a:spcPts val="600"/>
              </a:spcAft>
            </a:pPr>
            <a:endParaRPr lang="en-US" sz="1600"/>
          </a:p>
        </p:txBody>
      </p:sp>
      <p:grpSp>
        <p:nvGrpSpPr>
          <p:cNvPr id="30" name="Group 29">
            <a:extLst>
              <a:ext uri="{FF2B5EF4-FFF2-40B4-BE49-F238E27FC236}">
                <a16:creationId xmlns:a16="http://schemas.microsoft.com/office/drawing/2014/main" id="{7211F15B-ACCE-DC81-D2D9-817D75481038}"/>
              </a:ext>
            </a:extLst>
          </p:cNvPr>
          <p:cNvGrpSpPr/>
          <p:nvPr/>
        </p:nvGrpSpPr>
        <p:grpSpPr>
          <a:xfrm>
            <a:off x="359542" y="3225368"/>
            <a:ext cx="4403782" cy="2635498"/>
            <a:chOff x="359542" y="3225368"/>
            <a:chExt cx="4403782" cy="2635498"/>
          </a:xfrm>
        </p:grpSpPr>
        <p:sp>
          <p:nvSpPr>
            <p:cNvPr id="58" name="Rectangle 57">
              <a:extLst>
                <a:ext uri="{FF2B5EF4-FFF2-40B4-BE49-F238E27FC236}">
                  <a16:creationId xmlns:a16="http://schemas.microsoft.com/office/drawing/2014/main" id="{AB424991-2004-EDBA-10CC-4057BF68F241}"/>
                </a:ext>
              </a:extLst>
            </p:cNvPr>
            <p:cNvSpPr/>
            <p:nvPr/>
          </p:nvSpPr>
          <p:spPr>
            <a:xfrm>
              <a:off x="359542" y="3792585"/>
              <a:ext cx="3722909" cy="2068281"/>
            </a:xfrm>
            <a:prstGeom prst="rect">
              <a:avLst/>
            </a:prstGeom>
            <a:solidFill>
              <a:schemeClr val="accent2">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2000" b="1">
                  <a:solidFill>
                    <a:srgbClr val="002060"/>
                  </a:solidFill>
                  <a:latin typeface="Calibri"/>
                  <a:ea typeface="Calibri"/>
                  <a:cs typeface="Calibri"/>
                </a:rPr>
                <a:t>Use the Review &amp; Feedback Tool to review the foundational areas (informative inputs*) and needs assessment. Step through the plan's first priority area while referencing each component</a:t>
              </a:r>
            </a:p>
          </p:txBody>
        </p:sp>
        <p:pic>
          <p:nvPicPr>
            <p:cNvPr id="60" name="Graphic 60" descr="Badge 4 with solid fill">
              <a:extLst>
                <a:ext uri="{FF2B5EF4-FFF2-40B4-BE49-F238E27FC236}">
                  <a16:creationId xmlns:a16="http://schemas.microsoft.com/office/drawing/2014/main" id="{3A0B1D0A-D3C4-4BBB-E2C7-DE2E0A786972}"/>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359542" y="3225368"/>
              <a:ext cx="609600" cy="609600"/>
            </a:xfrm>
            <a:prstGeom prst="rect">
              <a:avLst/>
            </a:prstGeom>
          </p:spPr>
        </p:pic>
        <p:pic>
          <p:nvPicPr>
            <p:cNvPr id="65" name="Graphic 65" descr="Arrow circle with solid fill">
              <a:extLst>
                <a:ext uri="{FF2B5EF4-FFF2-40B4-BE49-F238E27FC236}">
                  <a16:creationId xmlns:a16="http://schemas.microsoft.com/office/drawing/2014/main" id="{F75523BA-7E19-43BA-744A-789D35BF359B}"/>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3458344" y="5154709"/>
              <a:ext cx="620486" cy="642258"/>
            </a:xfrm>
            <a:prstGeom prst="rect">
              <a:avLst/>
            </a:prstGeom>
          </p:spPr>
        </p:pic>
        <p:sp>
          <p:nvSpPr>
            <p:cNvPr id="18" name="Arrow: Right 17">
              <a:extLst>
                <a:ext uri="{FF2B5EF4-FFF2-40B4-BE49-F238E27FC236}">
                  <a16:creationId xmlns:a16="http://schemas.microsoft.com/office/drawing/2014/main" id="{89EB42B0-B927-B6AF-63E6-78EED8B6B4C2}"/>
                </a:ext>
              </a:extLst>
            </p:cNvPr>
            <p:cNvSpPr/>
            <p:nvPr/>
          </p:nvSpPr>
          <p:spPr>
            <a:xfrm>
              <a:off x="4078830" y="4552910"/>
              <a:ext cx="684494" cy="484632"/>
            </a:xfrm>
            <a:prstGeom prst="rightArrow">
              <a:avLst/>
            </a:prstGeom>
            <a:solidFill>
              <a:srgbClr val="002060"/>
            </a:solidFill>
            <a:ln/>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23000"/>
                </a:lnSpc>
                <a:spcBef>
                  <a:spcPts val="600"/>
                </a:spcBef>
                <a:spcAft>
                  <a:spcPts val="600"/>
                </a:spcAft>
              </a:pPr>
              <a:endParaRPr lang="en-US" sz="1600"/>
            </a:p>
          </p:txBody>
        </p:sp>
      </p:grpSp>
      <p:grpSp>
        <p:nvGrpSpPr>
          <p:cNvPr id="32" name="Group 31">
            <a:extLst>
              <a:ext uri="{FF2B5EF4-FFF2-40B4-BE49-F238E27FC236}">
                <a16:creationId xmlns:a16="http://schemas.microsoft.com/office/drawing/2014/main" id="{68E18A3E-8BDA-C884-DA7A-5BEA9437D97D}"/>
              </a:ext>
            </a:extLst>
          </p:cNvPr>
          <p:cNvGrpSpPr/>
          <p:nvPr/>
        </p:nvGrpSpPr>
        <p:grpSpPr>
          <a:xfrm>
            <a:off x="4750833" y="3159467"/>
            <a:ext cx="3363181" cy="2857335"/>
            <a:chOff x="4725849" y="3209434"/>
            <a:chExt cx="3363181" cy="2857335"/>
          </a:xfrm>
        </p:grpSpPr>
        <p:sp>
          <p:nvSpPr>
            <p:cNvPr id="19" name="Rectangle 18">
              <a:extLst>
                <a:ext uri="{FF2B5EF4-FFF2-40B4-BE49-F238E27FC236}">
                  <a16:creationId xmlns:a16="http://schemas.microsoft.com/office/drawing/2014/main" id="{9D1BDB83-9C0A-62DC-E8EB-AEA3F7CECD67}"/>
                </a:ext>
              </a:extLst>
            </p:cNvPr>
            <p:cNvSpPr/>
            <p:nvPr/>
          </p:nvSpPr>
          <p:spPr>
            <a:xfrm>
              <a:off x="4725849" y="3788865"/>
              <a:ext cx="2749063" cy="2123708"/>
            </a:xfrm>
            <a:prstGeom prst="rect">
              <a:avLst/>
            </a:prstGeom>
            <a:solidFill>
              <a:schemeClr val="accent2">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2000" b="1">
                  <a:solidFill>
                    <a:srgbClr val="002060"/>
                  </a:solidFill>
                  <a:latin typeface="Calibri"/>
                  <a:ea typeface="Calibri"/>
                  <a:cs typeface="Calibri"/>
                </a:rPr>
                <a:t>Continue to step through the plan’s remaining priority areas while referencing </a:t>
              </a:r>
              <a:endParaRPr lang="en-US">
                <a:solidFill>
                  <a:srgbClr val="FFFFFF"/>
                </a:solidFill>
                <a:latin typeface="Franklin Gothic Book"/>
                <a:ea typeface="Calibri"/>
                <a:cs typeface="Calibri"/>
              </a:endParaRPr>
            </a:p>
            <a:p>
              <a:r>
                <a:rPr lang="en-US" sz="2000" b="1">
                  <a:solidFill>
                    <a:srgbClr val="002060"/>
                  </a:solidFill>
                  <a:latin typeface="Calibri"/>
                  <a:ea typeface="Calibri"/>
                  <a:cs typeface="Calibri"/>
                </a:rPr>
                <a:t>each component </a:t>
              </a:r>
              <a:endParaRPr lang="en-US"/>
            </a:p>
            <a:p>
              <a:r>
                <a:rPr lang="en-US" sz="2000" b="1">
                  <a:solidFill>
                    <a:srgbClr val="002060"/>
                  </a:solidFill>
                  <a:latin typeface="Calibri"/>
                  <a:ea typeface="Calibri"/>
                  <a:cs typeface="Calibri"/>
                </a:rPr>
                <a:t>(strategic actions**).</a:t>
              </a:r>
              <a:endParaRPr lang="en-US"/>
            </a:p>
          </p:txBody>
        </p:sp>
        <p:sp>
          <p:nvSpPr>
            <p:cNvPr id="21" name="Arrow: Right 20">
              <a:extLst>
                <a:ext uri="{FF2B5EF4-FFF2-40B4-BE49-F238E27FC236}">
                  <a16:creationId xmlns:a16="http://schemas.microsoft.com/office/drawing/2014/main" id="{7C696E04-D57A-60B9-41AF-5BD8A8B27BC6}"/>
                </a:ext>
              </a:extLst>
            </p:cNvPr>
            <p:cNvSpPr/>
            <p:nvPr/>
          </p:nvSpPr>
          <p:spPr>
            <a:xfrm>
              <a:off x="7575006" y="4583841"/>
              <a:ext cx="514024" cy="484632"/>
            </a:xfrm>
            <a:prstGeom prst="rightArrow">
              <a:avLst/>
            </a:prstGeom>
            <a:solidFill>
              <a:srgbClr val="002060"/>
            </a:solidFill>
            <a:ln/>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23000"/>
                </a:lnSpc>
                <a:spcBef>
                  <a:spcPts val="600"/>
                </a:spcBef>
                <a:spcAft>
                  <a:spcPts val="600"/>
                </a:spcAft>
              </a:pPr>
              <a:endParaRPr lang="en-US" sz="1600"/>
            </a:p>
          </p:txBody>
        </p:sp>
        <p:pic>
          <p:nvPicPr>
            <p:cNvPr id="6" name="Graphic 5" descr="Badge 5 with solid fill">
              <a:extLst>
                <a:ext uri="{FF2B5EF4-FFF2-40B4-BE49-F238E27FC236}">
                  <a16:creationId xmlns:a16="http://schemas.microsoft.com/office/drawing/2014/main" id="{3BB2B6AA-3B9D-54ED-E886-3B451594E985}"/>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883698" y="3209434"/>
              <a:ext cx="609599" cy="609599"/>
            </a:xfrm>
            <a:prstGeom prst="rect">
              <a:avLst/>
            </a:prstGeom>
          </p:spPr>
        </p:pic>
        <p:grpSp>
          <p:nvGrpSpPr>
            <p:cNvPr id="31" name="Group 30">
              <a:extLst>
                <a:ext uri="{FF2B5EF4-FFF2-40B4-BE49-F238E27FC236}">
                  <a16:creationId xmlns:a16="http://schemas.microsoft.com/office/drawing/2014/main" id="{2563E1CE-66DD-9142-3A9B-D3A572A56EA1}"/>
                </a:ext>
              </a:extLst>
            </p:cNvPr>
            <p:cNvGrpSpPr/>
            <p:nvPr/>
          </p:nvGrpSpPr>
          <p:grpSpPr>
            <a:xfrm>
              <a:off x="6681565" y="4883478"/>
              <a:ext cx="865847" cy="1183291"/>
              <a:chOff x="6681565" y="4883478"/>
              <a:chExt cx="865847" cy="1183291"/>
            </a:xfrm>
          </p:grpSpPr>
          <p:pic>
            <p:nvPicPr>
              <p:cNvPr id="22" name="Graphic 65" descr="Arrow circle with solid fill">
                <a:extLst>
                  <a:ext uri="{FF2B5EF4-FFF2-40B4-BE49-F238E27FC236}">
                    <a16:creationId xmlns:a16="http://schemas.microsoft.com/office/drawing/2014/main" id="{31596535-1F25-BDDB-0913-016B02D91F56}"/>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6875772" y="5161248"/>
                <a:ext cx="548599" cy="527240"/>
              </a:xfrm>
              <a:prstGeom prst="rect">
                <a:avLst/>
              </a:prstGeom>
            </p:spPr>
          </p:pic>
          <p:pic>
            <p:nvPicPr>
              <p:cNvPr id="25" name="Graphic 65" descr="Arrow circle with solid fill">
                <a:extLst>
                  <a:ext uri="{FF2B5EF4-FFF2-40B4-BE49-F238E27FC236}">
                    <a16:creationId xmlns:a16="http://schemas.microsoft.com/office/drawing/2014/main" id="{70EBDBA6-FE8C-DA1D-A802-21FEC7CD4EFD}"/>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6681565" y="4883478"/>
                <a:ext cx="476713" cy="555995"/>
              </a:xfrm>
              <a:prstGeom prst="rect">
                <a:avLst/>
              </a:prstGeom>
            </p:spPr>
          </p:pic>
          <p:pic>
            <p:nvPicPr>
              <p:cNvPr id="26" name="Graphic 65" descr="Arrow circle with solid fill">
                <a:extLst>
                  <a:ext uri="{FF2B5EF4-FFF2-40B4-BE49-F238E27FC236}">
                    <a16:creationId xmlns:a16="http://schemas.microsoft.com/office/drawing/2014/main" id="{CBFA5CC7-E6CF-7026-2BD7-3BBCB13EB47F}"/>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6926926" y="5424511"/>
                <a:ext cx="620486" cy="642258"/>
              </a:xfrm>
              <a:prstGeom prst="rect">
                <a:avLst/>
              </a:prstGeom>
            </p:spPr>
          </p:pic>
        </p:grpSp>
      </p:grpSp>
      <p:grpSp>
        <p:nvGrpSpPr>
          <p:cNvPr id="33" name="Group 32">
            <a:extLst>
              <a:ext uri="{FF2B5EF4-FFF2-40B4-BE49-F238E27FC236}">
                <a16:creationId xmlns:a16="http://schemas.microsoft.com/office/drawing/2014/main" id="{6C12A347-8F77-9160-4F41-203AADD160E2}"/>
              </a:ext>
            </a:extLst>
          </p:cNvPr>
          <p:cNvGrpSpPr/>
          <p:nvPr/>
        </p:nvGrpSpPr>
        <p:grpSpPr>
          <a:xfrm>
            <a:off x="8126483" y="3225368"/>
            <a:ext cx="3497218" cy="2631109"/>
            <a:chOff x="8126483" y="3225368"/>
            <a:chExt cx="3497218" cy="2631109"/>
          </a:xfrm>
        </p:grpSpPr>
        <p:sp>
          <p:nvSpPr>
            <p:cNvPr id="20" name="Rectangle 19">
              <a:extLst>
                <a:ext uri="{FF2B5EF4-FFF2-40B4-BE49-F238E27FC236}">
                  <a16:creationId xmlns:a16="http://schemas.microsoft.com/office/drawing/2014/main" id="{B5C117A6-754B-BD83-34C3-B39BDC9D9AF8}"/>
                </a:ext>
              </a:extLst>
            </p:cNvPr>
            <p:cNvSpPr/>
            <p:nvPr/>
          </p:nvSpPr>
          <p:spPr>
            <a:xfrm>
              <a:off x="8150128" y="3761524"/>
              <a:ext cx="3473573" cy="2094953"/>
            </a:xfrm>
            <a:prstGeom prst="rect">
              <a:avLst/>
            </a:prstGeom>
            <a:solidFill>
              <a:schemeClr val="accent2">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2000" b="1">
                  <a:solidFill>
                    <a:srgbClr val="002060"/>
                  </a:solidFill>
                  <a:latin typeface="Calibri"/>
                  <a:ea typeface="Calibri"/>
                  <a:cs typeface="Calibri"/>
                </a:rPr>
                <a:t>Use the Review &amp; Feedback Tool to review the strategic directions***. Complete the review with a final check of your feedback in the Review &amp; Feedback Tool. </a:t>
              </a:r>
              <a:endParaRPr lang="en-US"/>
            </a:p>
          </p:txBody>
        </p:sp>
        <p:pic>
          <p:nvPicPr>
            <p:cNvPr id="9" name="Graphic 8" descr="Badge 6 with solid fill">
              <a:extLst>
                <a:ext uri="{FF2B5EF4-FFF2-40B4-BE49-F238E27FC236}">
                  <a16:creationId xmlns:a16="http://schemas.microsoft.com/office/drawing/2014/main" id="{683C56CE-7271-FAE2-953D-5707E9CA5286}"/>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8126483" y="3225368"/>
              <a:ext cx="564601" cy="564601"/>
            </a:xfrm>
            <a:prstGeom prst="rect">
              <a:avLst/>
            </a:prstGeom>
          </p:spPr>
        </p:pic>
        <p:pic>
          <p:nvPicPr>
            <p:cNvPr id="27" name="Graphic 64" descr="Clipboard Partially Checked with solid fill">
              <a:extLst>
                <a:ext uri="{FF2B5EF4-FFF2-40B4-BE49-F238E27FC236}">
                  <a16:creationId xmlns:a16="http://schemas.microsoft.com/office/drawing/2014/main" id="{98F56958-99F0-E904-3A11-B3301A914B3E}"/>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rot="960000">
              <a:off x="10774858" y="5289216"/>
              <a:ext cx="477099" cy="436667"/>
            </a:xfrm>
            <a:prstGeom prst="rect">
              <a:avLst/>
            </a:prstGeom>
          </p:spPr>
        </p:pic>
        <p:pic>
          <p:nvPicPr>
            <p:cNvPr id="29" name="Graphic 28" descr="Magnifying glass with solid fill">
              <a:extLst>
                <a:ext uri="{FF2B5EF4-FFF2-40B4-BE49-F238E27FC236}">
                  <a16:creationId xmlns:a16="http://schemas.microsoft.com/office/drawing/2014/main" id="{419A66B4-F936-6DA3-08A8-B8D0717F4C6A}"/>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11073605" y="5237451"/>
              <a:ext cx="533885" cy="533885"/>
            </a:xfrm>
            <a:prstGeom prst="rect">
              <a:avLst/>
            </a:prstGeom>
          </p:spPr>
        </p:pic>
      </p:grpSp>
      <p:sp>
        <p:nvSpPr>
          <p:cNvPr id="4" name="TextBox 3">
            <a:extLst>
              <a:ext uri="{FF2B5EF4-FFF2-40B4-BE49-F238E27FC236}">
                <a16:creationId xmlns:a16="http://schemas.microsoft.com/office/drawing/2014/main" id="{55403A72-DC80-BE06-8B3F-1950D3BB4C3C}"/>
              </a:ext>
            </a:extLst>
          </p:cNvPr>
          <p:cNvSpPr txBox="1"/>
          <p:nvPr/>
        </p:nvSpPr>
        <p:spPr>
          <a:xfrm>
            <a:off x="214917" y="5857428"/>
            <a:ext cx="11725521"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solidFill>
                  <a:srgbClr val="002060"/>
                </a:solidFill>
                <a:latin typeface="Calibri"/>
                <a:ea typeface="Calibri"/>
                <a:cs typeface="Calibri"/>
              </a:rPr>
              <a:t>* Informative Inputs  are components 1 – 7   ** Strategic Actions are components 8-13   ***Strategic Directions are components 14-17</a:t>
            </a:r>
            <a:endParaRPr lang="en-US"/>
          </a:p>
        </p:txBody>
      </p:sp>
      <p:grpSp>
        <p:nvGrpSpPr>
          <p:cNvPr id="16" name="Group 15">
            <a:extLst>
              <a:ext uri="{FF2B5EF4-FFF2-40B4-BE49-F238E27FC236}">
                <a16:creationId xmlns:a16="http://schemas.microsoft.com/office/drawing/2014/main" id="{A7253F2B-DB4A-C736-1FB3-6C041F41C28F}"/>
              </a:ext>
            </a:extLst>
          </p:cNvPr>
          <p:cNvGrpSpPr/>
          <p:nvPr/>
        </p:nvGrpSpPr>
        <p:grpSpPr>
          <a:xfrm>
            <a:off x="4077045" y="1110013"/>
            <a:ext cx="3732490" cy="1570001"/>
            <a:chOff x="4077045" y="1110013"/>
            <a:chExt cx="3732490" cy="1570001"/>
          </a:xfrm>
        </p:grpSpPr>
        <p:sp>
          <p:nvSpPr>
            <p:cNvPr id="50" name="Rectangle 49">
              <a:extLst>
                <a:ext uri="{FF2B5EF4-FFF2-40B4-BE49-F238E27FC236}">
                  <a16:creationId xmlns:a16="http://schemas.microsoft.com/office/drawing/2014/main" id="{16FBB6B4-2980-02F8-73B4-0AE94EA55A61}"/>
                </a:ext>
              </a:extLst>
            </p:cNvPr>
            <p:cNvSpPr/>
            <p:nvPr/>
          </p:nvSpPr>
          <p:spPr>
            <a:xfrm>
              <a:off x="4077045" y="1622251"/>
              <a:ext cx="3105506" cy="1057763"/>
            </a:xfrm>
            <a:prstGeom prst="rect">
              <a:avLst/>
            </a:prstGeom>
            <a:solidFill>
              <a:schemeClr val="accent2">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2000" b="1">
                  <a:solidFill>
                    <a:srgbClr val="002060"/>
                  </a:solidFill>
                  <a:latin typeface="Calibri"/>
                  <a:ea typeface="Calibri"/>
                  <a:cs typeface="Calibri"/>
                </a:rPr>
                <a:t>Read through the entire School Improvement Plan</a:t>
              </a:r>
            </a:p>
          </p:txBody>
        </p:sp>
        <p:pic>
          <p:nvPicPr>
            <p:cNvPr id="52" name="Graphic 52" descr="Badge with solid fill">
              <a:extLst>
                <a:ext uri="{FF2B5EF4-FFF2-40B4-BE49-F238E27FC236}">
                  <a16:creationId xmlns:a16="http://schemas.microsoft.com/office/drawing/2014/main" id="{DF4D5903-8FB1-DBB8-C38C-5C59A0B66D4D}"/>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4078830" y="1110013"/>
              <a:ext cx="565503" cy="565503"/>
            </a:xfrm>
            <a:prstGeom prst="rect">
              <a:avLst/>
            </a:prstGeom>
          </p:spPr>
        </p:pic>
        <p:sp>
          <p:nvSpPr>
            <p:cNvPr id="15" name="Arrow: Right 14">
              <a:extLst>
                <a:ext uri="{FF2B5EF4-FFF2-40B4-BE49-F238E27FC236}">
                  <a16:creationId xmlns:a16="http://schemas.microsoft.com/office/drawing/2014/main" id="{9DD229DF-7FC2-F256-D3E2-E9B2784EC1AC}"/>
                </a:ext>
              </a:extLst>
            </p:cNvPr>
            <p:cNvSpPr/>
            <p:nvPr/>
          </p:nvSpPr>
          <p:spPr>
            <a:xfrm>
              <a:off x="7153928" y="1834188"/>
              <a:ext cx="655607" cy="484632"/>
            </a:xfrm>
            <a:prstGeom prst="rightArrow">
              <a:avLst/>
            </a:prstGeom>
            <a:solidFill>
              <a:srgbClr val="002060"/>
            </a:solidFill>
            <a:ln/>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23000"/>
                </a:lnSpc>
                <a:spcBef>
                  <a:spcPts val="600"/>
                </a:spcBef>
                <a:spcAft>
                  <a:spcPts val="600"/>
                </a:spcAft>
              </a:pPr>
              <a:endParaRPr lang="en-US" sz="1600"/>
            </a:p>
          </p:txBody>
        </p:sp>
        <p:pic>
          <p:nvPicPr>
            <p:cNvPr id="24" name="Graphic 23" descr="Glasses outline">
              <a:extLst>
                <a:ext uri="{FF2B5EF4-FFF2-40B4-BE49-F238E27FC236}">
                  <a16:creationId xmlns:a16="http://schemas.microsoft.com/office/drawing/2014/main" id="{F4EBC75A-D800-87F2-7E18-CDD727AF3D87}"/>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6321111" y="1499533"/>
              <a:ext cx="565502" cy="565502"/>
            </a:xfrm>
            <a:prstGeom prst="rect">
              <a:avLst/>
            </a:prstGeom>
          </p:spPr>
        </p:pic>
        <p:pic>
          <p:nvPicPr>
            <p:cNvPr id="62" name="Graphic 62" descr="Document with solid fill">
              <a:extLst>
                <a:ext uri="{FF2B5EF4-FFF2-40B4-BE49-F238E27FC236}">
                  <a16:creationId xmlns:a16="http://schemas.microsoft.com/office/drawing/2014/main" id="{6994C312-CCE7-9CE1-B46D-57DC67A468EC}"/>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rot="960000">
              <a:off x="6753188" y="1692099"/>
              <a:ext cx="408930" cy="408930"/>
            </a:xfrm>
            <a:prstGeom prst="rect">
              <a:avLst/>
            </a:prstGeom>
          </p:spPr>
        </p:pic>
      </p:grpSp>
    </p:spTree>
    <p:extLst>
      <p:ext uri="{BB962C8B-B14F-4D97-AF65-F5344CB8AC3E}">
        <p14:creationId xmlns:p14="http://schemas.microsoft.com/office/powerpoint/2010/main" val="4221149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500"/>
                                        <p:tgtEl>
                                          <p:spTgt spid="3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500"/>
                                        <p:tgtEl>
                                          <p:spTgt spid="3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fade">
                                      <p:cBhvr>
                                        <p:cTn id="3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F9FED2-9577-BE13-E476-8A1FC247BD9E}"/>
              </a:ext>
            </a:extLst>
          </p:cNvPr>
          <p:cNvSpPr/>
          <p:nvPr/>
        </p:nvSpPr>
        <p:spPr>
          <a:xfrm>
            <a:off x="427952" y="1051394"/>
            <a:ext cx="11338101" cy="4946758"/>
          </a:xfrm>
          <a:prstGeom prst="rect">
            <a:avLst/>
          </a:prstGeom>
          <a:solidFill>
            <a:srgbClr val="1E497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23000"/>
              </a:lnSpc>
              <a:spcBef>
                <a:spcPts val="600"/>
              </a:spcBef>
              <a:spcAft>
                <a:spcPts val="600"/>
              </a:spcAft>
            </a:pPr>
            <a:endParaRPr lang="en-US" sz="1600"/>
          </a:p>
        </p:txBody>
      </p:sp>
      <p:sp>
        <p:nvSpPr>
          <p:cNvPr id="12" name="Rectangle 11">
            <a:extLst>
              <a:ext uri="{FF2B5EF4-FFF2-40B4-BE49-F238E27FC236}">
                <a16:creationId xmlns:a16="http://schemas.microsoft.com/office/drawing/2014/main" id="{7AE43B64-A0AE-C7B1-FB38-5B0F2E3402E9}"/>
              </a:ext>
            </a:extLst>
          </p:cNvPr>
          <p:cNvSpPr/>
          <p:nvPr/>
        </p:nvSpPr>
        <p:spPr>
          <a:xfrm>
            <a:off x="616368" y="1234863"/>
            <a:ext cx="5037693" cy="4574651"/>
          </a:xfrm>
          <a:prstGeom prst="rect">
            <a:avLst/>
          </a:prstGeom>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23000"/>
              </a:lnSpc>
              <a:spcBef>
                <a:spcPts val="600"/>
              </a:spcBef>
              <a:spcAft>
                <a:spcPts val="600"/>
              </a:spcAft>
            </a:pPr>
            <a:endParaRPr lang="en-US" sz="1600"/>
          </a:p>
        </p:txBody>
      </p:sp>
      <p:sp>
        <p:nvSpPr>
          <p:cNvPr id="13" name="Rectangle 12">
            <a:extLst>
              <a:ext uri="{FF2B5EF4-FFF2-40B4-BE49-F238E27FC236}">
                <a16:creationId xmlns:a16="http://schemas.microsoft.com/office/drawing/2014/main" id="{07D894B9-09F3-3031-59EE-07BD05B31923}"/>
              </a:ext>
            </a:extLst>
          </p:cNvPr>
          <p:cNvSpPr/>
          <p:nvPr/>
        </p:nvSpPr>
        <p:spPr>
          <a:xfrm>
            <a:off x="5862354" y="1480303"/>
            <a:ext cx="5695406" cy="4083775"/>
          </a:xfrm>
          <a:prstGeom prst="rect">
            <a:avLst/>
          </a:prstGeom>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23000"/>
              </a:lnSpc>
              <a:spcBef>
                <a:spcPts val="600"/>
              </a:spcBef>
              <a:spcAft>
                <a:spcPts val="600"/>
              </a:spcAft>
            </a:pPr>
            <a:endParaRPr lang="en-US" sz="1600"/>
          </a:p>
        </p:txBody>
      </p:sp>
      <p:sp>
        <p:nvSpPr>
          <p:cNvPr id="2" name="Title 1">
            <a:extLst>
              <a:ext uri="{FF2B5EF4-FFF2-40B4-BE49-F238E27FC236}">
                <a16:creationId xmlns:a16="http://schemas.microsoft.com/office/drawing/2014/main" id="{5F6CA68D-0ACA-20EE-5A5B-ED7AB1DACD2B}"/>
              </a:ext>
            </a:extLst>
          </p:cNvPr>
          <p:cNvSpPr>
            <a:spLocks noGrp="1"/>
          </p:cNvSpPr>
          <p:nvPr>
            <p:ph type="title"/>
          </p:nvPr>
        </p:nvSpPr>
        <p:spPr>
          <a:xfrm>
            <a:off x="434196" y="187234"/>
            <a:ext cx="11582400" cy="701731"/>
          </a:xfrm>
        </p:spPr>
        <p:txBody>
          <a:bodyPr>
            <a:normAutofit fontScale="90000"/>
          </a:bodyPr>
          <a:lstStyle/>
          <a:p>
            <a:pPr algn="ctr"/>
            <a:r>
              <a:rPr lang="en-US" b="1">
                <a:solidFill>
                  <a:srgbClr val="002060"/>
                </a:solidFill>
                <a:latin typeface="Calibri"/>
                <a:ea typeface="Calibri"/>
                <a:cs typeface="Calibri"/>
              </a:rPr>
              <a:t>Resources &amp; References for the Tool Development</a:t>
            </a:r>
            <a:endParaRPr lang="en-US" b="1">
              <a:solidFill>
                <a:srgbClr val="002060"/>
              </a:solidFill>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42E18BE4-E0E5-C31F-7BA3-D10F2338936B}"/>
              </a:ext>
            </a:extLst>
          </p:cNvPr>
          <p:cNvSpPr>
            <a:spLocks noGrp="1"/>
          </p:cNvSpPr>
          <p:nvPr>
            <p:ph type="sldNum" sz="quarter" idx="12"/>
          </p:nvPr>
        </p:nvSpPr>
        <p:spPr/>
        <p:txBody>
          <a:bodyPr/>
          <a:lstStyle/>
          <a:p>
            <a:fld id="{F477D24C-55BC-4150-BC77-7526DE4131D6}" type="slidenum">
              <a:rPr lang="en-US" smtClean="0"/>
              <a:t>41</a:t>
            </a:fld>
            <a:endParaRPr lang="en-US"/>
          </a:p>
        </p:txBody>
      </p:sp>
      <p:sp>
        <p:nvSpPr>
          <p:cNvPr id="7" name="Text Placeholder 6">
            <a:extLst>
              <a:ext uri="{FF2B5EF4-FFF2-40B4-BE49-F238E27FC236}">
                <a16:creationId xmlns:a16="http://schemas.microsoft.com/office/drawing/2014/main" id="{A08B1FD8-C8BD-A238-F093-68E78C2146E7}"/>
              </a:ext>
            </a:extLst>
          </p:cNvPr>
          <p:cNvSpPr>
            <a:spLocks noGrp="1"/>
          </p:cNvSpPr>
          <p:nvPr>
            <p:ph type="body" sz="quarter" idx="15"/>
          </p:nvPr>
        </p:nvSpPr>
        <p:spPr>
          <a:xfrm>
            <a:off x="5931597" y="1571309"/>
            <a:ext cx="5546598" cy="3901761"/>
          </a:xfrm>
        </p:spPr>
        <p:txBody>
          <a:bodyPr/>
          <a:lstStyle/>
          <a:p>
            <a:pPr marL="0" indent="0" algn="l" rtl="0" fontAlgn="base">
              <a:lnSpc>
                <a:spcPct val="100000"/>
              </a:lnSpc>
              <a:buNone/>
            </a:pPr>
            <a:r>
              <a:rPr lang="en-US" sz="1200" b="0" i="0" err="1">
                <a:solidFill>
                  <a:srgbClr val="002060"/>
                </a:solidFill>
                <a:effectLst/>
                <a:latin typeface="Calibri" panose="020F0502020204030204" pitchFamily="34" charset="0"/>
              </a:rPr>
              <a:t>Mandouit</a:t>
            </a:r>
            <a:r>
              <a:rPr lang="en-US" sz="1200" b="0" i="0">
                <a:solidFill>
                  <a:srgbClr val="002060"/>
                </a:solidFill>
                <a:effectLst/>
                <a:latin typeface="Calibri" panose="020F0502020204030204" pitchFamily="34" charset="0"/>
              </a:rPr>
              <a:t>, L., &amp; Hattie, J. (2023). Revisiting “The Power of Feedback” from the perspective of the learner. </a:t>
            </a:r>
            <a:r>
              <a:rPr lang="en-US" sz="1200" b="0" i="1">
                <a:solidFill>
                  <a:srgbClr val="002060"/>
                </a:solidFill>
                <a:effectLst/>
                <a:latin typeface="Calibri" panose="020F0502020204030204" pitchFamily="34" charset="0"/>
              </a:rPr>
              <a:t>Learning and Instruction</a:t>
            </a:r>
            <a:r>
              <a:rPr lang="en-US" sz="1200" b="0" i="0">
                <a:solidFill>
                  <a:srgbClr val="002060"/>
                </a:solidFill>
                <a:effectLst/>
                <a:latin typeface="Calibri" panose="020F0502020204030204" pitchFamily="34" charset="0"/>
              </a:rPr>
              <a:t>, </a:t>
            </a:r>
            <a:r>
              <a:rPr lang="en-US" sz="1200" b="0" i="1">
                <a:solidFill>
                  <a:srgbClr val="002060"/>
                </a:solidFill>
                <a:effectLst/>
                <a:latin typeface="Calibri" panose="020F0502020204030204" pitchFamily="34" charset="0"/>
              </a:rPr>
              <a:t>84</a:t>
            </a:r>
            <a:r>
              <a:rPr lang="en-US" sz="1200" b="0" i="0">
                <a:solidFill>
                  <a:srgbClr val="002060"/>
                </a:solidFill>
                <a:effectLst/>
                <a:latin typeface="Calibri" panose="020F0502020204030204" pitchFamily="34" charset="0"/>
              </a:rPr>
              <a:t>. </a:t>
            </a:r>
            <a:r>
              <a:rPr lang="en-US" sz="1200" b="0" i="0" u="sng" strike="noStrike">
                <a:solidFill>
                  <a:srgbClr val="002060"/>
                </a:solidFill>
                <a:effectLst/>
                <a:latin typeface="Calibri" panose="020F0502020204030204" pitchFamily="34" charset="0"/>
                <a:hlinkClick r:id="rId2">
                  <a:extLst>
                    <a:ext uri="{A12FA001-AC4F-418D-AE19-62706E023703}">
                      <ahyp:hlinkClr xmlns:ahyp="http://schemas.microsoft.com/office/drawing/2018/hyperlinkcolor" val="tx"/>
                    </a:ext>
                  </a:extLst>
                </a:hlinkClick>
              </a:rPr>
              <a:t>https://doi-org.umasslowell.idm.oclc.org/10.1016/j.learninstruc.2022.101718</a:t>
            </a:r>
            <a:r>
              <a:rPr lang="en-US" sz="1200" b="0" i="0">
                <a:solidFill>
                  <a:srgbClr val="002060"/>
                </a:solidFill>
                <a:effectLst/>
                <a:latin typeface="Calibri" panose="020F0502020204030204" pitchFamily="34" charset="0"/>
              </a:rPr>
              <a:t> </a:t>
            </a:r>
            <a:endParaRPr lang="en-US" sz="1200" b="0" i="0">
              <a:solidFill>
                <a:srgbClr val="002060"/>
              </a:solidFill>
              <a:effectLst/>
              <a:latin typeface="Segoe UI" panose="020B0502040204020203" pitchFamily="34" charset="0"/>
            </a:endParaRPr>
          </a:p>
          <a:p>
            <a:pPr marL="0" indent="0" algn="l" rtl="0" fontAlgn="base">
              <a:lnSpc>
                <a:spcPct val="100000"/>
              </a:lnSpc>
              <a:buNone/>
            </a:pPr>
            <a:r>
              <a:rPr lang="en-US" sz="1200" b="0" i="0">
                <a:solidFill>
                  <a:srgbClr val="002060"/>
                </a:solidFill>
                <a:effectLst/>
                <a:latin typeface="Calibri" panose="020F0502020204030204" pitchFamily="34" charset="0"/>
              </a:rPr>
              <a:t>Meyers, C. V., &amp; </a:t>
            </a:r>
            <a:r>
              <a:rPr lang="en-US" sz="1200" b="0" i="0" err="1">
                <a:solidFill>
                  <a:srgbClr val="002060"/>
                </a:solidFill>
                <a:effectLst/>
                <a:latin typeface="Calibri" panose="020F0502020204030204" pitchFamily="34" charset="0"/>
              </a:rPr>
              <a:t>VanGronigen</a:t>
            </a:r>
            <a:r>
              <a:rPr lang="en-US" sz="1200" b="0" i="0">
                <a:solidFill>
                  <a:srgbClr val="002060"/>
                </a:solidFill>
                <a:effectLst/>
                <a:latin typeface="Calibri" panose="020F0502020204030204" pitchFamily="34" charset="0"/>
              </a:rPr>
              <a:t>, B. A. (2021). Planning for what? An analysis of root cause quality and content in school improvement plans. </a:t>
            </a:r>
            <a:r>
              <a:rPr lang="en-US" sz="1200" b="0" i="1">
                <a:solidFill>
                  <a:srgbClr val="002060"/>
                </a:solidFill>
                <a:effectLst/>
                <a:latin typeface="Calibri" panose="020F0502020204030204" pitchFamily="34" charset="0"/>
              </a:rPr>
              <a:t>Journal of Educational Administration</a:t>
            </a:r>
            <a:r>
              <a:rPr lang="en-US" sz="1200" b="0" i="0">
                <a:solidFill>
                  <a:srgbClr val="002060"/>
                </a:solidFill>
                <a:effectLst/>
                <a:latin typeface="Calibri" panose="020F0502020204030204" pitchFamily="34" charset="0"/>
              </a:rPr>
              <a:t>, </a:t>
            </a:r>
            <a:r>
              <a:rPr lang="en-US" sz="1200" b="0" i="1">
                <a:solidFill>
                  <a:srgbClr val="002060"/>
                </a:solidFill>
                <a:effectLst/>
                <a:latin typeface="Calibri" panose="020F0502020204030204" pitchFamily="34" charset="0"/>
              </a:rPr>
              <a:t>59</a:t>
            </a:r>
            <a:r>
              <a:rPr lang="en-US" sz="1200" b="0" i="0">
                <a:solidFill>
                  <a:srgbClr val="002060"/>
                </a:solidFill>
                <a:effectLst/>
                <a:latin typeface="Calibri" panose="020F0502020204030204" pitchFamily="34" charset="0"/>
              </a:rPr>
              <a:t>(4), 437–453. https://doi-org.umasslowell.idm.oclc.org/10.1108/JEA-07-2020-0156 </a:t>
            </a:r>
            <a:endParaRPr lang="en-US" sz="1200" b="0" i="0">
              <a:solidFill>
                <a:srgbClr val="002060"/>
              </a:solidFill>
              <a:effectLst/>
              <a:latin typeface="Segoe UI" panose="020B0502040204020203" pitchFamily="34" charset="0"/>
            </a:endParaRPr>
          </a:p>
          <a:p>
            <a:pPr marL="0" indent="0" algn="l" rtl="0" fontAlgn="base">
              <a:lnSpc>
                <a:spcPct val="100000"/>
              </a:lnSpc>
              <a:buNone/>
            </a:pPr>
            <a:r>
              <a:rPr lang="en-US" sz="1200" b="0" i="0">
                <a:solidFill>
                  <a:srgbClr val="002060"/>
                </a:solidFill>
                <a:effectLst/>
                <a:latin typeface="Calibri" panose="020F0502020204030204" pitchFamily="34" charset="0"/>
              </a:rPr>
              <a:t>Smucker, A. D., &amp; Grant, L. W. (2022). A Formative Tool and Approach to Assessing Strategic Plans in Higher Education. </a:t>
            </a:r>
            <a:r>
              <a:rPr lang="en-US" sz="1200" b="0" i="1">
                <a:solidFill>
                  <a:srgbClr val="002060"/>
                </a:solidFill>
                <a:effectLst/>
                <a:latin typeface="Calibri" panose="020F0502020204030204" pitchFamily="34" charset="0"/>
              </a:rPr>
              <a:t>Educational Planning, 29</a:t>
            </a:r>
            <a:r>
              <a:rPr lang="en-US" sz="1200" b="0" i="0">
                <a:solidFill>
                  <a:srgbClr val="002060"/>
                </a:solidFill>
                <a:effectLst/>
                <a:latin typeface="Calibri" panose="020F0502020204030204" pitchFamily="34" charset="0"/>
              </a:rPr>
              <a:t>(3), 7–21. </a:t>
            </a:r>
            <a:endParaRPr lang="en-US" sz="1200" b="0" i="0">
              <a:solidFill>
                <a:srgbClr val="002060"/>
              </a:solidFill>
              <a:effectLst/>
              <a:latin typeface="Segoe UI" panose="020B0502040204020203" pitchFamily="34" charset="0"/>
            </a:endParaRPr>
          </a:p>
          <a:p>
            <a:pPr marL="0" indent="0" algn="l" rtl="0" fontAlgn="base">
              <a:lnSpc>
                <a:spcPct val="100000"/>
              </a:lnSpc>
              <a:buNone/>
            </a:pPr>
            <a:r>
              <a:rPr lang="en-US" sz="1200" b="0" i="0">
                <a:solidFill>
                  <a:srgbClr val="002060"/>
                </a:solidFill>
                <a:effectLst/>
                <a:latin typeface="Calibri" panose="020F0502020204030204" pitchFamily="34" charset="0"/>
              </a:rPr>
              <a:t>Van </a:t>
            </a:r>
            <a:r>
              <a:rPr lang="en-US" sz="1200" b="0" i="0" err="1">
                <a:solidFill>
                  <a:srgbClr val="002060"/>
                </a:solidFill>
                <a:effectLst/>
                <a:latin typeface="Calibri" panose="020F0502020204030204" pitchFamily="34" charset="0"/>
              </a:rPr>
              <a:t>Gronigen</a:t>
            </a:r>
            <a:r>
              <a:rPr lang="en-US" sz="1200" b="0" i="0">
                <a:solidFill>
                  <a:srgbClr val="002060"/>
                </a:solidFill>
                <a:effectLst/>
                <a:latin typeface="Calibri" panose="020F0502020204030204" pitchFamily="34" charset="0"/>
              </a:rPr>
              <a:t>, B. A., &amp; Meyers, C. (2020). Short-Cycle School Improvement Planning as a Lever to Launch School Turnaround: A Descriptive Analysis of Plans. </a:t>
            </a:r>
            <a:r>
              <a:rPr lang="en-US" sz="1200" b="0" i="1">
                <a:solidFill>
                  <a:srgbClr val="002060"/>
                </a:solidFill>
                <a:effectLst/>
                <a:latin typeface="Calibri" panose="020F0502020204030204" pitchFamily="34" charset="0"/>
              </a:rPr>
              <a:t>Teachers College Record, 122</a:t>
            </a:r>
            <a:r>
              <a:rPr lang="en-US" sz="1200" b="0" i="0">
                <a:solidFill>
                  <a:srgbClr val="002060"/>
                </a:solidFill>
                <a:effectLst/>
                <a:latin typeface="Calibri" panose="020F0502020204030204" pitchFamily="34" charset="0"/>
              </a:rPr>
              <a:t>(5), 1–14. </a:t>
            </a:r>
            <a:r>
              <a:rPr lang="en-US" sz="1200" b="0" i="0" u="sng" strike="noStrike">
                <a:solidFill>
                  <a:srgbClr val="002060"/>
                </a:solidFill>
                <a:effectLst/>
                <a:latin typeface="Calibri" panose="020F0502020204030204" pitchFamily="34" charset="0"/>
                <a:hlinkClick r:id="rId3">
                  <a:extLst>
                    <a:ext uri="{A12FA001-AC4F-418D-AE19-62706E023703}">
                      <ahyp:hlinkClr xmlns:ahyp="http://schemas.microsoft.com/office/drawing/2018/hyperlinkcolor" val="tx"/>
                    </a:ext>
                  </a:extLst>
                </a:hlinkClick>
              </a:rPr>
              <a:t>https://doi-org.umasslowell.idm.oclc.org/10.1177/016146812012200501</a:t>
            </a:r>
            <a:r>
              <a:rPr lang="en-US" sz="1200" b="0" i="0">
                <a:solidFill>
                  <a:srgbClr val="002060"/>
                </a:solidFill>
                <a:effectLst/>
                <a:latin typeface="Calibri" panose="020F0502020204030204" pitchFamily="34" charset="0"/>
              </a:rPr>
              <a:t> </a:t>
            </a:r>
            <a:endParaRPr lang="en-US" sz="1200" b="0" i="0">
              <a:solidFill>
                <a:srgbClr val="002060"/>
              </a:solidFill>
              <a:effectLst/>
              <a:latin typeface="Segoe UI" panose="020B0502040204020203" pitchFamily="34" charset="0"/>
            </a:endParaRPr>
          </a:p>
          <a:p>
            <a:pPr marL="0" indent="0" algn="l" rtl="0" fontAlgn="base">
              <a:lnSpc>
                <a:spcPct val="100000"/>
              </a:lnSpc>
              <a:buNone/>
            </a:pPr>
            <a:r>
              <a:rPr lang="en-US" sz="1200" b="0" i="0">
                <a:solidFill>
                  <a:srgbClr val="002060"/>
                </a:solidFill>
                <a:effectLst/>
                <a:latin typeface="Calibri" panose="020F0502020204030204" pitchFamily="34" charset="0"/>
              </a:rPr>
              <a:t>Gutierrez, Rochelle. (2008). A "Gap-Gazing" Fetish in Mathematics Education? Problematizing Research on the Achievement Gap. </a:t>
            </a:r>
            <a:r>
              <a:rPr lang="en-US" sz="1200" b="0" i="1">
                <a:solidFill>
                  <a:srgbClr val="002060"/>
                </a:solidFill>
                <a:effectLst/>
                <a:latin typeface="Calibri" panose="020F0502020204030204" pitchFamily="34" charset="0"/>
              </a:rPr>
              <a:t>Journal for Research in Mathematics Education. 39</a:t>
            </a:r>
            <a:r>
              <a:rPr lang="en-US" sz="1200" b="0" i="0">
                <a:solidFill>
                  <a:srgbClr val="002060"/>
                </a:solidFill>
                <a:effectLst/>
                <a:latin typeface="Calibri" panose="020F0502020204030204" pitchFamily="34" charset="0"/>
              </a:rPr>
              <a:t>. </a:t>
            </a:r>
            <a:r>
              <a:rPr lang="en-US" sz="1200" b="0" i="0" u="sng" strike="noStrike">
                <a:solidFill>
                  <a:srgbClr val="002060"/>
                </a:solidFill>
                <a:effectLst/>
                <a:latin typeface="Calibri" panose="020F0502020204030204" pitchFamily="34" charset="0"/>
                <a:hlinkClick r:id="rId4">
                  <a:extLst>
                    <a:ext uri="{A12FA001-AC4F-418D-AE19-62706E023703}">
                      <ahyp:hlinkClr xmlns:ahyp="http://schemas.microsoft.com/office/drawing/2018/hyperlinkcolor" val="tx"/>
                    </a:ext>
                  </a:extLst>
                </a:hlinkClick>
              </a:rPr>
              <a:t>A "Gap-Gazing" Fetish in Mathematics Education? Problematizing Research on the Achievement Gap (ksu.edu)</a:t>
            </a:r>
            <a:r>
              <a:rPr lang="en-US" sz="1200" b="0" i="0">
                <a:solidFill>
                  <a:srgbClr val="002060"/>
                </a:solidFill>
                <a:effectLst/>
                <a:latin typeface="Calibri" panose="020F0502020204030204" pitchFamily="34" charset="0"/>
              </a:rPr>
              <a:t> </a:t>
            </a:r>
            <a:endParaRPr lang="en-US" sz="1200" b="0" i="0">
              <a:solidFill>
                <a:srgbClr val="002060"/>
              </a:solidFill>
              <a:effectLst/>
              <a:latin typeface="Segoe UI" panose="020B0502040204020203" pitchFamily="34" charset="0"/>
            </a:endParaRPr>
          </a:p>
          <a:p>
            <a:endParaRPr lang="en-US"/>
          </a:p>
        </p:txBody>
      </p:sp>
      <p:graphicFrame>
        <p:nvGraphicFramePr>
          <p:cNvPr id="9" name="Table 8">
            <a:extLst>
              <a:ext uri="{FF2B5EF4-FFF2-40B4-BE49-F238E27FC236}">
                <a16:creationId xmlns:a16="http://schemas.microsoft.com/office/drawing/2014/main" id="{5C780DD8-EAAE-BCCF-2CF9-DE48B1188326}"/>
              </a:ext>
            </a:extLst>
          </p:cNvPr>
          <p:cNvGraphicFramePr>
            <a:graphicFrameLocks noGrp="1"/>
          </p:cNvGraphicFramePr>
          <p:nvPr>
            <p:extLst>
              <p:ext uri="{D42A27DB-BD31-4B8C-83A1-F6EECF244321}">
                <p14:modId xmlns:p14="http://schemas.microsoft.com/office/powerpoint/2010/main" val="3621676817"/>
              </p:ext>
            </p:extLst>
          </p:nvPr>
        </p:nvGraphicFramePr>
        <p:xfrm>
          <a:off x="931058" y="1727798"/>
          <a:ext cx="4408311" cy="3588779"/>
        </p:xfrm>
        <a:graphic>
          <a:graphicData uri="http://schemas.openxmlformats.org/drawingml/2006/table">
            <a:tbl>
              <a:tblPr/>
              <a:tblGrid>
                <a:gridCol w="4408311">
                  <a:extLst>
                    <a:ext uri="{9D8B030D-6E8A-4147-A177-3AD203B41FA5}">
                      <a16:colId xmlns:a16="http://schemas.microsoft.com/office/drawing/2014/main" val="1572503347"/>
                    </a:ext>
                  </a:extLst>
                </a:gridCol>
              </a:tblGrid>
              <a:tr h="1097280">
                <a:tc>
                  <a:txBody>
                    <a:bodyPr/>
                    <a:lstStyle/>
                    <a:p>
                      <a:pPr algn="l" rtl="0" fontAlgn="base"/>
                      <a:r>
                        <a:rPr lang="en-US" sz="1800" b="0" i="0" u="none" strike="noStrike" noProof="0" dirty="0">
                          <a:solidFill>
                            <a:schemeClr val="accent3">
                              <a:lumMod val="50000"/>
                            </a:schemeClr>
                          </a:solidFill>
                          <a:effectLst/>
                          <a:hlinkClick r:id="rId5">
                            <a:extLst>
                              <a:ext uri="{A12FA001-AC4F-418D-AE19-62706E023703}">
                                <ahyp:hlinkClr xmlns:ahyp="http://schemas.microsoft.com/office/drawing/2018/hyperlinkcolor" val="tx"/>
                              </a:ext>
                            </a:extLst>
                          </a:hlinkClick>
                        </a:rPr>
                        <a:t>Office of School and District Improvement website </a:t>
                      </a:r>
                      <a:r>
                        <a:rPr lang="en-US" sz="1800" b="0" i="0" u="none" strike="noStrike" noProof="0" dirty="0">
                          <a:solidFill>
                            <a:schemeClr val="accent3">
                              <a:lumMod val="50000"/>
                            </a:schemeClr>
                          </a:solidFill>
                          <a:effectLst/>
                        </a:rPr>
                        <a:t>  (click School Improvement Planning tab)</a:t>
                      </a:r>
                    </a:p>
                  </a:txBody>
                  <a:tcPr marL="79398" marR="79398" marT="39699" marB="39699">
                    <a:lnL>
                      <a:noFill/>
                    </a:lnL>
                    <a:lnR>
                      <a:noFill/>
                    </a:lnR>
                    <a:lnT>
                      <a:noFill/>
                    </a:lnT>
                    <a:lnB>
                      <a:noFill/>
                    </a:lnB>
                  </a:tcPr>
                </a:tc>
                <a:extLst>
                  <a:ext uri="{0D108BD9-81ED-4DB2-BD59-A6C34878D82A}">
                    <a16:rowId xmlns:a16="http://schemas.microsoft.com/office/drawing/2014/main" val="565509135"/>
                  </a:ext>
                </a:extLst>
              </a:tr>
              <a:tr h="566195">
                <a:tc>
                  <a:txBody>
                    <a:bodyPr/>
                    <a:lstStyle/>
                    <a:p>
                      <a:pPr algn="l" rtl="0" fontAlgn="base"/>
                      <a:r>
                        <a:rPr lang="en-US" sz="1800" b="0" i="0" u="none" strike="noStrike" noProof="0" dirty="0">
                          <a:solidFill>
                            <a:schemeClr val="accent3">
                              <a:lumMod val="50000"/>
                            </a:schemeClr>
                          </a:solidFill>
                          <a:effectLst/>
                          <a:hlinkClick r:id="rId6">
                            <a:extLst>
                              <a:ext uri="{A12FA001-AC4F-418D-AE19-62706E023703}">
                                <ahyp:hlinkClr xmlns:ahyp="http://schemas.microsoft.com/office/drawing/2018/hyperlinkcolor" val="tx"/>
                              </a:ext>
                            </a:extLst>
                          </a:hlinkClick>
                        </a:rPr>
                        <a:t>SIP FAQ March 2024</a:t>
                      </a:r>
                      <a:endParaRPr lang="en-US" sz="1800" b="0" i="0" u="none" strike="noStrike" noProof="0" dirty="0">
                        <a:solidFill>
                          <a:schemeClr val="accent3">
                            <a:lumMod val="50000"/>
                          </a:schemeClr>
                        </a:solidFill>
                        <a:effectLst/>
                      </a:endParaRPr>
                    </a:p>
                  </a:txBody>
                  <a:tcPr marL="79398" marR="79398" marT="39699" marB="39699">
                    <a:lnL>
                      <a:noFill/>
                    </a:lnL>
                    <a:lnR>
                      <a:noFill/>
                    </a:lnR>
                    <a:lnT>
                      <a:noFill/>
                    </a:lnT>
                    <a:lnB>
                      <a:noFill/>
                    </a:lnB>
                  </a:tcPr>
                </a:tc>
                <a:extLst>
                  <a:ext uri="{0D108BD9-81ED-4DB2-BD59-A6C34878D82A}">
                    <a16:rowId xmlns:a16="http://schemas.microsoft.com/office/drawing/2014/main" val="3330926241"/>
                  </a:ext>
                </a:extLst>
              </a:tr>
              <a:tr h="566195">
                <a:tc>
                  <a:txBody>
                    <a:bodyPr/>
                    <a:lstStyle/>
                    <a:p>
                      <a:pPr lvl="0" algn="l">
                        <a:buNone/>
                      </a:pPr>
                      <a:r>
                        <a:rPr lang="en-US" sz="1800" b="0" i="0" u="none" strike="noStrike" noProof="0" dirty="0">
                          <a:solidFill>
                            <a:schemeClr val="accent3">
                              <a:lumMod val="50000"/>
                            </a:schemeClr>
                          </a:solidFill>
                          <a:effectLst/>
                          <a:hlinkClick r:id="rId7">
                            <a:extLst>
                              <a:ext uri="{A12FA001-AC4F-418D-AE19-62706E023703}">
                                <ahyp:hlinkClr xmlns:ahyp="http://schemas.microsoft.com/office/drawing/2018/hyperlinkcolor" val="tx"/>
                              </a:ext>
                            </a:extLst>
                          </a:hlinkClick>
                        </a:rPr>
                        <a:t>RIDE School Improvement Team Guidance</a:t>
                      </a:r>
                      <a:endParaRPr lang="en-US" sz="1800" b="0" i="0" u="none" strike="noStrike" noProof="0" dirty="0">
                        <a:solidFill>
                          <a:schemeClr val="accent3">
                            <a:lumMod val="50000"/>
                          </a:schemeClr>
                        </a:solidFill>
                        <a:effectLst/>
                      </a:endParaRPr>
                    </a:p>
                  </a:txBody>
                  <a:tcPr marL="79398" marR="79398" marT="39699" marB="39699">
                    <a:lnL>
                      <a:noFill/>
                    </a:lnL>
                    <a:lnR>
                      <a:noFill/>
                    </a:lnR>
                    <a:lnT>
                      <a:noFill/>
                    </a:lnT>
                    <a:lnB>
                      <a:noFill/>
                    </a:lnB>
                  </a:tcPr>
                </a:tc>
                <a:extLst>
                  <a:ext uri="{0D108BD9-81ED-4DB2-BD59-A6C34878D82A}">
                    <a16:rowId xmlns:a16="http://schemas.microsoft.com/office/drawing/2014/main" val="576464190"/>
                  </a:ext>
                </a:extLst>
              </a:tr>
              <a:tr h="561656">
                <a:tc>
                  <a:txBody>
                    <a:bodyPr/>
                    <a:lstStyle/>
                    <a:p>
                      <a:pPr lvl="0" algn="l">
                        <a:buNone/>
                      </a:pPr>
                      <a:r>
                        <a:rPr lang="en-US" sz="1800" b="0" i="0" u="none" strike="noStrike" noProof="0" dirty="0">
                          <a:solidFill>
                            <a:schemeClr val="accent3">
                              <a:lumMod val="50000"/>
                            </a:schemeClr>
                          </a:solidFill>
                          <a:effectLst/>
                          <a:hlinkClick r:id="rId8">
                            <a:extLst>
                              <a:ext uri="{A12FA001-AC4F-418D-AE19-62706E023703}">
                                <ahyp:hlinkClr xmlns:ahyp="http://schemas.microsoft.com/office/drawing/2018/hyperlinkcolor" val="tx"/>
                              </a:ext>
                            </a:extLst>
                          </a:hlinkClick>
                        </a:rPr>
                        <a:t>Education Accountability Act (EAA) 2019</a:t>
                      </a:r>
                      <a:endParaRPr lang="en-US" dirty="0">
                        <a:solidFill>
                          <a:schemeClr val="accent3">
                            <a:lumMod val="50000"/>
                          </a:schemeClr>
                        </a:solidFill>
                      </a:endParaRPr>
                    </a:p>
                  </a:txBody>
                  <a:tcPr marL="79398" marR="79398" marT="39699" marB="39699">
                    <a:lnL>
                      <a:noFill/>
                    </a:lnL>
                    <a:lnR>
                      <a:noFill/>
                    </a:lnR>
                    <a:lnT>
                      <a:noFill/>
                    </a:lnT>
                    <a:lnB>
                      <a:noFill/>
                    </a:lnB>
                  </a:tcPr>
                </a:tc>
                <a:extLst>
                  <a:ext uri="{0D108BD9-81ED-4DB2-BD59-A6C34878D82A}">
                    <a16:rowId xmlns:a16="http://schemas.microsoft.com/office/drawing/2014/main" val="3533843325"/>
                  </a:ext>
                </a:extLst>
              </a:tr>
              <a:tr h="797453">
                <a:tc>
                  <a:txBody>
                    <a:bodyPr/>
                    <a:lstStyle/>
                    <a:p>
                      <a:pPr lvl="0" algn="l">
                        <a:buNone/>
                      </a:pPr>
                      <a:r>
                        <a:rPr lang="en-US" dirty="0">
                          <a:solidFill>
                            <a:schemeClr val="accent3">
                              <a:lumMod val="50000"/>
                            </a:schemeClr>
                          </a:solidFill>
                          <a:hlinkClick r:id="rId9"/>
                        </a:rPr>
                        <a:t>School Report Card Organizer</a:t>
                      </a:r>
                      <a:endParaRPr lang="en-US" dirty="0">
                        <a:solidFill>
                          <a:schemeClr val="accent3">
                            <a:lumMod val="50000"/>
                          </a:schemeClr>
                        </a:solidFill>
                      </a:endParaRPr>
                    </a:p>
                  </a:txBody>
                  <a:tcPr marL="79398" marR="79398" marT="39698" marB="39698">
                    <a:lnL w="0">
                      <a:noFill/>
                    </a:lnL>
                    <a:lnR w="0">
                      <a:noFill/>
                    </a:lnR>
                    <a:lnT w="0">
                      <a:noFill/>
                    </a:lnT>
                    <a:lnB w="0">
                      <a:noFill/>
                    </a:lnB>
                  </a:tcPr>
                </a:tc>
                <a:extLst>
                  <a:ext uri="{0D108BD9-81ED-4DB2-BD59-A6C34878D82A}">
                    <a16:rowId xmlns:a16="http://schemas.microsoft.com/office/drawing/2014/main" val="847561312"/>
                  </a:ext>
                </a:extLst>
              </a:tr>
            </a:tbl>
          </a:graphicData>
        </a:graphic>
      </p:graphicFrame>
      <p:sp>
        <p:nvSpPr>
          <p:cNvPr id="16" name="Footer Placeholder 3">
            <a:extLst>
              <a:ext uri="{FF2B5EF4-FFF2-40B4-BE49-F238E27FC236}">
                <a16:creationId xmlns:a16="http://schemas.microsoft.com/office/drawing/2014/main" id="{CF1C214A-24BD-4731-4A2A-9367AFBA193F}"/>
              </a:ext>
            </a:extLst>
          </p:cNvPr>
          <p:cNvSpPr>
            <a:spLocks noGrp="1"/>
          </p:cNvSpPr>
          <p:nvPr>
            <p:ph type="ftr" sz="quarter" idx="11"/>
          </p:nvPr>
        </p:nvSpPr>
        <p:spPr>
          <a:xfrm>
            <a:off x="476320" y="6157275"/>
            <a:ext cx="7741840" cy="365125"/>
          </a:xfrm>
        </p:spPr>
        <p:txBody>
          <a:bodyPr/>
          <a:lstStyle/>
          <a:p>
            <a:r>
              <a:rPr lang="en-US"/>
              <a:t>School Improvement Plan Review &amp; Feedback Tool</a:t>
            </a:r>
          </a:p>
        </p:txBody>
      </p:sp>
    </p:spTree>
    <p:extLst>
      <p:ext uri="{BB962C8B-B14F-4D97-AF65-F5344CB8AC3E}">
        <p14:creationId xmlns:p14="http://schemas.microsoft.com/office/powerpoint/2010/main" val="3048797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F418E-D9D2-EC95-B628-70B109C7B6BC}"/>
              </a:ext>
            </a:extLst>
          </p:cNvPr>
          <p:cNvSpPr>
            <a:spLocks noGrp="1"/>
          </p:cNvSpPr>
          <p:nvPr>
            <p:ph type="title"/>
          </p:nvPr>
        </p:nvSpPr>
        <p:spPr/>
        <p:txBody>
          <a:bodyPr/>
          <a:lstStyle/>
          <a:p>
            <a:r>
              <a:rPr lang="en-US" b="1">
                <a:solidFill>
                  <a:srgbClr val="002060"/>
                </a:solidFill>
                <a:latin typeface="Calibri" panose="020F0502020204030204" pitchFamily="34" charset="0"/>
                <a:cs typeface="Calibri" panose="020F0502020204030204" pitchFamily="34" charset="0"/>
              </a:rPr>
              <a:t>About this Tool</a:t>
            </a:r>
          </a:p>
        </p:txBody>
      </p:sp>
      <p:sp>
        <p:nvSpPr>
          <p:cNvPr id="4" name="Footer Placeholder 3">
            <a:extLst>
              <a:ext uri="{FF2B5EF4-FFF2-40B4-BE49-F238E27FC236}">
                <a16:creationId xmlns:a16="http://schemas.microsoft.com/office/drawing/2014/main" id="{0FF177E2-A48B-C01E-F270-AA6ED43A5211}"/>
              </a:ext>
            </a:extLst>
          </p:cNvPr>
          <p:cNvSpPr>
            <a:spLocks noGrp="1"/>
          </p:cNvSpPr>
          <p:nvPr>
            <p:ph type="ftr" sz="quarter" idx="11"/>
          </p:nvPr>
        </p:nvSpPr>
        <p:spPr/>
        <p:txBody>
          <a:bodyPr/>
          <a:lstStyle/>
          <a:p>
            <a:r>
              <a:rPr lang="en-US"/>
              <a:t>School Improvement Plan Review &amp; Feedback Tool</a:t>
            </a:r>
          </a:p>
        </p:txBody>
      </p:sp>
      <p:sp>
        <p:nvSpPr>
          <p:cNvPr id="5" name="Slide Number Placeholder 4">
            <a:extLst>
              <a:ext uri="{FF2B5EF4-FFF2-40B4-BE49-F238E27FC236}">
                <a16:creationId xmlns:a16="http://schemas.microsoft.com/office/drawing/2014/main" id="{1204A4B4-28CC-34B4-404A-379F7ADE787D}"/>
              </a:ext>
            </a:extLst>
          </p:cNvPr>
          <p:cNvSpPr>
            <a:spLocks noGrp="1"/>
          </p:cNvSpPr>
          <p:nvPr>
            <p:ph type="sldNum" sz="quarter" idx="12"/>
          </p:nvPr>
        </p:nvSpPr>
        <p:spPr/>
        <p:txBody>
          <a:bodyPr/>
          <a:lstStyle/>
          <a:p>
            <a:fld id="{F477D24C-55BC-4150-BC77-7526DE4131D6}" type="slidenum">
              <a:rPr lang="en-US" smtClean="0"/>
              <a:t>5</a:t>
            </a:fld>
            <a:endParaRPr lang="en-US"/>
          </a:p>
        </p:txBody>
      </p:sp>
      <p:sp>
        <p:nvSpPr>
          <p:cNvPr id="6" name="Text Placeholder 5">
            <a:extLst>
              <a:ext uri="{FF2B5EF4-FFF2-40B4-BE49-F238E27FC236}">
                <a16:creationId xmlns:a16="http://schemas.microsoft.com/office/drawing/2014/main" id="{71E73D2D-C629-BC69-8CA3-EA89355FE8F2}"/>
              </a:ext>
            </a:extLst>
          </p:cNvPr>
          <p:cNvSpPr>
            <a:spLocks noGrp="1"/>
          </p:cNvSpPr>
          <p:nvPr>
            <p:ph type="body" sz="quarter" idx="13"/>
          </p:nvPr>
        </p:nvSpPr>
        <p:spPr>
          <a:xfrm>
            <a:off x="304800" y="1031273"/>
            <a:ext cx="11582400" cy="498700"/>
          </a:xfrm>
        </p:spPr>
        <p:txBody>
          <a:bodyPr vert="horz" lIns="91440" tIns="45720" rIns="91440" bIns="45720" rtlCol="0" anchor="t">
            <a:noAutofit/>
          </a:bodyPr>
          <a:lstStyle/>
          <a:p>
            <a:r>
              <a:rPr lang="en-US" sz="2000" b="1" dirty="0">
                <a:solidFill>
                  <a:srgbClr val="002060"/>
                </a:solidFill>
                <a:latin typeface="Calibri"/>
                <a:ea typeface="Calibri"/>
                <a:cs typeface="Calibri"/>
              </a:rPr>
              <a:t>The tool can be used for several purposes:</a:t>
            </a:r>
            <a:endParaRPr lang="en-US" sz="2400" b="1" dirty="0">
              <a:solidFill>
                <a:srgbClr val="002060"/>
              </a:solidFill>
            </a:endParaRPr>
          </a:p>
        </p:txBody>
      </p:sp>
      <p:sp>
        <p:nvSpPr>
          <p:cNvPr id="8" name="Content Placeholder 7">
            <a:extLst>
              <a:ext uri="{FF2B5EF4-FFF2-40B4-BE49-F238E27FC236}">
                <a16:creationId xmlns:a16="http://schemas.microsoft.com/office/drawing/2014/main" id="{57B8BA78-2260-5C16-0ADD-D21519D9C7B1}"/>
              </a:ext>
            </a:extLst>
          </p:cNvPr>
          <p:cNvSpPr>
            <a:spLocks noGrp="1"/>
          </p:cNvSpPr>
          <p:nvPr>
            <p:ph idx="1"/>
          </p:nvPr>
        </p:nvSpPr>
        <p:spPr>
          <a:xfrm>
            <a:off x="304799" y="1467608"/>
            <a:ext cx="11582399" cy="1850868"/>
          </a:xfrm>
        </p:spPr>
        <p:txBody>
          <a:bodyPr/>
          <a:lstStyle/>
          <a:p>
            <a:r>
              <a:rPr lang="en-US" sz="1800">
                <a:solidFill>
                  <a:srgbClr val="002060"/>
                </a:solidFill>
                <a:latin typeface="Calibri" panose="020F0502020204030204" pitchFamily="34" charset="0"/>
                <a:cs typeface="Calibri" panose="020F0502020204030204" pitchFamily="34" charset="0"/>
              </a:rPr>
              <a:t>This tool will be used to </a:t>
            </a:r>
            <a:r>
              <a:rPr lang="en-US" sz="1800" b="1">
                <a:solidFill>
                  <a:srgbClr val="002060"/>
                </a:solidFill>
                <a:latin typeface="Calibri" panose="020F0502020204030204" pitchFamily="34" charset="0"/>
                <a:cs typeface="Calibri" panose="020F0502020204030204" pitchFamily="34" charset="0"/>
              </a:rPr>
              <a:t>assist in the Superintendent's review of the submitted school improvement plans </a:t>
            </a:r>
            <a:r>
              <a:rPr lang="en-US" sz="1800">
                <a:solidFill>
                  <a:srgbClr val="002060"/>
                </a:solidFill>
                <a:latin typeface="Calibri" panose="020F0502020204030204" pitchFamily="34" charset="0"/>
                <a:cs typeface="Calibri" panose="020F0502020204030204" pitchFamily="34" charset="0"/>
              </a:rPr>
              <a:t>and to provide feedback to help inform a continual cycle of reflection and growth. </a:t>
            </a:r>
          </a:p>
          <a:p>
            <a:r>
              <a:rPr lang="en-US" sz="1800">
                <a:solidFill>
                  <a:srgbClr val="002060"/>
                </a:solidFill>
                <a:latin typeface="Calibri" panose="020F0502020204030204" pitchFamily="34" charset="0"/>
                <a:cs typeface="Calibri" panose="020F0502020204030204" pitchFamily="34" charset="0"/>
              </a:rPr>
              <a:t>The tool may also be </a:t>
            </a:r>
            <a:r>
              <a:rPr lang="en-US" sz="1800" b="1">
                <a:solidFill>
                  <a:srgbClr val="002060"/>
                </a:solidFill>
                <a:latin typeface="Calibri" panose="020F0502020204030204" pitchFamily="34" charset="0"/>
                <a:cs typeface="Calibri" panose="020F0502020204030204" pitchFamily="34" charset="0"/>
              </a:rPr>
              <a:t>used as a self-assessment tool for Principals and School Improvement Teams</a:t>
            </a:r>
            <a:r>
              <a:rPr lang="en-US" sz="1800">
                <a:solidFill>
                  <a:srgbClr val="002060"/>
                </a:solidFill>
                <a:latin typeface="Calibri" panose="020F0502020204030204" pitchFamily="34" charset="0"/>
                <a:cs typeface="Calibri" panose="020F0502020204030204" pitchFamily="34" charset="0"/>
              </a:rPr>
              <a:t>.​ </a:t>
            </a:r>
          </a:p>
          <a:p>
            <a:r>
              <a:rPr lang="en-US" sz="1800">
                <a:solidFill>
                  <a:srgbClr val="002060"/>
                </a:solidFill>
                <a:latin typeface="Calibri" panose="020F0502020204030204" pitchFamily="34" charset="0"/>
                <a:cs typeface="Calibri" panose="020F0502020204030204" pitchFamily="34" charset="0"/>
              </a:rPr>
              <a:t>This tool will also be used by </a:t>
            </a:r>
            <a:r>
              <a:rPr lang="en-US" sz="1800" b="1">
                <a:solidFill>
                  <a:srgbClr val="002060"/>
                </a:solidFill>
                <a:latin typeface="Calibri" panose="020F0502020204030204" pitchFamily="34" charset="0"/>
                <a:cs typeface="Calibri" panose="020F0502020204030204" pitchFamily="34" charset="0"/>
              </a:rPr>
              <a:t>RIDE Office of School and District Improvement to review and provide feedback to the Comprehensive Support and Improvement (CSI) School Plans</a:t>
            </a:r>
            <a:r>
              <a:rPr lang="en-US" sz="1800">
                <a:solidFill>
                  <a:srgbClr val="002060"/>
                </a:solidFill>
                <a:latin typeface="Calibri" panose="020F0502020204030204" pitchFamily="34" charset="0"/>
                <a:cs typeface="Calibri" panose="020F0502020204030204" pitchFamily="34" charset="0"/>
              </a:rPr>
              <a:t>. </a:t>
            </a:r>
          </a:p>
        </p:txBody>
      </p:sp>
      <p:sp>
        <p:nvSpPr>
          <p:cNvPr id="9" name="Content Placeholder 7">
            <a:extLst>
              <a:ext uri="{FF2B5EF4-FFF2-40B4-BE49-F238E27FC236}">
                <a16:creationId xmlns:a16="http://schemas.microsoft.com/office/drawing/2014/main" id="{32F63AD8-22A1-92B6-4471-52F88A16DC08}"/>
              </a:ext>
            </a:extLst>
          </p:cNvPr>
          <p:cNvSpPr txBox="1">
            <a:spLocks/>
          </p:cNvSpPr>
          <p:nvPr/>
        </p:nvSpPr>
        <p:spPr>
          <a:xfrm>
            <a:off x="304797" y="4129160"/>
            <a:ext cx="11164529" cy="1811616"/>
          </a:xfrm>
          <a:prstGeom prst="rect">
            <a:avLst/>
          </a:prstGeom>
        </p:spPr>
        <p:txBody>
          <a:bodyPr vert="horz" lIns="91440" tIns="45720" rIns="91440" bIns="45720" rtlCol="0">
            <a:noAutofit/>
          </a:bodyPr>
          <a:lstStyle>
            <a:lvl1pPr marL="228600" indent="-228600" algn="l" defTabSz="914400" rtl="0" eaLnBrk="1" latinLnBrk="0" hangingPunct="1">
              <a:lnSpc>
                <a:spcPct val="123000"/>
              </a:lnSpc>
              <a:spcBef>
                <a:spcPts val="600"/>
              </a:spcBef>
              <a:spcAft>
                <a:spcPts val="600"/>
              </a:spcAft>
              <a:buClr>
                <a:schemeClr val="accent1"/>
              </a:buClr>
              <a:buFont typeface="Arial" panose="020B0604020202020204" pitchFamily="34" charset="0"/>
              <a:buChar char="•"/>
              <a:defRPr sz="1600" kern="1200">
                <a:solidFill>
                  <a:schemeClr val="accent6"/>
                </a:solidFill>
                <a:latin typeface="+mn-lt"/>
                <a:ea typeface="+mn-ea"/>
                <a:cs typeface="+mn-cs"/>
              </a:defRPr>
            </a:lvl1pPr>
            <a:lvl2pPr marL="685800" indent="-228600" algn="l" defTabSz="914400" rtl="0" eaLnBrk="1" latinLnBrk="0" hangingPunct="1">
              <a:lnSpc>
                <a:spcPct val="123000"/>
              </a:lnSpc>
              <a:spcBef>
                <a:spcPts val="600"/>
              </a:spcBef>
              <a:spcAft>
                <a:spcPts val="600"/>
              </a:spcAft>
              <a:buClr>
                <a:schemeClr val="accent1"/>
              </a:buClr>
              <a:buFont typeface="Arial" panose="020B0604020202020204" pitchFamily="34" charset="0"/>
              <a:buChar char="•"/>
              <a:defRPr sz="1600" kern="1200">
                <a:solidFill>
                  <a:schemeClr val="accent6"/>
                </a:solidFill>
                <a:latin typeface="+mn-lt"/>
                <a:ea typeface="+mn-ea"/>
                <a:cs typeface="+mn-cs"/>
              </a:defRPr>
            </a:lvl2pPr>
            <a:lvl3pPr marL="1143000" indent="-228600" algn="l" defTabSz="914400" rtl="0" eaLnBrk="1" latinLnBrk="0" hangingPunct="1">
              <a:lnSpc>
                <a:spcPct val="123000"/>
              </a:lnSpc>
              <a:spcBef>
                <a:spcPts val="600"/>
              </a:spcBef>
              <a:spcAft>
                <a:spcPts val="600"/>
              </a:spcAft>
              <a:buClr>
                <a:schemeClr val="accent1"/>
              </a:buClr>
              <a:buFont typeface="Arial" panose="020B0604020202020204" pitchFamily="34" charset="0"/>
              <a:buChar char="•"/>
              <a:defRPr sz="1600" kern="1200">
                <a:solidFill>
                  <a:schemeClr val="accent6"/>
                </a:solidFill>
                <a:latin typeface="+mn-lt"/>
                <a:ea typeface="+mn-ea"/>
                <a:cs typeface="+mn-cs"/>
              </a:defRPr>
            </a:lvl3pPr>
            <a:lvl4pPr marL="1600200" indent="-228600" algn="l" defTabSz="914400" rtl="0" eaLnBrk="1" latinLnBrk="0" hangingPunct="1">
              <a:lnSpc>
                <a:spcPct val="123000"/>
              </a:lnSpc>
              <a:spcBef>
                <a:spcPts val="600"/>
              </a:spcBef>
              <a:spcAft>
                <a:spcPts val="600"/>
              </a:spcAft>
              <a:buClr>
                <a:schemeClr val="accent1"/>
              </a:buClr>
              <a:buFont typeface="Arial" panose="020B0604020202020204" pitchFamily="34" charset="0"/>
              <a:buChar char="•"/>
              <a:defRPr sz="1600" kern="1200">
                <a:solidFill>
                  <a:schemeClr val="accent6"/>
                </a:solidFill>
                <a:latin typeface="+mn-lt"/>
                <a:ea typeface="+mn-ea"/>
                <a:cs typeface="+mn-cs"/>
              </a:defRPr>
            </a:lvl4pPr>
            <a:lvl5pPr marL="2057400" indent="-228600" algn="l" defTabSz="914400" rtl="0" eaLnBrk="1" latinLnBrk="0" hangingPunct="1">
              <a:lnSpc>
                <a:spcPct val="123000"/>
              </a:lnSpc>
              <a:spcBef>
                <a:spcPts val="600"/>
              </a:spcBef>
              <a:spcAft>
                <a:spcPts val="600"/>
              </a:spcAft>
              <a:buClr>
                <a:schemeClr val="accent1"/>
              </a:buClr>
              <a:buFont typeface="Arial" panose="020B0604020202020204" pitchFamily="34" charset="0"/>
              <a:buChar char="•"/>
              <a:defRPr sz="16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a:solidFill>
                  <a:srgbClr val="002060"/>
                </a:solidFill>
                <a:latin typeface="Calibri" panose="020F0502020204030204" pitchFamily="34" charset="0"/>
                <a:cs typeface="Calibri" panose="020F0502020204030204" pitchFamily="34" charset="0"/>
              </a:rPr>
              <a:t>* indicates a </a:t>
            </a:r>
            <a:r>
              <a:rPr lang="en-US" sz="1800" b="1">
                <a:solidFill>
                  <a:srgbClr val="002060"/>
                </a:solidFill>
                <a:latin typeface="Calibri" panose="020F0502020204030204" pitchFamily="34" charset="0"/>
                <a:cs typeface="Calibri" panose="020F0502020204030204" pitchFamily="34" charset="0"/>
              </a:rPr>
              <a:t>required component </a:t>
            </a:r>
            <a:r>
              <a:rPr lang="en-US" sz="1800">
                <a:solidFill>
                  <a:srgbClr val="002060"/>
                </a:solidFill>
                <a:latin typeface="Calibri" panose="020F0502020204030204" pitchFamily="34" charset="0"/>
                <a:cs typeface="Calibri" panose="020F0502020204030204" pitchFamily="34" charset="0"/>
              </a:rPr>
              <a:t>for School Improvement Plans.</a:t>
            </a:r>
          </a:p>
          <a:p>
            <a:r>
              <a:rPr lang="en-US" sz="1800">
                <a:solidFill>
                  <a:srgbClr val="FF0000"/>
                </a:solidFill>
                <a:latin typeface="Calibri" panose="020F0502020204030204" pitchFamily="34" charset="0"/>
                <a:cs typeface="Calibri" panose="020F0502020204030204" pitchFamily="34" charset="0"/>
              </a:rPr>
              <a:t>^</a:t>
            </a:r>
            <a:r>
              <a:rPr lang="en-US" sz="1800">
                <a:solidFill>
                  <a:srgbClr val="002060"/>
                </a:solidFill>
                <a:latin typeface="Calibri" panose="020F0502020204030204" pitchFamily="34" charset="0"/>
                <a:cs typeface="Calibri" panose="020F0502020204030204" pitchFamily="34" charset="0"/>
              </a:rPr>
              <a:t> indicates a </a:t>
            </a:r>
            <a:r>
              <a:rPr lang="en-US" sz="1800" b="1">
                <a:solidFill>
                  <a:srgbClr val="002060"/>
                </a:solidFill>
                <a:latin typeface="Calibri" panose="020F0502020204030204" pitchFamily="34" charset="0"/>
                <a:cs typeface="Calibri" panose="020F0502020204030204" pitchFamily="34" charset="0"/>
              </a:rPr>
              <a:t>requirement per RI Regulation and General Law</a:t>
            </a:r>
            <a:r>
              <a:rPr lang="en-US" sz="1800">
                <a:solidFill>
                  <a:srgbClr val="002060"/>
                </a:solidFill>
                <a:latin typeface="Calibri" panose="020F0502020204030204" pitchFamily="34" charset="0"/>
                <a:cs typeface="Calibri" panose="020F0502020204030204" pitchFamily="34" charset="0"/>
              </a:rPr>
              <a:t>, including the Education Accountability Act (EAA) </a:t>
            </a:r>
          </a:p>
          <a:p>
            <a:r>
              <a:rPr lang="en-US" sz="1800">
                <a:solidFill>
                  <a:srgbClr val="FF0000"/>
                </a:solidFill>
                <a:latin typeface="Calibri" panose="020F0502020204030204" pitchFamily="34" charset="0"/>
                <a:cs typeface="Calibri" panose="020F0502020204030204" pitchFamily="34" charset="0"/>
              </a:rPr>
              <a:t>^^</a:t>
            </a:r>
            <a:r>
              <a:rPr lang="en-US" sz="1800">
                <a:solidFill>
                  <a:srgbClr val="002060"/>
                </a:solidFill>
                <a:latin typeface="Calibri" panose="020F0502020204030204" pitchFamily="34" charset="0"/>
                <a:cs typeface="Calibri" panose="020F0502020204030204" pitchFamily="34" charset="0"/>
              </a:rPr>
              <a:t> indicates a </a:t>
            </a:r>
            <a:r>
              <a:rPr lang="en-US" sz="1800" b="1">
                <a:solidFill>
                  <a:srgbClr val="002060"/>
                </a:solidFill>
                <a:latin typeface="Calibri" panose="020F0502020204030204" pitchFamily="34" charset="0"/>
                <a:cs typeface="Calibri" panose="020F0502020204030204" pitchFamily="34" charset="0"/>
              </a:rPr>
              <a:t>requirement per Federal law,</a:t>
            </a:r>
            <a:r>
              <a:rPr lang="en-US" sz="1800">
                <a:solidFill>
                  <a:srgbClr val="002060"/>
                </a:solidFill>
                <a:latin typeface="Calibri" panose="020F0502020204030204" pitchFamily="34" charset="0"/>
                <a:cs typeface="Calibri" panose="020F0502020204030204" pitchFamily="34" charset="0"/>
              </a:rPr>
              <a:t> including the Every Student Succeeds Act (ESSA) and Titles I, Part A; II, Part A; and IV, Part A (when the plan is being used to fulfill the grant requirements)</a:t>
            </a:r>
          </a:p>
        </p:txBody>
      </p:sp>
      <p:sp>
        <p:nvSpPr>
          <p:cNvPr id="10" name="Text Placeholder 5">
            <a:extLst>
              <a:ext uri="{FF2B5EF4-FFF2-40B4-BE49-F238E27FC236}">
                <a16:creationId xmlns:a16="http://schemas.microsoft.com/office/drawing/2014/main" id="{2D7C189D-DD6C-E097-A969-97D593428434}"/>
              </a:ext>
            </a:extLst>
          </p:cNvPr>
          <p:cNvSpPr txBox="1">
            <a:spLocks/>
          </p:cNvSpPr>
          <p:nvPr/>
        </p:nvSpPr>
        <p:spPr>
          <a:xfrm>
            <a:off x="304797" y="3632824"/>
            <a:ext cx="11582400" cy="498700"/>
          </a:xfrm>
          <a:prstGeom prst="rect">
            <a:avLst/>
          </a:prstGeom>
        </p:spPr>
        <p:txBody>
          <a:bodyPr vert="horz" lIns="91440" tIns="45720" rIns="91440" bIns="45720" rtlCol="0" anchor="t">
            <a:noAutofit/>
          </a:bodyPr>
          <a:lstStyle>
            <a:lvl1pPr marL="0" indent="0" algn="l" defTabSz="914400" rtl="0" eaLnBrk="1" latinLnBrk="0" hangingPunct="1">
              <a:lnSpc>
                <a:spcPct val="123000"/>
              </a:lnSpc>
              <a:spcBef>
                <a:spcPts val="600"/>
              </a:spcBef>
              <a:spcAft>
                <a:spcPts val="600"/>
              </a:spcAft>
              <a:buClr>
                <a:schemeClr val="accent1"/>
              </a:buClr>
              <a:buFont typeface="Arial" panose="020B0604020202020204" pitchFamily="34" charset="0"/>
              <a:buNone/>
              <a:defRPr sz="2100" kern="1200">
                <a:solidFill>
                  <a:schemeClr val="accent6"/>
                </a:solidFill>
                <a:latin typeface="+mj-lt"/>
                <a:ea typeface="+mn-ea"/>
                <a:cs typeface="+mn-cs"/>
              </a:defRPr>
            </a:lvl1pPr>
            <a:lvl2pPr marL="457200" indent="0" algn="l" defTabSz="914400" rtl="0" eaLnBrk="1" latinLnBrk="0" hangingPunct="1">
              <a:lnSpc>
                <a:spcPct val="123000"/>
              </a:lnSpc>
              <a:spcBef>
                <a:spcPts val="600"/>
              </a:spcBef>
              <a:spcAft>
                <a:spcPts val="600"/>
              </a:spcAft>
              <a:buClr>
                <a:schemeClr val="accent1"/>
              </a:buClr>
              <a:buFont typeface="Arial" panose="020B0604020202020204" pitchFamily="34" charset="0"/>
              <a:buNone/>
              <a:defRPr sz="2100" kern="1200">
                <a:solidFill>
                  <a:schemeClr val="accent6"/>
                </a:solidFill>
                <a:latin typeface="+mj-lt"/>
                <a:ea typeface="+mn-ea"/>
                <a:cs typeface="+mn-cs"/>
              </a:defRPr>
            </a:lvl2pPr>
            <a:lvl3pPr marL="914400" indent="0" algn="l" defTabSz="914400" rtl="0" eaLnBrk="1" latinLnBrk="0" hangingPunct="1">
              <a:lnSpc>
                <a:spcPct val="123000"/>
              </a:lnSpc>
              <a:spcBef>
                <a:spcPts val="600"/>
              </a:spcBef>
              <a:spcAft>
                <a:spcPts val="600"/>
              </a:spcAft>
              <a:buClr>
                <a:schemeClr val="accent1"/>
              </a:buClr>
              <a:buFont typeface="Arial" panose="020B0604020202020204" pitchFamily="34" charset="0"/>
              <a:buNone/>
              <a:defRPr sz="2100" kern="1200">
                <a:solidFill>
                  <a:schemeClr val="accent6"/>
                </a:solidFill>
                <a:latin typeface="+mj-lt"/>
                <a:ea typeface="+mn-ea"/>
                <a:cs typeface="+mn-cs"/>
              </a:defRPr>
            </a:lvl3pPr>
            <a:lvl4pPr marL="1371600" indent="0" algn="l" defTabSz="914400" rtl="0" eaLnBrk="1" latinLnBrk="0" hangingPunct="1">
              <a:lnSpc>
                <a:spcPct val="123000"/>
              </a:lnSpc>
              <a:spcBef>
                <a:spcPts val="600"/>
              </a:spcBef>
              <a:spcAft>
                <a:spcPts val="600"/>
              </a:spcAft>
              <a:buClr>
                <a:schemeClr val="accent1"/>
              </a:buClr>
              <a:buFont typeface="Arial" panose="020B0604020202020204" pitchFamily="34" charset="0"/>
              <a:buNone/>
              <a:defRPr sz="2100" kern="1200">
                <a:solidFill>
                  <a:schemeClr val="accent6"/>
                </a:solidFill>
                <a:latin typeface="+mj-lt"/>
                <a:ea typeface="+mn-ea"/>
                <a:cs typeface="+mn-cs"/>
              </a:defRPr>
            </a:lvl4pPr>
            <a:lvl5pPr marL="1828800" indent="0" algn="l" defTabSz="914400" rtl="0" eaLnBrk="1" latinLnBrk="0" hangingPunct="1">
              <a:lnSpc>
                <a:spcPct val="123000"/>
              </a:lnSpc>
              <a:spcBef>
                <a:spcPts val="600"/>
              </a:spcBef>
              <a:spcAft>
                <a:spcPts val="600"/>
              </a:spcAft>
              <a:buClr>
                <a:schemeClr val="accent1"/>
              </a:buClr>
              <a:buFont typeface="Arial" panose="020B0604020202020204" pitchFamily="34" charset="0"/>
              <a:buNone/>
              <a:defRPr sz="2100" kern="1200">
                <a:solidFill>
                  <a:schemeClr val="accent6"/>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a:solidFill>
                  <a:srgbClr val="002060"/>
                </a:solidFill>
                <a:latin typeface="Calibri"/>
                <a:cs typeface="Calibri"/>
              </a:rPr>
              <a:t>The tool is built using the following requirements:</a:t>
            </a:r>
            <a:endParaRPr lang="en-US" sz="2400" b="1">
              <a:solidFill>
                <a:srgbClr val="002060"/>
              </a:solidFill>
            </a:endParaRPr>
          </a:p>
        </p:txBody>
      </p:sp>
      <p:cxnSp>
        <p:nvCxnSpPr>
          <p:cNvPr id="7" name="Straight Connector 6">
            <a:extLst>
              <a:ext uri="{FF2B5EF4-FFF2-40B4-BE49-F238E27FC236}">
                <a16:creationId xmlns:a16="http://schemas.microsoft.com/office/drawing/2014/main" id="{2F450AA6-3CF5-DDF2-C210-599E4A78E1F2}"/>
              </a:ext>
            </a:extLst>
          </p:cNvPr>
          <p:cNvCxnSpPr/>
          <p:nvPr/>
        </p:nvCxnSpPr>
        <p:spPr>
          <a:xfrm>
            <a:off x="476320" y="3562187"/>
            <a:ext cx="10986007"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99412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screenshot of a computer&#10;&#10;Description automatically generated">
            <a:extLst>
              <a:ext uri="{FF2B5EF4-FFF2-40B4-BE49-F238E27FC236}">
                <a16:creationId xmlns:a16="http://schemas.microsoft.com/office/drawing/2014/main" id="{D503852D-F303-9BC6-7B04-5AEE02C3C3AF}"/>
              </a:ext>
            </a:extLst>
          </p:cNvPr>
          <p:cNvPicPr>
            <a:picLocks noChangeAspect="1"/>
          </p:cNvPicPr>
          <p:nvPr/>
        </p:nvPicPr>
        <p:blipFill rotWithShape="1">
          <a:blip r:embed="rId2">
            <a:extLst>
              <a:ext uri="{28A0092B-C50C-407E-A947-70E740481C1C}">
                <a14:useLocalDpi xmlns:a14="http://schemas.microsoft.com/office/drawing/2010/main" val="0"/>
              </a:ext>
            </a:extLst>
          </a:blip>
          <a:srcRect l="13408" t="20034" r="18783" b="38908"/>
          <a:stretch/>
        </p:blipFill>
        <p:spPr>
          <a:xfrm>
            <a:off x="1920358" y="2435722"/>
            <a:ext cx="8080800" cy="2730942"/>
          </a:xfrm>
          <a:prstGeom prst="rect">
            <a:avLst/>
          </a:prstGeom>
        </p:spPr>
      </p:pic>
      <p:sp>
        <p:nvSpPr>
          <p:cNvPr id="7" name="Arrow: Left 6">
            <a:extLst>
              <a:ext uri="{FF2B5EF4-FFF2-40B4-BE49-F238E27FC236}">
                <a16:creationId xmlns:a16="http://schemas.microsoft.com/office/drawing/2014/main" id="{1E4EF1C7-5ECF-47ED-CDFB-61665930A1F6}"/>
              </a:ext>
            </a:extLst>
          </p:cNvPr>
          <p:cNvSpPr/>
          <p:nvPr/>
        </p:nvSpPr>
        <p:spPr>
          <a:xfrm>
            <a:off x="10306974" y="3397040"/>
            <a:ext cx="941237" cy="884217"/>
          </a:xfrm>
          <a:prstGeom prst="leftArrow">
            <a:avLst/>
          </a:prstGeom>
          <a:solidFill>
            <a:srgbClr val="FFFFFF">
              <a:alpha val="32000"/>
            </a:srgbClr>
          </a:solidFill>
          <a:ln/>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23000"/>
              </a:lnSpc>
              <a:spcBef>
                <a:spcPts val="600"/>
              </a:spcBef>
              <a:spcAft>
                <a:spcPts val="600"/>
              </a:spcAft>
            </a:pPr>
            <a:endParaRPr lang="en-US" sz="1600"/>
          </a:p>
        </p:txBody>
      </p:sp>
      <p:sp>
        <p:nvSpPr>
          <p:cNvPr id="8" name="Title 7">
            <a:extLst>
              <a:ext uri="{FF2B5EF4-FFF2-40B4-BE49-F238E27FC236}">
                <a16:creationId xmlns:a16="http://schemas.microsoft.com/office/drawing/2014/main" id="{BABA13DF-E3D6-4341-8CF1-5607D7194DE3}"/>
              </a:ext>
            </a:extLst>
          </p:cNvPr>
          <p:cNvSpPr>
            <a:spLocks noGrp="1"/>
          </p:cNvSpPr>
          <p:nvPr>
            <p:ph type="title"/>
          </p:nvPr>
        </p:nvSpPr>
        <p:spPr/>
        <p:txBody>
          <a:bodyPr/>
          <a:lstStyle/>
          <a:p>
            <a:r>
              <a:rPr lang="en-US" b="1">
                <a:latin typeface="Calibri" panose="020F0502020204030204" pitchFamily="34" charset="0"/>
                <a:cs typeface="Calibri" panose="020F0502020204030204" pitchFamily="34" charset="0"/>
              </a:rPr>
              <a:t>Review and Feedback Tool Design</a:t>
            </a:r>
          </a:p>
        </p:txBody>
      </p:sp>
      <p:sp>
        <p:nvSpPr>
          <p:cNvPr id="5" name="Slide Number Placeholder 4">
            <a:extLst>
              <a:ext uri="{FF2B5EF4-FFF2-40B4-BE49-F238E27FC236}">
                <a16:creationId xmlns:a16="http://schemas.microsoft.com/office/drawing/2014/main" id="{8C4157A3-4FB2-460F-9903-BC19B234C2AB}"/>
              </a:ext>
            </a:extLst>
          </p:cNvPr>
          <p:cNvSpPr>
            <a:spLocks noGrp="1"/>
          </p:cNvSpPr>
          <p:nvPr>
            <p:ph type="sldNum" sz="quarter" idx="12"/>
          </p:nvPr>
        </p:nvSpPr>
        <p:spPr/>
        <p:txBody>
          <a:bodyPr/>
          <a:lstStyle/>
          <a:p>
            <a:fld id="{F477D24C-55BC-4150-BC77-7526DE4131D6}" type="slidenum">
              <a:rPr lang="en-US" smtClean="0"/>
              <a:t>6</a:t>
            </a:fld>
            <a:endParaRPr lang="en-US"/>
          </a:p>
        </p:txBody>
      </p:sp>
      <p:sp>
        <p:nvSpPr>
          <p:cNvPr id="9" name="Text Placeholder 8">
            <a:extLst>
              <a:ext uri="{FF2B5EF4-FFF2-40B4-BE49-F238E27FC236}">
                <a16:creationId xmlns:a16="http://schemas.microsoft.com/office/drawing/2014/main" id="{D68A2120-DC13-4050-86B6-39E985DE27E5}"/>
              </a:ext>
            </a:extLst>
          </p:cNvPr>
          <p:cNvSpPr>
            <a:spLocks noGrp="1"/>
          </p:cNvSpPr>
          <p:nvPr>
            <p:ph type="body" sz="quarter" idx="13"/>
          </p:nvPr>
        </p:nvSpPr>
        <p:spPr>
          <a:xfrm>
            <a:off x="304800" y="929905"/>
            <a:ext cx="11882580" cy="1527725"/>
          </a:xfrm>
        </p:spPr>
        <p:txBody>
          <a:bodyPr vert="horz" lIns="91440" tIns="45720" rIns="91440" bIns="45720" rtlCol="0" anchor="t">
            <a:noAutofit/>
          </a:bodyPr>
          <a:lstStyle/>
          <a:p>
            <a:r>
              <a:rPr lang="en-US" sz="2000" b="1">
                <a:solidFill>
                  <a:schemeClr val="accent2"/>
                </a:solidFill>
                <a:latin typeface="Calibri"/>
                <a:cs typeface="Calibri"/>
              </a:rPr>
              <a:t>The review and feedback tool has 17 components and descriptions. Each component will be independently reviewed as </a:t>
            </a:r>
            <a:r>
              <a:rPr lang="en-US" sz="2000" b="1" i="1">
                <a:solidFill>
                  <a:srgbClr val="00B050"/>
                </a:solidFill>
                <a:latin typeface="Calibri"/>
                <a:cs typeface="Calibri"/>
              </a:rPr>
              <a:t>meets</a:t>
            </a:r>
            <a:r>
              <a:rPr lang="en-US" sz="2000" b="1">
                <a:solidFill>
                  <a:schemeClr val="accent2"/>
                </a:solidFill>
                <a:latin typeface="Calibri"/>
                <a:cs typeface="Calibri"/>
              </a:rPr>
              <a:t>, </a:t>
            </a:r>
            <a:r>
              <a:rPr lang="en-US" sz="2000" b="1" i="1">
                <a:solidFill>
                  <a:srgbClr val="FF0000"/>
                </a:solidFill>
                <a:latin typeface="Calibri"/>
                <a:cs typeface="Calibri"/>
              </a:rPr>
              <a:t>does not meet</a:t>
            </a:r>
            <a:r>
              <a:rPr lang="en-US" sz="2000" b="1" i="1">
                <a:solidFill>
                  <a:schemeClr val="accent2"/>
                </a:solidFill>
                <a:latin typeface="Calibri"/>
                <a:cs typeface="Calibri"/>
              </a:rPr>
              <a:t>, </a:t>
            </a:r>
            <a:r>
              <a:rPr lang="en-US" sz="2000" b="1">
                <a:solidFill>
                  <a:schemeClr val="accent2"/>
                </a:solidFill>
                <a:latin typeface="Calibri"/>
                <a:cs typeface="Calibri"/>
              </a:rPr>
              <a:t>or is </a:t>
            </a:r>
            <a:r>
              <a:rPr lang="en-US" sz="2000" b="1" i="1">
                <a:solidFill>
                  <a:schemeClr val="tx1"/>
                </a:solidFill>
                <a:latin typeface="Calibri"/>
                <a:cs typeface="Calibri"/>
              </a:rPr>
              <a:t>not applicable </a:t>
            </a:r>
            <a:r>
              <a:rPr lang="en-US" sz="2000" b="1">
                <a:solidFill>
                  <a:schemeClr val="accent2"/>
                </a:solidFill>
                <a:latin typeface="Calibri"/>
                <a:cs typeface="Calibri"/>
              </a:rPr>
              <a:t>(</a:t>
            </a:r>
            <a:r>
              <a:rPr lang="en-US" sz="2000" b="1" i="1">
                <a:solidFill>
                  <a:schemeClr val="tx1"/>
                </a:solidFill>
                <a:latin typeface="Calibri"/>
                <a:cs typeface="Calibri"/>
              </a:rPr>
              <a:t>N/A)</a:t>
            </a:r>
            <a:r>
              <a:rPr lang="en-US" sz="2000" b="1">
                <a:solidFill>
                  <a:schemeClr val="accent2"/>
                </a:solidFill>
                <a:latin typeface="Calibri"/>
                <a:cs typeface="Calibri"/>
              </a:rPr>
              <a:t>. Feedback should be provided in the form of </a:t>
            </a:r>
            <a:r>
              <a:rPr lang="en-US" sz="2000" b="1" i="1">
                <a:solidFill>
                  <a:srgbClr val="00B050"/>
                </a:solidFill>
                <a:latin typeface="Calibri"/>
                <a:cs typeface="Calibri"/>
              </a:rPr>
              <a:t>positive notes</a:t>
            </a:r>
            <a:r>
              <a:rPr lang="en-US" sz="2000" b="1">
                <a:solidFill>
                  <a:schemeClr val="accent2"/>
                </a:solidFill>
                <a:latin typeface="Calibri"/>
                <a:cs typeface="Calibri"/>
              </a:rPr>
              <a:t>, </a:t>
            </a:r>
            <a:r>
              <a:rPr lang="en-US" sz="2000" b="1" i="1">
                <a:solidFill>
                  <a:srgbClr val="FF0000"/>
                </a:solidFill>
                <a:latin typeface="Calibri"/>
                <a:cs typeface="Calibri"/>
              </a:rPr>
              <a:t>required actions</a:t>
            </a:r>
            <a:r>
              <a:rPr lang="en-US" sz="2000" b="1">
                <a:solidFill>
                  <a:schemeClr val="accent2"/>
                </a:solidFill>
                <a:latin typeface="Calibri"/>
                <a:cs typeface="Calibri"/>
              </a:rPr>
              <a:t>, and/or </a:t>
            </a:r>
            <a:r>
              <a:rPr lang="en-US" sz="2000" b="1" i="1">
                <a:solidFill>
                  <a:schemeClr val="accent4"/>
                </a:solidFill>
                <a:latin typeface="Calibri"/>
                <a:cs typeface="Calibri"/>
              </a:rPr>
              <a:t>recommendation </a:t>
            </a:r>
            <a:r>
              <a:rPr lang="en-US" sz="2000" b="1" i="1">
                <a:solidFill>
                  <a:srgbClr val="FFC000"/>
                </a:solidFill>
                <a:latin typeface="Calibri"/>
                <a:cs typeface="Calibri"/>
              </a:rPr>
              <a:t>notes</a:t>
            </a:r>
            <a:r>
              <a:rPr lang="en-US" sz="2000" b="1">
                <a:solidFill>
                  <a:schemeClr val="accent2"/>
                </a:solidFill>
                <a:latin typeface="Calibri"/>
                <a:cs typeface="Calibri"/>
              </a:rPr>
              <a:t>. Feedback could be used for plan revision, action planning, and/or future plan development.  </a:t>
            </a:r>
            <a:endParaRPr lang="en-US" sz="2000" b="1">
              <a:solidFill>
                <a:schemeClr val="accent2"/>
              </a:solidFill>
              <a:latin typeface="Calibri" panose="020F0502020204030204" pitchFamily="34" charset="0"/>
              <a:cs typeface="Calibri" panose="020F0502020204030204" pitchFamily="34" charset="0"/>
            </a:endParaRPr>
          </a:p>
        </p:txBody>
      </p:sp>
      <p:sp>
        <p:nvSpPr>
          <p:cNvPr id="16" name="Speech Bubble: Rectangle with Corners Rounded 15">
            <a:extLst>
              <a:ext uri="{FF2B5EF4-FFF2-40B4-BE49-F238E27FC236}">
                <a16:creationId xmlns:a16="http://schemas.microsoft.com/office/drawing/2014/main" id="{C9ACB092-8021-D630-32CA-0F2DAF596B85}"/>
              </a:ext>
            </a:extLst>
          </p:cNvPr>
          <p:cNvSpPr/>
          <p:nvPr/>
        </p:nvSpPr>
        <p:spPr>
          <a:xfrm>
            <a:off x="4440025" y="5144756"/>
            <a:ext cx="7447175" cy="895265"/>
          </a:xfrm>
          <a:prstGeom prst="wedgeRoundRectCallout">
            <a:avLst>
              <a:gd name="adj1" fmla="val -34196"/>
              <a:gd name="adj2" fmla="val -85463"/>
              <a:gd name="adj3" fmla="val 16667"/>
            </a:avLst>
          </a:prstGeom>
          <a:solidFill>
            <a:srgbClr val="EB5152">
              <a:alpha val="58824"/>
            </a:srgbClr>
          </a:solidFill>
          <a:ln>
            <a:solidFill>
              <a:srgbClr val="002060"/>
            </a:solid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23000"/>
              </a:lnSpc>
              <a:spcBef>
                <a:spcPts val="600"/>
              </a:spcBef>
              <a:spcAft>
                <a:spcPts val="600"/>
              </a:spcAft>
            </a:pPr>
            <a:r>
              <a:rPr lang="en-US" sz="1600" b="1">
                <a:solidFill>
                  <a:srgbClr val="002060"/>
                </a:solidFill>
              </a:rPr>
              <a:t>Required Actions </a:t>
            </a:r>
            <a:r>
              <a:rPr lang="en-US" sz="1600">
                <a:solidFill>
                  <a:srgbClr val="002060"/>
                </a:solidFill>
              </a:rPr>
              <a:t>will be based on elements outlined in EAA (^) and previously shared with schools as requirements. In addition, they are requirements (*) in SPS. </a:t>
            </a:r>
          </a:p>
        </p:txBody>
      </p:sp>
      <p:sp>
        <p:nvSpPr>
          <p:cNvPr id="17" name="Speech Bubble: Rectangle with Corners Rounded 16">
            <a:extLst>
              <a:ext uri="{FF2B5EF4-FFF2-40B4-BE49-F238E27FC236}">
                <a16:creationId xmlns:a16="http://schemas.microsoft.com/office/drawing/2014/main" id="{F393F3E2-8F20-3347-49E5-85AE8CF23ADF}"/>
              </a:ext>
            </a:extLst>
          </p:cNvPr>
          <p:cNvSpPr/>
          <p:nvPr/>
        </p:nvSpPr>
        <p:spPr>
          <a:xfrm>
            <a:off x="304800" y="5189627"/>
            <a:ext cx="4042440" cy="850394"/>
          </a:xfrm>
          <a:prstGeom prst="wedgeRoundRectCallout">
            <a:avLst>
              <a:gd name="adj1" fmla="val 34248"/>
              <a:gd name="adj2" fmla="val -65920"/>
              <a:gd name="adj3" fmla="val 16667"/>
            </a:avLst>
          </a:prstGeom>
          <a:solidFill>
            <a:srgbClr val="FFFFCC"/>
          </a:solidFill>
          <a:ln>
            <a:solidFill>
              <a:srgbClr val="002060"/>
            </a:solid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23000"/>
              </a:lnSpc>
              <a:spcBef>
                <a:spcPts val="600"/>
              </a:spcBef>
              <a:spcAft>
                <a:spcPts val="600"/>
              </a:spcAft>
            </a:pPr>
            <a:r>
              <a:rPr lang="en-US" sz="1600" b="1">
                <a:solidFill>
                  <a:srgbClr val="002060"/>
                </a:solidFill>
              </a:rPr>
              <a:t>Recommendation Notes </a:t>
            </a:r>
            <a:r>
              <a:rPr lang="en-US" sz="1600">
                <a:solidFill>
                  <a:srgbClr val="002060"/>
                </a:solidFill>
              </a:rPr>
              <a:t>will be provided for consideration of evidence-based best practice or future plan considerations.</a:t>
            </a:r>
          </a:p>
        </p:txBody>
      </p:sp>
      <p:pic>
        <p:nvPicPr>
          <p:cNvPr id="3" name="Picture 6" descr="A blue check mark in a square&#10;&#10;Description automatically generated">
            <a:extLst>
              <a:ext uri="{FF2B5EF4-FFF2-40B4-BE49-F238E27FC236}">
                <a16:creationId xmlns:a16="http://schemas.microsoft.com/office/drawing/2014/main" id="{9128F1A5-7626-4DA4-0D3E-457D32917AB1}"/>
              </a:ext>
            </a:extLst>
          </p:cNvPr>
          <p:cNvPicPr>
            <a:picLocks noChangeAspect="1"/>
          </p:cNvPicPr>
          <p:nvPr/>
        </p:nvPicPr>
        <p:blipFill>
          <a:blip r:embed="rId3"/>
          <a:stretch>
            <a:fillRect/>
          </a:stretch>
        </p:blipFill>
        <p:spPr>
          <a:xfrm>
            <a:off x="11099804" y="3232481"/>
            <a:ext cx="1146949" cy="1137424"/>
          </a:xfrm>
          <a:prstGeom prst="rect">
            <a:avLst/>
          </a:prstGeom>
        </p:spPr>
      </p:pic>
      <p:sp>
        <p:nvSpPr>
          <p:cNvPr id="10" name="Footer Placeholder 3">
            <a:extLst>
              <a:ext uri="{FF2B5EF4-FFF2-40B4-BE49-F238E27FC236}">
                <a16:creationId xmlns:a16="http://schemas.microsoft.com/office/drawing/2014/main" id="{1A80E3BF-DDFC-D3F5-6EDE-11A0DA1F4FFB}"/>
              </a:ext>
            </a:extLst>
          </p:cNvPr>
          <p:cNvSpPr>
            <a:spLocks noGrp="1"/>
          </p:cNvSpPr>
          <p:nvPr>
            <p:ph type="ftr" sz="quarter" idx="11"/>
          </p:nvPr>
        </p:nvSpPr>
        <p:spPr>
          <a:xfrm>
            <a:off x="476320" y="6157275"/>
            <a:ext cx="7741840" cy="365125"/>
          </a:xfrm>
        </p:spPr>
        <p:txBody>
          <a:bodyPr/>
          <a:lstStyle/>
          <a:p>
            <a:r>
              <a:rPr lang="en-US"/>
              <a:t>School Improvement Plan Review &amp; Feedback Tool</a:t>
            </a:r>
          </a:p>
        </p:txBody>
      </p:sp>
    </p:spTree>
    <p:extLst>
      <p:ext uri="{BB962C8B-B14F-4D97-AF65-F5344CB8AC3E}">
        <p14:creationId xmlns:p14="http://schemas.microsoft.com/office/powerpoint/2010/main" val="8718204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F418E-D9D2-EC95-B628-70B109C7B6BC}"/>
              </a:ext>
            </a:extLst>
          </p:cNvPr>
          <p:cNvSpPr>
            <a:spLocks noGrp="1"/>
          </p:cNvSpPr>
          <p:nvPr>
            <p:ph type="title"/>
          </p:nvPr>
        </p:nvSpPr>
        <p:spPr/>
        <p:txBody>
          <a:bodyPr/>
          <a:lstStyle/>
          <a:p>
            <a:r>
              <a:rPr lang="en-US">
                <a:solidFill>
                  <a:srgbClr val="002060"/>
                </a:solidFill>
              </a:rPr>
              <a:t>Review and Feedback Tool Quality Indicators</a:t>
            </a:r>
          </a:p>
        </p:txBody>
      </p:sp>
      <p:graphicFrame>
        <p:nvGraphicFramePr>
          <p:cNvPr id="7" name="Diagram 7">
            <a:extLst>
              <a:ext uri="{FF2B5EF4-FFF2-40B4-BE49-F238E27FC236}">
                <a16:creationId xmlns:a16="http://schemas.microsoft.com/office/drawing/2014/main" id="{675F2C0B-759C-6006-0667-74BAD222E7E5}"/>
              </a:ext>
            </a:extLst>
          </p:cNvPr>
          <p:cNvGraphicFramePr>
            <a:graphicFrameLocks noGrp="1"/>
          </p:cNvGraphicFramePr>
          <p:nvPr>
            <p:ph idx="1"/>
            <p:extLst>
              <p:ext uri="{D42A27DB-BD31-4B8C-83A1-F6EECF244321}">
                <p14:modId xmlns:p14="http://schemas.microsoft.com/office/powerpoint/2010/main" val="2167251308"/>
              </p:ext>
            </p:extLst>
          </p:nvPr>
        </p:nvGraphicFramePr>
        <p:xfrm>
          <a:off x="304800" y="1529973"/>
          <a:ext cx="11582400" cy="25717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a:extLst>
              <a:ext uri="{FF2B5EF4-FFF2-40B4-BE49-F238E27FC236}">
                <a16:creationId xmlns:a16="http://schemas.microsoft.com/office/drawing/2014/main" id="{0FF177E2-A48B-C01E-F270-AA6ED43A5211}"/>
              </a:ext>
            </a:extLst>
          </p:cNvPr>
          <p:cNvSpPr>
            <a:spLocks noGrp="1"/>
          </p:cNvSpPr>
          <p:nvPr>
            <p:ph type="ftr" sz="quarter" idx="11"/>
          </p:nvPr>
        </p:nvSpPr>
        <p:spPr/>
        <p:txBody>
          <a:bodyPr/>
          <a:lstStyle/>
          <a:p>
            <a:r>
              <a:rPr lang="en-US"/>
              <a:t>School Improvement Plan Review &amp; Feedback Tool</a:t>
            </a:r>
          </a:p>
        </p:txBody>
      </p:sp>
      <p:sp>
        <p:nvSpPr>
          <p:cNvPr id="5" name="Slide Number Placeholder 4">
            <a:extLst>
              <a:ext uri="{FF2B5EF4-FFF2-40B4-BE49-F238E27FC236}">
                <a16:creationId xmlns:a16="http://schemas.microsoft.com/office/drawing/2014/main" id="{1204A4B4-28CC-34B4-404A-379F7ADE787D}"/>
              </a:ext>
            </a:extLst>
          </p:cNvPr>
          <p:cNvSpPr>
            <a:spLocks noGrp="1"/>
          </p:cNvSpPr>
          <p:nvPr>
            <p:ph type="sldNum" sz="quarter" idx="12"/>
          </p:nvPr>
        </p:nvSpPr>
        <p:spPr/>
        <p:txBody>
          <a:bodyPr/>
          <a:lstStyle/>
          <a:p>
            <a:fld id="{F477D24C-55BC-4150-BC77-7526DE4131D6}" type="slidenum">
              <a:rPr lang="en-US" smtClean="0"/>
              <a:t>7</a:t>
            </a:fld>
            <a:endParaRPr lang="en-US"/>
          </a:p>
        </p:txBody>
      </p:sp>
      <p:sp>
        <p:nvSpPr>
          <p:cNvPr id="6" name="Text Placeholder 5">
            <a:extLst>
              <a:ext uri="{FF2B5EF4-FFF2-40B4-BE49-F238E27FC236}">
                <a16:creationId xmlns:a16="http://schemas.microsoft.com/office/drawing/2014/main" id="{71E73D2D-C629-BC69-8CA3-EA89355FE8F2}"/>
              </a:ext>
            </a:extLst>
          </p:cNvPr>
          <p:cNvSpPr>
            <a:spLocks noGrp="1"/>
          </p:cNvSpPr>
          <p:nvPr>
            <p:ph type="body" sz="quarter" idx="13"/>
          </p:nvPr>
        </p:nvSpPr>
        <p:spPr>
          <a:xfrm>
            <a:off x="304800" y="1031273"/>
            <a:ext cx="11582400" cy="498700"/>
          </a:xfrm>
        </p:spPr>
        <p:txBody>
          <a:bodyPr vert="horz" lIns="91440" tIns="45720" rIns="91440" bIns="45720" rtlCol="0" anchor="t">
            <a:noAutofit/>
          </a:bodyPr>
          <a:lstStyle/>
          <a:p>
            <a:r>
              <a:rPr lang="en-US" sz="2000" b="1">
                <a:solidFill>
                  <a:srgbClr val="002060"/>
                </a:solidFill>
                <a:latin typeface="Calibri"/>
                <a:ea typeface="Calibri"/>
                <a:cs typeface="Calibri"/>
              </a:rPr>
              <a:t>The components of the plans will be reviewed using clear indicators:</a:t>
            </a:r>
            <a:endParaRPr lang="en-US" sz="2400" b="1">
              <a:solidFill>
                <a:srgbClr val="002060"/>
              </a:solidFill>
            </a:endParaRPr>
          </a:p>
        </p:txBody>
      </p:sp>
      <p:sp>
        <p:nvSpPr>
          <p:cNvPr id="3" name="Speech Bubble: Rectangle with Corners Rounded 2">
            <a:extLst>
              <a:ext uri="{FF2B5EF4-FFF2-40B4-BE49-F238E27FC236}">
                <a16:creationId xmlns:a16="http://schemas.microsoft.com/office/drawing/2014/main" id="{124ED133-F4A1-BAF8-F842-3D37C352A906}"/>
              </a:ext>
            </a:extLst>
          </p:cNvPr>
          <p:cNvSpPr/>
          <p:nvPr/>
        </p:nvSpPr>
        <p:spPr>
          <a:xfrm>
            <a:off x="472441" y="4449401"/>
            <a:ext cx="3388360" cy="1547078"/>
          </a:xfrm>
          <a:prstGeom prst="wedgeRoundRectCallout">
            <a:avLst>
              <a:gd name="adj1" fmla="val -21981"/>
              <a:gd name="adj2" fmla="val -75321"/>
              <a:gd name="adj3" fmla="val 16667"/>
            </a:avLst>
          </a:prstGeom>
          <a:solidFill>
            <a:schemeClr val="accent1">
              <a:lumMod val="40000"/>
              <a:lumOff val="60000"/>
              <a:alpha val="50000"/>
            </a:schemeClr>
          </a:solidFill>
          <a:ln>
            <a:solidFill>
              <a:srgbClr val="002060"/>
            </a:solid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23000"/>
              </a:lnSpc>
              <a:spcBef>
                <a:spcPts val="600"/>
              </a:spcBef>
              <a:spcAft>
                <a:spcPts val="600"/>
              </a:spcAft>
            </a:pPr>
            <a:r>
              <a:rPr lang="en-US" b="1">
                <a:solidFill>
                  <a:srgbClr val="002060"/>
                </a:solidFill>
                <a:latin typeface="Calibri" panose="020F0502020204030204" pitchFamily="34" charset="0"/>
                <a:cs typeface="Calibri" panose="020F0502020204030204" pitchFamily="34" charset="0"/>
              </a:rPr>
              <a:t>Required Action(s)</a:t>
            </a:r>
            <a:r>
              <a:rPr lang="en-US">
                <a:solidFill>
                  <a:srgbClr val="002060"/>
                </a:solidFill>
                <a:latin typeface="Calibri" panose="020F0502020204030204" pitchFamily="34" charset="0"/>
                <a:cs typeface="Calibri" panose="020F0502020204030204" pitchFamily="34" charset="0"/>
              </a:rPr>
              <a:t> </a:t>
            </a:r>
            <a:r>
              <a:rPr lang="en-US" u="sng">
                <a:solidFill>
                  <a:srgbClr val="002060"/>
                </a:solidFill>
                <a:latin typeface="Calibri" panose="020F0502020204030204" pitchFamily="34" charset="0"/>
                <a:cs typeface="Calibri" panose="020F0502020204030204" pitchFamily="34" charset="0"/>
              </a:rPr>
              <a:t>should be </a:t>
            </a:r>
            <a:r>
              <a:rPr lang="en-US">
                <a:solidFill>
                  <a:srgbClr val="002060"/>
                </a:solidFill>
                <a:latin typeface="Calibri" panose="020F0502020204030204" pitchFamily="34" charset="0"/>
                <a:cs typeface="Calibri" panose="020F0502020204030204" pitchFamily="34" charset="0"/>
              </a:rPr>
              <a:t>provided for any component that receives a </a:t>
            </a:r>
            <a:r>
              <a:rPr lang="en-US" i="1">
                <a:solidFill>
                  <a:srgbClr val="002060"/>
                </a:solidFill>
                <a:latin typeface="Calibri" panose="020F0502020204030204" pitchFamily="34" charset="0"/>
                <a:cs typeface="Calibri" panose="020F0502020204030204" pitchFamily="34" charset="0"/>
              </a:rPr>
              <a:t>Does Not Meet Criteria</a:t>
            </a:r>
          </a:p>
        </p:txBody>
      </p:sp>
      <p:sp>
        <p:nvSpPr>
          <p:cNvPr id="15" name="Speech Bubble: Rectangle with Corners Rounded 14">
            <a:extLst>
              <a:ext uri="{FF2B5EF4-FFF2-40B4-BE49-F238E27FC236}">
                <a16:creationId xmlns:a16="http://schemas.microsoft.com/office/drawing/2014/main" id="{7D08F622-F2B7-ADAE-2FC8-5306C401ADF5}"/>
              </a:ext>
            </a:extLst>
          </p:cNvPr>
          <p:cNvSpPr/>
          <p:nvPr/>
        </p:nvSpPr>
        <p:spPr>
          <a:xfrm>
            <a:off x="8368145" y="4421649"/>
            <a:ext cx="3460669" cy="1547078"/>
          </a:xfrm>
          <a:prstGeom prst="wedgeRoundRectCallout">
            <a:avLst>
              <a:gd name="adj1" fmla="val 22388"/>
              <a:gd name="adj2" fmla="val -80424"/>
              <a:gd name="adj3" fmla="val 16667"/>
            </a:avLst>
          </a:prstGeom>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23000"/>
              </a:lnSpc>
              <a:spcBef>
                <a:spcPts val="600"/>
              </a:spcBef>
              <a:spcAft>
                <a:spcPts val="600"/>
              </a:spcAft>
            </a:pPr>
            <a:r>
              <a:rPr lang="en-US">
                <a:solidFill>
                  <a:srgbClr val="002060"/>
                </a:solidFill>
                <a:latin typeface="Calibri" panose="020F0502020204030204" pitchFamily="34" charset="0"/>
                <a:cs typeface="Calibri" panose="020F0502020204030204" pitchFamily="34" charset="0"/>
              </a:rPr>
              <a:t>No comments are provided when </a:t>
            </a:r>
            <a:r>
              <a:rPr lang="en-US" i="1">
                <a:solidFill>
                  <a:srgbClr val="002060"/>
                </a:solidFill>
                <a:latin typeface="Calibri" panose="020F0502020204030204" pitchFamily="34" charset="0"/>
                <a:cs typeface="Calibri" panose="020F0502020204030204" pitchFamily="34" charset="0"/>
              </a:rPr>
              <a:t>N/A</a:t>
            </a:r>
            <a:r>
              <a:rPr lang="en-US">
                <a:solidFill>
                  <a:srgbClr val="002060"/>
                </a:solidFill>
                <a:latin typeface="Calibri" panose="020F0502020204030204" pitchFamily="34" charset="0"/>
                <a:cs typeface="Calibri" panose="020F0502020204030204" pitchFamily="34" charset="0"/>
              </a:rPr>
              <a:t> is identified</a:t>
            </a:r>
          </a:p>
        </p:txBody>
      </p:sp>
      <p:sp>
        <p:nvSpPr>
          <p:cNvPr id="19" name="Speech Bubble: Rectangle with Corners Rounded 18">
            <a:extLst>
              <a:ext uri="{FF2B5EF4-FFF2-40B4-BE49-F238E27FC236}">
                <a16:creationId xmlns:a16="http://schemas.microsoft.com/office/drawing/2014/main" id="{06CDDBC2-2977-4659-B72C-D0381D474B05}"/>
              </a:ext>
            </a:extLst>
          </p:cNvPr>
          <p:cNvSpPr/>
          <p:nvPr/>
        </p:nvSpPr>
        <p:spPr>
          <a:xfrm>
            <a:off x="4387273" y="4421649"/>
            <a:ext cx="3559301" cy="1547079"/>
          </a:xfrm>
          <a:prstGeom prst="wedgeRoundRectCallout">
            <a:avLst>
              <a:gd name="adj1" fmla="val -21808"/>
              <a:gd name="adj2" fmla="val -75264"/>
              <a:gd name="adj3" fmla="val 16667"/>
            </a:avLst>
          </a:prstGeom>
          <a:solidFill>
            <a:srgbClr val="FFFFCC">
              <a:alpha val="49804"/>
            </a:srgbClr>
          </a:solidFill>
          <a:ln>
            <a:solidFill>
              <a:srgbClr val="002060"/>
            </a:solid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23000"/>
              </a:lnSpc>
              <a:spcBef>
                <a:spcPts val="600"/>
              </a:spcBef>
              <a:spcAft>
                <a:spcPts val="600"/>
              </a:spcAft>
            </a:pPr>
            <a:r>
              <a:rPr lang="en-US">
                <a:solidFill>
                  <a:srgbClr val="002060"/>
                </a:solidFill>
                <a:latin typeface="Calibri" panose="020F0502020204030204" pitchFamily="34" charset="0"/>
                <a:cs typeface="Calibri" panose="020F0502020204030204" pitchFamily="34" charset="0"/>
              </a:rPr>
              <a:t>A </a:t>
            </a:r>
            <a:r>
              <a:rPr lang="en-US" b="1">
                <a:solidFill>
                  <a:srgbClr val="002060"/>
                </a:solidFill>
                <a:latin typeface="Calibri" panose="020F0502020204030204" pitchFamily="34" charset="0"/>
                <a:cs typeface="Calibri" panose="020F0502020204030204" pitchFamily="34" charset="0"/>
              </a:rPr>
              <a:t>positive note(s) or recommendation note(s) </a:t>
            </a:r>
            <a:r>
              <a:rPr lang="en-US">
                <a:solidFill>
                  <a:srgbClr val="002060"/>
                </a:solidFill>
                <a:latin typeface="Calibri" panose="020F0502020204030204" pitchFamily="34" charset="0"/>
                <a:cs typeface="Calibri" panose="020F0502020204030204" pitchFamily="34" charset="0"/>
              </a:rPr>
              <a:t>should be provided for each component that receives a </a:t>
            </a:r>
            <a:r>
              <a:rPr lang="en-US" i="1">
                <a:solidFill>
                  <a:srgbClr val="002060"/>
                </a:solidFill>
                <a:latin typeface="Calibri" panose="020F0502020204030204" pitchFamily="34" charset="0"/>
                <a:cs typeface="Calibri" panose="020F0502020204030204" pitchFamily="34" charset="0"/>
              </a:rPr>
              <a:t>Meets Criteria</a:t>
            </a:r>
          </a:p>
        </p:txBody>
      </p:sp>
    </p:spTree>
    <p:extLst>
      <p:ext uri="{BB962C8B-B14F-4D97-AF65-F5344CB8AC3E}">
        <p14:creationId xmlns:p14="http://schemas.microsoft.com/office/powerpoint/2010/main" val="18052263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F418E-D9D2-EC95-B628-70B109C7B6BC}"/>
              </a:ext>
            </a:extLst>
          </p:cNvPr>
          <p:cNvSpPr>
            <a:spLocks noGrp="1"/>
          </p:cNvSpPr>
          <p:nvPr>
            <p:ph type="title"/>
          </p:nvPr>
        </p:nvSpPr>
        <p:spPr/>
        <p:txBody>
          <a:bodyPr/>
          <a:lstStyle/>
          <a:p>
            <a:r>
              <a:rPr lang="en-US" b="1">
                <a:solidFill>
                  <a:srgbClr val="002060"/>
                </a:solidFill>
                <a:latin typeface="Calibri" panose="020F0502020204030204" pitchFamily="34" charset="0"/>
                <a:cs typeface="Calibri" panose="020F0502020204030204" pitchFamily="34" charset="0"/>
              </a:rPr>
              <a:t>Review and Feedback Tool Components</a:t>
            </a:r>
          </a:p>
        </p:txBody>
      </p:sp>
      <p:graphicFrame>
        <p:nvGraphicFramePr>
          <p:cNvPr id="7" name="Diagram 7">
            <a:extLst>
              <a:ext uri="{FF2B5EF4-FFF2-40B4-BE49-F238E27FC236}">
                <a16:creationId xmlns:a16="http://schemas.microsoft.com/office/drawing/2014/main" id="{675F2C0B-759C-6006-0667-74BAD222E7E5}"/>
              </a:ext>
            </a:extLst>
          </p:cNvPr>
          <p:cNvGraphicFramePr>
            <a:graphicFrameLocks noGrp="1"/>
          </p:cNvGraphicFramePr>
          <p:nvPr>
            <p:ph idx="1"/>
            <p:extLst>
              <p:ext uri="{D42A27DB-BD31-4B8C-83A1-F6EECF244321}">
                <p14:modId xmlns:p14="http://schemas.microsoft.com/office/powerpoint/2010/main" val="421875205"/>
              </p:ext>
            </p:extLst>
          </p:nvPr>
        </p:nvGraphicFramePr>
        <p:xfrm>
          <a:off x="304800" y="1529973"/>
          <a:ext cx="11582400" cy="44663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a:extLst>
              <a:ext uri="{FF2B5EF4-FFF2-40B4-BE49-F238E27FC236}">
                <a16:creationId xmlns:a16="http://schemas.microsoft.com/office/drawing/2014/main" id="{0FF177E2-A48B-C01E-F270-AA6ED43A5211}"/>
              </a:ext>
            </a:extLst>
          </p:cNvPr>
          <p:cNvSpPr>
            <a:spLocks noGrp="1"/>
          </p:cNvSpPr>
          <p:nvPr>
            <p:ph type="ftr" sz="quarter" idx="11"/>
          </p:nvPr>
        </p:nvSpPr>
        <p:spPr/>
        <p:txBody>
          <a:bodyPr/>
          <a:lstStyle/>
          <a:p>
            <a:r>
              <a:rPr lang="en-US"/>
              <a:t>School Improvement Plan Review &amp; Feedback Tool</a:t>
            </a:r>
          </a:p>
        </p:txBody>
      </p:sp>
      <p:sp>
        <p:nvSpPr>
          <p:cNvPr id="5" name="Slide Number Placeholder 4">
            <a:extLst>
              <a:ext uri="{FF2B5EF4-FFF2-40B4-BE49-F238E27FC236}">
                <a16:creationId xmlns:a16="http://schemas.microsoft.com/office/drawing/2014/main" id="{1204A4B4-28CC-34B4-404A-379F7ADE787D}"/>
              </a:ext>
            </a:extLst>
          </p:cNvPr>
          <p:cNvSpPr>
            <a:spLocks noGrp="1"/>
          </p:cNvSpPr>
          <p:nvPr>
            <p:ph type="sldNum" sz="quarter" idx="12"/>
          </p:nvPr>
        </p:nvSpPr>
        <p:spPr/>
        <p:txBody>
          <a:bodyPr/>
          <a:lstStyle/>
          <a:p>
            <a:fld id="{F477D24C-55BC-4150-BC77-7526DE4131D6}" type="slidenum">
              <a:rPr lang="en-US" smtClean="0"/>
              <a:t>8</a:t>
            </a:fld>
            <a:endParaRPr lang="en-US"/>
          </a:p>
        </p:txBody>
      </p:sp>
      <p:sp>
        <p:nvSpPr>
          <p:cNvPr id="6" name="Text Placeholder 5">
            <a:extLst>
              <a:ext uri="{FF2B5EF4-FFF2-40B4-BE49-F238E27FC236}">
                <a16:creationId xmlns:a16="http://schemas.microsoft.com/office/drawing/2014/main" id="{71E73D2D-C629-BC69-8CA3-EA89355FE8F2}"/>
              </a:ext>
            </a:extLst>
          </p:cNvPr>
          <p:cNvSpPr>
            <a:spLocks noGrp="1"/>
          </p:cNvSpPr>
          <p:nvPr>
            <p:ph type="body" sz="quarter" idx="13"/>
          </p:nvPr>
        </p:nvSpPr>
        <p:spPr>
          <a:xfrm>
            <a:off x="304800" y="1206135"/>
            <a:ext cx="11582400" cy="498700"/>
          </a:xfrm>
        </p:spPr>
        <p:txBody>
          <a:bodyPr vert="horz" lIns="91440" tIns="45720" rIns="91440" bIns="45720" rtlCol="0" anchor="t">
            <a:noAutofit/>
          </a:bodyPr>
          <a:lstStyle/>
          <a:p>
            <a:r>
              <a:rPr lang="en-US" sz="2000" b="1">
                <a:solidFill>
                  <a:srgbClr val="002060"/>
                </a:solidFill>
                <a:latin typeface="Calibri"/>
                <a:ea typeface="Calibri"/>
                <a:cs typeface="Calibri"/>
              </a:rPr>
              <a:t>The seventeen components of the plans that will be reviewed are listed below:</a:t>
            </a:r>
            <a:endParaRPr lang="en-US" sz="2400" b="1">
              <a:solidFill>
                <a:srgbClr val="002060"/>
              </a:solidFill>
            </a:endParaRPr>
          </a:p>
        </p:txBody>
      </p:sp>
    </p:spTree>
    <p:extLst>
      <p:ext uri="{BB962C8B-B14F-4D97-AF65-F5344CB8AC3E}">
        <p14:creationId xmlns:p14="http://schemas.microsoft.com/office/powerpoint/2010/main" val="39193154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F418E-D9D2-EC95-B628-70B109C7B6BC}"/>
              </a:ext>
            </a:extLst>
          </p:cNvPr>
          <p:cNvSpPr>
            <a:spLocks noGrp="1"/>
          </p:cNvSpPr>
          <p:nvPr>
            <p:ph type="title"/>
          </p:nvPr>
        </p:nvSpPr>
        <p:spPr/>
        <p:txBody>
          <a:bodyPr/>
          <a:lstStyle/>
          <a:p>
            <a:r>
              <a:rPr lang="en-US" b="1">
                <a:solidFill>
                  <a:srgbClr val="002060"/>
                </a:solidFill>
                <a:latin typeface="Calibri" panose="020F0502020204030204" pitchFamily="34" charset="0"/>
                <a:cs typeface="Calibri" panose="020F0502020204030204" pitchFamily="34" charset="0"/>
              </a:rPr>
              <a:t>Review and Feedback Tool Components</a:t>
            </a:r>
          </a:p>
        </p:txBody>
      </p:sp>
      <p:sp>
        <p:nvSpPr>
          <p:cNvPr id="5" name="Slide Number Placeholder 4">
            <a:extLst>
              <a:ext uri="{FF2B5EF4-FFF2-40B4-BE49-F238E27FC236}">
                <a16:creationId xmlns:a16="http://schemas.microsoft.com/office/drawing/2014/main" id="{1204A4B4-28CC-34B4-404A-379F7ADE787D}"/>
              </a:ext>
            </a:extLst>
          </p:cNvPr>
          <p:cNvSpPr>
            <a:spLocks noGrp="1"/>
          </p:cNvSpPr>
          <p:nvPr>
            <p:ph type="sldNum" sz="quarter" idx="12"/>
          </p:nvPr>
        </p:nvSpPr>
        <p:spPr/>
        <p:txBody>
          <a:bodyPr/>
          <a:lstStyle/>
          <a:p>
            <a:fld id="{F477D24C-55BC-4150-BC77-7526DE4131D6}" type="slidenum">
              <a:rPr lang="en-US" smtClean="0"/>
              <a:t>9</a:t>
            </a:fld>
            <a:endParaRPr lang="en-US"/>
          </a:p>
        </p:txBody>
      </p:sp>
      <p:sp>
        <p:nvSpPr>
          <p:cNvPr id="6" name="Text Placeholder 5">
            <a:extLst>
              <a:ext uri="{FF2B5EF4-FFF2-40B4-BE49-F238E27FC236}">
                <a16:creationId xmlns:a16="http://schemas.microsoft.com/office/drawing/2014/main" id="{71E73D2D-C629-BC69-8CA3-EA89355FE8F2}"/>
              </a:ext>
            </a:extLst>
          </p:cNvPr>
          <p:cNvSpPr>
            <a:spLocks noGrp="1"/>
          </p:cNvSpPr>
          <p:nvPr>
            <p:ph type="body" sz="quarter" idx="13"/>
          </p:nvPr>
        </p:nvSpPr>
        <p:spPr>
          <a:xfrm>
            <a:off x="1565082" y="1010081"/>
            <a:ext cx="9280127" cy="498700"/>
          </a:xfrm>
        </p:spPr>
        <p:txBody>
          <a:bodyPr vert="horz" lIns="91440" tIns="45720" rIns="91440" bIns="45720" rtlCol="0" anchor="t">
            <a:noAutofit/>
          </a:bodyPr>
          <a:lstStyle/>
          <a:p>
            <a:pPr algn="ctr"/>
            <a:r>
              <a:rPr lang="en-US" sz="2000">
                <a:solidFill>
                  <a:srgbClr val="002060"/>
                </a:solidFill>
                <a:latin typeface="Calibri"/>
                <a:ea typeface="Calibri"/>
                <a:cs typeface="Calibri"/>
              </a:rPr>
              <a:t>The first seven components are the </a:t>
            </a:r>
            <a:r>
              <a:rPr lang="en-US" sz="2000" b="1" u="sng">
                <a:solidFill>
                  <a:srgbClr val="002060"/>
                </a:solidFill>
                <a:latin typeface="Calibri"/>
                <a:ea typeface="Calibri"/>
                <a:cs typeface="Calibri"/>
              </a:rPr>
              <a:t>Informative Inputs</a:t>
            </a:r>
            <a:r>
              <a:rPr lang="en-US" sz="2000">
                <a:solidFill>
                  <a:srgbClr val="002060"/>
                </a:solidFill>
                <a:latin typeface="Calibri"/>
                <a:ea typeface="Calibri"/>
                <a:cs typeface="Calibri"/>
              </a:rPr>
              <a:t>. They provide the plan’s foundation and should be strongly aligned with each other.</a:t>
            </a:r>
            <a:endParaRPr lang="en-US" sz="2400">
              <a:solidFill>
                <a:srgbClr val="002060"/>
              </a:solidFill>
            </a:endParaRPr>
          </a:p>
        </p:txBody>
      </p:sp>
      <p:graphicFrame>
        <p:nvGraphicFramePr>
          <p:cNvPr id="3" name="Diagram 7">
            <a:extLst>
              <a:ext uri="{FF2B5EF4-FFF2-40B4-BE49-F238E27FC236}">
                <a16:creationId xmlns:a16="http://schemas.microsoft.com/office/drawing/2014/main" id="{AB8859DA-E479-7931-B2BA-8EC5DCAC3C28}"/>
              </a:ext>
            </a:extLst>
          </p:cNvPr>
          <p:cNvGraphicFramePr>
            <a:graphicFrameLocks/>
          </p:cNvGraphicFramePr>
          <p:nvPr>
            <p:extLst>
              <p:ext uri="{D42A27DB-BD31-4B8C-83A1-F6EECF244321}">
                <p14:modId xmlns:p14="http://schemas.microsoft.com/office/powerpoint/2010/main" val="2283668130"/>
              </p:ext>
            </p:extLst>
          </p:nvPr>
        </p:nvGraphicFramePr>
        <p:xfrm>
          <a:off x="897172" y="1861587"/>
          <a:ext cx="10397656" cy="3539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Footer Placeholder 3">
            <a:extLst>
              <a:ext uri="{FF2B5EF4-FFF2-40B4-BE49-F238E27FC236}">
                <a16:creationId xmlns:a16="http://schemas.microsoft.com/office/drawing/2014/main" id="{27FF460E-08BC-E986-DB84-8EDD36B16E27}"/>
              </a:ext>
            </a:extLst>
          </p:cNvPr>
          <p:cNvSpPr>
            <a:spLocks noGrp="1"/>
          </p:cNvSpPr>
          <p:nvPr>
            <p:ph type="ftr" sz="quarter" idx="11"/>
          </p:nvPr>
        </p:nvSpPr>
        <p:spPr>
          <a:xfrm>
            <a:off x="476320" y="6157275"/>
            <a:ext cx="7741840" cy="365125"/>
          </a:xfrm>
        </p:spPr>
        <p:txBody>
          <a:bodyPr/>
          <a:lstStyle/>
          <a:p>
            <a:r>
              <a:rPr lang="en-US"/>
              <a:t>School Improvement Plan Review &amp; Feedback Tool</a:t>
            </a:r>
          </a:p>
        </p:txBody>
      </p:sp>
    </p:spTree>
    <p:extLst>
      <p:ext uri="{BB962C8B-B14F-4D97-AF65-F5344CB8AC3E}">
        <p14:creationId xmlns:p14="http://schemas.microsoft.com/office/powerpoint/2010/main" val="336099245"/>
      </p:ext>
    </p:extLst>
  </p:cSld>
  <p:clrMapOvr>
    <a:masterClrMapping/>
  </p:clrMapOvr>
</p:sld>
</file>

<file path=ppt/theme/theme1.xml><?xml version="1.0" encoding="utf-8"?>
<a:theme xmlns:a="http://schemas.openxmlformats.org/drawingml/2006/main" name="Office Theme">
  <a:themeElements>
    <a:clrScheme name="Rhode Island">
      <a:dk1>
        <a:sysClr val="windowText" lastClr="000000"/>
      </a:dk1>
      <a:lt1>
        <a:sysClr val="window" lastClr="FFFFFF"/>
      </a:lt1>
      <a:dk2>
        <a:srgbClr val="44546A"/>
      </a:dk2>
      <a:lt2>
        <a:srgbClr val="C4C4C4"/>
      </a:lt2>
      <a:accent1>
        <a:srgbClr val="EB5152"/>
      </a:accent1>
      <a:accent2>
        <a:srgbClr val="1E497F"/>
      </a:accent2>
      <a:accent3>
        <a:srgbClr val="8FBAE4"/>
      </a:accent3>
      <a:accent4>
        <a:srgbClr val="FFC709"/>
      </a:accent4>
      <a:accent5>
        <a:srgbClr val="404040"/>
      </a:accent5>
      <a:accent6>
        <a:srgbClr val="656565"/>
      </a:accent6>
      <a:hlink>
        <a:srgbClr val="0563C1"/>
      </a:hlink>
      <a:folHlink>
        <a:srgbClr val="954F72"/>
      </a:folHlink>
    </a:clrScheme>
    <a:fontScheme name="Rhode">
      <a:majorFont>
        <a:latin typeface="Franklin Gothic Demi Cond"/>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E497F"/>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lnSpc>
            <a:spcPct val="123000"/>
          </a:lnSpc>
          <a:spcBef>
            <a:spcPts val="600"/>
          </a:spcBef>
          <a:spcAft>
            <a:spcPts val="600"/>
          </a:spcAft>
          <a:defRPr sz="160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lnSpc>
            <a:spcPct val="123000"/>
          </a:lnSpc>
          <a:spcBef>
            <a:spcPts val="600"/>
          </a:spcBef>
          <a:spcAft>
            <a:spcPts val="600"/>
          </a:spcAft>
          <a:defRPr sz="1600">
            <a:solidFill>
              <a:srgbClr val="656666"/>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Rhode Island">
      <a:dk1>
        <a:sysClr val="windowText" lastClr="000000"/>
      </a:dk1>
      <a:lt1>
        <a:sysClr val="window" lastClr="FFFFFF"/>
      </a:lt1>
      <a:dk2>
        <a:srgbClr val="44546A"/>
      </a:dk2>
      <a:lt2>
        <a:srgbClr val="C4C4C4"/>
      </a:lt2>
      <a:accent1>
        <a:srgbClr val="EB5152"/>
      </a:accent1>
      <a:accent2>
        <a:srgbClr val="1E497F"/>
      </a:accent2>
      <a:accent3>
        <a:srgbClr val="8FBAE4"/>
      </a:accent3>
      <a:accent4>
        <a:srgbClr val="FFC709"/>
      </a:accent4>
      <a:accent5>
        <a:srgbClr val="404040"/>
      </a:accent5>
      <a:accent6>
        <a:srgbClr val="656565"/>
      </a:accent6>
      <a:hlink>
        <a:srgbClr val="0563C1"/>
      </a:hlink>
      <a:folHlink>
        <a:srgbClr val="954F72"/>
      </a:folHlink>
    </a:clrScheme>
    <a:fontScheme name="Rhode">
      <a:majorFont>
        <a:latin typeface="Franklin Gothic Demi Cond"/>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E497F"/>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lnSpc>
            <a:spcPct val="123000"/>
          </a:lnSpc>
          <a:spcBef>
            <a:spcPts val="600"/>
          </a:spcBef>
          <a:spcAft>
            <a:spcPts val="600"/>
          </a:spcAft>
          <a:defRPr sz="160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lnSpc>
            <a:spcPct val="123000"/>
          </a:lnSpc>
          <a:spcBef>
            <a:spcPts val="600"/>
          </a:spcBef>
          <a:spcAft>
            <a:spcPts val="600"/>
          </a:spcAft>
          <a:defRPr sz="1600">
            <a:solidFill>
              <a:srgbClr val="656666"/>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Rhode Island">
      <a:dk1>
        <a:sysClr val="windowText" lastClr="000000"/>
      </a:dk1>
      <a:lt1>
        <a:sysClr val="window" lastClr="FFFFFF"/>
      </a:lt1>
      <a:dk2>
        <a:srgbClr val="44546A"/>
      </a:dk2>
      <a:lt2>
        <a:srgbClr val="C4C4C4"/>
      </a:lt2>
      <a:accent1>
        <a:srgbClr val="EB5152"/>
      </a:accent1>
      <a:accent2>
        <a:srgbClr val="1E497F"/>
      </a:accent2>
      <a:accent3>
        <a:srgbClr val="8FBAE4"/>
      </a:accent3>
      <a:accent4>
        <a:srgbClr val="FFC709"/>
      </a:accent4>
      <a:accent5>
        <a:srgbClr val="404040"/>
      </a:accent5>
      <a:accent6>
        <a:srgbClr val="656565"/>
      </a:accent6>
      <a:hlink>
        <a:srgbClr val="0563C1"/>
      </a:hlink>
      <a:folHlink>
        <a:srgbClr val="954F72"/>
      </a:folHlink>
    </a:clrScheme>
    <a:fontScheme name="Rhode">
      <a:majorFont>
        <a:latin typeface="Franklin Gothic Demi Cond"/>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E497F"/>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lnSpc>
            <a:spcPct val="123000"/>
          </a:lnSpc>
          <a:spcBef>
            <a:spcPts val="600"/>
          </a:spcBef>
          <a:spcAft>
            <a:spcPts val="600"/>
          </a:spcAft>
          <a:defRPr sz="160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lnSpc>
            <a:spcPct val="123000"/>
          </a:lnSpc>
          <a:spcBef>
            <a:spcPts val="600"/>
          </a:spcBef>
          <a:spcAft>
            <a:spcPts val="600"/>
          </a:spcAft>
          <a:defRPr sz="1600">
            <a:solidFill>
              <a:srgbClr val="656666"/>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2af59d4e-3b65-4e67-a76d-e4f6333b3d31">
      <UserInfo>
        <DisplayName>Bowler, Tricia</DisplayName>
        <AccountId>76</AccountId>
        <AccountType/>
      </UserInfo>
      <UserInfo>
        <DisplayName>DiBiase, Deborah</DisplayName>
        <AccountId>153</AccountId>
        <AccountType/>
      </UserInfo>
      <UserInfo>
        <DisplayName>Milligan, Drew</DisplayName>
        <AccountId>13</AccountId>
        <AccountType/>
      </UserInfo>
      <UserInfo>
        <DisplayName>Hobin, Michael</DisplayName>
        <AccountId>218</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4B752B1AA25AD408996E76D8A53CD37" ma:contentTypeVersion="8" ma:contentTypeDescription="Create a new document." ma:contentTypeScope="" ma:versionID="aef9a8067fb9d1110753d3c127a0ef23">
  <xsd:schema xmlns:xsd="http://www.w3.org/2001/XMLSchema" xmlns:xs="http://www.w3.org/2001/XMLSchema" xmlns:p="http://schemas.microsoft.com/office/2006/metadata/properties" xmlns:ns2="989b5598-220c-4f8c-98fa-d3f47acef1b7" xmlns:ns3="2af59d4e-3b65-4e67-a76d-e4f6333b3d31" targetNamespace="http://schemas.microsoft.com/office/2006/metadata/properties" ma:root="true" ma:fieldsID="20f9d7f616e16cd44df928d3d52a7373" ns2:_="" ns3:_="">
    <xsd:import namespace="989b5598-220c-4f8c-98fa-d3f47acef1b7"/>
    <xsd:import namespace="2af59d4e-3b65-4e67-a76d-e4f6333b3d31"/>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9b5598-220c-4f8c-98fa-d3f47acef1b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SearchProperties" ma:index="1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af59d4e-3b65-4e67-a76d-e4f6333b3d3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DC3A07E-0CA7-4F69-B072-14560BA5AE92}">
  <ds:schemaRefs>
    <ds:schemaRef ds:uri="http://schemas.microsoft.com/sharepoint/v3/contenttype/forms"/>
  </ds:schemaRefs>
</ds:datastoreItem>
</file>

<file path=customXml/itemProps2.xml><?xml version="1.0" encoding="utf-8"?>
<ds:datastoreItem xmlns:ds="http://schemas.openxmlformats.org/officeDocument/2006/customXml" ds:itemID="{AEF5E47F-2E8D-423B-9112-D6E2A92447A8}">
  <ds:schemaRefs>
    <ds:schemaRef ds:uri="http://schemas.microsoft.com/office/2006/metadata/properties"/>
    <ds:schemaRef ds:uri="http://purl.org/dc/terms/"/>
    <ds:schemaRef ds:uri="http://purl.org/dc/dcmitype/"/>
    <ds:schemaRef ds:uri="2af59d4e-3b65-4e67-a76d-e4f6333b3d31"/>
    <ds:schemaRef ds:uri="http://purl.org/dc/elements/1.1/"/>
    <ds:schemaRef ds:uri="http://schemas.microsoft.com/office/2006/documentManagement/types"/>
    <ds:schemaRef ds:uri="http://www.w3.org/XML/1998/namespace"/>
    <ds:schemaRef ds:uri="http://schemas.openxmlformats.org/package/2006/metadata/core-properties"/>
    <ds:schemaRef ds:uri="http://schemas.microsoft.com/office/infopath/2007/PartnerControls"/>
    <ds:schemaRef ds:uri="989b5598-220c-4f8c-98fa-d3f47acef1b7"/>
  </ds:schemaRefs>
</ds:datastoreItem>
</file>

<file path=customXml/itemProps3.xml><?xml version="1.0" encoding="utf-8"?>
<ds:datastoreItem xmlns:ds="http://schemas.openxmlformats.org/officeDocument/2006/customXml" ds:itemID="{1498D78E-16BC-4FB7-90A5-5DD0FD07581C}">
  <ds:schemaRefs>
    <ds:schemaRef ds:uri="2af59d4e-3b65-4e67-a76d-e4f6333b3d31"/>
    <ds:schemaRef ds:uri="989b5598-220c-4f8c-98fa-d3f47acef1b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office theme</Template>
  <TotalTime>6</TotalTime>
  <Words>4498</Words>
  <Application>Microsoft Office PowerPoint</Application>
  <PresentationFormat>Widescreen</PresentationFormat>
  <Paragraphs>384</Paragraphs>
  <Slides>41</Slides>
  <Notes>3</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41</vt:i4>
      </vt:variant>
    </vt:vector>
  </HeadingPairs>
  <TitlesOfParts>
    <vt:vector size="52" baseType="lpstr">
      <vt:lpstr>Abadi</vt:lpstr>
      <vt:lpstr>Aptos</vt:lpstr>
      <vt:lpstr>Arial</vt:lpstr>
      <vt:lpstr>Calibri</vt:lpstr>
      <vt:lpstr>Franklin Gothic Book</vt:lpstr>
      <vt:lpstr>Franklin Gothic Demi Cond</vt:lpstr>
      <vt:lpstr>Segoe UI</vt:lpstr>
      <vt:lpstr>Wingdings</vt:lpstr>
      <vt:lpstr>Office Theme</vt:lpstr>
      <vt:lpstr>Office Theme</vt:lpstr>
      <vt:lpstr>Office Theme</vt:lpstr>
      <vt:lpstr>School Improvement Plan  Review &amp; Feedback</vt:lpstr>
      <vt:lpstr>Using the Review &amp; Feedback Tool</vt:lpstr>
      <vt:lpstr>Table of Contents</vt:lpstr>
      <vt:lpstr>PowerPoint Presentation</vt:lpstr>
      <vt:lpstr>About this Tool</vt:lpstr>
      <vt:lpstr>Review and Feedback Tool Design</vt:lpstr>
      <vt:lpstr>Review and Feedback Tool Quality Indicators</vt:lpstr>
      <vt:lpstr>Review and Feedback Tool Components</vt:lpstr>
      <vt:lpstr>Review and Feedback Tool Components</vt:lpstr>
      <vt:lpstr>Review and Feedback Tool Components &amp; Brief Descriptions</vt:lpstr>
      <vt:lpstr>Review and Feedback Tool Components</vt:lpstr>
      <vt:lpstr>Review and Feedback Tool Components &amp; Brief Descriptions</vt:lpstr>
      <vt:lpstr>Review and Feedback Tool Components</vt:lpstr>
      <vt:lpstr>Review and Feedback Tool Components &amp; Brief Descriptions</vt:lpstr>
      <vt:lpstr>High-Impact Components</vt:lpstr>
      <vt:lpstr>PowerPoint Presentation</vt:lpstr>
      <vt:lpstr>Providing Feedback for Each Component </vt:lpstr>
      <vt:lpstr>Using the Common Response List for Feedback</vt:lpstr>
      <vt:lpstr>Providing Actionable Feedback</vt:lpstr>
      <vt:lpstr>Providing Actionable Feedback</vt:lpstr>
      <vt:lpstr>Providing Actionable Feedback</vt:lpstr>
      <vt:lpstr>PRACTICE 1 Providing Actionable Feedback</vt:lpstr>
      <vt:lpstr>PowerPoint Presentation</vt:lpstr>
      <vt:lpstr>PRACTICE 1 Providing Actionable Feedback</vt:lpstr>
      <vt:lpstr>PRACTICE 2 Providing Actionable Feedback</vt:lpstr>
      <vt:lpstr>PowerPoint Presentation</vt:lpstr>
      <vt:lpstr>PowerPoint Presentation</vt:lpstr>
      <vt:lpstr>PowerPoint Presentation</vt:lpstr>
      <vt:lpstr>PRACTICE 2 Providing Actionable Feedback</vt:lpstr>
      <vt:lpstr>Providing Actionable Feedback</vt:lpstr>
      <vt:lpstr>PRACTICE 3 Providing Actionable Feedback – Measurable Goals</vt:lpstr>
      <vt:lpstr>PowerPoint Presentation</vt:lpstr>
      <vt:lpstr>Providing Actionable Feedback</vt:lpstr>
      <vt:lpstr>PRACTICE 4 Understanding Progress Monitoring Targets</vt:lpstr>
      <vt:lpstr>Providing Actionable Feedback</vt:lpstr>
      <vt:lpstr>Providing Actionable Feedback</vt:lpstr>
      <vt:lpstr>Providing Actionable Feedback</vt:lpstr>
      <vt:lpstr>Providing Actionable Feedback</vt:lpstr>
      <vt:lpstr>Providing Actionable Feedback</vt:lpstr>
      <vt:lpstr>Suggested Steps to Review a SIP</vt:lpstr>
      <vt:lpstr>Resources &amp; References for the Tool Development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Savastano, Linda</dc:creator>
  <cp:lastModifiedBy>Savastano, Linda</cp:lastModifiedBy>
  <cp:revision>103</cp:revision>
  <cp:lastPrinted>2023-07-06T16:55:52Z</cp:lastPrinted>
  <dcterms:created xsi:type="dcterms:W3CDTF">2023-06-06T17:53:35Z</dcterms:created>
  <dcterms:modified xsi:type="dcterms:W3CDTF">2024-04-22T20:27:48Z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0x01010024B752B1AA25AD408996E76D8A53CD37</vt:lpwstr>
  </property>
</Properties>
</file>