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2" r:id="rId5"/>
    <p:sldMasterId id="2147483753" r:id="rId6"/>
    <p:sldMasterId id="2147483764" r:id="rId7"/>
  </p:sldMasterIdLst>
  <p:notesMasterIdLst>
    <p:notesMasterId r:id="rId35"/>
  </p:notesMasterIdLst>
  <p:sldIdLst>
    <p:sldId id="726" r:id="rId8"/>
    <p:sldId id="10598" r:id="rId9"/>
    <p:sldId id="10482" r:id="rId10"/>
    <p:sldId id="10580" r:id="rId11"/>
    <p:sldId id="10578" r:id="rId12"/>
    <p:sldId id="10479" r:id="rId13"/>
    <p:sldId id="10480" r:id="rId14"/>
    <p:sldId id="10579" r:id="rId15"/>
    <p:sldId id="10477" r:id="rId16"/>
    <p:sldId id="10485" r:id="rId17"/>
    <p:sldId id="10595" r:id="rId18"/>
    <p:sldId id="10493" r:id="rId19"/>
    <p:sldId id="10596" r:id="rId20"/>
    <p:sldId id="10597" r:id="rId21"/>
    <p:sldId id="10581" r:id="rId22"/>
    <p:sldId id="10582" r:id="rId23"/>
    <p:sldId id="10489" r:id="rId24"/>
    <p:sldId id="10594" r:id="rId25"/>
    <p:sldId id="10603" r:id="rId26"/>
    <p:sldId id="10592" r:id="rId27"/>
    <p:sldId id="10590" r:id="rId28"/>
    <p:sldId id="10589" r:id="rId29"/>
    <p:sldId id="10490" r:id="rId30"/>
    <p:sldId id="10492" r:id="rId31"/>
    <p:sldId id="10587" r:id="rId32"/>
    <p:sldId id="10215" r:id="rId33"/>
    <p:sldId id="10586" r:id="rId34"/>
  </p:sldIdLst>
  <p:sldSz cx="12192000" cy="6858000"/>
  <p:notesSz cx="7010400" cy="92964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E1C05-790C-0E75-6847-98FC9DE39AD2}" name="Enos, Stephanie" initials="SE" userId="S::Stephanie.Enos@ride.ri.gov::a218e923-5f83-455b-9096-196e41733104" providerId="AD"/>
  <p188:author id="{6091960C-F3D2-EF5B-250C-47C8AB50EC40}" name="Dowling, Maureen" initials="DM" userId="S::maureen.dowling@ed.gov::9f4abc06-9077-48dd-8a5c-5ac7fb86bba8" providerId="AD"/>
  <p188:author id="{7B4E4435-22A4-3539-9686-5F5D3A118324}" name="Kay Rigling" initials="KR" userId="S::Kay.Rigling@ed.gov::bbfa0e28-ba86-4476-b13f-c713aabdb6bc" providerId="AD"/>
  <p188:author id="{7A90D041-6BF6-B59C-7EE4-37C3415471E8}" name="Milligan, Drew" initials="MD" userId="S::andrew.milligan@ride.ri.gov::49268200-56a5-4d2c-9378-0a77208d26b8" providerId="AD"/>
  <p188:author id="{36D40144-C6FD-E382-5F56-21718D797C54}" name="Miner, Rosemary" initials="MR" userId="S::rosemary.miner@ride.ri.gov::b195e7e2-89bb-4c00-8e26-a9999b09d610" providerId="AD"/>
  <p188:author id="{B38D8F56-4952-DD5E-7D2B-7BD63D7D9AFE}" name="Anderson, Michael (OGC)" initials="AM(" userId="S::Michael.Anderson@ed.gov::6b0b8b1d-1daa-4710-80ec-a1bb06fde107" providerId="AD"/>
  <p188:author id="{0560CF6B-9D2E-8E76-46C6-E1E869001CE8}" name="Morrisey, Jenay E" initials="MJ" userId="Morrisey, Jenay E" providerId="None"/>
  <p188:author id="{DEACCE7D-D49E-7395-DED0-7A723831469E}" name="Botelho, Eileen" initials="BE" userId="S::eileen.botelho@ride.ri.gov::2f4c7f25-742e-49fe-8b8e-5ada1041bcea" providerId="AD"/>
  <p188:author id="{DB481C83-3247-49CE-4251-A386DBD69119}" name="Miner, Rosemary" initials="RM" userId="S::Rosemary.Miner@ride.ri.gov::b195e7e2-89bb-4c00-8e26-a9999b09d610" providerId="AD"/>
  <p188:author id="{831C79AD-A9DB-F4E9-E6A2-AE0FCED437AC}" name="Botelho, Eileen" initials="EB" userId="S::Eileen.Botelho@ride.ri.gov::2f4c7f25-742e-49fe-8b8e-5ada1041bcea" providerId="AD"/>
  <p188:author id="{9481CEB2-E4F5-D5CD-9276-D36A0B9D3C8A}" name="Turcotte, Amanda" initials="AT" userId="S::Amanda.Turcotte@ride.ri.gov::ba9fcf77-ee28-43dd-a15a-8840a4541e00" providerId="AD"/>
  <p188:author id="{030B06D9-A067-0286-0723-4B520D904678}" name="Chouinard, Kim" initials="" userId="S::Kim.Chouinard@ride.ri.gov::8ebcf9d9-655c-4316-9371-0304f482541b" providerId="AD"/>
  <p188:author id="{41F4DEDB-A96B-39A0-AC0B-DA60B22EC0DA}" name="Enos, Stephanie" initials="ES" userId="S::stephanie.enos@ride.ri.gov::a218e923-5f83-455b-9096-196e41733104" providerId="AD"/>
  <p188:author id="{D521B8E0-DE4B-E811-D401-5A2647268248}" name="Keenan, Mary" initials="MK" userId="S::Mary.Keenan@ride.ri.gov::706af001-a093-4e23-8ced-9c623eda0d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iff, Anna" initials="SA" lastIdx="5" clrIdx="0">
    <p:extLst>
      <p:ext uri="{19B8F6BF-5375-455C-9EA6-DF929625EA0E}">
        <p15:presenceInfo xmlns:p15="http://schemas.microsoft.com/office/powerpoint/2012/main" userId="S::aschiff@air.org::fc0cf96d-fef3-449f-8686-90df0d246e2e" providerId="AD"/>
      </p:ext>
    </p:extLst>
  </p:cmAuthor>
  <p:cmAuthor id="2" name="Whalen, Sudie" initials="WS" lastIdx="5" clrIdx="1">
    <p:extLst>
      <p:ext uri="{19B8F6BF-5375-455C-9EA6-DF929625EA0E}">
        <p15:presenceInfo xmlns:p15="http://schemas.microsoft.com/office/powerpoint/2012/main" userId="S::swhalen@air.org::36014963-9b6d-41a1-9463-8bafc0880e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A47"/>
    <a:srgbClr val="174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241A2-A813-4B9C-8221-2E17DC248317}" v="61" dt="2025-02-18T18:53:53.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12"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hyperlink" Target="https://ridegms.blob.core.windows.net/documentlibrary/E6512379-4724-4131-B39B-49D01CCF908F.pdf" TargetMode="External"/><Relationship Id="rId2" Type="http://schemas.openxmlformats.org/officeDocument/2006/relationships/hyperlink" Target="https://ridegms.blob.core.windows.net/documentlibrary/5BB4F419-80E9-4A9C-82A9-00FFBE6FC42C.pdf" TargetMode="External"/><Relationship Id="rId1" Type="http://schemas.openxmlformats.org/officeDocument/2006/relationships/hyperlink" Target="https://gms.ride.ri.gov/DocumentLibrary/Default.aspx?t=638646830563414421" TargetMode="External"/><Relationship Id="rId4" Type="http://schemas.openxmlformats.org/officeDocument/2006/relationships/hyperlink" Target="https://ridegms.blob.core.windows.net/documentlibrary/B91AED53-21A9-450D-8EB6-87D4F2B38D69.docx"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ed.gov/sites/ed/files/about/inits/ed/non-public-education/files/esea-titleviii-guidance-2023.pdf" TargetMode="External"/><Relationship Id="rId2" Type="http://schemas.openxmlformats.org/officeDocument/2006/relationships/hyperlink" Target="https://www.ed.gov/sites/ed/files/about/inits/ed/non-public-education/files/esea-equitable-services.pptx" TargetMode="External"/><Relationship Id="rId1" Type="http://schemas.openxmlformats.org/officeDocument/2006/relationships/hyperlink" Target="https://www.ed.gov/about/ed-offices/ods/onpe" TargetMode="External"/><Relationship Id="rId4" Type="http://schemas.openxmlformats.org/officeDocument/2006/relationships/hyperlink" Target="https://ridegms.blob.core.windows.net/documentlibrary/D9A5FDFB-A1D9-477C-B60E-DD42125F11B1.pdf"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ridegms.blob.core.windows.net/documentlibrary/E6512379-4724-4131-B39B-49D01CCF908F.pdf" TargetMode="External"/><Relationship Id="rId2" Type="http://schemas.openxmlformats.org/officeDocument/2006/relationships/hyperlink" Target="https://ridegms.blob.core.windows.net/documentlibrary/5BB4F419-80E9-4A9C-82A9-00FFBE6FC42C.pdf" TargetMode="External"/><Relationship Id="rId1" Type="http://schemas.openxmlformats.org/officeDocument/2006/relationships/hyperlink" Target="https://gms.ride.ri.gov/DocumentLibrary/Default.aspx?t=638646830563414421" TargetMode="External"/><Relationship Id="rId4" Type="http://schemas.openxmlformats.org/officeDocument/2006/relationships/hyperlink" Target="https://ridegms.blob.core.windows.net/documentlibrary/B91AED53-21A9-450D-8EB6-87D4F2B38D69.docx"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ed.gov/sites/ed/files/about/inits/ed/non-public-education/files/esea-equitable-services.pptx" TargetMode="External"/><Relationship Id="rId2" Type="http://schemas.openxmlformats.org/officeDocument/2006/relationships/hyperlink" Target="https://www.ed.gov/sites/ed/files/about/inits/ed/non-public-education/files/esea-titleviii-guidance-2023.pdf" TargetMode="External"/><Relationship Id="rId1" Type="http://schemas.openxmlformats.org/officeDocument/2006/relationships/hyperlink" Target="https://www.ed.gov/about/ed-offices/ods/onpe" TargetMode="External"/><Relationship Id="rId4" Type="http://schemas.openxmlformats.org/officeDocument/2006/relationships/hyperlink" Target="https://ridegms.blob.core.windows.net/documentlibrary/D9A5FDFB-A1D9-477C-B60E-DD42125F11B1.pdf"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6F128-15AE-4A7D-8F52-97F4FF41FBFA}" type="doc">
      <dgm:prSet loTypeId="urn:microsoft.com/office/officeart/2005/8/layout/equation2" loCatId="process" qsTypeId="urn:microsoft.com/office/officeart/2005/8/quickstyle/simple1" qsCatId="simple" csTypeId="urn:microsoft.com/office/officeart/2005/8/colors/accent2_2" csCatId="accent2" phldr="1"/>
      <dgm:spPr/>
    </dgm:pt>
    <dgm:pt modelId="{8B193B44-9974-430E-9B52-69F26201A080}">
      <dgm:prSet phldrT="[Text]" custT="1"/>
      <dgm:spPr>
        <a:effectLst>
          <a:glow rad="228600">
            <a:schemeClr val="accent2">
              <a:satMod val="175000"/>
              <a:alpha val="40000"/>
            </a:schemeClr>
          </a:glow>
        </a:effectLst>
        <a:scene3d>
          <a:camera prst="orthographicFront"/>
          <a:lightRig rig="threePt" dir="t"/>
        </a:scene3d>
        <a:sp3d>
          <a:bevelT/>
        </a:sp3d>
      </dgm:spPr>
      <dgm:t>
        <a:bodyPr/>
        <a:lstStyle/>
        <a:p>
          <a:r>
            <a:rPr lang="en-US" sz="2400">
              <a:latin typeface="Calibri" panose="020F0502020204030204" pitchFamily="34" charset="0"/>
              <a:cs typeface="Calibri" panose="020F0502020204030204" pitchFamily="34" charset="0"/>
            </a:rPr>
            <a:t>Title IV-A</a:t>
          </a:r>
        </a:p>
      </dgm:t>
    </dgm:pt>
    <dgm:pt modelId="{E2FDE597-00B5-4AEE-881E-68456E13FC17}" type="parTrans" cxnId="{FEF9477A-BC67-4301-ACC6-C28136822DD7}">
      <dgm:prSet/>
      <dgm:spPr/>
      <dgm:t>
        <a:bodyPr/>
        <a:lstStyle/>
        <a:p>
          <a:endParaRPr lang="en-US"/>
        </a:p>
      </dgm:t>
    </dgm:pt>
    <dgm:pt modelId="{F86D3CB4-91EB-4D5A-A890-52B24FF996C6}" type="sibTrans" cxnId="{FEF9477A-BC67-4301-ACC6-C28136822DD7}">
      <dgm:prSet/>
      <dgm:spPr/>
      <dgm:t>
        <a:bodyPr/>
        <a:lstStyle/>
        <a:p>
          <a:endParaRPr lang="en-US"/>
        </a:p>
      </dgm:t>
    </dgm:pt>
    <dgm:pt modelId="{0C4943CE-C930-4477-8375-5ACD6C1DA795}">
      <dgm:prSet phldrT="[Text]" custT="1"/>
      <dgm:spPr/>
      <dgm:t>
        <a:bodyPr/>
        <a:lstStyle/>
        <a:p>
          <a:r>
            <a:rPr lang="en-US" sz="2400">
              <a:latin typeface="Calibri" panose="020F0502020204030204" pitchFamily="34" charset="0"/>
              <a:cs typeface="Calibri" panose="020F0502020204030204" pitchFamily="34" charset="0"/>
            </a:rPr>
            <a:t>Title I-A</a:t>
          </a:r>
        </a:p>
        <a:p>
          <a:r>
            <a:rPr lang="en-US" sz="2400">
              <a:latin typeface="Calibri" panose="020F0502020204030204" pitchFamily="34" charset="0"/>
              <a:cs typeface="Calibri" panose="020F0502020204030204" pitchFamily="34" charset="0"/>
            </a:rPr>
            <a:t>Title II-A</a:t>
          </a:r>
        </a:p>
        <a:p>
          <a:r>
            <a:rPr lang="en-US" sz="2400">
              <a:latin typeface="Calibri" panose="020F0502020204030204" pitchFamily="34" charset="0"/>
              <a:cs typeface="Calibri" panose="020F0502020204030204" pitchFamily="34" charset="0"/>
            </a:rPr>
            <a:t>Title III</a:t>
          </a:r>
        </a:p>
      </dgm:t>
    </dgm:pt>
    <dgm:pt modelId="{62AC2242-AF44-4697-9909-4779F7F98F74}" type="parTrans" cxnId="{F6C446F9-D5D4-442D-B52E-93176728106D}">
      <dgm:prSet/>
      <dgm:spPr/>
      <dgm:t>
        <a:bodyPr/>
        <a:lstStyle/>
        <a:p>
          <a:endParaRPr lang="en-US"/>
        </a:p>
      </dgm:t>
    </dgm:pt>
    <dgm:pt modelId="{FF45B0B2-A58E-4630-99BD-C9C07A3223E8}" type="sibTrans" cxnId="{F6C446F9-D5D4-442D-B52E-93176728106D}">
      <dgm:prSet/>
      <dgm:spPr/>
      <dgm:t>
        <a:bodyPr/>
        <a:lstStyle/>
        <a:p>
          <a:endParaRPr lang="en-US"/>
        </a:p>
      </dgm:t>
    </dgm:pt>
    <dgm:pt modelId="{65B412F1-D22A-414F-B4C0-F17EE5CED6D3}" type="pres">
      <dgm:prSet presAssocID="{AF76F128-15AE-4A7D-8F52-97F4FF41FBFA}" presName="Name0" presStyleCnt="0">
        <dgm:presLayoutVars>
          <dgm:dir/>
          <dgm:resizeHandles val="exact"/>
        </dgm:presLayoutVars>
      </dgm:prSet>
      <dgm:spPr/>
    </dgm:pt>
    <dgm:pt modelId="{E60414F8-6AF8-4191-A328-9E048E54B20F}" type="pres">
      <dgm:prSet presAssocID="{AF76F128-15AE-4A7D-8F52-97F4FF41FBFA}" presName="vNodes" presStyleCnt="0"/>
      <dgm:spPr/>
    </dgm:pt>
    <dgm:pt modelId="{C34D3E2C-FEF6-415E-883C-F2BEE63C2C94}" type="pres">
      <dgm:prSet presAssocID="{8B193B44-9974-430E-9B52-69F26201A080}" presName="node" presStyleLbl="node1" presStyleIdx="0" presStyleCnt="2">
        <dgm:presLayoutVars>
          <dgm:bulletEnabled val="1"/>
        </dgm:presLayoutVars>
      </dgm:prSet>
      <dgm:spPr/>
    </dgm:pt>
    <dgm:pt modelId="{4EC7755B-E4BC-432F-8257-506D95723267}" type="pres">
      <dgm:prSet presAssocID="{AF76F128-15AE-4A7D-8F52-97F4FF41FBFA}" presName="sibTransLast" presStyleLbl="sibTrans2D1" presStyleIdx="0" presStyleCnt="1"/>
      <dgm:spPr/>
    </dgm:pt>
    <dgm:pt modelId="{66BBEA9E-5EA3-4EFD-AB22-996254C884A2}" type="pres">
      <dgm:prSet presAssocID="{AF76F128-15AE-4A7D-8F52-97F4FF41FBFA}" presName="connectorText" presStyleLbl="sibTrans2D1" presStyleIdx="0" presStyleCnt="1"/>
      <dgm:spPr/>
    </dgm:pt>
    <dgm:pt modelId="{F7838A7B-9540-4FFE-94BD-A6D2BE7BAD20}" type="pres">
      <dgm:prSet presAssocID="{AF76F128-15AE-4A7D-8F52-97F4FF41FBFA}" presName="lastNode" presStyleLbl="node1" presStyleIdx="1" presStyleCnt="2">
        <dgm:presLayoutVars>
          <dgm:bulletEnabled val="1"/>
        </dgm:presLayoutVars>
      </dgm:prSet>
      <dgm:spPr/>
    </dgm:pt>
  </dgm:ptLst>
  <dgm:cxnLst>
    <dgm:cxn modelId="{67F32D1C-E665-434D-8DAA-BE8568F3E38C}" type="presOf" srcId="{AF76F128-15AE-4A7D-8F52-97F4FF41FBFA}" destId="{65B412F1-D22A-414F-B4C0-F17EE5CED6D3}" srcOrd="0" destOrd="0" presId="urn:microsoft.com/office/officeart/2005/8/layout/equation2"/>
    <dgm:cxn modelId="{EE67F541-4B76-4841-9458-895F1602DB8B}" type="presOf" srcId="{8B193B44-9974-430E-9B52-69F26201A080}" destId="{C34D3E2C-FEF6-415E-883C-F2BEE63C2C94}" srcOrd="0" destOrd="0" presId="urn:microsoft.com/office/officeart/2005/8/layout/equation2"/>
    <dgm:cxn modelId="{8D682051-C9AC-4F9D-A080-1B0BA02F20DD}" type="presOf" srcId="{F86D3CB4-91EB-4D5A-A890-52B24FF996C6}" destId="{4EC7755B-E4BC-432F-8257-506D95723267}" srcOrd="0" destOrd="0" presId="urn:microsoft.com/office/officeart/2005/8/layout/equation2"/>
    <dgm:cxn modelId="{FEF9477A-BC67-4301-ACC6-C28136822DD7}" srcId="{AF76F128-15AE-4A7D-8F52-97F4FF41FBFA}" destId="{8B193B44-9974-430E-9B52-69F26201A080}" srcOrd="0" destOrd="0" parTransId="{E2FDE597-00B5-4AEE-881E-68456E13FC17}" sibTransId="{F86D3CB4-91EB-4D5A-A890-52B24FF996C6}"/>
    <dgm:cxn modelId="{69F8457B-26F3-4C87-896F-D8AE2377BDDE}" type="presOf" srcId="{F86D3CB4-91EB-4D5A-A890-52B24FF996C6}" destId="{66BBEA9E-5EA3-4EFD-AB22-996254C884A2}" srcOrd="1" destOrd="0" presId="urn:microsoft.com/office/officeart/2005/8/layout/equation2"/>
    <dgm:cxn modelId="{0C41EEE5-FCB0-4846-AC35-289D1A16952A}" type="presOf" srcId="{0C4943CE-C930-4477-8375-5ACD6C1DA795}" destId="{F7838A7B-9540-4FFE-94BD-A6D2BE7BAD20}" srcOrd="0" destOrd="0" presId="urn:microsoft.com/office/officeart/2005/8/layout/equation2"/>
    <dgm:cxn modelId="{F6C446F9-D5D4-442D-B52E-93176728106D}" srcId="{AF76F128-15AE-4A7D-8F52-97F4FF41FBFA}" destId="{0C4943CE-C930-4477-8375-5ACD6C1DA795}" srcOrd="1" destOrd="0" parTransId="{62AC2242-AF44-4697-9909-4779F7F98F74}" sibTransId="{FF45B0B2-A58E-4630-99BD-C9C07A3223E8}"/>
    <dgm:cxn modelId="{323BE225-BB44-40B2-9CE2-F554049A8172}" type="presParOf" srcId="{65B412F1-D22A-414F-B4C0-F17EE5CED6D3}" destId="{E60414F8-6AF8-4191-A328-9E048E54B20F}" srcOrd="0" destOrd="0" presId="urn:microsoft.com/office/officeart/2005/8/layout/equation2"/>
    <dgm:cxn modelId="{D98DAB9D-A356-4D8A-A703-34F8C318890C}" type="presParOf" srcId="{E60414F8-6AF8-4191-A328-9E048E54B20F}" destId="{C34D3E2C-FEF6-415E-883C-F2BEE63C2C94}" srcOrd="0" destOrd="0" presId="urn:microsoft.com/office/officeart/2005/8/layout/equation2"/>
    <dgm:cxn modelId="{E63AC71E-9FB4-46E7-A321-AC717BA5339F}" type="presParOf" srcId="{65B412F1-D22A-414F-B4C0-F17EE5CED6D3}" destId="{4EC7755B-E4BC-432F-8257-506D95723267}" srcOrd="1" destOrd="0" presId="urn:microsoft.com/office/officeart/2005/8/layout/equation2"/>
    <dgm:cxn modelId="{C59FE228-CE50-4C0A-BEAF-44AE5F9E286C}" type="presParOf" srcId="{4EC7755B-E4BC-432F-8257-506D95723267}" destId="{66BBEA9E-5EA3-4EFD-AB22-996254C884A2}" srcOrd="0" destOrd="0" presId="urn:microsoft.com/office/officeart/2005/8/layout/equation2"/>
    <dgm:cxn modelId="{9983B213-36A3-47F2-837F-CF1767A99534}" type="presParOf" srcId="{65B412F1-D22A-414F-B4C0-F17EE5CED6D3}" destId="{F7838A7B-9540-4FFE-94BD-A6D2BE7BAD2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6F128-15AE-4A7D-8F52-97F4FF41FBFA}" type="doc">
      <dgm:prSet loTypeId="urn:microsoft.com/office/officeart/2005/8/layout/equation2" loCatId="process" qsTypeId="urn:microsoft.com/office/officeart/2005/8/quickstyle/simple1" qsCatId="simple" csTypeId="urn:microsoft.com/office/officeart/2005/8/colors/colorful1" csCatId="colorful" phldr="1"/>
      <dgm:spPr/>
    </dgm:pt>
    <dgm:pt modelId="{8B193B44-9974-430E-9B52-69F26201A080}">
      <dgm:prSet phldrT="[Text]" custT="1"/>
      <dgm:spPr/>
      <dgm:t>
        <a:bodyPr/>
        <a:lstStyle/>
        <a:p>
          <a:r>
            <a:rPr lang="en-US" sz="2400">
              <a:latin typeface="Calibri" panose="020F0502020204030204" pitchFamily="34" charset="0"/>
              <a:cs typeface="Calibri" panose="020F0502020204030204" pitchFamily="34" charset="0"/>
            </a:rPr>
            <a:t>Title II-A</a:t>
          </a:r>
        </a:p>
      </dgm:t>
    </dgm:pt>
    <dgm:pt modelId="{E2FDE597-00B5-4AEE-881E-68456E13FC17}" type="parTrans" cxnId="{FEF9477A-BC67-4301-ACC6-C28136822DD7}">
      <dgm:prSet/>
      <dgm:spPr/>
      <dgm:t>
        <a:bodyPr/>
        <a:lstStyle/>
        <a:p>
          <a:endParaRPr lang="en-US"/>
        </a:p>
      </dgm:t>
    </dgm:pt>
    <dgm:pt modelId="{F86D3CB4-91EB-4D5A-A890-52B24FF996C6}" type="sibTrans" cxnId="{FEF9477A-BC67-4301-ACC6-C28136822DD7}">
      <dgm:prSet/>
      <dgm:spPr/>
      <dgm:t>
        <a:bodyPr/>
        <a:lstStyle/>
        <a:p>
          <a:endParaRPr lang="en-US"/>
        </a:p>
      </dgm:t>
    </dgm:pt>
    <dgm:pt modelId="{0C4943CE-C930-4477-8375-5ACD6C1DA795}">
      <dgm:prSet phldrT="[Text]" custT="1"/>
      <dgm:spPr>
        <a:scene3d>
          <a:camera prst="orthographicFront"/>
          <a:lightRig rig="threePt" dir="t"/>
        </a:scene3d>
        <a:sp3d>
          <a:bevelT/>
        </a:sp3d>
      </dgm:spPr>
      <dgm:t>
        <a:bodyPr/>
        <a:lstStyle/>
        <a:p>
          <a:pPr>
            <a:lnSpc>
              <a:spcPct val="120000"/>
            </a:lnSpc>
          </a:pPr>
          <a:r>
            <a:rPr lang="en-US" sz="2400">
              <a:latin typeface="Calibri" panose="020F0502020204030204" pitchFamily="34" charset="0"/>
              <a:cs typeface="Calibri" panose="020F0502020204030204" pitchFamily="34" charset="0"/>
            </a:rPr>
            <a:t>Title I-A Title III Title IV-A</a:t>
          </a:r>
        </a:p>
      </dgm:t>
    </dgm:pt>
    <dgm:pt modelId="{62AC2242-AF44-4697-9909-4779F7F98F74}" type="parTrans" cxnId="{F6C446F9-D5D4-442D-B52E-93176728106D}">
      <dgm:prSet/>
      <dgm:spPr/>
      <dgm:t>
        <a:bodyPr/>
        <a:lstStyle/>
        <a:p>
          <a:endParaRPr lang="en-US"/>
        </a:p>
      </dgm:t>
    </dgm:pt>
    <dgm:pt modelId="{FF45B0B2-A58E-4630-99BD-C9C07A3223E8}" type="sibTrans" cxnId="{F6C446F9-D5D4-442D-B52E-93176728106D}">
      <dgm:prSet/>
      <dgm:spPr/>
      <dgm:t>
        <a:bodyPr/>
        <a:lstStyle/>
        <a:p>
          <a:endParaRPr lang="en-US"/>
        </a:p>
      </dgm:t>
    </dgm:pt>
    <dgm:pt modelId="{65B412F1-D22A-414F-B4C0-F17EE5CED6D3}" type="pres">
      <dgm:prSet presAssocID="{AF76F128-15AE-4A7D-8F52-97F4FF41FBFA}" presName="Name0" presStyleCnt="0">
        <dgm:presLayoutVars>
          <dgm:dir/>
          <dgm:resizeHandles val="exact"/>
        </dgm:presLayoutVars>
      </dgm:prSet>
      <dgm:spPr/>
    </dgm:pt>
    <dgm:pt modelId="{E60414F8-6AF8-4191-A328-9E048E54B20F}" type="pres">
      <dgm:prSet presAssocID="{AF76F128-15AE-4A7D-8F52-97F4FF41FBFA}" presName="vNodes" presStyleCnt="0"/>
      <dgm:spPr/>
    </dgm:pt>
    <dgm:pt modelId="{C34D3E2C-FEF6-415E-883C-F2BEE63C2C94}" type="pres">
      <dgm:prSet presAssocID="{8B193B44-9974-430E-9B52-69F26201A080}" presName="node" presStyleLbl="node1" presStyleIdx="0" presStyleCnt="2">
        <dgm:presLayoutVars>
          <dgm:bulletEnabled val="1"/>
        </dgm:presLayoutVars>
      </dgm:prSet>
      <dgm:spPr/>
    </dgm:pt>
    <dgm:pt modelId="{4EC7755B-E4BC-432F-8257-506D95723267}" type="pres">
      <dgm:prSet presAssocID="{AF76F128-15AE-4A7D-8F52-97F4FF41FBFA}" presName="sibTransLast" presStyleLbl="sibTrans2D1" presStyleIdx="0" presStyleCnt="1"/>
      <dgm:spPr/>
    </dgm:pt>
    <dgm:pt modelId="{66BBEA9E-5EA3-4EFD-AB22-996254C884A2}" type="pres">
      <dgm:prSet presAssocID="{AF76F128-15AE-4A7D-8F52-97F4FF41FBFA}" presName="connectorText" presStyleLbl="sibTrans2D1" presStyleIdx="0" presStyleCnt="1"/>
      <dgm:spPr/>
    </dgm:pt>
    <dgm:pt modelId="{F7838A7B-9540-4FFE-94BD-A6D2BE7BAD20}" type="pres">
      <dgm:prSet presAssocID="{AF76F128-15AE-4A7D-8F52-97F4FF41FBFA}" presName="lastNode" presStyleLbl="node1" presStyleIdx="1" presStyleCnt="2" custScaleX="102032" custScaleY="101659" custLinFactNeighborX="452" custLinFactNeighborY="1502">
        <dgm:presLayoutVars>
          <dgm:bulletEnabled val="1"/>
        </dgm:presLayoutVars>
      </dgm:prSet>
      <dgm:spPr/>
    </dgm:pt>
  </dgm:ptLst>
  <dgm:cxnLst>
    <dgm:cxn modelId="{67F32D1C-E665-434D-8DAA-BE8568F3E38C}" type="presOf" srcId="{AF76F128-15AE-4A7D-8F52-97F4FF41FBFA}" destId="{65B412F1-D22A-414F-B4C0-F17EE5CED6D3}" srcOrd="0" destOrd="0" presId="urn:microsoft.com/office/officeart/2005/8/layout/equation2"/>
    <dgm:cxn modelId="{EE67F541-4B76-4841-9458-895F1602DB8B}" type="presOf" srcId="{8B193B44-9974-430E-9B52-69F26201A080}" destId="{C34D3E2C-FEF6-415E-883C-F2BEE63C2C94}" srcOrd="0" destOrd="0" presId="urn:microsoft.com/office/officeart/2005/8/layout/equation2"/>
    <dgm:cxn modelId="{8D682051-C9AC-4F9D-A080-1B0BA02F20DD}" type="presOf" srcId="{F86D3CB4-91EB-4D5A-A890-52B24FF996C6}" destId="{4EC7755B-E4BC-432F-8257-506D95723267}" srcOrd="0" destOrd="0" presId="urn:microsoft.com/office/officeart/2005/8/layout/equation2"/>
    <dgm:cxn modelId="{FEF9477A-BC67-4301-ACC6-C28136822DD7}" srcId="{AF76F128-15AE-4A7D-8F52-97F4FF41FBFA}" destId="{8B193B44-9974-430E-9B52-69F26201A080}" srcOrd="0" destOrd="0" parTransId="{E2FDE597-00B5-4AEE-881E-68456E13FC17}" sibTransId="{F86D3CB4-91EB-4D5A-A890-52B24FF996C6}"/>
    <dgm:cxn modelId="{69F8457B-26F3-4C87-896F-D8AE2377BDDE}" type="presOf" srcId="{F86D3CB4-91EB-4D5A-A890-52B24FF996C6}" destId="{66BBEA9E-5EA3-4EFD-AB22-996254C884A2}" srcOrd="1" destOrd="0" presId="urn:microsoft.com/office/officeart/2005/8/layout/equation2"/>
    <dgm:cxn modelId="{0C41EEE5-FCB0-4846-AC35-289D1A16952A}" type="presOf" srcId="{0C4943CE-C930-4477-8375-5ACD6C1DA795}" destId="{F7838A7B-9540-4FFE-94BD-A6D2BE7BAD20}" srcOrd="0" destOrd="0" presId="urn:microsoft.com/office/officeart/2005/8/layout/equation2"/>
    <dgm:cxn modelId="{F6C446F9-D5D4-442D-B52E-93176728106D}" srcId="{AF76F128-15AE-4A7D-8F52-97F4FF41FBFA}" destId="{0C4943CE-C930-4477-8375-5ACD6C1DA795}" srcOrd="1" destOrd="0" parTransId="{62AC2242-AF44-4697-9909-4779F7F98F74}" sibTransId="{FF45B0B2-A58E-4630-99BD-C9C07A3223E8}"/>
    <dgm:cxn modelId="{323BE225-BB44-40B2-9CE2-F554049A8172}" type="presParOf" srcId="{65B412F1-D22A-414F-B4C0-F17EE5CED6D3}" destId="{E60414F8-6AF8-4191-A328-9E048E54B20F}" srcOrd="0" destOrd="0" presId="urn:microsoft.com/office/officeart/2005/8/layout/equation2"/>
    <dgm:cxn modelId="{D98DAB9D-A356-4D8A-A703-34F8C318890C}" type="presParOf" srcId="{E60414F8-6AF8-4191-A328-9E048E54B20F}" destId="{C34D3E2C-FEF6-415E-883C-F2BEE63C2C94}" srcOrd="0" destOrd="0" presId="urn:microsoft.com/office/officeart/2005/8/layout/equation2"/>
    <dgm:cxn modelId="{E63AC71E-9FB4-46E7-A321-AC717BA5339F}" type="presParOf" srcId="{65B412F1-D22A-414F-B4C0-F17EE5CED6D3}" destId="{4EC7755B-E4BC-432F-8257-506D95723267}" srcOrd="1" destOrd="0" presId="urn:microsoft.com/office/officeart/2005/8/layout/equation2"/>
    <dgm:cxn modelId="{C59FE228-CE50-4C0A-BEAF-44AE5F9E286C}" type="presParOf" srcId="{4EC7755B-E4BC-432F-8257-506D95723267}" destId="{66BBEA9E-5EA3-4EFD-AB22-996254C884A2}" srcOrd="0" destOrd="0" presId="urn:microsoft.com/office/officeart/2005/8/layout/equation2"/>
    <dgm:cxn modelId="{9983B213-36A3-47F2-837F-CF1767A99534}" type="presParOf" srcId="{65B412F1-D22A-414F-B4C0-F17EE5CED6D3}" destId="{F7838A7B-9540-4FFE-94BD-A6D2BE7BAD20}"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04E4A4-98CC-4F3E-8C34-D97481379A7F}"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B47DE816-9494-490E-A9C3-DC58C4B2F57B}">
      <dgm:prSet phldrT="[Text]" custT="1"/>
      <dgm:spPr/>
      <dgm:t>
        <a:bodyPr/>
        <a:lstStyle/>
        <a:p>
          <a:r>
            <a:rPr lang="en-US" sz="1800" dirty="0">
              <a:latin typeface="Calibri" panose="020F0502020204030204" pitchFamily="34" charset="0"/>
              <a:cs typeface="Calibri" panose="020F0502020204030204" pitchFamily="34" charset="0"/>
              <a:hlinkClick xmlns:r="http://schemas.openxmlformats.org/officeDocument/2006/relationships" r:id="rId1"/>
            </a:rPr>
            <a:t>AcceleGrants Document Library</a:t>
          </a:r>
          <a:endParaRPr lang="en-US" sz="1800" dirty="0">
            <a:latin typeface="Calibri" panose="020F0502020204030204" pitchFamily="34" charset="0"/>
            <a:cs typeface="Calibri" panose="020F0502020204030204" pitchFamily="34" charset="0"/>
          </a:endParaRPr>
        </a:p>
      </dgm:t>
    </dgm:pt>
    <dgm:pt modelId="{003BDB6E-B5EE-4744-89BC-0ED513496596}" type="parTrans" cxnId="{5F38C022-BA0D-4F6D-B016-4A286D3B2885}">
      <dgm:prSet/>
      <dgm:spPr/>
      <dgm:t>
        <a:bodyPr/>
        <a:lstStyle/>
        <a:p>
          <a:endParaRPr lang="en-US"/>
        </a:p>
      </dgm:t>
    </dgm:pt>
    <dgm:pt modelId="{5C065617-B0A9-41D6-A063-E4A0F3B50DD3}" type="sibTrans" cxnId="{5F38C022-BA0D-4F6D-B016-4A286D3B2885}">
      <dgm:prSet/>
      <dgm:spPr/>
      <dgm:t>
        <a:bodyPr/>
        <a:lstStyle/>
        <a:p>
          <a:endParaRPr lang="en-US"/>
        </a:p>
      </dgm:t>
    </dgm:pt>
    <dgm:pt modelId="{F2DC1DF2-8377-48EA-B25C-9BEAA223D2FF}">
      <dgm:prSet custT="1"/>
      <dgm:spPr/>
      <dgm:t>
        <a:bodyPr/>
        <a:lstStyle/>
        <a:p>
          <a:r>
            <a:rPr lang="en-US" sz="1800" dirty="0">
              <a:latin typeface="Calibri" panose="020F0502020204030204" pitchFamily="34" charset="0"/>
              <a:cs typeface="Calibri" panose="020F0502020204030204" pitchFamily="34" charset="0"/>
              <a:hlinkClick xmlns:r="http://schemas.openxmlformats.org/officeDocument/2006/relationships" r:id="rId2"/>
            </a:rPr>
            <a:t>Title II-A Application Guide</a:t>
          </a:r>
          <a:endParaRPr lang="en-US" sz="1800" dirty="0">
            <a:latin typeface="Calibri" panose="020F0502020204030204" pitchFamily="34" charset="0"/>
            <a:cs typeface="Calibri" panose="020F0502020204030204" pitchFamily="34" charset="0"/>
          </a:endParaRPr>
        </a:p>
      </dgm:t>
    </dgm:pt>
    <dgm:pt modelId="{C553D7D3-CD66-408F-8038-7AFF18BB6124}" type="parTrans" cxnId="{32E22429-9F1D-4E94-92FA-04D4416D91DA}">
      <dgm:prSet/>
      <dgm:spPr/>
      <dgm:t>
        <a:bodyPr/>
        <a:lstStyle/>
        <a:p>
          <a:endParaRPr lang="en-US"/>
        </a:p>
      </dgm:t>
    </dgm:pt>
    <dgm:pt modelId="{E1D18720-F519-4CCB-BC5A-29DB7947BE4D}" type="sibTrans" cxnId="{32E22429-9F1D-4E94-92FA-04D4416D91DA}">
      <dgm:prSet/>
      <dgm:spPr/>
      <dgm:t>
        <a:bodyPr/>
        <a:lstStyle/>
        <a:p>
          <a:endParaRPr lang="en-US"/>
        </a:p>
      </dgm:t>
    </dgm:pt>
    <dgm:pt modelId="{E46D4103-4D1F-4914-9BC5-9B03246DE487}">
      <dgm:prSet custT="1"/>
      <dgm:spPr/>
      <dgm:t>
        <a:bodyPr/>
        <a:lstStyle/>
        <a:p>
          <a:r>
            <a:rPr lang="en-US" sz="1800" dirty="0">
              <a:latin typeface="Calibri" panose="020F0502020204030204" pitchFamily="34" charset="0"/>
              <a:cs typeface="Calibri" panose="020F0502020204030204" pitchFamily="34" charset="0"/>
              <a:hlinkClick xmlns:r="http://schemas.openxmlformats.org/officeDocument/2006/relationships" r:id="rId3"/>
            </a:rPr>
            <a:t>Title IV-A Application Guide</a:t>
          </a:r>
          <a:endParaRPr lang="en-US" sz="1800" dirty="0">
            <a:latin typeface="Calibri" panose="020F0502020204030204" pitchFamily="34" charset="0"/>
            <a:cs typeface="Calibri" panose="020F0502020204030204" pitchFamily="34" charset="0"/>
          </a:endParaRPr>
        </a:p>
      </dgm:t>
    </dgm:pt>
    <dgm:pt modelId="{CBD63B34-8A89-4983-ACB6-793F301D9A73}" type="parTrans" cxnId="{3365431E-7926-4B20-A130-8199317B8AEA}">
      <dgm:prSet/>
      <dgm:spPr/>
      <dgm:t>
        <a:bodyPr/>
        <a:lstStyle/>
        <a:p>
          <a:endParaRPr lang="en-US"/>
        </a:p>
      </dgm:t>
    </dgm:pt>
    <dgm:pt modelId="{385E12D3-596B-4108-9524-93581DADE88E}" type="sibTrans" cxnId="{3365431E-7926-4B20-A130-8199317B8AEA}">
      <dgm:prSet/>
      <dgm:spPr/>
      <dgm:t>
        <a:bodyPr/>
        <a:lstStyle/>
        <a:p>
          <a:endParaRPr lang="en-US"/>
        </a:p>
      </dgm:t>
    </dgm:pt>
    <dgm:pt modelId="{A981C876-EF90-4FA4-A014-9F136FAEB60F}">
      <dgm:prSet custT="1"/>
      <dgm:spPr/>
      <dgm:t>
        <a:bodyPr/>
        <a:lstStyle/>
        <a:p>
          <a:r>
            <a:rPr lang="en-US" sz="1800" dirty="0">
              <a:latin typeface="Calibri" panose="020F0502020204030204" pitchFamily="34" charset="0"/>
              <a:cs typeface="Calibri" panose="020F0502020204030204" pitchFamily="34" charset="0"/>
              <a:hlinkClick xmlns:r="http://schemas.openxmlformats.org/officeDocument/2006/relationships" r:id="rId4"/>
            </a:rPr>
            <a:t>Title II-A and Title IV-A Equitable Services Toolkit</a:t>
          </a:r>
          <a:r>
            <a:rPr lang="en-US" sz="1800" dirty="0">
              <a:latin typeface="Calibri" panose="020F0502020204030204" pitchFamily="34" charset="0"/>
              <a:cs typeface="Calibri" panose="020F0502020204030204" pitchFamily="34" charset="0"/>
            </a:rPr>
            <a:t> updated February 2025</a:t>
          </a:r>
        </a:p>
      </dgm:t>
    </dgm:pt>
    <dgm:pt modelId="{B199A0F8-15AB-422D-90CE-CA664E1A990B}" type="parTrans" cxnId="{17D9FCC0-F223-4AD1-B08F-0FB52D94BA73}">
      <dgm:prSet/>
      <dgm:spPr/>
      <dgm:t>
        <a:bodyPr/>
        <a:lstStyle/>
        <a:p>
          <a:endParaRPr lang="en-US"/>
        </a:p>
      </dgm:t>
    </dgm:pt>
    <dgm:pt modelId="{258F1305-FADC-4ABD-B20C-AECCBB163505}" type="sibTrans" cxnId="{17D9FCC0-F223-4AD1-B08F-0FB52D94BA73}">
      <dgm:prSet/>
      <dgm:spPr/>
      <dgm:t>
        <a:bodyPr/>
        <a:lstStyle/>
        <a:p>
          <a:endParaRPr lang="en-US"/>
        </a:p>
      </dgm:t>
    </dgm:pt>
    <dgm:pt modelId="{BDE9BAA3-8150-4D30-84A1-7318602BA378}" type="pres">
      <dgm:prSet presAssocID="{5B04E4A4-98CC-4F3E-8C34-D97481379A7F}" presName="linear" presStyleCnt="0">
        <dgm:presLayoutVars>
          <dgm:dir/>
          <dgm:animLvl val="lvl"/>
          <dgm:resizeHandles val="exact"/>
        </dgm:presLayoutVars>
      </dgm:prSet>
      <dgm:spPr/>
    </dgm:pt>
    <dgm:pt modelId="{4D185E54-C5DE-4902-8544-D33A2ECFCD3B}" type="pres">
      <dgm:prSet presAssocID="{B47DE816-9494-490E-A9C3-DC58C4B2F57B}" presName="parentLin" presStyleCnt="0"/>
      <dgm:spPr/>
    </dgm:pt>
    <dgm:pt modelId="{FF21F02C-0700-4F70-8FA3-D4C11FF8B458}" type="pres">
      <dgm:prSet presAssocID="{B47DE816-9494-490E-A9C3-DC58C4B2F57B}" presName="parentLeftMargin" presStyleLbl="node1" presStyleIdx="0" presStyleCnt="4"/>
      <dgm:spPr/>
    </dgm:pt>
    <dgm:pt modelId="{70460843-1D53-4F38-AF76-85EA37A85870}" type="pres">
      <dgm:prSet presAssocID="{B47DE816-9494-490E-A9C3-DC58C4B2F57B}" presName="parentText" presStyleLbl="node1" presStyleIdx="0" presStyleCnt="4" custScaleX="131817" custScaleY="89485" custLinFactNeighborX="3419" custLinFactNeighborY="16367">
        <dgm:presLayoutVars>
          <dgm:chMax val="0"/>
          <dgm:bulletEnabled val="1"/>
        </dgm:presLayoutVars>
      </dgm:prSet>
      <dgm:spPr/>
    </dgm:pt>
    <dgm:pt modelId="{4D721358-D97E-4D51-A7A8-E60812DB4171}" type="pres">
      <dgm:prSet presAssocID="{B47DE816-9494-490E-A9C3-DC58C4B2F57B}" presName="negativeSpace" presStyleCnt="0"/>
      <dgm:spPr/>
    </dgm:pt>
    <dgm:pt modelId="{27D66B8E-3EFC-41DD-A6B1-3C53E186A82B}" type="pres">
      <dgm:prSet presAssocID="{B47DE816-9494-490E-A9C3-DC58C4B2F57B}" presName="childText" presStyleLbl="conFgAcc1" presStyleIdx="0" presStyleCnt="4">
        <dgm:presLayoutVars>
          <dgm:bulletEnabled val="1"/>
        </dgm:presLayoutVars>
      </dgm:prSet>
      <dgm:spPr/>
    </dgm:pt>
    <dgm:pt modelId="{1809DD48-8252-4A88-A8EC-14AB76B8E439}" type="pres">
      <dgm:prSet presAssocID="{5C065617-B0A9-41D6-A063-E4A0F3B50DD3}" presName="spaceBetweenRectangles" presStyleCnt="0"/>
      <dgm:spPr/>
    </dgm:pt>
    <dgm:pt modelId="{439203DF-F93F-4E38-84F0-1DCE4C62D603}" type="pres">
      <dgm:prSet presAssocID="{F2DC1DF2-8377-48EA-B25C-9BEAA223D2FF}" presName="parentLin" presStyleCnt="0"/>
      <dgm:spPr/>
    </dgm:pt>
    <dgm:pt modelId="{932DE062-EBCC-4206-8449-7120A7B3A3FA}" type="pres">
      <dgm:prSet presAssocID="{F2DC1DF2-8377-48EA-B25C-9BEAA223D2FF}" presName="parentLeftMargin" presStyleLbl="node1" presStyleIdx="0" presStyleCnt="4"/>
      <dgm:spPr/>
    </dgm:pt>
    <dgm:pt modelId="{E8E69005-7372-4796-875D-4727DCAC142C}" type="pres">
      <dgm:prSet presAssocID="{F2DC1DF2-8377-48EA-B25C-9BEAA223D2FF}" presName="parentText" presStyleLbl="node1" presStyleIdx="1" presStyleCnt="4" custScaleX="131817" custScaleY="80537">
        <dgm:presLayoutVars>
          <dgm:chMax val="0"/>
          <dgm:bulletEnabled val="1"/>
        </dgm:presLayoutVars>
      </dgm:prSet>
      <dgm:spPr/>
    </dgm:pt>
    <dgm:pt modelId="{060051D4-8200-4491-8199-6E370EE3DFE0}" type="pres">
      <dgm:prSet presAssocID="{F2DC1DF2-8377-48EA-B25C-9BEAA223D2FF}" presName="negativeSpace" presStyleCnt="0"/>
      <dgm:spPr/>
    </dgm:pt>
    <dgm:pt modelId="{C905CF18-DB54-41CE-B95B-BD0BEE51DFE5}" type="pres">
      <dgm:prSet presAssocID="{F2DC1DF2-8377-48EA-B25C-9BEAA223D2FF}" presName="childText" presStyleLbl="conFgAcc1" presStyleIdx="1" presStyleCnt="4" custLinFactNeighborX="-18" custLinFactNeighborY="-2639">
        <dgm:presLayoutVars>
          <dgm:bulletEnabled val="1"/>
        </dgm:presLayoutVars>
      </dgm:prSet>
      <dgm:spPr/>
    </dgm:pt>
    <dgm:pt modelId="{610F2BC9-6381-4557-9C7B-E4E9EF2A8326}" type="pres">
      <dgm:prSet presAssocID="{E1D18720-F519-4CCB-BC5A-29DB7947BE4D}" presName="spaceBetweenRectangles" presStyleCnt="0"/>
      <dgm:spPr/>
    </dgm:pt>
    <dgm:pt modelId="{45314A5D-CDCE-4107-A6E3-D26B61BC0AA3}" type="pres">
      <dgm:prSet presAssocID="{E46D4103-4D1F-4914-9BC5-9B03246DE487}" presName="parentLin" presStyleCnt="0"/>
      <dgm:spPr/>
    </dgm:pt>
    <dgm:pt modelId="{42F63AEB-DDBC-4761-8ABB-519F5D79ABAA}" type="pres">
      <dgm:prSet presAssocID="{E46D4103-4D1F-4914-9BC5-9B03246DE487}" presName="parentLeftMargin" presStyleLbl="node1" presStyleIdx="1" presStyleCnt="4"/>
      <dgm:spPr/>
    </dgm:pt>
    <dgm:pt modelId="{65891F18-2829-48E5-86D9-6FB270B8BA10}" type="pres">
      <dgm:prSet presAssocID="{E46D4103-4D1F-4914-9BC5-9B03246DE487}" presName="parentText" presStyleLbl="node1" presStyleIdx="2" presStyleCnt="4" custScaleX="131689" custScaleY="80537">
        <dgm:presLayoutVars>
          <dgm:chMax val="0"/>
          <dgm:bulletEnabled val="1"/>
        </dgm:presLayoutVars>
      </dgm:prSet>
      <dgm:spPr/>
    </dgm:pt>
    <dgm:pt modelId="{59B315B2-1D91-447A-9D38-263333133DB7}" type="pres">
      <dgm:prSet presAssocID="{E46D4103-4D1F-4914-9BC5-9B03246DE487}" presName="negativeSpace" presStyleCnt="0"/>
      <dgm:spPr/>
    </dgm:pt>
    <dgm:pt modelId="{2441DA9F-3115-45D1-8ADE-7897784B4AE7}" type="pres">
      <dgm:prSet presAssocID="{E46D4103-4D1F-4914-9BC5-9B03246DE487}" presName="childText" presStyleLbl="conFgAcc1" presStyleIdx="2" presStyleCnt="4">
        <dgm:presLayoutVars>
          <dgm:bulletEnabled val="1"/>
        </dgm:presLayoutVars>
      </dgm:prSet>
      <dgm:spPr/>
    </dgm:pt>
    <dgm:pt modelId="{3A03E7BC-2039-4C9C-8C51-EF7DBC4BA4B9}" type="pres">
      <dgm:prSet presAssocID="{385E12D3-596B-4108-9524-93581DADE88E}" presName="spaceBetweenRectangles" presStyleCnt="0"/>
      <dgm:spPr/>
    </dgm:pt>
    <dgm:pt modelId="{FF9C89E6-3486-4304-B506-9E608F2244C1}" type="pres">
      <dgm:prSet presAssocID="{A981C876-EF90-4FA4-A014-9F136FAEB60F}" presName="parentLin" presStyleCnt="0"/>
      <dgm:spPr/>
    </dgm:pt>
    <dgm:pt modelId="{B5199098-33E8-4746-B26C-ECA21E38AC1A}" type="pres">
      <dgm:prSet presAssocID="{A981C876-EF90-4FA4-A014-9F136FAEB60F}" presName="parentLeftMargin" presStyleLbl="node1" presStyleIdx="2" presStyleCnt="4"/>
      <dgm:spPr/>
    </dgm:pt>
    <dgm:pt modelId="{0B94EEC0-D251-428B-BA2E-0EF78D4DD451}" type="pres">
      <dgm:prSet presAssocID="{A981C876-EF90-4FA4-A014-9F136FAEB60F}" presName="parentText" presStyleLbl="node1" presStyleIdx="3" presStyleCnt="4" custScaleX="131817" custScaleY="73215">
        <dgm:presLayoutVars>
          <dgm:chMax val="0"/>
          <dgm:bulletEnabled val="1"/>
        </dgm:presLayoutVars>
      </dgm:prSet>
      <dgm:spPr/>
    </dgm:pt>
    <dgm:pt modelId="{56BDF6A4-139A-4C15-866F-3B173A1B7B7D}" type="pres">
      <dgm:prSet presAssocID="{A981C876-EF90-4FA4-A014-9F136FAEB60F}" presName="negativeSpace" presStyleCnt="0"/>
      <dgm:spPr/>
    </dgm:pt>
    <dgm:pt modelId="{5E8EABC9-8AB4-422E-B631-57C1A585E7AE}" type="pres">
      <dgm:prSet presAssocID="{A981C876-EF90-4FA4-A014-9F136FAEB60F}" presName="childText" presStyleLbl="conFgAcc1" presStyleIdx="3" presStyleCnt="4">
        <dgm:presLayoutVars>
          <dgm:bulletEnabled val="1"/>
        </dgm:presLayoutVars>
      </dgm:prSet>
      <dgm:spPr/>
    </dgm:pt>
  </dgm:ptLst>
  <dgm:cxnLst>
    <dgm:cxn modelId="{3365431E-7926-4B20-A130-8199317B8AEA}" srcId="{5B04E4A4-98CC-4F3E-8C34-D97481379A7F}" destId="{E46D4103-4D1F-4914-9BC5-9B03246DE487}" srcOrd="2" destOrd="0" parTransId="{CBD63B34-8A89-4983-ACB6-793F301D9A73}" sibTransId="{385E12D3-596B-4108-9524-93581DADE88E}"/>
    <dgm:cxn modelId="{5F38C022-BA0D-4F6D-B016-4A286D3B2885}" srcId="{5B04E4A4-98CC-4F3E-8C34-D97481379A7F}" destId="{B47DE816-9494-490E-A9C3-DC58C4B2F57B}" srcOrd="0" destOrd="0" parTransId="{003BDB6E-B5EE-4744-89BC-0ED513496596}" sibTransId="{5C065617-B0A9-41D6-A063-E4A0F3B50DD3}"/>
    <dgm:cxn modelId="{32E22429-9F1D-4E94-92FA-04D4416D91DA}" srcId="{5B04E4A4-98CC-4F3E-8C34-D97481379A7F}" destId="{F2DC1DF2-8377-48EA-B25C-9BEAA223D2FF}" srcOrd="1" destOrd="0" parTransId="{C553D7D3-CD66-408F-8038-7AFF18BB6124}" sibTransId="{E1D18720-F519-4CCB-BC5A-29DB7947BE4D}"/>
    <dgm:cxn modelId="{F680F665-5E5F-471D-8A76-DB2F9D9FA5F0}" type="presOf" srcId="{A981C876-EF90-4FA4-A014-9F136FAEB60F}" destId="{B5199098-33E8-4746-B26C-ECA21E38AC1A}" srcOrd="0" destOrd="0" presId="urn:microsoft.com/office/officeart/2005/8/layout/list1"/>
    <dgm:cxn modelId="{D0779D76-704B-4054-B186-7D21214C7A21}" type="presOf" srcId="{F2DC1DF2-8377-48EA-B25C-9BEAA223D2FF}" destId="{932DE062-EBCC-4206-8449-7120A7B3A3FA}" srcOrd="0" destOrd="0" presId="urn:microsoft.com/office/officeart/2005/8/layout/list1"/>
    <dgm:cxn modelId="{E5C34985-D751-4F3A-A9A7-C10E820FB93D}" type="presOf" srcId="{5B04E4A4-98CC-4F3E-8C34-D97481379A7F}" destId="{BDE9BAA3-8150-4D30-84A1-7318602BA378}" srcOrd="0" destOrd="0" presId="urn:microsoft.com/office/officeart/2005/8/layout/list1"/>
    <dgm:cxn modelId="{22D04098-8969-46EE-BC77-3E4049D0846A}" type="presOf" srcId="{E46D4103-4D1F-4914-9BC5-9B03246DE487}" destId="{65891F18-2829-48E5-86D9-6FB270B8BA10}" srcOrd="1" destOrd="0" presId="urn:microsoft.com/office/officeart/2005/8/layout/list1"/>
    <dgm:cxn modelId="{2BB34FB3-1BE7-44DA-8955-04827FD33850}" type="presOf" srcId="{E46D4103-4D1F-4914-9BC5-9B03246DE487}" destId="{42F63AEB-DDBC-4761-8ABB-519F5D79ABAA}" srcOrd="0" destOrd="0" presId="urn:microsoft.com/office/officeart/2005/8/layout/list1"/>
    <dgm:cxn modelId="{810F63BF-29DA-476C-934E-5E1BDCC03B7A}" type="presOf" srcId="{A981C876-EF90-4FA4-A014-9F136FAEB60F}" destId="{0B94EEC0-D251-428B-BA2E-0EF78D4DD451}" srcOrd="1" destOrd="0" presId="urn:microsoft.com/office/officeart/2005/8/layout/list1"/>
    <dgm:cxn modelId="{17D9FCC0-F223-4AD1-B08F-0FB52D94BA73}" srcId="{5B04E4A4-98CC-4F3E-8C34-D97481379A7F}" destId="{A981C876-EF90-4FA4-A014-9F136FAEB60F}" srcOrd="3" destOrd="0" parTransId="{B199A0F8-15AB-422D-90CE-CA664E1A990B}" sibTransId="{258F1305-FADC-4ABD-B20C-AECCBB163505}"/>
    <dgm:cxn modelId="{2659E2C5-5359-4E34-8C8A-631B6C7329DE}" type="presOf" srcId="{B47DE816-9494-490E-A9C3-DC58C4B2F57B}" destId="{FF21F02C-0700-4F70-8FA3-D4C11FF8B458}" srcOrd="0" destOrd="0" presId="urn:microsoft.com/office/officeart/2005/8/layout/list1"/>
    <dgm:cxn modelId="{49C0D4D5-BDAB-4B02-85DF-6C08F9A46003}" type="presOf" srcId="{F2DC1DF2-8377-48EA-B25C-9BEAA223D2FF}" destId="{E8E69005-7372-4796-875D-4727DCAC142C}" srcOrd="1" destOrd="0" presId="urn:microsoft.com/office/officeart/2005/8/layout/list1"/>
    <dgm:cxn modelId="{B522C6FE-DEB5-4645-99F7-3BAC1C1A774B}" type="presOf" srcId="{B47DE816-9494-490E-A9C3-DC58C4B2F57B}" destId="{70460843-1D53-4F38-AF76-85EA37A85870}" srcOrd="1" destOrd="0" presId="urn:microsoft.com/office/officeart/2005/8/layout/list1"/>
    <dgm:cxn modelId="{8384FBAE-F2E0-4739-9B28-D38C2AF00A28}" type="presParOf" srcId="{BDE9BAA3-8150-4D30-84A1-7318602BA378}" destId="{4D185E54-C5DE-4902-8544-D33A2ECFCD3B}" srcOrd="0" destOrd="0" presId="urn:microsoft.com/office/officeart/2005/8/layout/list1"/>
    <dgm:cxn modelId="{8DF24892-10E2-4553-8CA8-B56F70842829}" type="presParOf" srcId="{4D185E54-C5DE-4902-8544-D33A2ECFCD3B}" destId="{FF21F02C-0700-4F70-8FA3-D4C11FF8B458}" srcOrd="0" destOrd="0" presId="urn:microsoft.com/office/officeart/2005/8/layout/list1"/>
    <dgm:cxn modelId="{62DCECCD-0D6E-4A5A-BF0A-2FBD0A130334}" type="presParOf" srcId="{4D185E54-C5DE-4902-8544-D33A2ECFCD3B}" destId="{70460843-1D53-4F38-AF76-85EA37A85870}" srcOrd="1" destOrd="0" presId="urn:microsoft.com/office/officeart/2005/8/layout/list1"/>
    <dgm:cxn modelId="{FE42B7F8-C8C7-4E72-9AC3-37A8AF105FF4}" type="presParOf" srcId="{BDE9BAA3-8150-4D30-84A1-7318602BA378}" destId="{4D721358-D97E-4D51-A7A8-E60812DB4171}" srcOrd="1" destOrd="0" presId="urn:microsoft.com/office/officeart/2005/8/layout/list1"/>
    <dgm:cxn modelId="{FEC0E04F-655E-4C3D-A12D-09C1B5B3BA9C}" type="presParOf" srcId="{BDE9BAA3-8150-4D30-84A1-7318602BA378}" destId="{27D66B8E-3EFC-41DD-A6B1-3C53E186A82B}" srcOrd="2" destOrd="0" presId="urn:microsoft.com/office/officeart/2005/8/layout/list1"/>
    <dgm:cxn modelId="{7483D346-80EF-4187-AE8D-30F076326A67}" type="presParOf" srcId="{BDE9BAA3-8150-4D30-84A1-7318602BA378}" destId="{1809DD48-8252-4A88-A8EC-14AB76B8E439}" srcOrd="3" destOrd="0" presId="urn:microsoft.com/office/officeart/2005/8/layout/list1"/>
    <dgm:cxn modelId="{A151DB94-1C49-43D0-89A1-6430E2386F75}" type="presParOf" srcId="{BDE9BAA3-8150-4D30-84A1-7318602BA378}" destId="{439203DF-F93F-4E38-84F0-1DCE4C62D603}" srcOrd="4" destOrd="0" presId="urn:microsoft.com/office/officeart/2005/8/layout/list1"/>
    <dgm:cxn modelId="{9F5AF1D1-85B7-4580-A931-E16D89B3AD38}" type="presParOf" srcId="{439203DF-F93F-4E38-84F0-1DCE4C62D603}" destId="{932DE062-EBCC-4206-8449-7120A7B3A3FA}" srcOrd="0" destOrd="0" presId="urn:microsoft.com/office/officeart/2005/8/layout/list1"/>
    <dgm:cxn modelId="{EF9EEB56-9E6A-453E-9C04-05DDF3BD1245}" type="presParOf" srcId="{439203DF-F93F-4E38-84F0-1DCE4C62D603}" destId="{E8E69005-7372-4796-875D-4727DCAC142C}" srcOrd="1" destOrd="0" presId="urn:microsoft.com/office/officeart/2005/8/layout/list1"/>
    <dgm:cxn modelId="{3197B3C7-B2A7-48EE-AF62-C98F28D70D45}" type="presParOf" srcId="{BDE9BAA3-8150-4D30-84A1-7318602BA378}" destId="{060051D4-8200-4491-8199-6E370EE3DFE0}" srcOrd="5" destOrd="0" presId="urn:microsoft.com/office/officeart/2005/8/layout/list1"/>
    <dgm:cxn modelId="{2A2F0FCB-7846-410C-B6C1-E0A9DE5762FD}" type="presParOf" srcId="{BDE9BAA3-8150-4D30-84A1-7318602BA378}" destId="{C905CF18-DB54-41CE-B95B-BD0BEE51DFE5}" srcOrd="6" destOrd="0" presId="urn:microsoft.com/office/officeart/2005/8/layout/list1"/>
    <dgm:cxn modelId="{B75BDB60-DAB4-4EE6-B8F4-38E064317373}" type="presParOf" srcId="{BDE9BAA3-8150-4D30-84A1-7318602BA378}" destId="{610F2BC9-6381-4557-9C7B-E4E9EF2A8326}" srcOrd="7" destOrd="0" presId="urn:microsoft.com/office/officeart/2005/8/layout/list1"/>
    <dgm:cxn modelId="{AED52A27-590F-4E9A-A0DC-562B67BF0D7E}" type="presParOf" srcId="{BDE9BAA3-8150-4D30-84A1-7318602BA378}" destId="{45314A5D-CDCE-4107-A6E3-D26B61BC0AA3}" srcOrd="8" destOrd="0" presId="urn:microsoft.com/office/officeart/2005/8/layout/list1"/>
    <dgm:cxn modelId="{AA64DFAA-C42C-4CDF-87DB-64E2B8AEA278}" type="presParOf" srcId="{45314A5D-CDCE-4107-A6E3-D26B61BC0AA3}" destId="{42F63AEB-DDBC-4761-8ABB-519F5D79ABAA}" srcOrd="0" destOrd="0" presId="urn:microsoft.com/office/officeart/2005/8/layout/list1"/>
    <dgm:cxn modelId="{F480C62E-0741-4C4B-A04F-6D5F4AFD8073}" type="presParOf" srcId="{45314A5D-CDCE-4107-A6E3-D26B61BC0AA3}" destId="{65891F18-2829-48E5-86D9-6FB270B8BA10}" srcOrd="1" destOrd="0" presId="urn:microsoft.com/office/officeart/2005/8/layout/list1"/>
    <dgm:cxn modelId="{B44927A0-2270-4710-B062-690A3D8D5569}" type="presParOf" srcId="{BDE9BAA3-8150-4D30-84A1-7318602BA378}" destId="{59B315B2-1D91-447A-9D38-263333133DB7}" srcOrd="9" destOrd="0" presId="urn:microsoft.com/office/officeart/2005/8/layout/list1"/>
    <dgm:cxn modelId="{5D4AC05F-51BC-4D17-B91E-5E36514FAA02}" type="presParOf" srcId="{BDE9BAA3-8150-4D30-84A1-7318602BA378}" destId="{2441DA9F-3115-45D1-8ADE-7897784B4AE7}" srcOrd="10" destOrd="0" presId="urn:microsoft.com/office/officeart/2005/8/layout/list1"/>
    <dgm:cxn modelId="{4AFB7B94-E4AD-40C6-A392-05B03F5735EF}" type="presParOf" srcId="{BDE9BAA3-8150-4D30-84A1-7318602BA378}" destId="{3A03E7BC-2039-4C9C-8C51-EF7DBC4BA4B9}" srcOrd="11" destOrd="0" presId="urn:microsoft.com/office/officeart/2005/8/layout/list1"/>
    <dgm:cxn modelId="{AE63FF52-CC6D-4EB2-930C-95E83ABAA315}" type="presParOf" srcId="{BDE9BAA3-8150-4D30-84A1-7318602BA378}" destId="{FF9C89E6-3486-4304-B506-9E608F2244C1}" srcOrd="12" destOrd="0" presId="urn:microsoft.com/office/officeart/2005/8/layout/list1"/>
    <dgm:cxn modelId="{BC9008DD-5EC7-447B-89B6-7CB8DB4B28C2}" type="presParOf" srcId="{FF9C89E6-3486-4304-B506-9E608F2244C1}" destId="{B5199098-33E8-4746-B26C-ECA21E38AC1A}" srcOrd="0" destOrd="0" presId="urn:microsoft.com/office/officeart/2005/8/layout/list1"/>
    <dgm:cxn modelId="{C29B0CE6-4874-4E1F-ABF3-1361680B7457}" type="presParOf" srcId="{FF9C89E6-3486-4304-B506-9E608F2244C1}" destId="{0B94EEC0-D251-428B-BA2E-0EF78D4DD451}" srcOrd="1" destOrd="0" presId="urn:microsoft.com/office/officeart/2005/8/layout/list1"/>
    <dgm:cxn modelId="{42D0CEB0-ECAD-4F19-B0AC-EC0E973F2FF8}" type="presParOf" srcId="{BDE9BAA3-8150-4D30-84A1-7318602BA378}" destId="{56BDF6A4-139A-4C15-866F-3B173A1B7B7D}" srcOrd="13" destOrd="0" presId="urn:microsoft.com/office/officeart/2005/8/layout/list1"/>
    <dgm:cxn modelId="{4EE316A9-FF88-45AE-B656-F0D85CC1587D}" type="presParOf" srcId="{BDE9BAA3-8150-4D30-84A1-7318602BA378}" destId="{5E8EABC9-8AB4-422E-B631-57C1A585E7A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04E4A4-98CC-4F3E-8C34-D97481379A7F}"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05942950-826F-4059-810C-384902A92FD5}">
      <dgm:prSet custT="1"/>
      <dgm:spPr/>
      <dgm:t>
        <a:bodyPr/>
        <a:lstStyle/>
        <a:p>
          <a:r>
            <a:rPr lang="en-US" sz="1800" dirty="0">
              <a:latin typeface="Calibri" panose="020F0502020204030204" pitchFamily="34" charset="0"/>
              <a:cs typeface="Calibri" panose="020F0502020204030204" pitchFamily="34" charset="0"/>
              <a:hlinkClick xmlns:r="http://schemas.openxmlformats.org/officeDocument/2006/relationships" r:id="rId1"/>
            </a:rPr>
            <a:t>Office of Non-Public Education (ONPE) | U.S. Department of Education</a:t>
          </a:r>
          <a:r>
            <a:rPr lang="en-US" sz="1800" dirty="0">
              <a:latin typeface="Calibri" panose="020F0502020204030204" pitchFamily="34" charset="0"/>
              <a:cs typeface="Calibri" panose="020F0502020204030204" pitchFamily="34" charset="0"/>
            </a:rPr>
            <a:t> (website)</a:t>
          </a:r>
        </a:p>
      </dgm:t>
    </dgm:pt>
    <dgm:pt modelId="{F9D7D316-2BCA-43C4-A2CF-294AADDC850E}" type="parTrans" cxnId="{8C05338F-0A37-4330-958E-EF676D2FE44B}">
      <dgm:prSet/>
      <dgm:spPr/>
      <dgm:t>
        <a:bodyPr/>
        <a:lstStyle/>
        <a:p>
          <a:endParaRPr lang="en-US"/>
        </a:p>
      </dgm:t>
    </dgm:pt>
    <dgm:pt modelId="{A39923C3-7FFC-4F15-B9A5-C2A1E9C8D655}" type="sibTrans" cxnId="{8C05338F-0A37-4330-958E-EF676D2FE44B}">
      <dgm:prSet/>
      <dgm:spPr/>
      <dgm:t>
        <a:bodyPr/>
        <a:lstStyle/>
        <a:p>
          <a:endParaRPr lang="en-US"/>
        </a:p>
      </dgm:t>
    </dgm:pt>
    <dgm:pt modelId="{3AE1D03C-D480-460B-8558-625E0547BE69}">
      <dgm:prSet custT="1"/>
      <dgm:spPr/>
      <dgm:t>
        <a:bodyPr/>
        <a:lstStyle/>
        <a:p>
          <a:r>
            <a:rPr lang="en-US" sz="1800" dirty="0">
              <a:solidFill>
                <a:schemeClr val="tx1"/>
              </a:solidFill>
              <a:latin typeface="Calibri" panose="020F0502020204030204" pitchFamily="34" charset="0"/>
              <a:cs typeface="Calibri" panose="020F0502020204030204" pitchFamily="34" charset="0"/>
              <a:hlinkClick xmlns:r="http://schemas.openxmlformats.org/officeDocument/2006/relationships" r:id="rId2"/>
            </a:rPr>
            <a:t>ESEA Equitable Services 101 (July 2022)</a:t>
          </a:r>
          <a:r>
            <a:rPr lang="en-US" sz="1800" dirty="0">
              <a:solidFill>
                <a:schemeClr val="tx1"/>
              </a:solidFill>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dgm:t>
    </dgm:pt>
    <dgm:pt modelId="{3894E3EC-5D32-4124-86E1-473FB593DA6F}" type="parTrans" cxnId="{E5912333-0C98-470C-9ABE-8E0B999B1460}">
      <dgm:prSet/>
      <dgm:spPr/>
      <dgm:t>
        <a:bodyPr/>
        <a:lstStyle/>
        <a:p>
          <a:endParaRPr lang="en-US"/>
        </a:p>
      </dgm:t>
    </dgm:pt>
    <dgm:pt modelId="{3D822187-0EE3-489B-B391-5C61C4A205C0}" type="sibTrans" cxnId="{E5912333-0C98-470C-9ABE-8E0B999B1460}">
      <dgm:prSet/>
      <dgm:spPr/>
      <dgm:t>
        <a:bodyPr/>
        <a:lstStyle/>
        <a:p>
          <a:endParaRPr lang="en-US"/>
        </a:p>
      </dgm:t>
    </dgm:pt>
    <dgm:pt modelId="{F0D4D34C-13E2-401C-AAE8-1D706371EC82}">
      <dgm:prSet custT="1"/>
      <dgm:spPr/>
      <dgm:t>
        <a:bodyPr/>
        <a:lstStyle/>
        <a:p>
          <a:r>
            <a:rPr lang="en-US" sz="1800" dirty="0">
              <a:solidFill>
                <a:srgbClr val="000000"/>
              </a:solidFill>
              <a:latin typeface="Calibri" panose="020F0502020204030204" pitchFamily="34" charset="0"/>
              <a:ea typeface="Calibri"/>
              <a:cs typeface="Calibri" panose="020F0502020204030204" pitchFamily="34" charset="0"/>
              <a:hlinkClick xmlns:r="http://schemas.openxmlformats.org/officeDocument/2006/relationships" r:id="rId3"/>
            </a:rPr>
            <a:t>ESEA Title VIII Equitable Services Non-Regulatory Guidance </a:t>
          </a:r>
          <a:endParaRPr lang="en-US" sz="1800" dirty="0">
            <a:latin typeface="Calibri" panose="020F0502020204030204" pitchFamily="34" charset="0"/>
            <a:cs typeface="Calibri" panose="020F0502020204030204" pitchFamily="34" charset="0"/>
          </a:endParaRPr>
        </a:p>
      </dgm:t>
    </dgm:pt>
    <dgm:pt modelId="{246BA379-C6E1-4746-B91B-59C82960E4EB}" type="parTrans" cxnId="{561ABE4C-D301-4FF9-9254-5F8CCF397BF9}">
      <dgm:prSet/>
      <dgm:spPr/>
      <dgm:t>
        <a:bodyPr/>
        <a:lstStyle/>
        <a:p>
          <a:endParaRPr lang="en-US"/>
        </a:p>
      </dgm:t>
    </dgm:pt>
    <dgm:pt modelId="{CFD5E3DE-2031-42BD-8108-72FBDDFCCA01}" type="sibTrans" cxnId="{561ABE4C-D301-4FF9-9254-5F8CCF397BF9}">
      <dgm:prSet/>
      <dgm:spPr/>
      <dgm:t>
        <a:bodyPr/>
        <a:lstStyle/>
        <a:p>
          <a:endParaRPr lang="en-US"/>
        </a:p>
      </dgm:t>
    </dgm:pt>
    <dgm:pt modelId="{8190A0EF-1B6E-4F18-B753-048AFC0AC410}">
      <dgm:prSet custT="1"/>
      <dgm:spPr/>
      <dgm:t>
        <a:bodyPr/>
        <a:lstStyle/>
        <a:p>
          <a:r>
            <a:rPr lang="en-US" sz="1800" dirty="0">
              <a:solidFill>
                <a:schemeClr val="tx1"/>
              </a:solidFill>
              <a:latin typeface="Calibri" panose="020F0502020204030204" pitchFamily="34" charset="0"/>
              <a:cs typeface="Calibri" panose="020F0502020204030204" pitchFamily="34" charset="0"/>
              <a:hlinkClick xmlns:r="http://schemas.openxmlformats.org/officeDocument/2006/relationships" r:id="rId4"/>
            </a:rPr>
            <a:t> Title II, Part A ESEA of 1965 (Non-Regulatory Guidance) </a:t>
          </a:r>
          <a:endParaRPr lang="en-US" sz="1800" dirty="0">
            <a:latin typeface="Calibri" panose="020F0502020204030204" pitchFamily="34" charset="0"/>
            <a:cs typeface="Calibri" panose="020F0502020204030204" pitchFamily="34" charset="0"/>
          </a:endParaRPr>
        </a:p>
      </dgm:t>
    </dgm:pt>
    <dgm:pt modelId="{6232D975-E36A-4993-AEAB-777F90FBD420}" type="parTrans" cxnId="{3D62D0FE-C2B5-41B4-B791-B345677A60DE}">
      <dgm:prSet/>
      <dgm:spPr/>
      <dgm:t>
        <a:bodyPr/>
        <a:lstStyle/>
        <a:p>
          <a:endParaRPr lang="en-US"/>
        </a:p>
      </dgm:t>
    </dgm:pt>
    <dgm:pt modelId="{BF6189F7-BD7C-4CFF-BE72-EA7312F25A3F}" type="sibTrans" cxnId="{3D62D0FE-C2B5-41B4-B791-B345677A60DE}">
      <dgm:prSet/>
      <dgm:spPr/>
      <dgm:t>
        <a:bodyPr/>
        <a:lstStyle/>
        <a:p>
          <a:endParaRPr lang="en-US"/>
        </a:p>
      </dgm:t>
    </dgm:pt>
    <dgm:pt modelId="{BDE9BAA3-8150-4D30-84A1-7318602BA378}" type="pres">
      <dgm:prSet presAssocID="{5B04E4A4-98CC-4F3E-8C34-D97481379A7F}" presName="linear" presStyleCnt="0">
        <dgm:presLayoutVars>
          <dgm:dir/>
          <dgm:animLvl val="lvl"/>
          <dgm:resizeHandles val="exact"/>
        </dgm:presLayoutVars>
      </dgm:prSet>
      <dgm:spPr/>
    </dgm:pt>
    <dgm:pt modelId="{9F630B62-6DA1-412B-9027-16C9CBBFD853}" type="pres">
      <dgm:prSet presAssocID="{05942950-826F-4059-810C-384902A92FD5}" presName="parentLin" presStyleCnt="0"/>
      <dgm:spPr/>
    </dgm:pt>
    <dgm:pt modelId="{9372CAC0-B01E-4A89-B76E-AEBDC6C7E902}" type="pres">
      <dgm:prSet presAssocID="{05942950-826F-4059-810C-384902A92FD5}" presName="parentLeftMargin" presStyleLbl="node1" presStyleIdx="0" presStyleCnt="4"/>
      <dgm:spPr/>
    </dgm:pt>
    <dgm:pt modelId="{6680C012-8D81-413E-A309-94995E8F77A9}" type="pres">
      <dgm:prSet presAssocID="{05942950-826F-4059-810C-384902A92FD5}" presName="parentText" presStyleLbl="node1" presStyleIdx="0" presStyleCnt="4" custScaleX="131817" custLinFactNeighborX="-7064">
        <dgm:presLayoutVars>
          <dgm:chMax val="0"/>
          <dgm:bulletEnabled val="1"/>
        </dgm:presLayoutVars>
      </dgm:prSet>
      <dgm:spPr/>
    </dgm:pt>
    <dgm:pt modelId="{36242D62-B84F-47E1-8610-20D6EBEF6C62}" type="pres">
      <dgm:prSet presAssocID="{05942950-826F-4059-810C-384902A92FD5}" presName="negativeSpace" presStyleCnt="0"/>
      <dgm:spPr/>
    </dgm:pt>
    <dgm:pt modelId="{C7AE5236-4EAC-4CCA-845C-88C90EC502A2}" type="pres">
      <dgm:prSet presAssocID="{05942950-826F-4059-810C-384902A92FD5}" presName="childText" presStyleLbl="conFgAcc1" presStyleIdx="0" presStyleCnt="4">
        <dgm:presLayoutVars>
          <dgm:bulletEnabled val="1"/>
        </dgm:presLayoutVars>
      </dgm:prSet>
      <dgm:spPr/>
    </dgm:pt>
    <dgm:pt modelId="{2DF5270D-002A-4661-96F2-998CE16ABC4D}" type="pres">
      <dgm:prSet presAssocID="{A39923C3-7FFC-4F15-B9A5-C2A1E9C8D655}" presName="spaceBetweenRectangles" presStyleCnt="0"/>
      <dgm:spPr/>
    </dgm:pt>
    <dgm:pt modelId="{4B9F8FD0-7A43-4CB1-98EC-FDED5CC6F763}" type="pres">
      <dgm:prSet presAssocID="{F0D4D34C-13E2-401C-AAE8-1D706371EC82}" presName="parentLin" presStyleCnt="0"/>
      <dgm:spPr/>
    </dgm:pt>
    <dgm:pt modelId="{FC915B22-A07A-479F-B620-A590FFF33598}" type="pres">
      <dgm:prSet presAssocID="{F0D4D34C-13E2-401C-AAE8-1D706371EC82}" presName="parentLeftMargin" presStyleLbl="node1" presStyleIdx="0" presStyleCnt="4"/>
      <dgm:spPr/>
    </dgm:pt>
    <dgm:pt modelId="{1342DD50-CE00-4EBC-AC41-1F9137E5CE07}" type="pres">
      <dgm:prSet presAssocID="{F0D4D34C-13E2-401C-AAE8-1D706371EC82}" presName="parentText" presStyleLbl="node1" presStyleIdx="1" presStyleCnt="4" custScaleX="131817" custLinFactNeighborX="-8778" custLinFactNeighborY="-14471">
        <dgm:presLayoutVars>
          <dgm:chMax val="0"/>
          <dgm:bulletEnabled val="1"/>
        </dgm:presLayoutVars>
      </dgm:prSet>
      <dgm:spPr/>
    </dgm:pt>
    <dgm:pt modelId="{A18E26D1-46B8-4348-96FE-38ADD3F56B9D}" type="pres">
      <dgm:prSet presAssocID="{F0D4D34C-13E2-401C-AAE8-1D706371EC82}" presName="negativeSpace" presStyleCnt="0"/>
      <dgm:spPr/>
    </dgm:pt>
    <dgm:pt modelId="{E4D1935C-D428-4327-9B0B-C2C56710BE5B}" type="pres">
      <dgm:prSet presAssocID="{F0D4D34C-13E2-401C-AAE8-1D706371EC82}" presName="childText" presStyleLbl="conFgAcc1" presStyleIdx="1" presStyleCnt="4" custLinFactY="2498" custLinFactNeighborX="0" custLinFactNeighborY="100000">
        <dgm:presLayoutVars>
          <dgm:bulletEnabled val="1"/>
        </dgm:presLayoutVars>
      </dgm:prSet>
      <dgm:spPr/>
    </dgm:pt>
    <dgm:pt modelId="{7FADF2B8-B03D-4642-ABA6-05396C338AB4}" type="pres">
      <dgm:prSet presAssocID="{CFD5E3DE-2031-42BD-8108-72FBDDFCCA01}" presName="spaceBetweenRectangles" presStyleCnt="0"/>
      <dgm:spPr/>
    </dgm:pt>
    <dgm:pt modelId="{3FB7AA77-461D-4BB8-B745-7824EDAAC1F6}" type="pres">
      <dgm:prSet presAssocID="{3AE1D03C-D480-460B-8558-625E0547BE69}" presName="parentLin" presStyleCnt="0"/>
      <dgm:spPr/>
    </dgm:pt>
    <dgm:pt modelId="{ACE861E7-EE51-40E4-9888-736CC73D342B}" type="pres">
      <dgm:prSet presAssocID="{3AE1D03C-D480-460B-8558-625E0547BE69}" presName="parentLeftMargin" presStyleLbl="node1" presStyleIdx="1" presStyleCnt="4"/>
      <dgm:spPr/>
    </dgm:pt>
    <dgm:pt modelId="{5BC3E81B-BA05-4E8B-B3E8-C20C47A5D6B1}" type="pres">
      <dgm:prSet presAssocID="{3AE1D03C-D480-460B-8558-625E0547BE69}" presName="parentText" presStyleLbl="node1" presStyleIdx="2" presStyleCnt="4" custScaleX="131817" custLinFactNeighborX="-7064">
        <dgm:presLayoutVars>
          <dgm:chMax val="0"/>
          <dgm:bulletEnabled val="1"/>
        </dgm:presLayoutVars>
      </dgm:prSet>
      <dgm:spPr/>
    </dgm:pt>
    <dgm:pt modelId="{0C1E9010-CD07-4984-90BF-086A3FB936CB}" type="pres">
      <dgm:prSet presAssocID="{3AE1D03C-D480-460B-8558-625E0547BE69}" presName="negativeSpace" presStyleCnt="0"/>
      <dgm:spPr/>
    </dgm:pt>
    <dgm:pt modelId="{DDA8737D-AEE3-4429-92C8-2168984C3043}" type="pres">
      <dgm:prSet presAssocID="{3AE1D03C-D480-460B-8558-625E0547BE69}" presName="childText" presStyleLbl="conFgAcc1" presStyleIdx="2" presStyleCnt="4">
        <dgm:presLayoutVars>
          <dgm:bulletEnabled val="1"/>
        </dgm:presLayoutVars>
      </dgm:prSet>
      <dgm:spPr/>
    </dgm:pt>
    <dgm:pt modelId="{23882078-CA8C-40F9-B99D-08A01CEFC9E0}" type="pres">
      <dgm:prSet presAssocID="{3D822187-0EE3-489B-B391-5C61C4A205C0}" presName="spaceBetweenRectangles" presStyleCnt="0"/>
      <dgm:spPr/>
    </dgm:pt>
    <dgm:pt modelId="{7F5EDF49-EEE5-4546-B5F1-5BB2CA74BDD8}" type="pres">
      <dgm:prSet presAssocID="{8190A0EF-1B6E-4F18-B753-048AFC0AC410}" presName="parentLin" presStyleCnt="0"/>
      <dgm:spPr/>
    </dgm:pt>
    <dgm:pt modelId="{D9FFF98A-3A14-46C9-9CAA-17AD3D440295}" type="pres">
      <dgm:prSet presAssocID="{8190A0EF-1B6E-4F18-B753-048AFC0AC410}" presName="parentLeftMargin" presStyleLbl="node1" presStyleIdx="2" presStyleCnt="4" custScaleX="131688" custLinFactNeighborX="-7064"/>
      <dgm:spPr/>
    </dgm:pt>
    <dgm:pt modelId="{4B781769-94DA-4D24-B6D6-4BDBBE85C1FC}" type="pres">
      <dgm:prSet presAssocID="{8190A0EF-1B6E-4F18-B753-048AFC0AC410}" presName="parentText" presStyleLbl="node1" presStyleIdx="3" presStyleCnt="4" custFlipVert="0" custScaleX="131817" custScaleY="89485" custLinFactNeighborX="-45753" custLinFactNeighborY="5056">
        <dgm:presLayoutVars>
          <dgm:chMax val="0"/>
          <dgm:bulletEnabled val="1"/>
        </dgm:presLayoutVars>
      </dgm:prSet>
      <dgm:spPr/>
    </dgm:pt>
    <dgm:pt modelId="{0B8B2E58-588E-44FE-B0FF-FB4C55FDA2EE}" type="pres">
      <dgm:prSet presAssocID="{8190A0EF-1B6E-4F18-B753-048AFC0AC410}" presName="negativeSpace" presStyleCnt="0"/>
      <dgm:spPr/>
    </dgm:pt>
    <dgm:pt modelId="{447A93F5-0C38-47A4-A103-031433BE1EF5}" type="pres">
      <dgm:prSet presAssocID="{8190A0EF-1B6E-4F18-B753-048AFC0AC410}" presName="childText" presStyleLbl="conFgAcc1" presStyleIdx="3" presStyleCnt="4">
        <dgm:presLayoutVars>
          <dgm:bulletEnabled val="1"/>
        </dgm:presLayoutVars>
      </dgm:prSet>
      <dgm:spPr/>
    </dgm:pt>
  </dgm:ptLst>
  <dgm:cxnLst>
    <dgm:cxn modelId="{63A3130B-DC45-45FD-AD63-7A5A7DB2FF6A}" type="presOf" srcId="{3AE1D03C-D480-460B-8558-625E0547BE69}" destId="{ACE861E7-EE51-40E4-9888-736CC73D342B}" srcOrd="0" destOrd="0" presId="urn:microsoft.com/office/officeart/2005/8/layout/list1"/>
    <dgm:cxn modelId="{F2BE6F13-2A8E-4756-BB50-15483E95BAD1}" type="presOf" srcId="{F0D4D34C-13E2-401C-AAE8-1D706371EC82}" destId="{FC915B22-A07A-479F-B620-A590FFF33598}" srcOrd="0" destOrd="0" presId="urn:microsoft.com/office/officeart/2005/8/layout/list1"/>
    <dgm:cxn modelId="{E5912333-0C98-470C-9ABE-8E0B999B1460}" srcId="{5B04E4A4-98CC-4F3E-8C34-D97481379A7F}" destId="{3AE1D03C-D480-460B-8558-625E0547BE69}" srcOrd="2" destOrd="0" parTransId="{3894E3EC-5D32-4124-86E1-473FB593DA6F}" sibTransId="{3D822187-0EE3-489B-B391-5C61C4A205C0}"/>
    <dgm:cxn modelId="{E2579040-55D5-484D-95CE-EDCC310C182F}" type="presOf" srcId="{8190A0EF-1B6E-4F18-B753-048AFC0AC410}" destId="{4B781769-94DA-4D24-B6D6-4BDBBE85C1FC}" srcOrd="1" destOrd="0" presId="urn:microsoft.com/office/officeart/2005/8/layout/list1"/>
    <dgm:cxn modelId="{32873367-AD63-45E8-A084-09F44A8874CE}" type="presOf" srcId="{8190A0EF-1B6E-4F18-B753-048AFC0AC410}" destId="{D9FFF98A-3A14-46C9-9CAA-17AD3D440295}" srcOrd="0" destOrd="0" presId="urn:microsoft.com/office/officeart/2005/8/layout/list1"/>
    <dgm:cxn modelId="{561ABE4C-D301-4FF9-9254-5F8CCF397BF9}" srcId="{5B04E4A4-98CC-4F3E-8C34-D97481379A7F}" destId="{F0D4D34C-13E2-401C-AAE8-1D706371EC82}" srcOrd="1" destOrd="0" parTransId="{246BA379-C6E1-4746-B91B-59C82960E4EB}" sibTransId="{CFD5E3DE-2031-42BD-8108-72FBDDFCCA01}"/>
    <dgm:cxn modelId="{A4052372-952C-4C07-A986-B7005F9204D2}" type="presOf" srcId="{F0D4D34C-13E2-401C-AAE8-1D706371EC82}" destId="{1342DD50-CE00-4EBC-AC41-1F9137E5CE07}" srcOrd="1" destOrd="0" presId="urn:microsoft.com/office/officeart/2005/8/layout/list1"/>
    <dgm:cxn modelId="{E5C34985-D751-4F3A-A9A7-C10E820FB93D}" type="presOf" srcId="{5B04E4A4-98CC-4F3E-8C34-D97481379A7F}" destId="{BDE9BAA3-8150-4D30-84A1-7318602BA378}" srcOrd="0" destOrd="0" presId="urn:microsoft.com/office/officeart/2005/8/layout/list1"/>
    <dgm:cxn modelId="{0928BD85-2563-4C48-BB52-E181922368C7}" type="presOf" srcId="{05942950-826F-4059-810C-384902A92FD5}" destId="{6680C012-8D81-413E-A309-94995E8F77A9}" srcOrd="1" destOrd="0" presId="urn:microsoft.com/office/officeart/2005/8/layout/list1"/>
    <dgm:cxn modelId="{8C05338F-0A37-4330-958E-EF676D2FE44B}" srcId="{5B04E4A4-98CC-4F3E-8C34-D97481379A7F}" destId="{05942950-826F-4059-810C-384902A92FD5}" srcOrd="0" destOrd="0" parTransId="{F9D7D316-2BCA-43C4-A2CF-294AADDC850E}" sibTransId="{A39923C3-7FFC-4F15-B9A5-C2A1E9C8D655}"/>
    <dgm:cxn modelId="{F20A6C9A-4DAB-43FC-A733-2954F0448300}" type="presOf" srcId="{05942950-826F-4059-810C-384902A92FD5}" destId="{9372CAC0-B01E-4A89-B76E-AEBDC6C7E902}" srcOrd="0" destOrd="0" presId="urn:microsoft.com/office/officeart/2005/8/layout/list1"/>
    <dgm:cxn modelId="{50A2CD9F-8047-412E-99C5-D27618EDD7DB}" type="presOf" srcId="{3AE1D03C-D480-460B-8558-625E0547BE69}" destId="{5BC3E81B-BA05-4E8B-B3E8-C20C47A5D6B1}" srcOrd="1" destOrd="0" presId="urn:microsoft.com/office/officeart/2005/8/layout/list1"/>
    <dgm:cxn modelId="{3D62D0FE-C2B5-41B4-B791-B345677A60DE}" srcId="{5B04E4A4-98CC-4F3E-8C34-D97481379A7F}" destId="{8190A0EF-1B6E-4F18-B753-048AFC0AC410}" srcOrd="3" destOrd="0" parTransId="{6232D975-E36A-4993-AEAB-777F90FBD420}" sibTransId="{BF6189F7-BD7C-4CFF-BE72-EA7312F25A3F}"/>
    <dgm:cxn modelId="{AB4B3DA3-0BC0-4DD3-AD3B-CFB73D0E79B4}" type="presParOf" srcId="{BDE9BAA3-8150-4D30-84A1-7318602BA378}" destId="{9F630B62-6DA1-412B-9027-16C9CBBFD853}" srcOrd="0" destOrd="0" presId="urn:microsoft.com/office/officeart/2005/8/layout/list1"/>
    <dgm:cxn modelId="{729F65F4-C56C-4652-A52F-D92F52EC0E61}" type="presParOf" srcId="{9F630B62-6DA1-412B-9027-16C9CBBFD853}" destId="{9372CAC0-B01E-4A89-B76E-AEBDC6C7E902}" srcOrd="0" destOrd="0" presId="urn:microsoft.com/office/officeart/2005/8/layout/list1"/>
    <dgm:cxn modelId="{EF48AAD8-A976-404A-892F-27D0E2EDE4D6}" type="presParOf" srcId="{9F630B62-6DA1-412B-9027-16C9CBBFD853}" destId="{6680C012-8D81-413E-A309-94995E8F77A9}" srcOrd="1" destOrd="0" presId="urn:microsoft.com/office/officeart/2005/8/layout/list1"/>
    <dgm:cxn modelId="{ED4FB25D-AAC8-4E45-B252-81F7CB22F7F8}" type="presParOf" srcId="{BDE9BAA3-8150-4D30-84A1-7318602BA378}" destId="{36242D62-B84F-47E1-8610-20D6EBEF6C62}" srcOrd="1" destOrd="0" presId="urn:microsoft.com/office/officeart/2005/8/layout/list1"/>
    <dgm:cxn modelId="{8ED95992-E3AC-485E-BAE2-462638B49B97}" type="presParOf" srcId="{BDE9BAA3-8150-4D30-84A1-7318602BA378}" destId="{C7AE5236-4EAC-4CCA-845C-88C90EC502A2}" srcOrd="2" destOrd="0" presId="urn:microsoft.com/office/officeart/2005/8/layout/list1"/>
    <dgm:cxn modelId="{BD8AED50-3E44-4143-B68A-D0CBD6FE22F5}" type="presParOf" srcId="{BDE9BAA3-8150-4D30-84A1-7318602BA378}" destId="{2DF5270D-002A-4661-96F2-998CE16ABC4D}" srcOrd="3" destOrd="0" presId="urn:microsoft.com/office/officeart/2005/8/layout/list1"/>
    <dgm:cxn modelId="{2DAAAE1F-4B9F-46EA-A2BA-E272AE568707}" type="presParOf" srcId="{BDE9BAA3-8150-4D30-84A1-7318602BA378}" destId="{4B9F8FD0-7A43-4CB1-98EC-FDED5CC6F763}" srcOrd="4" destOrd="0" presId="urn:microsoft.com/office/officeart/2005/8/layout/list1"/>
    <dgm:cxn modelId="{4A1A126E-0ADC-4437-88BE-ABC77AA3A24E}" type="presParOf" srcId="{4B9F8FD0-7A43-4CB1-98EC-FDED5CC6F763}" destId="{FC915B22-A07A-479F-B620-A590FFF33598}" srcOrd="0" destOrd="0" presId="urn:microsoft.com/office/officeart/2005/8/layout/list1"/>
    <dgm:cxn modelId="{913B7200-8987-4FB3-90F9-B6287FC35899}" type="presParOf" srcId="{4B9F8FD0-7A43-4CB1-98EC-FDED5CC6F763}" destId="{1342DD50-CE00-4EBC-AC41-1F9137E5CE07}" srcOrd="1" destOrd="0" presId="urn:microsoft.com/office/officeart/2005/8/layout/list1"/>
    <dgm:cxn modelId="{E116BCB3-C7D6-41C4-94F4-DE9C5B2307C2}" type="presParOf" srcId="{BDE9BAA3-8150-4D30-84A1-7318602BA378}" destId="{A18E26D1-46B8-4348-96FE-38ADD3F56B9D}" srcOrd="5" destOrd="0" presId="urn:microsoft.com/office/officeart/2005/8/layout/list1"/>
    <dgm:cxn modelId="{9F74518B-04D1-4712-B250-554E3C35F088}" type="presParOf" srcId="{BDE9BAA3-8150-4D30-84A1-7318602BA378}" destId="{E4D1935C-D428-4327-9B0B-C2C56710BE5B}" srcOrd="6" destOrd="0" presId="urn:microsoft.com/office/officeart/2005/8/layout/list1"/>
    <dgm:cxn modelId="{8B2AAD90-8EF2-4885-9169-42685B294026}" type="presParOf" srcId="{BDE9BAA3-8150-4D30-84A1-7318602BA378}" destId="{7FADF2B8-B03D-4642-ABA6-05396C338AB4}" srcOrd="7" destOrd="0" presId="urn:microsoft.com/office/officeart/2005/8/layout/list1"/>
    <dgm:cxn modelId="{38C66F28-4F70-4111-B32B-600FE130D56F}" type="presParOf" srcId="{BDE9BAA3-8150-4D30-84A1-7318602BA378}" destId="{3FB7AA77-461D-4BB8-B745-7824EDAAC1F6}" srcOrd="8" destOrd="0" presId="urn:microsoft.com/office/officeart/2005/8/layout/list1"/>
    <dgm:cxn modelId="{2CF8C4C1-5B87-4A35-80FF-77B49352B2B7}" type="presParOf" srcId="{3FB7AA77-461D-4BB8-B745-7824EDAAC1F6}" destId="{ACE861E7-EE51-40E4-9888-736CC73D342B}" srcOrd="0" destOrd="0" presId="urn:microsoft.com/office/officeart/2005/8/layout/list1"/>
    <dgm:cxn modelId="{C5993081-BBFC-40AB-85F4-A25485D25C75}" type="presParOf" srcId="{3FB7AA77-461D-4BB8-B745-7824EDAAC1F6}" destId="{5BC3E81B-BA05-4E8B-B3E8-C20C47A5D6B1}" srcOrd="1" destOrd="0" presId="urn:microsoft.com/office/officeart/2005/8/layout/list1"/>
    <dgm:cxn modelId="{B31EFA95-3255-437C-BD95-E53C3FB48520}" type="presParOf" srcId="{BDE9BAA3-8150-4D30-84A1-7318602BA378}" destId="{0C1E9010-CD07-4984-90BF-086A3FB936CB}" srcOrd="9" destOrd="0" presId="urn:microsoft.com/office/officeart/2005/8/layout/list1"/>
    <dgm:cxn modelId="{F6DF70B1-18C9-4262-B37A-28386D591C2D}" type="presParOf" srcId="{BDE9BAA3-8150-4D30-84A1-7318602BA378}" destId="{DDA8737D-AEE3-4429-92C8-2168984C3043}" srcOrd="10" destOrd="0" presId="urn:microsoft.com/office/officeart/2005/8/layout/list1"/>
    <dgm:cxn modelId="{B1F16CAA-1397-473D-B259-013D3826FDCF}" type="presParOf" srcId="{BDE9BAA3-8150-4D30-84A1-7318602BA378}" destId="{23882078-CA8C-40F9-B99D-08A01CEFC9E0}" srcOrd="11" destOrd="0" presId="urn:microsoft.com/office/officeart/2005/8/layout/list1"/>
    <dgm:cxn modelId="{75286894-7BB0-4776-A09D-305423F528F4}" type="presParOf" srcId="{BDE9BAA3-8150-4D30-84A1-7318602BA378}" destId="{7F5EDF49-EEE5-4546-B5F1-5BB2CA74BDD8}" srcOrd="12" destOrd="0" presId="urn:microsoft.com/office/officeart/2005/8/layout/list1"/>
    <dgm:cxn modelId="{A2095932-6F47-476B-8732-73D00DEF4853}" type="presParOf" srcId="{7F5EDF49-EEE5-4546-B5F1-5BB2CA74BDD8}" destId="{D9FFF98A-3A14-46C9-9CAA-17AD3D440295}" srcOrd="0" destOrd="0" presId="urn:microsoft.com/office/officeart/2005/8/layout/list1"/>
    <dgm:cxn modelId="{60BF66CE-A4BB-4F97-A466-B598F8DD79F4}" type="presParOf" srcId="{7F5EDF49-EEE5-4546-B5F1-5BB2CA74BDD8}" destId="{4B781769-94DA-4D24-B6D6-4BDBBE85C1FC}" srcOrd="1" destOrd="0" presId="urn:microsoft.com/office/officeart/2005/8/layout/list1"/>
    <dgm:cxn modelId="{60D8BC84-2F4D-452D-B8AA-0673B16FF932}" type="presParOf" srcId="{BDE9BAA3-8150-4D30-84A1-7318602BA378}" destId="{0B8B2E58-588E-44FE-B0FF-FB4C55FDA2EE}" srcOrd="13" destOrd="0" presId="urn:microsoft.com/office/officeart/2005/8/layout/list1"/>
    <dgm:cxn modelId="{7ABDB2E4-0657-47E4-9D45-67F86A4E84F7}" type="presParOf" srcId="{BDE9BAA3-8150-4D30-84A1-7318602BA378}" destId="{447A93F5-0C38-47A4-A103-031433BE1EF5}"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3E2C-FEF6-415E-883C-F2BEE63C2C94}">
      <dsp:nvSpPr>
        <dsp:cNvPr id="0" name=""/>
        <dsp:cNvSpPr/>
      </dsp:nvSpPr>
      <dsp:spPr>
        <a:xfrm>
          <a:off x="2287" y="709587"/>
          <a:ext cx="2000378" cy="20003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2">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Title IV-A</a:t>
          </a:r>
        </a:p>
      </dsp:txBody>
      <dsp:txXfrm>
        <a:off x="295236" y="1002536"/>
        <a:ext cx="1414480" cy="1414480"/>
      </dsp:txXfrm>
    </dsp:sp>
    <dsp:sp modelId="{4EC7755B-E4BC-432F-8257-506D95723267}">
      <dsp:nvSpPr>
        <dsp:cNvPr id="0" name=""/>
        <dsp:cNvSpPr/>
      </dsp:nvSpPr>
      <dsp:spPr>
        <a:xfrm>
          <a:off x="2302722" y="1337706"/>
          <a:ext cx="636120" cy="7441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302722" y="1486534"/>
        <a:ext cx="445284" cy="446484"/>
      </dsp:txXfrm>
    </dsp:sp>
    <dsp:sp modelId="{F7838A7B-9540-4FFE-94BD-A6D2BE7BAD20}">
      <dsp:nvSpPr>
        <dsp:cNvPr id="0" name=""/>
        <dsp:cNvSpPr/>
      </dsp:nvSpPr>
      <dsp:spPr>
        <a:xfrm>
          <a:off x="3202892" y="709587"/>
          <a:ext cx="2000378" cy="20003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Title I-A</a:t>
          </a:r>
        </a:p>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Title II-A</a:t>
          </a:r>
        </a:p>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Title III</a:t>
          </a:r>
        </a:p>
      </dsp:txBody>
      <dsp:txXfrm>
        <a:off x="3495841" y="1002536"/>
        <a:ext cx="1414480" cy="141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3E2C-FEF6-415E-883C-F2BEE63C2C94}">
      <dsp:nvSpPr>
        <dsp:cNvPr id="0" name=""/>
        <dsp:cNvSpPr/>
      </dsp:nvSpPr>
      <dsp:spPr>
        <a:xfrm>
          <a:off x="1967" y="143312"/>
          <a:ext cx="2008409" cy="200840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Title II-A</a:t>
          </a:r>
        </a:p>
      </dsp:txBody>
      <dsp:txXfrm>
        <a:off x="296092" y="437437"/>
        <a:ext cx="1420159" cy="1420159"/>
      </dsp:txXfrm>
    </dsp:sp>
    <dsp:sp modelId="{4EC7755B-E4BC-432F-8257-506D95723267}">
      <dsp:nvSpPr>
        <dsp:cNvPr id="0" name=""/>
        <dsp:cNvSpPr/>
      </dsp:nvSpPr>
      <dsp:spPr>
        <a:xfrm rot="32048">
          <a:off x="2312094" y="789109"/>
          <a:ext cx="639791" cy="7471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2312098" y="937640"/>
        <a:ext cx="447854" cy="448276"/>
      </dsp:txXfrm>
    </dsp:sp>
    <dsp:sp modelId="{F7838A7B-9540-4FFE-94BD-A6D2BE7BAD20}">
      <dsp:nvSpPr>
        <dsp:cNvPr id="0" name=""/>
        <dsp:cNvSpPr/>
      </dsp:nvSpPr>
      <dsp:spPr>
        <a:xfrm>
          <a:off x="3217389" y="156818"/>
          <a:ext cx="2049220" cy="20417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20000"/>
            </a:lnSpc>
            <a:spcBef>
              <a:spcPct val="0"/>
            </a:spcBef>
            <a:spcAft>
              <a:spcPct val="35000"/>
            </a:spcAft>
            <a:buNone/>
          </a:pPr>
          <a:r>
            <a:rPr lang="en-US" sz="2400" kern="1200">
              <a:latin typeface="Calibri" panose="020F0502020204030204" pitchFamily="34" charset="0"/>
              <a:cs typeface="Calibri" panose="020F0502020204030204" pitchFamily="34" charset="0"/>
            </a:rPr>
            <a:t>Title I-A Title III Title IV-A</a:t>
          </a:r>
        </a:p>
      </dsp:txBody>
      <dsp:txXfrm>
        <a:off x="3517490" y="455822"/>
        <a:ext cx="1449018" cy="1443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66B8E-3EFC-41DD-A6B1-3C53E186A82B}">
      <dsp:nvSpPr>
        <dsp:cNvPr id="0" name=""/>
        <dsp:cNvSpPr/>
      </dsp:nvSpPr>
      <dsp:spPr>
        <a:xfrm>
          <a:off x="0" y="186097"/>
          <a:ext cx="10911465"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60843-1D53-4F38-AF76-85EA37A85870}">
      <dsp:nvSpPr>
        <dsp:cNvPr id="0" name=""/>
        <dsp:cNvSpPr/>
      </dsp:nvSpPr>
      <dsp:spPr>
        <a:xfrm>
          <a:off x="564226" y="111028"/>
          <a:ext cx="10068216" cy="29057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hlinkClick xmlns:r="http://schemas.openxmlformats.org/officeDocument/2006/relationships" r:id="rId1"/>
            </a:rPr>
            <a:t>AcceleGrants Document Library</a:t>
          </a:r>
          <a:endParaRPr lang="en-US" sz="1800" kern="1200" dirty="0">
            <a:latin typeface="Calibri" panose="020F0502020204030204" pitchFamily="34" charset="0"/>
            <a:cs typeface="Calibri" panose="020F0502020204030204" pitchFamily="34" charset="0"/>
          </a:endParaRPr>
        </a:p>
      </dsp:txBody>
      <dsp:txXfrm>
        <a:off x="578411" y="125213"/>
        <a:ext cx="10039846" cy="262205"/>
      </dsp:txXfrm>
    </dsp:sp>
    <dsp:sp modelId="{C905CF18-DB54-41CE-B95B-BD0BEE51DFE5}">
      <dsp:nvSpPr>
        <dsp:cNvPr id="0" name=""/>
        <dsp:cNvSpPr/>
      </dsp:nvSpPr>
      <dsp:spPr>
        <a:xfrm>
          <a:off x="0" y="620289"/>
          <a:ext cx="10911465"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E69005-7372-4796-875D-4727DCAC142C}">
      <dsp:nvSpPr>
        <dsp:cNvPr id="0" name=""/>
        <dsp:cNvSpPr/>
      </dsp:nvSpPr>
      <dsp:spPr>
        <a:xfrm>
          <a:off x="545573" y="522697"/>
          <a:ext cx="10068216" cy="26151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hlinkClick xmlns:r="http://schemas.openxmlformats.org/officeDocument/2006/relationships" r:id="rId2"/>
            </a:rPr>
            <a:t>Title II-A Application Guide</a:t>
          </a:r>
          <a:endParaRPr lang="en-US" sz="1800" kern="1200" dirty="0">
            <a:latin typeface="Calibri" panose="020F0502020204030204" pitchFamily="34" charset="0"/>
            <a:cs typeface="Calibri" panose="020F0502020204030204" pitchFamily="34" charset="0"/>
          </a:endParaRPr>
        </a:p>
      </dsp:txBody>
      <dsp:txXfrm>
        <a:off x="558339" y="535463"/>
        <a:ext cx="10042684" cy="235987"/>
      </dsp:txXfrm>
    </dsp:sp>
    <dsp:sp modelId="{2441DA9F-3115-45D1-8ADE-7897784B4AE7}">
      <dsp:nvSpPr>
        <dsp:cNvPr id="0" name=""/>
        <dsp:cNvSpPr/>
      </dsp:nvSpPr>
      <dsp:spPr>
        <a:xfrm>
          <a:off x="0" y="1057617"/>
          <a:ext cx="10911465"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91F18-2829-48E5-86D9-6FB270B8BA10}">
      <dsp:nvSpPr>
        <dsp:cNvPr id="0" name=""/>
        <dsp:cNvSpPr/>
      </dsp:nvSpPr>
      <dsp:spPr>
        <a:xfrm>
          <a:off x="545573" y="958457"/>
          <a:ext cx="10058439" cy="26151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hlinkClick xmlns:r="http://schemas.openxmlformats.org/officeDocument/2006/relationships" r:id="rId3"/>
            </a:rPr>
            <a:t>Title IV-A Application Guide</a:t>
          </a:r>
          <a:endParaRPr lang="en-US" sz="1800" kern="1200" dirty="0">
            <a:latin typeface="Calibri" panose="020F0502020204030204" pitchFamily="34" charset="0"/>
            <a:cs typeface="Calibri" panose="020F0502020204030204" pitchFamily="34" charset="0"/>
          </a:endParaRPr>
        </a:p>
      </dsp:txBody>
      <dsp:txXfrm>
        <a:off x="558339" y="971223"/>
        <a:ext cx="10032907" cy="235987"/>
      </dsp:txXfrm>
    </dsp:sp>
    <dsp:sp modelId="{5E8EABC9-8AB4-422E-B631-57C1A585E7AE}">
      <dsp:nvSpPr>
        <dsp:cNvPr id="0" name=""/>
        <dsp:cNvSpPr/>
      </dsp:nvSpPr>
      <dsp:spPr>
        <a:xfrm>
          <a:off x="0" y="1469600"/>
          <a:ext cx="10911465"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94EEC0-D251-428B-BA2E-0EF78D4DD451}">
      <dsp:nvSpPr>
        <dsp:cNvPr id="0" name=""/>
        <dsp:cNvSpPr/>
      </dsp:nvSpPr>
      <dsp:spPr>
        <a:xfrm>
          <a:off x="545573" y="1394217"/>
          <a:ext cx="10068216" cy="23774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hlinkClick xmlns:r="http://schemas.openxmlformats.org/officeDocument/2006/relationships" r:id="rId4"/>
            </a:rPr>
            <a:t>Title II-A and Title IV-A Equitable Services Toolkit</a:t>
          </a:r>
          <a:r>
            <a:rPr lang="en-US" sz="1800" kern="1200" dirty="0">
              <a:latin typeface="Calibri" panose="020F0502020204030204" pitchFamily="34" charset="0"/>
              <a:cs typeface="Calibri" panose="020F0502020204030204" pitchFamily="34" charset="0"/>
            </a:rPr>
            <a:t> updated February 2025</a:t>
          </a:r>
        </a:p>
      </dsp:txBody>
      <dsp:txXfrm>
        <a:off x="557179" y="1405823"/>
        <a:ext cx="10045004" cy="214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E5236-4EAC-4CCA-845C-88C90EC502A2}">
      <dsp:nvSpPr>
        <dsp:cNvPr id="0" name=""/>
        <dsp:cNvSpPr/>
      </dsp:nvSpPr>
      <dsp:spPr>
        <a:xfrm>
          <a:off x="0" y="186018"/>
          <a:ext cx="10911465" cy="2016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0C012-8D81-413E-A309-94995E8F77A9}">
      <dsp:nvSpPr>
        <dsp:cNvPr id="0" name=""/>
        <dsp:cNvSpPr/>
      </dsp:nvSpPr>
      <dsp:spPr>
        <a:xfrm>
          <a:off x="506538" y="67938"/>
          <a:ext cx="10058383" cy="2361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hlinkClick xmlns:r="http://schemas.openxmlformats.org/officeDocument/2006/relationships" r:id="rId1"/>
            </a:rPr>
            <a:t>Office of Non-Public Education (ONPE) | U.S. Department of Education</a:t>
          </a:r>
          <a:r>
            <a:rPr lang="en-US" sz="1800" kern="1200" dirty="0">
              <a:latin typeface="Calibri" panose="020F0502020204030204" pitchFamily="34" charset="0"/>
              <a:cs typeface="Calibri" panose="020F0502020204030204" pitchFamily="34" charset="0"/>
            </a:rPr>
            <a:t> (website)</a:t>
          </a:r>
        </a:p>
      </dsp:txBody>
      <dsp:txXfrm>
        <a:off x="518066" y="79466"/>
        <a:ext cx="10035327" cy="213104"/>
      </dsp:txXfrm>
    </dsp:sp>
    <dsp:sp modelId="{E4D1935C-D428-4327-9B0B-C2C56710BE5B}">
      <dsp:nvSpPr>
        <dsp:cNvPr id="0" name=""/>
        <dsp:cNvSpPr/>
      </dsp:nvSpPr>
      <dsp:spPr>
        <a:xfrm>
          <a:off x="0" y="597134"/>
          <a:ext cx="10911465" cy="2016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42DD50-CE00-4EBC-AC41-1F9137E5CE07}">
      <dsp:nvSpPr>
        <dsp:cNvPr id="0" name=""/>
        <dsp:cNvSpPr/>
      </dsp:nvSpPr>
      <dsp:spPr>
        <a:xfrm>
          <a:off x="497196" y="396643"/>
          <a:ext cx="10058383" cy="2361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0000"/>
              </a:solidFill>
              <a:latin typeface="Calibri" panose="020F0502020204030204" pitchFamily="34" charset="0"/>
              <a:ea typeface="Calibri"/>
              <a:cs typeface="Calibri" panose="020F0502020204030204" pitchFamily="34" charset="0"/>
              <a:hlinkClick xmlns:r="http://schemas.openxmlformats.org/officeDocument/2006/relationships" r:id="rId2"/>
            </a:rPr>
            <a:t>ESEA Title VIII Equitable Services Non-Regulatory Guidance </a:t>
          </a:r>
          <a:endParaRPr lang="en-US" sz="1800" kern="1200" dirty="0">
            <a:latin typeface="Calibri" panose="020F0502020204030204" pitchFamily="34" charset="0"/>
            <a:cs typeface="Calibri" panose="020F0502020204030204" pitchFamily="34" charset="0"/>
          </a:endParaRPr>
        </a:p>
      </dsp:txBody>
      <dsp:txXfrm>
        <a:off x="508724" y="408171"/>
        <a:ext cx="10035327" cy="213104"/>
      </dsp:txXfrm>
    </dsp:sp>
    <dsp:sp modelId="{DDA8737D-AEE3-4429-92C8-2168984C3043}">
      <dsp:nvSpPr>
        <dsp:cNvPr id="0" name=""/>
        <dsp:cNvSpPr/>
      </dsp:nvSpPr>
      <dsp:spPr>
        <a:xfrm>
          <a:off x="0" y="911778"/>
          <a:ext cx="10911465" cy="2016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C3E81B-BA05-4E8B-B3E8-C20C47A5D6B1}">
      <dsp:nvSpPr>
        <dsp:cNvPr id="0" name=""/>
        <dsp:cNvSpPr/>
      </dsp:nvSpPr>
      <dsp:spPr>
        <a:xfrm>
          <a:off x="506538" y="793698"/>
          <a:ext cx="10058383" cy="2361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hlinkClick xmlns:r="http://schemas.openxmlformats.org/officeDocument/2006/relationships" r:id="rId3"/>
            </a:rPr>
            <a:t>ESEA Equitable Services 101 (July 2022)</a:t>
          </a:r>
          <a:r>
            <a:rPr lang="en-US" sz="1800" kern="1200" dirty="0">
              <a:solidFill>
                <a:schemeClr val="tx1"/>
              </a:solidFill>
              <a:latin typeface="Calibri" panose="020F0502020204030204" pitchFamily="34" charset="0"/>
              <a:cs typeface="Calibri" panose="020F0502020204030204" pitchFamily="34" charset="0"/>
            </a:rPr>
            <a:t> </a:t>
          </a:r>
          <a:endParaRPr lang="en-US" sz="1800" kern="1200" dirty="0">
            <a:latin typeface="Calibri" panose="020F0502020204030204" pitchFamily="34" charset="0"/>
            <a:cs typeface="Calibri" panose="020F0502020204030204" pitchFamily="34" charset="0"/>
          </a:endParaRPr>
        </a:p>
      </dsp:txBody>
      <dsp:txXfrm>
        <a:off x="518066" y="805226"/>
        <a:ext cx="10035327" cy="213104"/>
      </dsp:txXfrm>
    </dsp:sp>
    <dsp:sp modelId="{447A93F5-0C38-47A4-A103-031433BE1EF5}">
      <dsp:nvSpPr>
        <dsp:cNvPr id="0" name=""/>
        <dsp:cNvSpPr/>
      </dsp:nvSpPr>
      <dsp:spPr>
        <a:xfrm>
          <a:off x="0" y="1249825"/>
          <a:ext cx="10911465" cy="2016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781769-94DA-4D24-B6D6-4BDBBE85C1FC}">
      <dsp:nvSpPr>
        <dsp:cNvPr id="0" name=""/>
        <dsp:cNvSpPr/>
      </dsp:nvSpPr>
      <dsp:spPr>
        <a:xfrm>
          <a:off x="468380" y="1168518"/>
          <a:ext cx="10058383" cy="21132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699" tIns="0" rIns="28869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hlinkClick xmlns:r="http://schemas.openxmlformats.org/officeDocument/2006/relationships" r:id="rId4"/>
            </a:rPr>
            <a:t> Title II, Part A ESEA of 1965 (Non-Regulatory Guidance) </a:t>
          </a:r>
          <a:endParaRPr lang="en-US" sz="1800" kern="1200" dirty="0">
            <a:latin typeface="Calibri" panose="020F0502020204030204" pitchFamily="34" charset="0"/>
            <a:cs typeface="Calibri" panose="020F0502020204030204" pitchFamily="34" charset="0"/>
          </a:endParaRPr>
        </a:p>
      </dsp:txBody>
      <dsp:txXfrm>
        <a:off x="478696" y="1178834"/>
        <a:ext cx="10037751" cy="19069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E16D6E-1395-4B17-9188-738AD9D5FF44}" type="datetimeFigureOut">
              <a:rPr lang="en-US" smtClean="0"/>
              <a:t>2/20/2025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47E563-661B-4562-AA5B-F5BCA74CE49F}" type="slidenum">
              <a:rPr lang="en-US" smtClean="0"/>
              <a:t>‹#›</a:t>
            </a:fld>
            <a:endParaRPr lang="en-US"/>
          </a:p>
        </p:txBody>
      </p:sp>
    </p:spTree>
    <p:extLst>
      <p:ext uri="{BB962C8B-B14F-4D97-AF65-F5344CB8AC3E}">
        <p14:creationId xmlns:p14="http://schemas.microsoft.com/office/powerpoint/2010/main" val="422293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a:t>
            </a:r>
          </a:p>
          <a:p>
            <a:pPr>
              <a:defRPr/>
            </a:pPr>
            <a:endParaRPr lang="en-US">
              <a:cs typeface="+mn-lt"/>
            </a:endParaRPr>
          </a:p>
          <a:p>
            <a:pPr>
              <a:defRPr/>
            </a:pPr>
            <a:r>
              <a:rPr lang="en-US">
                <a:cs typeface="+mn-lt"/>
              </a:rPr>
              <a:t>Welcome</a:t>
            </a:r>
          </a:p>
          <a:p>
            <a:pPr>
              <a:defRPr/>
            </a:pPr>
            <a:r>
              <a:rPr lang="en-US">
                <a:cs typeface="+mn-lt"/>
              </a:rPr>
              <a:t>Introductions</a:t>
            </a:r>
          </a:p>
          <a:p>
            <a:pPr>
              <a:defRPr/>
            </a:pPr>
            <a:r>
              <a:rPr lang="en-US">
                <a:cs typeface="+mn-lt"/>
              </a:rPr>
              <a:t>Housekeeping</a:t>
            </a:r>
          </a:p>
          <a:p>
            <a:pPr>
              <a:defRPr/>
            </a:pPr>
            <a:endParaRPr lang="en-US">
              <a:cs typeface="+mn-lt"/>
            </a:endParaRPr>
          </a:p>
          <a:p>
            <a:pPr>
              <a:defRPr/>
            </a:pPr>
            <a:br>
              <a:rPr lang="en-US">
                <a:cs typeface="+mn-lt"/>
              </a:rPr>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9103A7AC-32B6-48A9-A6CA-5398B410172F}" type="slidenum">
              <a:rPr lang="en-US" smtClean="0"/>
              <a:t>1</a:t>
            </a:fld>
            <a:endParaRPr lang="en-US"/>
          </a:p>
        </p:txBody>
      </p:sp>
    </p:spTree>
    <p:extLst>
      <p:ext uri="{BB962C8B-B14F-4D97-AF65-F5344CB8AC3E}">
        <p14:creationId xmlns:p14="http://schemas.microsoft.com/office/powerpoint/2010/main" val="67808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a:t>
            </a:r>
          </a:p>
        </p:txBody>
      </p:sp>
      <p:sp>
        <p:nvSpPr>
          <p:cNvPr id="4" name="Slide Number Placeholder 3"/>
          <p:cNvSpPr>
            <a:spLocks noGrp="1"/>
          </p:cNvSpPr>
          <p:nvPr>
            <p:ph type="sldNum" sz="quarter" idx="5"/>
          </p:nvPr>
        </p:nvSpPr>
        <p:spPr/>
        <p:txBody>
          <a:bodyPr/>
          <a:lstStyle/>
          <a:p>
            <a:fld id="{6047E563-661B-4562-AA5B-F5BCA74CE49F}" type="slidenum">
              <a:rPr lang="en-US" smtClean="0"/>
              <a:t>10</a:t>
            </a:fld>
            <a:endParaRPr lang="en-US"/>
          </a:p>
        </p:txBody>
      </p:sp>
    </p:spTree>
    <p:extLst>
      <p:ext uri="{BB962C8B-B14F-4D97-AF65-F5344CB8AC3E}">
        <p14:creationId xmlns:p14="http://schemas.microsoft.com/office/powerpoint/2010/main" val="8546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a:t>
            </a:r>
          </a:p>
        </p:txBody>
      </p:sp>
      <p:sp>
        <p:nvSpPr>
          <p:cNvPr id="4" name="Slide Number Placeholder 3"/>
          <p:cNvSpPr>
            <a:spLocks noGrp="1"/>
          </p:cNvSpPr>
          <p:nvPr>
            <p:ph type="sldNum" sz="quarter" idx="5"/>
          </p:nvPr>
        </p:nvSpPr>
        <p:spPr/>
        <p:txBody>
          <a:bodyPr/>
          <a:lstStyle/>
          <a:p>
            <a:fld id="{6047E563-661B-4562-AA5B-F5BCA74CE49F}" type="slidenum">
              <a:rPr lang="en-US" smtClean="0"/>
              <a:t>11</a:t>
            </a:fld>
            <a:endParaRPr lang="en-US"/>
          </a:p>
        </p:txBody>
      </p:sp>
    </p:spTree>
    <p:extLst>
      <p:ext uri="{BB962C8B-B14F-4D97-AF65-F5344CB8AC3E}">
        <p14:creationId xmlns:p14="http://schemas.microsoft.com/office/powerpoint/2010/main" val="241865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a:t>
            </a:r>
          </a:p>
        </p:txBody>
      </p:sp>
      <p:sp>
        <p:nvSpPr>
          <p:cNvPr id="4" name="Slide Number Placeholder 3"/>
          <p:cNvSpPr>
            <a:spLocks noGrp="1"/>
          </p:cNvSpPr>
          <p:nvPr>
            <p:ph type="sldNum" sz="quarter" idx="5"/>
          </p:nvPr>
        </p:nvSpPr>
        <p:spPr/>
        <p:txBody>
          <a:bodyPr/>
          <a:lstStyle/>
          <a:p>
            <a:fld id="{6047E563-661B-4562-AA5B-F5BCA74CE49F}" type="slidenum">
              <a:rPr lang="en-US" smtClean="0"/>
              <a:t>12</a:t>
            </a:fld>
            <a:endParaRPr lang="en-US"/>
          </a:p>
        </p:txBody>
      </p:sp>
    </p:spTree>
    <p:extLst>
      <p:ext uri="{BB962C8B-B14F-4D97-AF65-F5344CB8AC3E}">
        <p14:creationId xmlns:p14="http://schemas.microsoft.com/office/powerpoint/2010/main" val="253557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a:t>
            </a:r>
          </a:p>
        </p:txBody>
      </p:sp>
      <p:sp>
        <p:nvSpPr>
          <p:cNvPr id="4" name="Slide Number Placeholder 3"/>
          <p:cNvSpPr>
            <a:spLocks noGrp="1"/>
          </p:cNvSpPr>
          <p:nvPr>
            <p:ph type="sldNum" sz="quarter" idx="5"/>
          </p:nvPr>
        </p:nvSpPr>
        <p:spPr/>
        <p:txBody>
          <a:bodyPr/>
          <a:lstStyle/>
          <a:p>
            <a:fld id="{6047E563-661B-4562-AA5B-F5BCA74CE49F}" type="slidenum">
              <a:rPr lang="en-US" smtClean="0"/>
              <a:t>13</a:t>
            </a:fld>
            <a:endParaRPr lang="en-US"/>
          </a:p>
        </p:txBody>
      </p:sp>
    </p:spTree>
    <p:extLst>
      <p:ext uri="{BB962C8B-B14F-4D97-AF65-F5344CB8AC3E}">
        <p14:creationId xmlns:p14="http://schemas.microsoft.com/office/powerpoint/2010/main" val="160610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a:t>
            </a:r>
          </a:p>
        </p:txBody>
      </p:sp>
      <p:sp>
        <p:nvSpPr>
          <p:cNvPr id="4" name="Slide Number Placeholder 3"/>
          <p:cNvSpPr>
            <a:spLocks noGrp="1"/>
          </p:cNvSpPr>
          <p:nvPr>
            <p:ph type="sldNum" sz="quarter" idx="5"/>
          </p:nvPr>
        </p:nvSpPr>
        <p:spPr/>
        <p:txBody>
          <a:bodyPr/>
          <a:lstStyle/>
          <a:p>
            <a:fld id="{6047E563-661B-4562-AA5B-F5BCA74CE49F}" type="slidenum">
              <a:rPr lang="en-US" smtClean="0"/>
              <a:t>14</a:t>
            </a:fld>
            <a:endParaRPr lang="en-US"/>
          </a:p>
        </p:txBody>
      </p:sp>
    </p:spTree>
    <p:extLst>
      <p:ext uri="{BB962C8B-B14F-4D97-AF65-F5344CB8AC3E}">
        <p14:creationId xmlns:p14="http://schemas.microsoft.com/office/powerpoint/2010/main" val="238234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a:t>
            </a:r>
          </a:p>
        </p:txBody>
      </p:sp>
      <p:sp>
        <p:nvSpPr>
          <p:cNvPr id="4" name="Slide Number Placeholder 3"/>
          <p:cNvSpPr>
            <a:spLocks noGrp="1"/>
          </p:cNvSpPr>
          <p:nvPr>
            <p:ph type="sldNum" sz="quarter" idx="5"/>
          </p:nvPr>
        </p:nvSpPr>
        <p:spPr/>
        <p:txBody>
          <a:bodyPr/>
          <a:lstStyle/>
          <a:p>
            <a:fld id="{6047E563-661B-4562-AA5B-F5BCA74CE49F}" type="slidenum">
              <a:rPr lang="en-US" smtClean="0"/>
              <a:t>15</a:t>
            </a:fld>
            <a:endParaRPr lang="en-US"/>
          </a:p>
        </p:txBody>
      </p:sp>
    </p:spTree>
    <p:extLst>
      <p:ext uri="{BB962C8B-B14F-4D97-AF65-F5344CB8AC3E}">
        <p14:creationId xmlns:p14="http://schemas.microsoft.com/office/powerpoint/2010/main" val="182985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a:t>
            </a:r>
          </a:p>
        </p:txBody>
      </p:sp>
      <p:sp>
        <p:nvSpPr>
          <p:cNvPr id="4" name="Slide Number Placeholder 3"/>
          <p:cNvSpPr>
            <a:spLocks noGrp="1"/>
          </p:cNvSpPr>
          <p:nvPr>
            <p:ph type="sldNum" sz="quarter" idx="5"/>
          </p:nvPr>
        </p:nvSpPr>
        <p:spPr/>
        <p:txBody>
          <a:bodyPr/>
          <a:lstStyle/>
          <a:p>
            <a:fld id="{6047E563-661B-4562-AA5B-F5BCA74CE49F}" type="slidenum">
              <a:rPr lang="en-US" smtClean="0"/>
              <a:t>16</a:t>
            </a:fld>
            <a:endParaRPr lang="en-US"/>
          </a:p>
        </p:txBody>
      </p:sp>
    </p:spTree>
    <p:extLst>
      <p:ext uri="{BB962C8B-B14F-4D97-AF65-F5344CB8AC3E}">
        <p14:creationId xmlns:p14="http://schemas.microsoft.com/office/powerpoint/2010/main" val="74391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KC</a:t>
            </a:r>
          </a:p>
        </p:txBody>
      </p:sp>
      <p:sp>
        <p:nvSpPr>
          <p:cNvPr id="4" name="Slide Number Placeholder 3"/>
          <p:cNvSpPr>
            <a:spLocks noGrp="1"/>
          </p:cNvSpPr>
          <p:nvPr>
            <p:ph type="sldNum" sz="quarter" idx="5"/>
          </p:nvPr>
        </p:nvSpPr>
        <p:spPr/>
        <p:txBody>
          <a:bodyPr/>
          <a:lstStyle/>
          <a:p>
            <a:fld id="{6047E563-661B-4562-AA5B-F5BCA74CE49F}" type="slidenum">
              <a:rPr lang="en-US" smtClean="0"/>
              <a:t>17</a:t>
            </a:fld>
            <a:endParaRPr lang="en-US"/>
          </a:p>
        </p:txBody>
      </p:sp>
    </p:spTree>
    <p:extLst>
      <p:ext uri="{BB962C8B-B14F-4D97-AF65-F5344CB8AC3E}">
        <p14:creationId xmlns:p14="http://schemas.microsoft.com/office/powerpoint/2010/main" val="401174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KC</a:t>
            </a:r>
          </a:p>
        </p:txBody>
      </p:sp>
      <p:sp>
        <p:nvSpPr>
          <p:cNvPr id="4" name="Slide Number Placeholder 3"/>
          <p:cNvSpPr>
            <a:spLocks noGrp="1"/>
          </p:cNvSpPr>
          <p:nvPr>
            <p:ph type="sldNum" sz="quarter" idx="5"/>
          </p:nvPr>
        </p:nvSpPr>
        <p:spPr/>
        <p:txBody>
          <a:bodyPr/>
          <a:lstStyle/>
          <a:p>
            <a:fld id="{6047E563-661B-4562-AA5B-F5BCA74CE49F}" type="slidenum">
              <a:rPr lang="en-US" smtClean="0"/>
              <a:t>18</a:t>
            </a:fld>
            <a:endParaRPr lang="en-US"/>
          </a:p>
        </p:txBody>
      </p:sp>
    </p:spTree>
    <p:extLst>
      <p:ext uri="{BB962C8B-B14F-4D97-AF65-F5344CB8AC3E}">
        <p14:creationId xmlns:p14="http://schemas.microsoft.com/office/powerpoint/2010/main" val="1174755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KC</a:t>
            </a:r>
          </a:p>
        </p:txBody>
      </p:sp>
      <p:sp>
        <p:nvSpPr>
          <p:cNvPr id="4" name="Slide Number Placeholder 3"/>
          <p:cNvSpPr>
            <a:spLocks noGrp="1"/>
          </p:cNvSpPr>
          <p:nvPr>
            <p:ph type="sldNum" sz="quarter" idx="5"/>
          </p:nvPr>
        </p:nvSpPr>
        <p:spPr/>
        <p:txBody>
          <a:bodyPr/>
          <a:lstStyle/>
          <a:p>
            <a:pPr defTabSz="949478">
              <a:defRPr/>
            </a:pPr>
            <a:fld id="{F38AE964-43B0-4E86-A614-4D4FDBDA399C}" type="slidenum">
              <a:rPr lang="en-US">
                <a:solidFill>
                  <a:prstClr val="black"/>
                </a:solidFill>
                <a:latin typeface="Calibri" panose="020F0502020204030204"/>
              </a:rPr>
              <a:pPr defTabSz="949478">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24597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SE</a:t>
            </a:r>
          </a:p>
          <a:p>
            <a:endParaRPr lang="en-US">
              <a:ea typeface="Calibri"/>
              <a:cs typeface="Calibri"/>
            </a:endParaRPr>
          </a:p>
          <a:p>
            <a:endParaRPr lang="en-US">
              <a:ea typeface="Calibri"/>
              <a:cs typeface="Calibri"/>
            </a:endParaRPr>
          </a:p>
          <a:p>
            <a:pPr defTabSz="931774">
              <a:defRPr/>
            </a:pPr>
            <a:r>
              <a:rPr lang="en-US"/>
              <a:t>Note that this presentation is informed by resources from the US Department of Education</a:t>
            </a:r>
          </a:p>
          <a:p>
            <a:pPr defTabSz="931774">
              <a:defRPr/>
            </a:pPr>
            <a:endParaRPr lang="en-US"/>
          </a:p>
          <a:p>
            <a:pPr defTabSz="931774">
              <a:defRPr/>
            </a:pPr>
            <a:r>
              <a:rPr lang="en-US"/>
              <a:t>Resources from the US Department of Education’s Office of Non-Public Education general overview of the equitable services requirements under the Elementary and Secondary Education Act of 1965 (ESEA) as amended by the Every Student Succeeds Act of 2015 (ESSA) presentation used throughout this presentation.</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047E563-661B-4562-AA5B-F5BCA74CE49F}" type="slidenum">
              <a:rPr lang="en-US" smtClean="0"/>
              <a:t>2</a:t>
            </a:fld>
            <a:endParaRPr lang="en-US"/>
          </a:p>
        </p:txBody>
      </p:sp>
    </p:spTree>
    <p:extLst>
      <p:ext uri="{BB962C8B-B14F-4D97-AF65-F5344CB8AC3E}">
        <p14:creationId xmlns:p14="http://schemas.microsoft.com/office/powerpoint/2010/main" val="879388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KC</a:t>
            </a:r>
          </a:p>
        </p:txBody>
      </p:sp>
      <p:sp>
        <p:nvSpPr>
          <p:cNvPr id="4" name="Slide Number Placeholder 3"/>
          <p:cNvSpPr>
            <a:spLocks noGrp="1"/>
          </p:cNvSpPr>
          <p:nvPr>
            <p:ph type="sldNum" sz="quarter" idx="5"/>
          </p:nvPr>
        </p:nvSpPr>
        <p:spPr/>
        <p:txBody>
          <a:bodyPr/>
          <a:lstStyle/>
          <a:p>
            <a:fld id="{6047E563-661B-4562-AA5B-F5BCA74CE49F}" type="slidenum">
              <a:rPr lang="en-US" smtClean="0"/>
              <a:t>20</a:t>
            </a:fld>
            <a:endParaRPr lang="en-US"/>
          </a:p>
        </p:txBody>
      </p:sp>
    </p:spTree>
    <p:extLst>
      <p:ext uri="{BB962C8B-B14F-4D97-AF65-F5344CB8AC3E}">
        <p14:creationId xmlns:p14="http://schemas.microsoft.com/office/powerpoint/2010/main" val="210243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KC</a:t>
            </a:r>
          </a:p>
        </p:txBody>
      </p:sp>
      <p:sp>
        <p:nvSpPr>
          <p:cNvPr id="4" name="Slide Number Placeholder 3"/>
          <p:cNvSpPr>
            <a:spLocks noGrp="1"/>
          </p:cNvSpPr>
          <p:nvPr>
            <p:ph type="sldNum" sz="quarter" idx="5"/>
          </p:nvPr>
        </p:nvSpPr>
        <p:spPr/>
        <p:txBody>
          <a:bodyPr/>
          <a:lstStyle/>
          <a:p>
            <a:fld id="{6047E563-661B-4562-AA5B-F5BCA74CE49F}" type="slidenum">
              <a:rPr lang="en-US" smtClean="0"/>
              <a:t>21</a:t>
            </a:fld>
            <a:endParaRPr lang="en-US"/>
          </a:p>
        </p:txBody>
      </p:sp>
    </p:spTree>
    <p:extLst>
      <p:ext uri="{BB962C8B-B14F-4D97-AF65-F5344CB8AC3E}">
        <p14:creationId xmlns:p14="http://schemas.microsoft.com/office/powerpoint/2010/main" val="3387693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KC</a:t>
            </a:r>
          </a:p>
        </p:txBody>
      </p:sp>
      <p:sp>
        <p:nvSpPr>
          <p:cNvPr id="4" name="Slide Number Placeholder 3"/>
          <p:cNvSpPr>
            <a:spLocks noGrp="1"/>
          </p:cNvSpPr>
          <p:nvPr>
            <p:ph type="sldNum" sz="quarter" idx="5"/>
          </p:nvPr>
        </p:nvSpPr>
        <p:spPr/>
        <p:txBody>
          <a:bodyPr/>
          <a:lstStyle/>
          <a:p>
            <a:fld id="{6047E563-661B-4562-AA5B-F5BCA74CE49F}" type="slidenum">
              <a:rPr lang="en-US" smtClean="0"/>
              <a:t>22</a:t>
            </a:fld>
            <a:endParaRPr lang="en-US"/>
          </a:p>
        </p:txBody>
      </p:sp>
    </p:spTree>
    <p:extLst>
      <p:ext uri="{BB962C8B-B14F-4D97-AF65-F5344CB8AC3E}">
        <p14:creationId xmlns:p14="http://schemas.microsoft.com/office/powerpoint/2010/main" val="772912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RM</a:t>
            </a:r>
          </a:p>
        </p:txBody>
      </p:sp>
      <p:sp>
        <p:nvSpPr>
          <p:cNvPr id="4" name="Slide Number Placeholder 3"/>
          <p:cNvSpPr>
            <a:spLocks noGrp="1"/>
          </p:cNvSpPr>
          <p:nvPr>
            <p:ph type="sldNum" sz="quarter" idx="5"/>
          </p:nvPr>
        </p:nvSpPr>
        <p:spPr/>
        <p:txBody>
          <a:bodyPr/>
          <a:lstStyle/>
          <a:p>
            <a:fld id="{6047E563-661B-4562-AA5B-F5BCA74CE49F}" type="slidenum">
              <a:rPr lang="en-US" smtClean="0"/>
              <a:t>23</a:t>
            </a:fld>
            <a:endParaRPr lang="en-US"/>
          </a:p>
        </p:txBody>
      </p:sp>
    </p:spTree>
    <p:extLst>
      <p:ext uri="{BB962C8B-B14F-4D97-AF65-F5344CB8AC3E}">
        <p14:creationId xmlns:p14="http://schemas.microsoft.com/office/powerpoint/2010/main" val="3420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RM</a:t>
            </a:r>
            <a:endParaRPr lang="en-US"/>
          </a:p>
        </p:txBody>
      </p:sp>
      <p:sp>
        <p:nvSpPr>
          <p:cNvPr id="4" name="Slide Number Placeholder 3"/>
          <p:cNvSpPr>
            <a:spLocks noGrp="1"/>
          </p:cNvSpPr>
          <p:nvPr>
            <p:ph type="sldNum" sz="quarter" idx="5"/>
          </p:nvPr>
        </p:nvSpPr>
        <p:spPr/>
        <p:txBody>
          <a:bodyPr/>
          <a:lstStyle/>
          <a:p>
            <a:fld id="{6047E563-661B-4562-AA5B-F5BCA74CE49F}" type="slidenum">
              <a:rPr lang="en-US" smtClean="0"/>
              <a:t>24</a:t>
            </a:fld>
            <a:endParaRPr lang="en-US"/>
          </a:p>
        </p:txBody>
      </p:sp>
    </p:spTree>
    <p:extLst>
      <p:ext uri="{BB962C8B-B14F-4D97-AF65-F5344CB8AC3E}">
        <p14:creationId xmlns:p14="http://schemas.microsoft.com/office/powerpoint/2010/main" val="4132319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a:t>
            </a:r>
          </a:p>
        </p:txBody>
      </p:sp>
      <p:sp>
        <p:nvSpPr>
          <p:cNvPr id="4" name="Slide Number Placeholder 3"/>
          <p:cNvSpPr>
            <a:spLocks noGrp="1"/>
          </p:cNvSpPr>
          <p:nvPr>
            <p:ph type="sldNum" sz="quarter" idx="5"/>
          </p:nvPr>
        </p:nvSpPr>
        <p:spPr/>
        <p:txBody>
          <a:bodyPr/>
          <a:lstStyle/>
          <a:p>
            <a:fld id="{6047E563-661B-4562-AA5B-F5BCA74CE49F}" type="slidenum">
              <a:rPr lang="en-US" smtClean="0"/>
              <a:t>25</a:t>
            </a:fld>
            <a:endParaRPr lang="en-US"/>
          </a:p>
        </p:txBody>
      </p:sp>
    </p:spTree>
    <p:extLst>
      <p:ext uri="{BB962C8B-B14F-4D97-AF65-F5344CB8AC3E}">
        <p14:creationId xmlns:p14="http://schemas.microsoft.com/office/powerpoint/2010/main" val="158783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MK</a:t>
            </a:r>
          </a:p>
        </p:txBody>
      </p:sp>
      <p:sp>
        <p:nvSpPr>
          <p:cNvPr id="4" name="Slide Number Placeholder 3"/>
          <p:cNvSpPr>
            <a:spLocks noGrp="1"/>
          </p:cNvSpPr>
          <p:nvPr>
            <p:ph type="sldNum" sz="quarter" idx="5"/>
          </p:nvPr>
        </p:nvSpPr>
        <p:spPr/>
        <p:txBody>
          <a:bodyPr/>
          <a:lstStyle/>
          <a:p>
            <a:pPr defTabSz="931774">
              <a:defRPr/>
            </a:pPr>
            <a:fld id="{9103A7AC-32B6-48A9-A6CA-5398B410172F}"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4273662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a:t>
            </a:r>
          </a:p>
        </p:txBody>
      </p:sp>
      <p:sp>
        <p:nvSpPr>
          <p:cNvPr id="4" name="Slide Number Placeholder 3"/>
          <p:cNvSpPr>
            <a:spLocks noGrp="1"/>
          </p:cNvSpPr>
          <p:nvPr>
            <p:ph type="sldNum" sz="quarter" idx="5"/>
          </p:nvPr>
        </p:nvSpPr>
        <p:spPr/>
        <p:txBody>
          <a:bodyPr/>
          <a:lstStyle/>
          <a:p>
            <a:fld id="{6047E563-661B-4562-AA5B-F5BCA74CE49F}" type="slidenum">
              <a:rPr lang="en-US" smtClean="0"/>
              <a:t>27</a:t>
            </a:fld>
            <a:endParaRPr lang="en-US"/>
          </a:p>
        </p:txBody>
      </p:sp>
    </p:spTree>
    <p:extLst>
      <p:ext uri="{BB962C8B-B14F-4D97-AF65-F5344CB8AC3E}">
        <p14:creationId xmlns:p14="http://schemas.microsoft.com/office/powerpoint/2010/main" val="318957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MK</a:t>
            </a:r>
          </a:p>
          <a:p>
            <a:pPr>
              <a:spcBef>
                <a:spcPct val="0"/>
              </a:spcBef>
            </a:pPr>
            <a:r>
              <a:rPr lang="en-US" altLang="en-US"/>
              <a:t>Under the ESEA, the Title VIII equitable services provisions cover the following programs:</a:t>
            </a:r>
          </a:p>
          <a:p>
            <a:pPr>
              <a:spcBef>
                <a:spcPct val="0"/>
              </a:spcBef>
            </a:pPr>
            <a:endParaRPr lang="en-US" altLang="en-US"/>
          </a:p>
          <a:p>
            <a:pPr lvl="1">
              <a:defRPr/>
            </a:pPr>
            <a:r>
              <a:rPr lang="en-US"/>
              <a:t>Title I, Part C – Education of migratory children</a:t>
            </a:r>
            <a:endParaRPr lang="en-US">
              <a:solidFill>
                <a:schemeClr val="tx2"/>
              </a:solidFill>
            </a:endParaRPr>
          </a:p>
          <a:p>
            <a:pPr lvl="1">
              <a:defRPr/>
            </a:pPr>
            <a:r>
              <a:rPr lang="en-US"/>
              <a:t>Title II, Part A - Supporting Effective Instruction</a:t>
            </a:r>
            <a:endParaRPr lang="en-US">
              <a:solidFill>
                <a:schemeClr val="tx2"/>
              </a:solidFill>
            </a:endParaRPr>
          </a:p>
          <a:p>
            <a:pPr lvl="1">
              <a:defRPr/>
            </a:pPr>
            <a:r>
              <a:rPr lang="en-US"/>
              <a:t>Title III, Part A - English Language Acquisition, Language Enhancement, and Academic Achievement</a:t>
            </a:r>
            <a:endParaRPr lang="en-US">
              <a:solidFill>
                <a:schemeClr val="tx2"/>
              </a:solidFill>
            </a:endParaRPr>
          </a:p>
          <a:p>
            <a:pPr lvl="1">
              <a:defRPr/>
            </a:pPr>
            <a:r>
              <a:rPr lang="en-US"/>
              <a:t>Title IV, Part A - Student Support and Academic Enrichment Grants</a:t>
            </a:r>
            <a:endParaRPr lang="en-US">
              <a:solidFill>
                <a:schemeClr val="tx2"/>
              </a:solidFill>
            </a:endParaRPr>
          </a:p>
          <a:p>
            <a:pPr lvl="1">
              <a:defRPr/>
            </a:pPr>
            <a:r>
              <a:rPr lang="en-US"/>
              <a:t>Title IV, Part B - 21st Century Community Learning Centers</a:t>
            </a:r>
          </a:p>
          <a:p>
            <a:pPr lvl="1">
              <a:defRPr/>
            </a:pPr>
            <a:r>
              <a:rPr lang="en-US">
                <a:solidFill>
                  <a:schemeClr val="tx2"/>
                </a:solidFill>
              </a:rPr>
              <a:t>Title IV, Part F- Project School Emergency Response to Violence (Project Serve)</a:t>
            </a:r>
          </a:p>
          <a:p>
            <a:pPr>
              <a:spcBef>
                <a:spcPct val="0"/>
              </a:spcBef>
            </a:pPr>
            <a:endParaRPr lang="en-US" altLang="en-US"/>
          </a:p>
          <a:p>
            <a:pPr>
              <a:spcBef>
                <a:spcPct val="0"/>
              </a:spcBef>
            </a:pPr>
            <a:r>
              <a:rPr lang="en-US" altLang="en-US"/>
              <a:t>As noted on the previous slide, Title I, Part A has its own equitable services governing provisions.</a:t>
            </a:r>
          </a:p>
          <a:p>
            <a:pPr>
              <a:spcBef>
                <a:spcPct val="0"/>
              </a:spcBef>
            </a:pPr>
            <a:endParaRPr lang="en-US" altLang="en-US"/>
          </a:p>
          <a:p>
            <a:r>
              <a:rPr lang="en-US" altLang="en-US"/>
              <a:t>In contrast to Title I that limits eligibility based on residency in a participating public school attendance area within a specific LEA, programs covered under Title VIII do not limit eligibility based on whether a private school student resides in an LEA or State that is different from the LEA or State in which the private school is located.</a:t>
            </a:r>
          </a:p>
          <a:p>
            <a:endParaRPr lang="en-US" altLang="en-US"/>
          </a:p>
          <a:p>
            <a:r>
              <a:rPr lang="en-US" altLang="en-US"/>
              <a:t>In other words, residency of the private school student is not a factor in determining eligibility under programs governed by the Title VIII equitable services provisions.  Rather, students enrolled in private schools located within the LEA are eligible to receive services regardless of where they may reside.</a:t>
            </a:r>
          </a:p>
          <a:p>
            <a:pPr defTabSz="923692">
              <a:defRPr/>
            </a:pPr>
            <a:endParaRPr lang="en-US" altLang="en-US"/>
          </a:p>
          <a:p>
            <a:pPr defTabSz="923692">
              <a:defRPr/>
            </a:pPr>
            <a:r>
              <a:rPr lang="en-US" altLang="en-US"/>
              <a:t>However, under Title VIII, some programs restrict eligibility or participation to a particular group of students, in which case the eligibility or participation of private school students likewise is restricted.</a:t>
            </a:r>
          </a:p>
        </p:txBody>
      </p:sp>
      <p:sp>
        <p:nvSpPr>
          <p:cNvPr id="4" name="Slide Number Placeholder 3"/>
          <p:cNvSpPr>
            <a:spLocks noGrp="1"/>
          </p:cNvSpPr>
          <p:nvPr>
            <p:ph type="sldNum" sz="quarter" idx="5"/>
          </p:nvPr>
        </p:nvSpPr>
        <p:spPr/>
        <p:txBody>
          <a:bodyPr/>
          <a:lstStyle/>
          <a:p>
            <a:fld id="{6047E563-661B-4562-AA5B-F5BCA74CE49F}" type="slidenum">
              <a:rPr lang="en-US" smtClean="0"/>
              <a:t>3</a:t>
            </a:fld>
            <a:endParaRPr lang="en-US"/>
          </a:p>
        </p:txBody>
      </p:sp>
    </p:spTree>
    <p:extLst>
      <p:ext uri="{BB962C8B-B14F-4D97-AF65-F5344CB8AC3E}">
        <p14:creationId xmlns:p14="http://schemas.microsoft.com/office/powerpoint/2010/main" val="145502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a:t>
            </a:r>
          </a:p>
        </p:txBody>
      </p:sp>
      <p:sp>
        <p:nvSpPr>
          <p:cNvPr id="4" name="Slide Number Placeholder 3"/>
          <p:cNvSpPr>
            <a:spLocks noGrp="1"/>
          </p:cNvSpPr>
          <p:nvPr>
            <p:ph type="sldNum" sz="quarter" idx="5"/>
          </p:nvPr>
        </p:nvSpPr>
        <p:spPr/>
        <p:txBody>
          <a:bodyPr/>
          <a:lstStyle/>
          <a:p>
            <a:fld id="{6047E563-661B-4562-AA5B-F5BCA74CE49F}" type="slidenum">
              <a:rPr lang="en-US" smtClean="0"/>
              <a:t>4</a:t>
            </a:fld>
            <a:endParaRPr lang="en-US"/>
          </a:p>
        </p:txBody>
      </p:sp>
    </p:spTree>
    <p:extLst>
      <p:ext uri="{BB962C8B-B14F-4D97-AF65-F5344CB8AC3E}">
        <p14:creationId xmlns:p14="http://schemas.microsoft.com/office/powerpoint/2010/main" val="199703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3748088"/>
            <a:ext cx="17978438" cy="10112375"/>
          </a:xfrm>
        </p:spPr>
      </p:sp>
      <p:sp>
        <p:nvSpPr>
          <p:cNvPr id="3" name="Notes Placeholder 2"/>
          <p:cNvSpPr>
            <a:spLocks noGrp="1"/>
          </p:cNvSpPr>
          <p:nvPr>
            <p:ph type="body" idx="1"/>
          </p:nvPr>
        </p:nvSpPr>
        <p:spPr/>
        <p:txBody>
          <a:bodyPr/>
          <a:lstStyle/>
          <a:p>
            <a:pPr defTabSz="1816161">
              <a:defRPr/>
            </a:pPr>
            <a:r>
              <a:rPr lang="en-US"/>
              <a:t>MK</a:t>
            </a:r>
          </a:p>
        </p:txBody>
      </p:sp>
      <p:sp>
        <p:nvSpPr>
          <p:cNvPr id="4" name="Slide Number Placeholder 3"/>
          <p:cNvSpPr>
            <a:spLocks noGrp="1"/>
          </p:cNvSpPr>
          <p:nvPr>
            <p:ph type="sldNum" sz="quarter" idx="10"/>
          </p:nvPr>
        </p:nvSpPr>
        <p:spPr/>
        <p:txBody>
          <a:bodyPr/>
          <a:lstStyle/>
          <a:p>
            <a:pPr defTabSz="931774">
              <a:defRPr/>
            </a:pPr>
            <a:fld id="{064EDB0E-DE54-428A-AFBB-B19D5E9D46B3}" type="slidenum">
              <a:rPr lang="en-US" sz="2300">
                <a:solidFill>
                  <a:prstClr val="black"/>
                </a:solidFill>
                <a:latin typeface="Calibri" panose="020F0502020204030204"/>
              </a:rPr>
              <a:pPr defTabSz="931774">
                <a:defRPr/>
              </a:pPr>
              <a:t>5</a:t>
            </a:fld>
            <a:endParaRPr lang="en-US" sz="2300">
              <a:solidFill>
                <a:prstClr val="black"/>
              </a:solidFill>
              <a:latin typeface="Calibri" panose="020F0502020204030204"/>
            </a:endParaRPr>
          </a:p>
        </p:txBody>
      </p:sp>
    </p:spTree>
    <p:extLst>
      <p:ext uri="{BB962C8B-B14F-4D97-AF65-F5344CB8AC3E}">
        <p14:creationId xmlns:p14="http://schemas.microsoft.com/office/powerpoint/2010/main" val="103127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a:t>
            </a:r>
          </a:p>
        </p:txBody>
      </p:sp>
      <p:sp>
        <p:nvSpPr>
          <p:cNvPr id="4" name="Slide Number Placeholder 3"/>
          <p:cNvSpPr>
            <a:spLocks noGrp="1"/>
          </p:cNvSpPr>
          <p:nvPr>
            <p:ph type="sldNum" sz="quarter" idx="5"/>
          </p:nvPr>
        </p:nvSpPr>
        <p:spPr/>
        <p:txBody>
          <a:bodyPr/>
          <a:lstStyle/>
          <a:p>
            <a:fld id="{6047E563-661B-4562-AA5B-F5BCA74CE49F}" type="slidenum">
              <a:rPr lang="en-US" smtClean="0"/>
              <a:t>6</a:t>
            </a:fld>
            <a:endParaRPr lang="en-US"/>
          </a:p>
        </p:txBody>
      </p:sp>
    </p:spTree>
    <p:extLst>
      <p:ext uri="{BB962C8B-B14F-4D97-AF65-F5344CB8AC3E}">
        <p14:creationId xmlns:p14="http://schemas.microsoft.com/office/powerpoint/2010/main" val="27269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EB</a:t>
            </a:r>
          </a:p>
        </p:txBody>
      </p:sp>
      <p:sp>
        <p:nvSpPr>
          <p:cNvPr id="4" name="Slide Number Placeholder 3"/>
          <p:cNvSpPr>
            <a:spLocks noGrp="1"/>
          </p:cNvSpPr>
          <p:nvPr>
            <p:ph type="sldNum" sz="quarter" idx="5"/>
          </p:nvPr>
        </p:nvSpPr>
        <p:spPr/>
        <p:txBody>
          <a:bodyPr/>
          <a:lstStyle/>
          <a:p>
            <a:fld id="{6047E563-661B-4562-AA5B-F5BCA74CE49F}" type="slidenum">
              <a:rPr lang="en-US" smtClean="0"/>
              <a:t>7</a:t>
            </a:fld>
            <a:endParaRPr lang="en-US"/>
          </a:p>
        </p:txBody>
      </p:sp>
    </p:spTree>
    <p:extLst>
      <p:ext uri="{BB962C8B-B14F-4D97-AF65-F5344CB8AC3E}">
        <p14:creationId xmlns:p14="http://schemas.microsoft.com/office/powerpoint/2010/main" val="340457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a:solidFill>
                  <a:srgbClr val="001D35"/>
                </a:solidFill>
                <a:highlight>
                  <a:srgbClr val="FFFFFF"/>
                </a:highlight>
                <a:latin typeface="Google Sans"/>
              </a:rPr>
              <a:t>EB</a:t>
            </a:r>
            <a:endParaRPr lang="en-US"/>
          </a:p>
          <a:p>
            <a:r>
              <a:rPr lang="en-US">
                <a:solidFill>
                  <a:srgbClr val="001D35"/>
                </a:solidFill>
                <a:highlight>
                  <a:srgbClr val="FFFFFF"/>
                </a:highlight>
                <a:latin typeface="Google Sans"/>
              </a:rPr>
              <a:t>Title IV, Part A requires local educational agencies (LEAs) to provide equitable educational services and benefits to private school students, teachers, and other educational personnel. </a:t>
            </a:r>
            <a:endParaRPr lang="en-US"/>
          </a:p>
          <a:p>
            <a:pPr fontAlgn="ctr"/>
            <a:endParaRPr lang="en-US">
              <a:solidFill>
                <a:srgbClr val="001D35"/>
              </a:solidFill>
              <a:highlight>
                <a:srgbClr val="FFFFFF"/>
              </a:highlight>
              <a:latin typeface="Google Sans"/>
            </a:endParaRPr>
          </a:p>
          <a:p>
            <a:pPr fontAlgn="ctr"/>
            <a:r>
              <a:rPr lang="en-US">
                <a:highlight>
                  <a:srgbClr val="FFFFFF"/>
                </a:highlight>
                <a:latin typeface="Google Sans"/>
              </a:rPr>
              <a:t>These services must be comparable to those provided to public school students, teachers, and other educational personnel. </a:t>
            </a:r>
          </a:p>
          <a:p>
            <a:pPr algn="ctr" fontAlgn="ctr"/>
            <a:endParaRPr lang="en-US" sz="1100">
              <a:solidFill>
                <a:srgbClr val="001D35"/>
              </a:solidFill>
              <a:highlight>
                <a:srgbClr val="FFFFFF"/>
              </a:highlight>
              <a:latin typeface="Google Sans"/>
            </a:endParaRPr>
          </a:p>
          <a:p>
            <a:r>
              <a:rPr lang="en-US">
                <a:solidFill>
                  <a:srgbClr val="001D35"/>
                </a:solidFill>
                <a:highlight>
                  <a:srgbClr val="FFFFFF"/>
                </a:highlight>
                <a:latin typeface="Google Sans"/>
              </a:rPr>
              <a:t>Services are intended to provide innovative, supplemental programming to improve student academic achievement. </a:t>
            </a:r>
          </a:p>
          <a:p>
            <a:endParaRPr lang="en-US"/>
          </a:p>
        </p:txBody>
      </p:sp>
      <p:sp>
        <p:nvSpPr>
          <p:cNvPr id="4" name="Slide Number Placeholder 3"/>
          <p:cNvSpPr>
            <a:spLocks noGrp="1"/>
          </p:cNvSpPr>
          <p:nvPr>
            <p:ph type="sldNum" sz="quarter" idx="5"/>
          </p:nvPr>
        </p:nvSpPr>
        <p:spPr/>
        <p:txBody>
          <a:bodyPr/>
          <a:lstStyle/>
          <a:p>
            <a:fld id="{6047E563-661B-4562-AA5B-F5BCA74CE49F}" type="slidenum">
              <a:rPr lang="en-US" smtClean="0"/>
              <a:t>8</a:t>
            </a:fld>
            <a:endParaRPr lang="en-US"/>
          </a:p>
        </p:txBody>
      </p:sp>
    </p:spTree>
    <p:extLst>
      <p:ext uri="{BB962C8B-B14F-4D97-AF65-F5344CB8AC3E}">
        <p14:creationId xmlns:p14="http://schemas.microsoft.com/office/powerpoint/2010/main" val="38761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Segoe UI"/>
                <a:cs typeface="Segoe UI"/>
              </a:rPr>
              <a:t>EB</a:t>
            </a:r>
            <a:endParaRPr lang="en-US">
              <a:latin typeface="Segoe UI"/>
              <a:cs typeface="Segoe UI"/>
            </a:endParaRPr>
          </a:p>
          <a:p>
            <a:r>
              <a:rPr lang="en-US" sz="1800">
                <a:latin typeface="Segoe UI"/>
                <a:cs typeface="Segoe UI"/>
              </a:rPr>
              <a:t>#1 - talking point about differences between II and IV</a:t>
            </a:r>
            <a:endParaRPr lang="en-US">
              <a:latin typeface="Segoe UI"/>
              <a:cs typeface="Segoe UI"/>
            </a:endParaRPr>
          </a:p>
        </p:txBody>
      </p:sp>
      <p:sp>
        <p:nvSpPr>
          <p:cNvPr id="4" name="Slide Number Placeholder 3"/>
          <p:cNvSpPr>
            <a:spLocks noGrp="1"/>
          </p:cNvSpPr>
          <p:nvPr>
            <p:ph type="sldNum" sz="quarter" idx="5"/>
          </p:nvPr>
        </p:nvSpPr>
        <p:spPr/>
        <p:txBody>
          <a:bodyPr/>
          <a:lstStyle/>
          <a:p>
            <a:fld id="{6047E563-661B-4562-AA5B-F5BCA74CE49F}" type="slidenum">
              <a:rPr lang="en-US" smtClean="0"/>
              <a:t>9</a:t>
            </a:fld>
            <a:endParaRPr lang="en-US"/>
          </a:p>
        </p:txBody>
      </p:sp>
    </p:spTree>
    <p:extLst>
      <p:ext uri="{BB962C8B-B14F-4D97-AF65-F5344CB8AC3E}">
        <p14:creationId xmlns:p14="http://schemas.microsoft.com/office/powerpoint/2010/main" val="1422459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u="none" spc="-50" baseline="0">
                <a:solidFill>
                  <a:schemeClr val="tx1">
                    <a:lumMod val="85000"/>
                    <a:lumOff val="15000"/>
                  </a:schemeClr>
                </a:solidFill>
              </a:defRPr>
            </a:lvl1pPr>
          </a:lstStyle>
          <a:p>
            <a:r>
              <a:rPr lang="en-US"/>
              <a:t>Presentation title</a:t>
            </a:r>
          </a:p>
        </p:txBody>
      </p:sp>
      <p:cxnSp>
        <p:nvCxnSpPr>
          <p:cNvPr id="9" name="Straight Connector 1"/>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presentation subtitle </a:t>
            </a:r>
          </a:p>
        </p:txBody>
      </p:sp>
      <p:pic>
        <p:nvPicPr>
          <p:cNvPr id="12" name="Picture 1" descr="Logo, company name&#10;&#10;Description automatically generated">
            <a:extLst>
              <a:ext uri="{FF2B5EF4-FFF2-40B4-BE49-F238E27FC236}">
                <a16:creationId xmlns:a16="http://schemas.microsoft.com/office/drawing/2014/main" id="{E6A114CE-DBF2-26A0-F6F0-BEA1B90073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728" y="115140"/>
            <a:ext cx="2209800" cy="2082800"/>
          </a:xfrm>
          <a:prstGeom prst="rect">
            <a:avLst/>
          </a:prstGeom>
        </p:spPr>
      </p:pic>
      <p:sp>
        <p:nvSpPr>
          <p:cNvPr id="13" name="Picture Placeholder 1"/>
          <p:cNvSpPr>
            <a:spLocks noGrp="1"/>
          </p:cNvSpPr>
          <p:nvPr>
            <p:ph type="pic" sz="quarter" idx="13"/>
          </p:nvPr>
        </p:nvSpPr>
        <p:spPr>
          <a:xfrm>
            <a:off x="314325" y="319088"/>
            <a:ext cx="2209800" cy="1628775"/>
          </a:xfrm>
        </p:spPr>
        <p:txBody>
          <a:bodyPr/>
          <a:lstStyle/>
          <a:p>
            <a:endParaRPr lang="en-US"/>
          </a:p>
        </p:txBody>
      </p:sp>
      <p:pic>
        <p:nvPicPr>
          <p:cNvPr id="14" name="Picture 2" descr="Logo&#10;&#10;Description automatically generated">
            <a:extLst>
              <a:ext uri="{FF2B5EF4-FFF2-40B4-BE49-F238E27FC236}">
                <a16:creationId xmlns:a16="http://schemas.microsoft.com/office/drawing/2014/main" id="{60C7B790-3D2C-4BB6-A9E0-854F71ECAF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8858" y="221833"/>
            <a:ext cx="1431724" cy="1726238"/>
          </a:xfrm>
          <a:prstGeom prst="rect">
            <a:avLst/>
          </a:prstGeom>
        </p:spPr>
      </p:pic>
      <p:sp>
        <p:nvSpPr>
          <p:cNvPr id="16" name="Picture Placeholder 2"/>
          <p:cNvSpPr>
            <a:spLocks noGrp="1"/>
          </p:cNvSpPr>
          <p:nvPr>
            <p:ph type="pic" sz="quarter" idx="14"/>
          </p:nvPr>
        </p:nvSpPr>
        <p:spPr>
          <a:xfrm>
            <a:off x="10371698" y="203546"/>
            <a:ext cx="1446463" cy="1744318"/>
          </a:xfrm>
        </p:spPr>
        <p:txBody>
          <a:bodyPr/>
          <a:lstStyle/>
          <a:p>
            <a:endParaRPr lang="en-US"/>
          </a:p>
        </p:txBody>
      </p:sp>
      <p:pic>
        <p:nvPicPr>
          <p:cNvPr id="11" name="Picture 3" descr="Logo&#10;&#10;Description automatically generated">
            <a:extLst>
              <a:ext uri="{FF2B5EF4-FFF2-40B4-BE49-F238E27FC236}">
                <a16:creationId xmlns:a16="http://schemas.microsoft.com/office/drawing/2014/main" id="{F3CB3FAA-52E2-439D-91CE-16DB1E23C6E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39286" y="4449329"/>
            <a:ext cx="1705325" cy="1767333"/>
          </a:xfrm>
          <a:prstGeom prst="rect">
            <a:avLst/>
          </a:prstGeom>
        </p:spPr>
      </p:pic>
      <p:sp>
        <p:nvSpPr>
          <p:cNvPr id="18" name="Picture Placeholder 3"/>
          <p:cNvSpPr>
            <a:spLocks noGrp="1"/>
          </p:cNvSpPr>
          <p:nvPr>
            <p:ph type="pic" sz="quarter" idx="15"/>
          </p:nvPr>
        </p:nvSpPr>
        <p:spPr>
          <a:xfrm>
            <a:off x="10239286" y="4510062"/>
            <a:ext cx="1705064" cy="1664144"/>
          </a:xfrm>
        </p:spPr>
        <p:txBody>
          <a:bodyPr/>
          <a:lstStyle/>
          <a:p>
            <a:endParaRPr lang="en-US"/>
          </a:p>
        </p:txBody>
      </p:sp>
      <p:sp>
        <p:nvSpPr>
          <p:cNvPr id="7" name="Rectangle 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2"/>
          <p:cNvSpPr/>
          <p:nvPr/>
        </p:nvSpPr>
        <p:spPr>
          <a:xfrm>
            <a:off x="14" y="6334316"/>
            <a:ext cx="1219809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b="0" i="0" u="none" strike="noStrike" smtClean="0">
                <a:effectLst/>
              </a:defRPr>
            </a:lvl1pPr>
          </a:lstStyle>
          <a:p>
            <a:endParaRPr lang="en-US"/>
          </a:p>
        </p:txBody>
      </p:sp>
      <p:sp>
        <p:nvSpPr>
          <p:cNvPr id="6" name="Slide Number Placeholder 5"/>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10426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23DFD-A02A-4078-A628-738F626C6C61}"/>
              </a:ext>
            </a:extLst>
          </p:cNvPr>
          <p:cNvSpPr/>
          <p:nvPr userDrawn="1"/>
        </p:nvSpPr>
        <p:spPr>
          <a:xfrm>
            <a:off x="10177670" y="1"/>
            <a:ext cx="2014330" cy="490330"/>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Chat</a:t>
            </a:r>
          </a:p>
        </p:txBody>
      </p:sp>
      <p:sp>
        <p:nvSpPr>
          <p:cNvPr id="2" name="Title 1">
            <a:extLst>
              <a:ext uri="{FF2B5EF4-FFF2-40B4-BE49-F238E27FC236}">
                <a16:creationId xmlns:a16="http://schemas.microsoft.com/office/drawing/2014/main" id="{1C77FA72-F359-4ABD-96D3-F41BADE8404B}"/>
              </a:ext>
            </a:extLst>
          </p:cNvPr>
          <p:cNvSpPr>
            <a:spLocks noGrp="1"/>
          </p:cNvSpPr>
          <p:nvPr>
            <p:ph type="title" hasCustomPrompt="1"/>
          </p:nvPr>
        </p:nvSpPr>
        <p:spPr/>
        <p:txBody>
          <a:bodyPr/>
          <a:lstStyle/>
          <a:p>
            <a:r>
              <a:rPr lang="en-US"/>
              <a:t>Chat Slide – [Title]</a:t>
            </a:r>
          </a:p>
        </p:txBody>
      </p:sp>
      <p:sp>
        <p:nvSpPr>
          <p:cNvPr id="7" name="Content Placeholder 2">
            <a:extLst>
              <a:ext uri="{FF2B5EF4-FFF2-40B4-BE49-F238E27FC236}">
                <a16:creationId xmlns:a16="http://schemas.microsoft.com/office/drawing/2014/main" id="{33EDE34E-BA6C-4F3C-B75C-BD943BC35989}"/>
              </a:ext>
            </a:extLst>
          </p:cNvPr>
          <p:cNvSpPr>
            <a:spLocks noGrp="1"/>
          </p:cNvSpPr>
          <p:nvPr>
            <p:ph idx="1" hasCustomPrompt="1"/>
          </p:nvPr>
        </p:nvSpPr>
        <p:spPr>
          <a:xfrm>
            <a:off x="1097280" y="1845734"/>
            <a:ext cx="10058400" cy="4023360"/>
          </a:xfrm>
        </p:spPr>
        <p:txBody>
          <a:bodyPr/>
          <a:lstStyle>
            <a:lvl1pPr marL="514350" indent="-514350">
              <a:buFont typeface="+mj-lt"/>
              <a:buAutoNum type="arabicPeriod"/>
              <a:defRPr/>
            </a:lvl1pPr>
            <a:lvl2pPr marL="658368" indent="-457200">
              <a:buFont typeface="+mj-lt"/>
              <a:buAutoNum type="arabicPeriod"/>
              <a:defRPr/>
            </a:lvl2pPr>
            <a:lvl3pPr marL="726948" indent="-342900">
              <a:buFont typeface="+mj-lt"/>
              <a:buAutoNum type="arabicPeriod"/>
              <a:defRPr/>
            </a:lvl3pPr>
            <a:lvl4pPr marL="909828" indent="-342900">
              <a:buFont typeface="+mj-lt"/>
              <a:buAutoNum type="arabicPeriod"/>
              <a:defRPr/>
            </a:lvl4pPr>
            <a:lvl5pPr marL="1092708" indent="-342900">
              <a:buFont typeface="+mj-lt"/>
              <a:buAutoNum type="arabicPeriod"/>
              <a:defRPr/>
            </a:lvl5pPr>
          </a:lstStyle>
          <a:p>
            <a:pPr lvl="0"/>
            <a:r>
              <a:rPr lang="en-US"/>
              <a:t>Click to add chat question(s)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company name&#10;&#10;Description automatically generated">
            <a:extLst>
              <a:ext uri="{FF2B5EF4-FFF2-40B4-BE49-F238E27FC236}">
                <a16:creationId xmlns:a16="http://schemas.microsoft.com/office/drawing/2014/main" id="{F56ECA1C-656D-37A5-13A7-59407677F7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9" name="Picture 8" descr="Logo&#10;&#10;Description automatically generated">
            <a:extLst>
              <a:ext uri="{FF2B5EF4-FFF2-40B4-BE49-F238E27FC236}">
                <a16:creationId xmlns:a16="http://schemas.microsoft.com/office/drawing/2014/main" id="{8C0D8D43-02B0-448D-8320-2A42374915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3" name="Date Placeholder 2">
            <a:extLst>
              <a:ext uri="{FF2B5EF4-FFF2-40B4-BE49-F238E27FC236}">
                <a16:creationId xmlns:a16="http://schemas.microsoft.com/office/drawing/2014/main" id="{7D588B79-D7BA-4412-8B13-EE37ABE1116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92DF05-9B93-4A5D-A0A8-CC1F25A92D2C}"/>
              </a:ext>
            </a:extLst>
          </p:cNvPr>
          <p:cNvSpPr>
            <a:spLocks noGrp="1"/>
          </p:cNvSpPr>
          <p:nvPr>
            <p:ph type="ftr" sz="quarter" idx="11"/>
          </p:nvPr>
        </p:nvSpPr>
        <p:spPr/>
        <p:txBody>
          <a:bodyPr/>
          <a:lstStyle>
            <a:lvl1pPr>
              <a:defRPr lang="en-US" b="0" i="0" u="none" strike="noStrike" smtClean="0">
                <a:effectLst/>
              </a:defRPr>
            </a:lvl1pPr>
          </a:lstStyle>
          <a:p>
            <a:endParaRPr lang="en-US"/>
          </a:p>
        </p:txBody>
      </p:sp>
      <p:sp>
        <p:nvSpPr>
          <p:cNvPr id="5" name="Slide Number Placeholder 4">
            <a:extLst>
              <a:ext uri="{FF2B5EF4-FFF2-40B4-BE49-F238E27FC236}">
                <a16:creationId xmlns:a16="http://schemas.microsoft.com/office/drawing/2014/main" id="{44701785-B030-4DC2-8AB6-92A7D634EE47}"/>
              </a:ext>
            </a:extLst>
          </p:cNvPr>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167899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lang="en-US" b="0" i="0" u="none" strike="noStrike" smtClean="0">
                <a:effectLst/>
              </a:defRPr>
            </a:lvl1pPr>
          </a:lstStyle>
          <a:p>
            <a:endParaRPr lang="en-US"/>
          </a:p>
        </p:txBody>
      </p:sp>
      <p:sp>
        <p:nvSpPr>
          <p:cNvPr id="9" name="Slide Number Placeholder 8"/>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389543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0353F8-6902-4C61-8848-8AFA5B2FFBD2}"/>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C5174-6825-4EDB-869C-2EF25AFA3ADF}"/>
              </a:ext>
            </a:extLst>
          </p:cNvPr>
          <p:cNvSpPr>
            <a:spLocks noGrp="1"/>
          </p:cNvSpPr>
          <p:nvPr>
            <p:ph type="title" hasCustomPrompt="1"/>
          </p:nvPr>
        </p:nvSpPr>
        <p:spPr/>
        <p:txBody>
          <a:bodyPr/>
          <a:lstStyle>
            <a:lvl1pPr>
              <a:defRPr/>
            </a:lvl1pPr>
          </a:lstStyle>
          <a:p>
            <a:r>
              <a:rPr lang="en-US"/>
              <a:t>Contact Us</a:t>
            </a:r>
          </a:p>
        </p:txBody>
      </p:sp>
      <p:sp>
        <p:nvSpPr>
          <p:cNvPr id="6" name="TextBox 5">
            <a:extLst>
              <a:ext uri="{FF2B5EF4-FFF2-40B4-BE49-F238E27FC236}">
                <a16:creationId xmlns:a16="http://schemas.microsoft.com/office/drawing/2014/main" id="{27AD7184-42AE-4EFF-AD5F-7EF7A7FF7A80}"/>
              </a:ext>
            </a:extLst>
          </p:cNvPr>
          <p:cNvSpPr txBox="1"/>
          <p:nvPr userDrawn="1"/>
        </p:nvSpPr>
        <p:spPr>
          <a:xfrm>
            <a:off x="1068878" y="1974914"/>
            <a:ext cx="10115203" cy="4247317"/>
          </a:xfrm>
          <a:prstGeom prst="rect">
            <a:avLst/>
          </a:prstGeom>
          <a:noFill/>
        </p:spPr>
        <p:txBody>
          <a:bodyPr wrap="square" rtlCol="0">
            <a:spAutoFit/>
          </a:bodyPr>
          <a:lstStyle/>
          <a:p>
            <a:pPr algn="ctr"/>
            <a:r>
              <a:rPr lang="en-US" b="1"/>
              <a:t>Presenter 1 Name</a:t>
            </a:r>
          </a:p>
          <a:p>
            <a:pPr algn="ctr"/>
            <a:r>
              <a:rPr lang="en-US" i="1"/>
              <a:t>Title</a:t>
            </a:r>
          </a:p>
          <a:p>
            <a:pPr algn="ctr"/>
            <a:r>
              <a:rPr lang="en-US"/>
              <a:t>Organization</a:t>
            </a:r>
          </a:p>
          <a:p>
            <a:pPr algn="ctr"/>
            <a:r>
              <a:rPr lang="en-US"/>
              <a:t>Email</a:t>
            </a:r>
          </a:p>
          <a:p>
            <a:pPr algn="ctr"/>
            <a:endParaRPr lang="en-US"/>
          </a:p>
          <a:p>
            <a:pPr algn="ctr"/>
            <a:r>
              <a:rPr lang="en-US" b="1"/>
              <a:t>Presenter 2 Name</a:t>
            </a:r>
          </a:p>
          <a:p>
            <a:pPr algn="ctr"/>
            <a:r>
              <a:rPr lang="en-US" i="1"/>
              <a:t>Title</a:t>
            </a:r>
          </a:p>
          <a:p>
            <a:pPr algn="ctr"/>
            <a:r>
              <a:rPr lang="en-US"/>
              <a:t>Organization</a:t>
            </a:r>
          </a:p>
          <a:p>
            <a:pPr algn="ctr"/>
            <a:r>
              <a:rPr lang="en-US"/>
              <a:t>Email</a:t>
            </a:r>
          </a:p>
          <a:p>
            <a:pPr algn="ctr"/>
            <a:endParaRPr lang="en-US"/>
          </a:p>
          <a:p>
            <a:pPr algn="ctr"/>
            <a:r>
              <a:rPr lang="en-US" b="1"/>
              <a:t>Presenter 3 Name</a:t>
            </a:r>
          </a:p>
          <a:p>
            <a:pPr algn="ctr"/>
            <a:r>
              <a:rPr lang="en-US" i="1"/>
              <a:t>Title</a:t>
            </a:r>
          </a:p>
          <a:p>
            <a:pPr algn="ctr"/>
            <a:r>
              <a:rPr lang="en-US"/>
              <a:t>Organization</a:t>
            </a:r>
          </a:p>
          <a:p>
            <a:pPr algn="ctr"/>
            <a:r>
              <a:rPr lang="en-US"/>
              <a:t>Email</a:t>
            </a:r>
          </a:p>
          <a:p>
            <a:endParaRPr lang="en-US"/>
          </a:p>
        </p:txBody>
      </p:sp>
      <p:pic>
        <p:nvPicPr>
          <p:cNvPr id="12" name="Picture 11" descr="Logo, company name&#10;&#10;Description automatically generated">
            <a:extLst>
              <a:ext uri="{FF2B5EF4-FFF2-40B4-BE49-F238E27FC236}">
                <a16:creationId xmlns:a16="http://schemas.microsoft.com/office/drawing/2014/main" id="{E48CC2F7-80C3-B03F-D01D-FE7CB5B926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10" name="Picture 9" descr="Logo&#10;&#10;Description automatically generated">
            <a:extLst>
              <a:ext uri="{FF2B5EF4-FFF2-40B4-BE49-F238E27FC236}">
                <a16:creationId xmlns:a16="http://schemas.microsoft.com/office/drawing/2014/main" id="{4BB55DF6-5EB4-4F1F-9C6C-3DD4CDC2C7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3" name="Date Placeholder 2">
            <a:extLst>
              <a:ext uri="{FF2B5EF4-FFF2-40B4-BE49-F238E27FC236}">
                <a16:creationId xmlns:a16="http://schemas.microsoft.com/office/drawing/2014/main" id="{652C38D8-9503-45FB-8FE1-D0B2C0E5C3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B8DB60B-9A1A-4849-BEFC-FA9CC4F5D0FD}"/>
              </a:ext>
            </a:extLst>
          </p:cNvPr>
          <p:cNvSpPr>
            <a:spLocks noGrp="1"/>
          </p:cNvSpPr>
          <p:nvPr>
            <p:ph type="ftr" sz="quarter" idx="11"/>
          </p:nvPr>
        </p:nvSpPr>
        <p:spPr/>
        <p:txBody>
          <a:bodyPr/>
          <a:lstStyle>
            <a:lvl1pPr>
              <a:defRPr lang="en-US" b="0" i="0" u="none" strike="noStrike" smtClean="0">
                <a:effectLst/>
              </a:defRPr>
            </a:lvl1pPr>
          </a:lstStyle>
          <a:p>
            <a:endParaRPr lang="en-US"/>
          </a:p>
        </p:txBody>
      </p:sp>
      <p:sp>
        <p:nvSpPr>
          <p:cNvPr id="5" name="Slide Number Placeholder 4">
            <a:extLst>
              <a:ext uri="{FF2B5EF4-FFF2-40B4-BE49-F238E27FC236}">
                <a16:creationId xmlns:a16="http://schemas.microsoft.com/office/drawing/2014/main" id="{C0651766-4C66-42B1-8B9E-4B272786721F}"/>
              </a:ext>
            </a:extLst>
          </p:cNvPr>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292207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lang="en-US" b="0" i="0" u="none" strike="noStrike" smtClean="0">
                <a:effectLst/>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F3C779-85E2-4528-8DC6-73138BDB1B8B}" type="slidenum">
              <a:rPr lang="en-US" smtClean="0"/>
              <a:t>‹#›</a:t>
            </a:fld>
            <a:endParaRPr lang="en-US"/>
          </a:p>
        </p:txBody>
      </p:sp>
    </p:spTree>
    <p:extLst>
      <p:ext uri="{BB962C8B-B14F-4D97-AF65-F5344CB8AC3E}">
        <p14:creationId xmlns:p14="http://schemas.microsoft.com/office/powerpoint/2010/main" val="380041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lang="en-US" b="0" i="0" u="none" strike="noStrike" smtClean="0">
                <a:effectLst/>
              </a:defRPr>
            </a:lvl1pPr>
          </a:lstStyle>
          <a:p>
            <a:endParaRPr lang="en-US"/>
          </a:p>
        </p:txBody>
      </p:sp>
      <p:sp>
        <p:nvSpPr>
          <p:cNvPr id="7" name="Slide Number Placeholder 6"/>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207603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453188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453188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Image on the Right">
  <p:cSld name="Image on the Right">
    <p:spTree>
      <p:nvGrpSpPr>
        <p:cNvPr id="1" name="Shape 109"/>
        <p:cNvGrpSpPr/>
        <p:nvPr/>
      </p:nvGrpSpPr>
      <p:grpSpPr>
        <a:xfrm>
          <a:off x="0" y="0"/>
          <a:ext cx="0" cy="0"/>
          <a:chOff x="0" y="0"/>
          <a:chExt cx="0" cy="0"/>
        </a:xfrm>
      </p:grpSpPr>
      <p:cxnSp>
        <p:nvCxnSpPr>
          <p:cNvPr id="110" name="Google Shape;110;p15"/>
          <p:cNvCxnSpPr/>
          <p:nvPr/>
        </p:nvCxnSpPr>
        <p:spPr>
          <a:xfrm>
            <a:off x="387168"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111" name="Google Shape;111;p15"/>
          <p:cNvGrpSpPr/>
          <p:nvPr/>
        </p:nvGrpSpPr>
        <p:grpSpPr>
          <a:xfrm>
            <a:off x="304801" y="6126480"/>
            <a:ext cx="11582400" cy="426600"/>
            <a:chOff x="304801" y="6126480"/>
            <a:chExt cx="11582400" cy="426600"/>
          </a:xfrm>
        </p:grpSpPr>
        <p:sp>
          <p:nvSpPr>
            <p:cNvPr id="112" name="Google Shape;112;p1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13" name="Google Shape;113;p1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114" name="Google Shape;114;p1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15" name="Google Shape;115;p1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16" name="Google Shape;116;p15"/>
          <p:cNvSpPr txBox="1">
            <a:spLocks noGrp="1"/>
          </p:cNvSpPr>
          <p:nvPr>
            <p:ph type="title"/>
          </p:nvPr>
        </p:nvSpPr>
        <p:spPr>
          <a:xfrm>
            <a:off x="304800" y="172857"/>
            <a:ext cx="5486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120" name="Google Shape;120;p15"/>
          <p:cNvSpPr txBox="1">
            <a:spLocks noGrp="1"/>
          </p:cNvSpPr>
          <p:nvPr>
            <p:ph type="body" idx="1"/>
          </p:nvPr>
        </p:nvSpPr>
        <p:spPr>
          <a:xfrm>
            <a:off x="304800" y="1031273"/>
            <a:ext cx="5486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a:spLocks noGrp="1"/>
          </p:cNvSpPr>
          <p:nvPr>
            <p:ph type="pic" idx="2"/>
          </p:nvPr>
        </p:nvSpPr>
        <p:spPr>
          <a:xfrm>
            <a:off x="6099048" y="304805"/>
            <a:ext cx="5788200" cy="54906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1633434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446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59"/>
        <p:cNvGrpSpPr/>
        <p:nvPr/>
      </p:nvGrpSpPr>
      <p:grpSpPr>
        <a:xfrm>
          <a:off x="0" y="0"/>
          <a:ext cx="0" cy="0"/>
          <a:chOff x="0" y="0"/>
          <a:chExt cx="0" cy="0"/>
        </a:xfrm>
      </p:grpSpPr>
      <p:sp>
        <p:nvSpPr>
          <p:cNvPr id="160" name="Google Shape;160;p21"/>
          <p:cNvSpPr>
            <a:spLocks noGrp="1"/>
          </p:cNvSpPr>
          <p:nvPr>
            <p:ph type="pic" idx="2"/>
          </p:nvPr>
        </p:nvSpPr>
        <p:spPr>
          <a:xfrm>
            <a:off x="304800" y="304799"/>
            <a:ext cx="11572800" cy="3538800"/>
          </a:xfrm>
          <a:prstGeom prst="rect">
            <a:avLst/>
          </a:prstGeom>
          <a:gradFill>
            <a:gsLst>
              <a:gs pos="0">
                <a:srgbClr val="D8D8D8"/>
              </a:gs>
              <a:gs pos="72000">
                <a:srgbClr val="B2B2B2"/>
              </a:gs>
              <a:gs pos="100000">
                <a:srgbClr val="B2B2B2"/>
              </a:gs>
            </a:gsLst>
            <a:lin ang="2700000" scaled="0"/>
          </a:gradFill>
          <a:ln>
            <a:noFill/>
          </a:ln>
        </p:spPr>
      </p:sp>
      <p:sp>
        <p:nvSpPr>
          <p:cNvPr id="161" name="Google Shape;161;p21"/>
          <p:cNvSpPr/>
          <p:nvPr/>
        </p:nvSpPr>
        <p:spPr>
          <a:xfrm>
            <a:off x="304800" y="4159116"/>
            <a:ext cx="8899200" cy="23868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sp>
        <p:nvSpPr>
          <p:cNvPr id="162" name="Google Shape;162;p21"/>
          <p:cNvSpPr/>
          <p:nvPr/>
        </p:nvSpPr>
        <p:spPr>
          <a:xfrm>
            <a:off x="9526469" y="4159116"/>
            <a:ext cx="2351700" cy="23868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63" name="Google Shape;163;p21"/>
          <p:cNvPicPr preferRelativeResize="0"/>
          <p:nvPr/>
        </p:nvPicPr>
        <p:blipFill rotWithShape="1">
          <a:blip r:embed="rId2">
            <a:alphaModFix/>
          </a:blip>
          <a:srcRect/>
          <a:stretch/>
        </p:blipFill>
        <p:spPr>
          <a:xfrm>
            <a:off x="10103271" y="5097963"/>
            <a:ext cx="1198238" cy="509051"/>
          </a:xfrm>
          <a:prstGeom prst="rect">
            <a:avLst/>
          </a:prstGeom>
          <a:noFill/>
          <a:ln>
            <a:noFill/>
          </a:ln>
        </p:spPr>
      </p:pic>
      <p:cxnSp>
        <p:nvCxnSpPr>
          <p:cNvPr id="164" name="Google Shape;164;p21"/>
          <p:cNvCxnSpPr/>
          <p:nvPr/>
        </p:nvCxnSpPr>
        <p:spPr>
          <a:xfrm>
            <a:off x="730471" y="5249772"/>
            <a:ext cx="597900" cy="0"/>
          </a:xfrm>
          <a:prstGeom prst="straightConnector1">
            <a:avLst/>
          </a:prstGeom>
          <a:noFill/>
          <a:ln w="76200" cap="flat" cmpd="sng">
            <a:solidFill>
              <a:srgbClr val="EC5153"/>
            </a:solidFill>
            <a:prstDash val="solid"/>
            <a:miter lim="800000"/>
            <a:headEnd type="none" w="sm" len="sm"/>
            <a:tailEnd type="none" w="sm" len="sm"/>
          </a:ln>
        </p:spPr>
      </p:cxnSp>
      <p:sp>
        <p:nvSpPr>
          <p:cNvPr id="165" name="Google Shape;165;p21"/>
          <p:cNvSpPr txBox="1">
            <a:spLocks noGrp="1"/>
          </p:cNvSpPr>
          <p:nvPr>
            <p:ph type="ctrTitle"/>
          </p:nvPr>
        </p:nvSpPr>
        <p:spPr>
          <a:xfrm>
            <a:off x="622817" y="4399360"/>
            <a:ext cx="82662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1"/>
          <p:cNvSpPr txBox="1">
            <a:spLocks noGrp="1"/>
          </p:cNvSpPr>
          <p:nvPr>
            <p:ph type="subTitle" idx="1"/>
          </p:nvPr>
        </p:nvSpPr>
        <p:spPr>
          <a:xfrm>
            <a:off x="622817" y="5332289"/>
            <a:ext cx="8266200" cy="1069800"/>
          </a:xfrm>
          <a:prstGeom prst="rect">
            <a:avLst/>
          </a:prstGeom>
          <a:noFill/>
          <a:ln>
            <a:noFill/>
          </a:ln>
        </p:spPr>
        <p:txBody>
          <a:bodyPr spcFirstLastPara="1" wrap="square" lIns="91425" tIns="45700" rIns="91425" bIns="45700" anchor="t" anchorCtr="0">
            <a:noAutofit/>
          </a:bodyPr>
          <a:lstStyle>
            <a:lvl1pPr lvl="0" algn="l">
              <a:lnSpc>
                <a:spcPct val="123000"/>
              </a:lnSpc>
              <a:spcBef>
                <a:spcPts val="600"/>
              </a:spcBef>
              <a:spcAft>
                <a:spcPts val="0"/>
              </a:spcAft>
              <a:buSzPts val="2400"/>
              <a:buNone/>
              <a:defRPr sz="2400">
                <a:solidFill>
                  <a:schemeClr val="lt1"/>
                </a:solidFill>
              </a:defRPr>
            </a:lvl1pPr>
            <a:lvl2pPr lvl="1" algn="ctr">
              <a:lnSpc>
                <a:spcPct val="123000"/>
              </a:lnSpc>
              <a:spcBef>
                <a:spcPts val="600"/>
              </a:spcBef>
              <a:spcAft>
                <a:spcPts val="0"/>
              </a:spcAft>
              <a:buSzPts val="2000"/>
              <a:buNone/>
              <a:defRPr sz="2000"/>
            </a:lvl2pPr>
            <a:lvl3pPr lvl="2" algn="ctr">
              <a:lnSpc>
                <a:spcPct val="123000"/>
              </a:lnSpc>
              <a:spcBef>
                <a:spcPts val="600"/>
              </a:spcBef>
              <a:spcAft>
                <a:spcPts val="0"/>
              </a:spcAft>
              <a:buSzPts val="1800"/>
              <a:buNone/>
              <a:defRPr sz="1800"/>
            </a:lvl3pPr>
            <a:lvl4pPr lvl="3" algn="ctr">
              <a:lnSpc>
                <a:spcPct val="123000"/>
              </a:lnSpc>
              <a:spcBef>
                <a:spcPts val="600"/>
              </a:spcBef>
              <a:spcAft>
                <a:spcPts val="0"/>
              </a:spcAft>
              <a:buSzPts val="1600"/>
              <a:buNone/>
              <a:defRPr sz="1600"/>
            </a:lvl4pPr>
            <a:lvl5pPr lvl="4" algn="ctr">
              <a:lnSpc>
                <a:spcPct val="123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7" name="Google Shape;167;p2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531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E909C16F-E8E1-4CD5-AF8B-C15C32EEF52C}"/>
              </a:ext>
            </a:extLst>
          </p:cNvPr>
          <p:cNvSpPr>
            <a:spLocks noGrp="1"/>
          </p:cNvSpPr>
          <p:nvPr>
            <p:ph type="title" hasCustomPrompt="1"/>
          </p:nvPr>
        </p:nvSpPr>
        <p:spPr>
          <a:xfrm>
            <a:off x="1097280" y="286603"/>
            <a:ext cx="10058400" cy="1450757"/>
          </a:xfrm>
        </p:spPr>
        <p:txBody>
          <a:bodyPr/>
          <a:lstStyle>
            <a:lvl1pPr>
              <a:defRPr/>
            </a:lvl1pPr>
          </a:lstStyle>
          <a:p>
            <a:r>
              <a:rPr lang="en-US"/>
              <a:t>Meet the Presenters</a:t>
            </a:r>
          </a:p>
        </p:txBody>
      </p:sp>
      <p:sp>
        <p:nvSpPr>
          <p:cNvPr id="5" name="Picture Placeholder 1"/>
          <p:cNvSpPr>
            <a:spLocks noGrp="1"/>
          </p:cNvSpPr>
          <p:nvPr>
            <p:ph type="pic" sz="quarter" idx="15" hasCustomPrompt="1"/>
          </p:nvPr>
        </p:nvSpPr>
        <p:spPr>
          <a:xfrm>
            <a:off x="717520" y="2087447"/>
            <a:ext cx="1143000" cy="1257300"/>
          </a:xfrm>
          <a:prstGeom prst="ellipse">
            <a:avLst/>
          </a:prstGeom>
        </p:spPr>
        <p:txBody>
          <a:bodyPr rtlCol="0" anchor="t" anchorCtr="0">
            <a:normAutofit/>
          </a:bodyPr>
          <a:lstStyle>
            <a:lvl1pPr marL="0" indent="0" algn="ctr">
              <a:lnSpc>
                <a:spcPct val="100000"/>
              </a:lnSpc>
              <a:spcBef>
                <a:spcPts val="0"/>
              </a:spcBef>
              <a:buNone/>
              <a:defRPr sz="600" baseline="0">
                <a:solidFill>
                  <a:schemeClr val="tx2"/>
                </a:solidFill>
              </a:defRPr>
            </a:lvl1pPr>
          </a:lstStyle>
          <a:p>
            <a:pPr lvl="0"/>
            <a:r>
              <a:rPr lang="en-US" noProof="0"/>
              <a:t>Crop images to approximately 1.25” square before inserting.</a:t>
            </a:r>
          </a:p>
        </p:txBody>
      </p:sp>
      <p:sp>
        <p:nvSpPr>
          <p:cNvPr id="6" name="Name 1"/>
          <p:cNvSpPr>
            <a:spLocks noGrp="1"/>
          </p:cNvSpPr>
          <p:nvPr>
            <p:ph type="body" sz="quarter" idx="19" hasCustomPrompt="1"/>
          </p:nvPr>
        </p:nvSpPr>
        <p:spPr>
          <a:xfrm>
            <a:off x="381000" y="3416422"/>
            <a:ext cx="1816040" cy="406876"/>
          </a:xfrm>
        </p:spPr>
        <p:txBody>
          <a:bodyPr>
            <a:normAutofit/>
          </a:bodyPr>
          <a:lstStyle>
            <a:lvl1pPr marL="0" indent="0" algn="ctr">
              <a:lnSpc>
                <a:spcPct val="100000"/>
              </a:lnSpc>
              <a:spcBef>
                <a:spcPts val="0"/>
              </a:spcBef>
              <a:buNone/>
              <a:defRPr sz="16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81000" y="3956105"/>
            <a:ext cx="1816040" cy="307777"/>
          </a:xfrm>
        </p:spPr>
        <p:txBody>
          <a:bodyPr wrap="square">
            <a:spAutoFit/>
          </a:bodyPr>
          <a:lstStyle>
            <a:lvl1pPr marL="0" indent="0" algn="ctr">
              <a:lnSpc>
                <a:spcPct val="100000"/>
              </a:lnSpc>
              <a:spcBef>
                <a:spcPts val="0"/>
              </a:spcBef>
              <a:buNone/>
              <a:defRPr sz="1400" i="1">
                <a:solidFill>
                  <a:schemeClr val="tx1"/>
                </a:solidFill>
              </a:defRPr>
            </a:lvl1pPr>
          </a:lstStyle>
          <a:p>
            <a:pPr lvl="0"/>
            <a:r>
              <a:rPr lang="en-US"/>
              <a:t>Job Title</a:t>
            </a:r>
          </a:p>
        </p:txBody>
      </p:sp>
      <p:sp>
        <p:nvSpPr>
          <p:cNvPr id="23" name="Phone and Email">
            <a:extLst>
              <a:ext uri="{FF2B5EF4-FFF2-40B4-BE49-F238E27FC236}">
                <a16:creationId xmlns:a16="http://schemas.microsoft.com/office/drawing/2014/main" id="{467C65D5-AF2A-4797-A09D-ECB6C01F05CD}"/>
              </a:ext>
            </a:extLst>
          </p:cNvPr>
          <p:cNvSpPr>
            <a:spLocks noGrp="1"/>
          </p:cNvSpPr>
          <p:nvPr>
            <p:ph type="body" sz="quarter" idx="33" hasCustomPrompt="1"/>
          </p:nvPr>
        </p:nvSpPr>
        <p:spPr>
          <a:xfrm>
            <a:off x="381000" y="4380501"/>
            <a:ext cx="1816040" cy="523220"/>
          </a:xfrm>
        </p:spPr>
        <p:txBody>
          <a:bodyPr wrap="square">
            <a:spAutoFit/>
          </a:bodyPr>
          <a:lstStyle>
            <a:lvl1pPr marL="0" indent="0" algn="ctr">
              <a:lnSpc>
                <a:spcPct val="100000"/>
              </a:lnSpc>
              <a:spcBef>
                <a:spcPts val="0"/>
              </a:spcBef>
              <a:buNone/>
              <a:defRPr sz="1400" i="0">
                <a:solidFill>
                  <a:schemeClr val="tx1"/>
                </a:solidFill>
              </a:defRPr>
            </a:lvl1pPr>
          </a:lstStyle>
          <a:p>
            <a:pPr lvl="0"/>
            <a:r>
              <a:rPr lang="en-US"/>
              <a:t>Organization</a:t>
            </a:r>
            <a:br>
              <a:rPr lang="en-US"/>
            </a:br>
            <a:r>
              <a:rPr lang="en-US"/>
              <a:t>Email</a:t>
            </a:r>
          </a:p>
        </p:txBody>
      </p:sp>
      <p:sp>
        <p:nvSpPr>
          <p:cNvPr id="8" name="Picture Placeholder 1"/>
          <p:cNvSpPr>
            <a:spLocks noGrp="1"/>
          </p:cNvSpPr>
          <p:nvPr>
            <p:ph type="pic" sz="quarter" idx="24" hasCustomPrompt="1"/>
          </p:nvPr>
        </p:nvSpPr>
        <p:spPr>
          <a:xfrm>
            <a:off x="2640312" y="2087447"/>
            <a:ext cx="1143000" cy="1257300"/>
          </a:xfrm>
          <a:prstGeom prst="ellipse">
            <a:avLst/>
          </a:prstGeom>
        </p:spPr>
        <p:txBody>
          <a:bodyPr rtlCol="0" anchor="t" anchorCtr="0">
            <a:normAutofit/>
          </a:bodyPr>
          <a:lstStyle>
            <a:lvl1pPr marL="0" indent="0" algn="ctr">
              <a:lnSpc>
                <a:spcPct val="100000"/>
              </a:lnSpc>
              <a:spcBef>
                <a:spcPts val="0"/>
              </a:spcBef>
              <a:buNone/>
              <a:defRPr sz="600" baseline="0">
                <a:solidFill>
                  <a:schemeClr val="tx2"/>
                </a:solidFill>
              </a:defRPr>
            </a:lvl1pPr>
          </a:lstStyle>
          <a:p>
            <a:pPr lvl="0"/>
            <a:r>
              <a:rPr lang="en-US" noProof="0"/>
              <a:t>Crop images to approximately 1.25” square before inserting.</a:t>
            </a:r>
          </a:p>
        </p:txBody>
      </p:sp>
      <p:sp>
        <p:nvSpPr>
          <p:cNvPr id="9" name="Name 1"/>
          <p:cNvSpPr>
            <a:spLocks noGrp="1"/>
          </p:cNvSpPr>
          <p:nvPr>
            <p:ph type="body" sz="quarter" idx="25" hasCustomPrompt="1"/>
          </p:nvPr>
        </p:nvSpPr>
        <p:spPr>
          <a:xfrm>
            <a:off x="2303792" y="3416422"/>
            <a:ext cx="1816040" cy="406876"/>
          </a:xfrm>
        </p:spPr>
        <p:txBody>
          <a:bodyPr>
            <a:noAutofit/>
          </a:bodyPr>
          <a:lstStyle>
            <a:lvl1pPr marL="0" indent="0" algn="ctr">
              <a:lnSpc>
                <a:spcPct val="100000"/>
              </a:lnSpc>
              <a:spcBef>
                <a:spcPts val="0"/>
              </a:spcBef>
              <a:buNone/>
              <a:defRPr sz="16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303792" y="3956105"/>
            <a:ext cx="1816040" cy="307777"/>
          </a:xfrm>
        </p:spPr>
        <p:txBody>
          <a:bodyPr wrap="square">
            <a:spAutoFit/>
          </a:bodyPr>
          <a:lstStyle>
            <a:lvl1pPr marL="0" indent="0" algn="ctr">
              <a:lnSpc>
                <a:spcPct val="100000"/>
              </a:lnSpc>
              <a:spcBef>
                <a:spcPts val="0"/>
              </a:spcBef>
              <a:buNone/>
              <a:defRPr sz="1400" i="1">
                <a:solidFill>
                  <a:schemeClr val="tx1"/>
                </a:solidFill>
              </a:defRPr>
            </a:lvl1pPr>
          </a:lstStyle>
          <a:p>
            <a:pPr lvl="0"/>
            <a:r>
              <a:rPr lang="en-US"/>
              <a:t>Job Title</a:t>
            </a:r>
          </a:p>
        </p:txBody>
      </p:sp>
      <p:sp>
        <p:nvSpPr>
          <p:cNvPr id="24" name="Phone and Email">
            <a:extLst>
              <a:ext uri="{FF2B5EF4-FFF2-40B4-BE49-F238E27FC236}">
                <a16:creationId xmlns:a16="http://schemas.microsoft.com/office/drawing/2014/main" id="{B63EF33D-F44B-4051-BACB-931251EA1A9F}"/>
              </a:ext>
            </a:extLst>
          </p:cNvPr>
          <p:cNvSpPr>
            <a:spLocks noGrp="1"/>
          </p:cNvSpPr>
          <p:nvPr>
            <p:ph type="body" sz="quarter" idx="34" hasCustomPrompt="1"/>
          </p:nvPr>
        </p:nvSpPr>
        <p:spPr>
          <a:xfrm>
            <a:off x="2303792" y="4380501"/>
            <a:ext cx="1816040" cy="523220"/>
          </a:xfrm>
        </p:spPr>
        <p:txBody>
          <a:bodyPr wrap="square">
            <a:spAutoFit/>
          </a:bodyPr>
          <a:lstStyle>
            <a:lvl1pPr marL="0" indent="0" algn="ctr">
              <a:lnSpc>
                <a:spcPct val="100000"/>
              </a:lnSpc>
              <a:spcBef>
                <a:spcPts val="0"/>
              </a:spcBef>
              <a:buNone/>
              <a:defRPr sz="1400" i="0">
                <a:solidFill>
                  <a:schemeClr val="tx1"/>
                </a:solidFill>
              </a:defRPr>
            </a:lvl1pPr>
          </a:lstStyle>
          <a:p>
            <a:pPr lvl="0"/>
            <a:r>
              <a:rPr lang="en-US"/>
              <a:t>Organization</a:t>
            </a:r>
            <a:br>
              <a:rPr lang="en-US"/>
            </a:br>
            <a:r>
              <a:rPr lang="en-US"/>
              <a:t>Email</a:t>
            </a:r>
          </a:p>
        </p:txBody>
      </p:sp>
      <p:sp>
        <p:nvSpPr>
          <p:cNvPr id="11" name="Picture Placeholder 1"/>
          <p:cNvSpPr>
            <a:spLocks noGrp="1"/>
          </p:cNvSpPr>
          <p:nvPr>
            <p:ph type="pic" sz="quarter" idx="27" hasCustomPrompt="1"/>
          </p:nvPr>
        </p:nvSpPr>
        <p:spPr>
          <a:xfrm>
            <a:off x="4563104" y="2087447"/>
            <a:ext cx="1143000" cy="1257300"/>
          </a:xfrm>
          <a:prstGeom prst="ellipse">
            <a:avLst/>
          </a:prstGeom>
        </p:spPr>
        <p:txBody>
          <a:bodyPr rtlCol="0" anchor="t" anchorCtr="0">
            <a:normAutofit/>
          </a:bodyPr>
          <a:lstStyle>
            <a:lvl1pPr marL="0" indent="0" algn="ctr">
              <a:lnSpc>
                <a:spcPct val="100000"/>
              </a:lnSpc>
              <a:spcBef>
                <a:spcPts val="0"/>
              </a:spcBef>
              <a:buNone/>
              <a:defRPr sz="600" baseline="0">
                <a:solidFill>
                  <a:schemeClr val="tx2"/>
                </a:solidFill>
              </a:defRPr>
            </a:lvl1pPr>
          </a:lstStyle>
          <a:p>
            <a:pPr lvl="0"/>
            <a:r>
              <a:rPr lang="en-US" noProof="0"/>
              <a:t>Crop images to approximately 1.25” square before inserting.</a:t>
            </a:r>
          </a:p>
        </p:txBody>
      </p:sp>
      <p:sp>
        <p:nvSpPr>
          <p:cNvPr id="12" name="Name 1"/>
          <p:cNvSpPr>
            <a:spLocks noGrp="1"/>
          </p:cNvSpPr>
          <p:nvPr>
            <p:ph type="body" sz="quarter" idx="28" hasCustomPrompt="1"/>
          </p:nvPr>
        </p:nvSpPr>
        <p:spPr>
          <a:xfrm>
            <a:off x="4226584" y="3416422"/>
            <a:ext cx="1816040" cy="406876"/>
          </a:xfrm>
        </p:spPr>
        <p:txBody>
          <a:bodyPr>
            <a:normAutofit/>
          </a:bodyPr>
          <a:lstStyle>
            <a:lvl1pPr marL="0" indent="0" algn="ctr">
              <a:lnSpc>
                <a:spcPct val="100000"/>
              </a:lnSpc>
              <a:spcBef>
                <a:spcPts val="0"/>
              </a:spcBef>
              <a:buNone/>
              <a:defRPr sz="16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4226584" y="3956105"/>
            <a:ext cx="1816040" cy="307777"/>
          </a:xfrm>
        </p:spPr>
        <p:txBody>
          <a:bodyPr wrap="square">
            <a:spAutoFit/>
          </a:bodyPr>
          <a:lstStyle>
            <a:lvl1pPr marL="0" indent="0" algn="ctr">
              <a:lnSpc>
                <a:spcPct val="100000"/>
              </a:lnSpc>
              <a:spcBef>
                <a:spcPts val="0"/>
              </a:spcBef>
              <a:buNone/>
              <a:defRPr sz="1400" i="1">
                <a:solidFill>
                  <a:schemeClr val="tx1"/>
                </a:solidFill>
              </a:defRPr>
            </a:lvl1pPr>
          </a:lstStyle>
          <a:p>
            <a:pPr lvl="0"/>
            <a:r>
              <a:rPr lang="en-US"/>
              <a:t>Job Title</a:t>
            </a:r>
          </a:p>
        </p:txBody>
      </p:sp>
      <p:sp>
        <p:nvSpPr>
          <p:cNvPr id="25" name="Phone and Email">
            <a:extLst>
              <a:ext uri="{FF2B5EF4-FFF2-40B4-BE49-F238E27FC236}">
                <a16:creationId xmlns:a16="http://schemas.microsoft.com/office/drawing/2014/main" id="{C47DCA88-8CA8-4152-8D23-0CA9F312CF44}"/>
              </a:ext>
            </a:extLst>
          </p:cNvPr>
          <p:cNvSpPr>
            <a:spLocks noGrp="1"/>
          </p:cNvSpPr>
          <p:nvPr>
            <p:ph type="body" sz="quarter" idx="35" hasCustomPrompt="1"/>
          </p:nvPr>
        </p:nvSpPr>
        <p:spPr>
          <a:xfrm>
            <a:off x="4226584" y="4380501"/>
            <a:ext cx="1816040" cy="523220"/>
          </a:xfrm>
        </p:spPr>
        <p:txBody>
          <a:bodyPr wrap="square">
            <a:spAutoFit/>
          </a:bodyPr>
          <a:lstStyle>
            <a:lvl1pPr marL="0" indent="0" algn="ctr">
              <a:lnSpc>
                <a:spcPct val="100000"/>
              </a:lnSpc>
              <a:spcBef>
                <a:spcPts val="0"/>
              </a:spcBef>
              <a:buNone/>
              <a:defRPr sz="1400" i="0">
                <a:solidFill>
                  <a:schemeClr val="tx1"/>
                </a:solidFill>
              </a:defRPr>
            </a:lvl1pPr>
          </a:lstStyle>
          <a:p>
            <a:pPr lvl="0"/>
            <a:r>
              <a:rPr lang="en-US"/>
              <a:t>Organization</a:t>
            </a:r>
            <a:br>
              <a:rPr lang="en-US"/>
            </a:br>
            <a:r>
              <a:rPr lang="en-US"/>
              <a:t>Email</a:t>
            </a:r>
          </a:p>
        </p:txBody>
      </p:sp>
      <p:sp>
        <p:nvSpPr>
          <p:cNvPr id="14" name="Picture Placeholder 1"/>
          <p:cNvSpPr>
            <a:spLocks noGrp="1"/>
          </p:cNvSpPr>
          <p:nvPr>
            <p:ph type="pic" sz="quarter" idx="30" hasCustomPrompt="1"/>
          </p:nvPr>
        </p:nvSpPr>
        <p:spPr>
          <a:xfrm>
            <a:off x="6485896" y="2087447"/>
            <a:ext cx="1143000" cy="1257300"/>
          </a:xfrm>
          <a:prstGeom prst="ellipse">
            <a:avLst/>
          </a:prstGeom>
        </p:spPr>
        <p:txBody>
          <a:bodyPr rtlCol="0" anchor="t" anchorCtr="0">
            <a:normAutofit/>
          </a:bodyPr>
          <a:lstStyle>
            <a:lvl1pPr marL="0" indent="0" algn="ctr">
              <a:lnSpc>
                <a:spcPct val="100000"/>
              </a:lnSpc>
              <a:spcBef>
                <a:spcPts val="0"/>
              </a:spcBef>
              <a:buNone/>
              <a:defRPr sz="600" baseline="0">
                <a:solidFill>
                  <a:schemeClr val="tx2"/>
                </a:solidFill>
              </a:defRPr>
            </a:lvl1pPr>
          </a:lstStyle>
          <a:p>
            <a:pPr lvl="0"/>
            <a:r>
              <a:rPr lang="en-US" noProof="0"/>
              <a:t>Crop images to approximately 1.25” square before inserting.</a:t>
            </a:r>
          </a:p>
        </p:txBody>
      </p:sp>
      <p:sp>
        <p:nvSpPr>
          <p:cNvPr id="15" name="Name 1"/>
          <p:cNvSpPr>
            <a:spLocks noGrp="1"/>
          </p:cNvSpPr>
          <p:nvPr>
            <p:ph type="body" sz="quarter" idx="31" hasCustomPrompt="1"/>
          </p:nvPr>
        </p:nvSpPr>
        <p:spPr>
          <a:xfrm>
            <a:off x="6149376" y="3416422"/>
            <a:ext cx="1816040" cy="406876"/>
          </a:xfrm>
        </p:spPr>
        <p:txBody>
          <a:bodyPr>
            <a:noAutofit/>
          </a:bodyPr>
          <a:lstStyle>
            <a:lvl1pPr marL="0" indent="0" algn="ctr">
              <a:lnSpc>
                <a:spcPct val="100000"/>
              </a:lnSpc>
              <a:spcBef>
                <a:spcPts val="0"/>
              </a:spcBef>
              <a:buNone/>
              <a:defRPr sz="16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6149376" y="3956105"/>
            <a:ext cx="1816040" cy="307777"/>
          </a:xfrm>
        </p:spPr>
        <p:txBody>
          <a:bodyPr wrap="square">
            <a:spAutoFit/>
          </a:bodyPr>
          <a:lstStyle>
            <a:lvl1pPr marL="0" indent="0" algn="ctr">
              <a:lnSpc>
                <a:spcPct val="100000"/>
              </a:lnSpc>
              <a:spcBef>
                <a:spcPts val="0"/>
              </a:spcBef>
              <a:buNone/>
              <a:defRPr sz="1400" i="1">
                <a:solidFill>
                  <a:schemeClr val="tx1"/>
                </a:solidFill>
              </a:defRPr>
            </a:lvl1pPr>
          </a:lstStyle>
          <a:p>
            <a:pPr lvl="0"/>
            <a:r>
              <a:rPr lang="en-US"/>
              <a:t>Job Title</a:t>
            </a:r>
          </a:p>
        </p:txBody>
      </p:sp>
      <p:sp>
        <p:nvSpPr>
          <p:cNvPr id="26" name="Phone and Email">
            <a:extLst>
              <a:ext uri="{FF2B5EF4-FFF2-40B4-BE49-F238E27FC236}">
                <a16:creationId xmlns:a16="http://schemas.microsoft.com/office/drawing/2014/main" id="{88082293-B513-4C5C-8CEF-770A6B9490E2}"/>
              </a:ext>
            </a:extLst>
          </p:cNvPr>
          <p:cNvSpPr>
            <a:spLocks noGrp="1"/>
          </p:cNvSpPr>
          <p:nvPr>
            <p:ph type="body" sz="quarter" idx="36" hasCustomPrompt="1"/>
          </p:nvPr>
        </p:nvSpPr>
        <p:spPr>
          <a:xfrm>
            <a:off x="6149376" y="4380501"/>
            <a:ext cx="1816040" cy="523220"/>
          </a:xfrm>
        </p:spPr>
        <p:txBody>
          <a:bodyPr wrap="square">
            <a:spAutoFit/>
          </a:bodyPr>
          <a:lstStyle>
            <a:lvl1pPr marL="0" indent="0" algn="ctr">
              <a:lnSpc>
                <a:spcPct val="100000"/>
              </a:lnSpc>
              <a:spcBef>
                <a:spcPts val="0"/>
              </a:spcBef>
              <a:buNone/>
              <a:defRPr sz="1400" i="0">
                <a:solidFill>
                  <a:schemeClr val="tx1"/>
                </a:solidFill>
              </a:defRPr>
            </a:lvl1pPr>
          </a:lstStyle>
          <a:p>
            <a:pPr lvl="0"/>
            <a:r>
              <a:rPr lang="en-US"/>
              <a:t>Organization</a:t>
            </a:r>
            <a:br>
              <a:rPr lang="en-US"/>
            </a:br>
            <a:r>
              <a:rPr lang="en-US"/>
              <a:t>Email</a:t>
            </a:r>
          </a:p>
        </p:txBody>
      </p:sp>
      <p:sp>
        <p:nvSpPr>
          <p:cNvPr id="21" name="Picture Placeholder 1">
            <a:extLst>
              <a:ext uri="{FF2B5EF4-FFF2-40B4-BE49-F238E27FC236}">
                <a16:creationId xmlns:a16="http://schemas.microsoft.com/office/drawing/2014/main" id="{2001BFC7-1386-44AB-BB72-2A85A1FF5B40}"/>
              </a:ext>
            </a:extLst>
          </p:cNvPr>
          <p:cNvSpPr>
            <a:spLocks noGrp="1"/>
          </p:cNvSpPr>
          <p:nvPr>
            <p:ph type="pic" sz="quarter" idx="37" hasCustomPrompt="1"/>
          </p:nvPr>
        </p:nvSpPr>
        <p:spPr>
          <a:xfrm>
            <a:off x="8408688" y="2087447"/>
            <a:ext cx="1143000" cy="1257300"/>
          </a:xfrm>
          <a:prstGeom prst="ellipse">
            <a:avLst/>
          </a:prstGeom>
        </p:spPr>
        <p:txBody>
          <a:bodyPr rtlCol="0" anchor="t" anchorCtr="0">
            <a:normAutofit/>
          </a:bodyPr>
          <a:lstStyle>
            <a:lvl1pPr marL="0" indent="0" algn="ctr">
              <a:lnSpc>
                <a:spcPct val="100000"/>
              </a:lnSpc>
              <a:spcBef>
                <a:spcPts val="0"/>
              </a:spcBef>
              <a:buNone/>
              <a:defRPr sz="600" baseline="0">
                <a:solidFill>
                  <a:schemeClr val="tx2"/>
                </a:solidFill>
              </a:defRPr>
            </a:lvl1pPr>
          </a:lstStyle>
          <a:p>
            <a:pPr lvl="0"/>
            <a:r>
              <a:rPr lang="en-US" noProof="0"/>
              <a:t>Crop images to approximately 1.25” square before inserting.</a:t>
            </a:r>
          </a:p>
        </p:txBody>
      </p:sp>
      <p:sp>
        <p:nvSpPr>
          <p:cNvPr id="27" name="Name 1">
            <a:extLst>
              <a:ext uri="{FF2B5EF4-FFF2-40B4-BE49-F238E27FC236}">
                <a16:creationId xmlns:a16="http://schemas.microsoft.com/office/drawing/2014/main" id="{73937BEB-C15A-4B76-9C1C-A9B45701D34A}"/>
              </a:ext>
            </a:extLst>
          </p:cNvPr>
          <p:cNvSpPr>
            <a:spLocks noGrp="1"/>
          </p:cNvSpPr>
          <p:nvPr>
            <p:ph type="body" sz="quarter" idx="38" hasCustomPrompt="1"/>
          </p:nvPr>
        </p:nvSpPr>
        <p:spPr>
          <a:xfrm>
            <a:off x="8072168" y="3416422"/>
            <a:ext cx="1816040" cy="406876"/>
          </a:xfrm>
        </p:spPr>
        <p:txBody>
          <a:bodyPr>
            <a:noAutofit/>
          </a:bodyPr>
          <a:lstStyle>
            <a:lvl1pPr marL="0" indent="0" algn="ctr">
              <a:lnSpc>
                <a:spcPct val="100000"/>
              </a:lnSpc>
              <a:spcBef>
                <a:spcPts val="0"/>
              </a:spcBef>
              <a:buNone/>
              <a:defRPr sz="1600" b="1">
                <a:solidFill>
                  <a:schemeClr val="tx1"/>
                </a:solidFill>
              </a:defRPr>
            </a:lvl1pPr>
          </a:lstStyle>
          <a:p>
            <a:pPr lvl="0"/>
            <a:r>
              <a:rPr lang="en-US"/>
              <a:t>Fifth Presenter</a:t>
            </a:r>
          </a:p>
        </p:txBody>
      </p:sp>
      <p:sp>
        <p:nvSpPr>
          <p:cNvPr id="28" name="Bio 1">
            <a:extLst>
              <a:ext uri="{FF2B5EF4-FFF2-40B4-BE49-F238E27FC236}">
                <a16:creationId xmlns:a16="http://schemas.microsoft.com/office/drawing/2014/main" id="{2C128256-7710-4496-8B4B-15E89213F1CF}"/>
              </a:ext>
            </a:extLst>
          </p:cNvPr>
          <p:cNvSpPr>
            <a:spLocks noGrp="1"/>
          </p:cNvSpPr>
          <p:nvPr>
            <p:ph type="body" sz="quarter" idx="39" hasCustomPrompt="1"/>
          </p:nvPr>
        </p:nvSpPr>
        <p:spPr>
          <a:xfrm>
            <a:off x="8072168" y="3956105"/>
            <a:ext cx="1816040" cy="307777"/>
          </a:xfrm>
        </p:spPr>
        <p:txBody>
          <a:bodyPr wrap="square">
            <a:spAutoFit/>
          </a:bodyPr>
          <a:lstStyle>
            <a:lvl1pPr marL="0" indent="0" algn="ctr">
              <a:lnSpc>
                <a:spcPct val="100000"/>
              </a:lnSpc>
              <a:spcBef>
                <a:spcPts val="0"/>
              </a:spcBef>
              <a:buNone/>
              <a:defRPr sz="1400" i="1">
                <a:solidFill>
                  <a:schemeClr val="tx1"/>
                </a:solidFill>
              </a:defRPr>
            </a:lvl1pPr>
          </a:lstStyle>
          <a:p>
            <a:pPr lvl="0"/>
            <a:r>
              <a:rPr lang="en-US"/>
              <a:t>Job Title</a:t>
            </a:r>
          </a:p>
        </p:txBody>
      </p:sp>
      <p:sp>
        <p:nvSpPr>
          <p:cNvPr id="29" name="Phone and Email">
            <a:extLst>
              <a:ext uri="{FF2B5EF4-FFF2-40B4-BE49-F238E27FC236}">
                <a16:creationId xmlns:a16="http://schemas.microsoft.com/office/drawing/2014/main" id="{98B18EF5-CF4B-479E-B0A0-40EBEC707585}"/>
              </a:ext>
            </a:extLst>
          </p:cNvPr>
          <p:cNvSpPr>
            <a:spLocks noGrp="1"/>
          </p:cNvSpPr>
          <p:nvPr>
            <p:ph type="body" sz="quarter" idx="40" hasCustomPrompt="1"/>
          </p:nvPr>
        </p:nvSpPr>
        <p:spPr>
          <a:xfrm>
            <a:off x="8072168" y="4380501"/>
            <a:ext cx="1816040" cy="523220"/>
          </a:xfrm>
        </p:spPr>
        <p:txBody>
          <a:bodyPr wrap="square">
            <a:spAutoFit/>
          </a:bodyPr>
          <a:lstStyle>
            <a:lvl1pPr marL="0" indent="0" algn="ctr">
              <a:lnSpc>
                <a:spcPct val="100000"/>
              </a:lnSpc>
              <a:spcBef>
                <a:spcPts val="0"/>
              </a:spcBef>
              <a:buNone/>
              <a:defRPr sz="1400" i="0">
                <a:solidFill>
                  <a:schemeClr val="tx1"/>
                </a:solidFill>
              </a:defRPr>
            </a:lvl1pPr>
          </a:lstStyle>
          <a:p>
            <a:pPr lvl="0"/>
            <a:r>
              <a:rPr lang="en-US"/>
              <a:t>Organization</a:t>
            </a:r>
            <a:br>
              <a:rPr lang="en-US"/>
            </a:br>
            <a:r>
              <a:rPr lang="en-US"/>
              <a:t>Email</a:t>
            </a:r>
          </a:p>
        </p:txBody>
      </p:sp>
      <p:sp>
        <p:nvSpPr>
          <p:cNvPr id="30" name="Picture Placeholder 1">
            <a:extLst>
              <a:ext uri="{FF2B5EF4-FFF2-40B4-BE49-F238E27FC236}">
                <a16:creationId xmlns:a16="http://schemas.microsoft.com/office/drawing/2014/main" id="{77E0AF14-67CB-4C86-A2D8-027378339CE3}"/>
              </a:ext>
            </a:extLst>
          </p:cNvPr>
          <p:cNvSpPr>
            <a:spLocks noGrp="1"/>
          </p:cNvSpPr>
          <p:nvPr>
            <p:ph type="pic" sz="quarter" idx="41" hasCustomPrompt="1"/>
          </p:nvPr>
        </p:nvSpPr>
        <p:spPr>
          <a:xfrm>
            <a:off x="10331480" y="2087447"/>
            <a:ext cx="1143000" cy="1257300"/>
          </a:xfrm>
          <a:prstGeom prst="ellipse">
            <a:avLst/>
          </a:prstGeom>
        </p:spPr>
        <p:txBody>
          <a:bodyPr rtlCol="0" anchor="t" anchorCtr="0">
            <a:normAutofit/>
          </a:bodyPr>
          <a:lstStyle>
            <a:lvl1pPr marL="0" indent="0" algn="ctr">
              <a:lnSpc>
                <a:spcPct val="100000"/>
              </a:lnSpc>
              <a:spcBef>
                <a:spcPts val="0"/>
              </a:spcBef>
              <a:buNone/>
              <a:defRPr sz="600" baseline="0">
                <a:solidFill>
                  <a:schemeClr val="tx2"/>
                </a:solidFill>
              </a:defRPr>
            </a:lvl1pPr>
          </a:lstStyle>
          <a:p>
            <a:pPr lvl="0"/>
            <a:r>
              <a:rPr lang="en-US" noProof="0"/>
              <a:t>Crop images to approximately 1.25” square before inserting.</a:t>
            </a:r>
          </a:p>
        </p:txBody>
      </p:sp>
      <p:sp>
        <p:nvSpPr>
          <p:cNvPr id="31" name="Name 1">
            <a:extLst>
              <a:ext uri="{FF2B5EF4-FFF2-40B4-BE49-F238E27FC236}">
                <a16:creationId xmlns:a16="http://schemas.microsoft.com/office/drawing/2014/main" id="{C7410457-B5A0-4184-AA8C-EAFB1714AE42}"/>
              </a:ext>
            </a:extLst>
          </p:cNvPr>
          <p:cNvSpPr>
            <a:spLocks noGrp="1"/>
          </p:cNvSpPr>
          <p:nvPr>
            <p:ph type="body" sz="quarter" idx="42" hasCustomPrompt="1"/>
          </p:nvPr>
        </p:nvSpPr>
        <p:spPr>
          <a:xfrm>
            <a:off x="9994960" y="3416422"/>
            <a:ext cx="1816040" cy="406876"/>
          </a:xfrm>
        </p:spPr>
        <p:txBody>
          <a:bodyPr>
            <a:noAutofit/>
          </a:bodyPr>
          <a:lstStyle>
            <a:lvl1pPr marL="0" indent="0" algn="ctr">
              <a:lnSpc>
                <a:spcPct val="100000"/>
              </a:lnSpc>
              <a:spcBef>
                <a:spcPts val="0"/>
              </a:spcBef>
              <a:buNone/>
              <a:defRPr sz="1600" b="1">
                <a:solidFill>
                  <a:schemeClr val="tx1"/>
                </a:solidFill>
              </a:defRPr>
            </a:lvl1pPr>
          </a:lstStyle>
          <a:p>
            <a:pPr lvl="0"/>
            <a:r>
              <a:rPr lang="en-US"/>
              <a:t>Sixth Presenter</a:t>
            </a:r>
          </a:p>
        </p:txBody>
      </p:sp>
      <p:sp>
        <p:nvSpPr>
          <p:cNvPr id="32" name="Bio 1">
            <a:extLst>
              <a:ext uri="{FF2B5EF4-FFF2-40B4-BE49-F238E27FC236}">
                <a16:creationId xmlns:a16="http://schemas.microsoft.com/office/drawing/2014/main" id="{8920A09F-C20C-431C-8D8D-2221472E97A8}"/>
              </a:ext>
            </a:extLst>
          </p:cNvPr>
          <p:cNvSpPr>
            <a:spLocks noGrp="1"/>
          </p:cNvSpPr>
          <p:nvPr>
            <p:ph type="body" sz="quarter" idx="43" hasCustomPrompt="1"/>
          </p:nvPr>
        </p:nvSpPr>
        <p:spPr>
          <a:xfrm>
            <a:off x="9994960" y="3956105"/>
            <a:ext cx="1816040" cy="307777"/>
          </a:xfrm>
        </p:spPr>
        <p:txBody>
          <a:bodyPr wrap="square">
            <a:spAutoFit/>
          </a:bodyPr>
          <a:lstStyle>
            <a:lvl1pPr marL="0" indent="0" algn="ctr">
              <a:lnSpc>
                <a:spcPct val="100000"/>
              </a:lnSpc>
              <a:spcBef>
                <a:spcPts val="0"/>
              </a:spcBef>
              <a:buNone/>
              <a:defRPr sz="1400" i="1">
                <a:solidFill>
                  <a:schemeClr val="tx1"/>
                </a:solidFill>
              </a:defRPr>
            </a:lvl1pPr>
          </a:lstStyle>
          <a:p>
            <a:pPr lvl="0"/>
            <a:r>
              <a:rPr lang="en-US"/>
              <a:t>Job Title</a:t>
            </a:r>
          </a:p>
        </p:txBody>
      </p:sp>
      <p:sp>
        <p:nvSpPr>
          <p:cNvPr id="33" name="Phone and Email">
            <a:extLst>
              <a:ext uri="{FF2B5EF4-FFF2-40B4-BE49-F238E27FC236}">
                <a16:creationId xmlns:a16="http://schemas.microsoft.com/office/drawing/2014/main" id="{A042AADD-1F1E-44AA-8154-A67F5C6C4355}"/>
              </a:ext>
            </a:extLst>
          </p:cNvPr>
          <p:cNvSpPr>
            <a:spLocks noGrp="1"/>
          </p:cNvSpPr>
          <p:nvPr>
            <p:ph type="body" sz="quarter" idx="44" hasCustomPrompt="1"/>
          </p:nvPr>
        </p:nvSpPr>
        <p:spPr>
          <a:xfrm>
            <a:off x="9994960" y="4380501"/>
            <a:ext cx="1816040" cy="523220"/>
          </a:xfrm>
        </p:spPr>
        <p:txBody>
          <a:bodyPr wrap="square">
            <a:spAutoFit/>
          </a:bodyPr>
          <a:lstStyle>
            <a:lvl1pPr marL="0" indent="0" algn="ctr">
              <a:lnSpc>
                <a:spcPct val="100000"/>
              </a:lnSpc>
              <a:spcBef>
                <a:spcPts val="0"/>
              </a:spcBef>
              <a:buNone/>
              <a:defRPr sz="1400" i="0">
                <a:solidFill>
                  <a:schemeClr val="tx1"/>
                </a:solidFill>
              </a:defRPr>
            </a:lvl1pPr>
          </a:lstStyle>
          <a:p>
            <a:pPr lvl="0"/>
            <a:r>
              <a:rPr lang="en-US"/>
              <a:t>Organization</a:t>
            </a:r>
            <a:br>
              <a:rPr lang="en-US"/>
            </a:br>
            <a:r>
              <a:rPr lang="en-US"/>
              <a:t>Email</a:t>
            </a:r>
          </a:p>
        </p:txBody>
      </p:sp>
      <p:pic>
        <p:nvPicPr>
          <p:cNvPr id="39" name="Picture 38" descr="Logo, company name&#10;&#10;Description automatically generated">
            <a:extLst>
              <a:ext uri="{FF2B5EF4-FFF2-40B4-BE49-F238E27FC236}">
                <a16:creationId xmlns:a16="http://schemas.microsoft.com/office/drawing/2014/main" id="{61BC4654-E389-11B1-F388-A56011BF6B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40" name="Picture 39" descr="Logo&#10;&#10;Description automatically generated">
            <a:extLst>
              <a:ext uri="{FF2B5EF4-FFF2-40B4-BE49-F238E27FC236}">
                <a16:creationId xmlns:a16="http://schemas.microsoft.com/office/drawing/2014/main" id="{D5857311-CB0E-46D5-949A-56F004559D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37" name="Date Placeholder 9">
            <a:extLst>
              <a:ext uri="{FF2B5EF4-FFF2-40B4-BE49-F238E27FC236}">
                <a16:creationId xmlns:a16="http://schemas.microsoft.com/office/drawing/2014/main" id="{BFED469B-5EC8-46DE-AC47-75B01F10BF5F}"/>
              </a:ext>
            </a:extLst>
          </p:cNvPr>
          <p:cNvSpPr>
            <a:spLocks noGrp="1"/>
          </p:cNvSpPr>
          <p:nvPr>
            <p:ph type="dt" sz="half" idx="10"/>
          </p:nvPr>
        </p:nvSpPr>
        <p:spPr>
          <a:xfrm>
            <a:off x="1097280" y="6459785"/>
            <a:ext cx="2472271" cy="365125"/>
          </a:xfrm>
        </p:spPr>
        <p:txBody>
          <a:bodyPr/>
          <a:lstStyle/>
          <a:p>
            <a:endParaRPr lang="en-US"/>
          </a:p>
        </p:txBody>
      </p:sp>
      <p:sp>
        <p:nvSpPr>
          <p:cNvPr id="35" name="Footer Placeholder 10">
            <a:extLst>
              <a:ext uri="{FF2B5EF4-FFF2-40B4-BE49-F238E27FC236}">
                <a16:creationId xmlns:a16="http://schemas.microsoft.com/office/drawing/2014/main" id="{F2471EEA-99E9-4EBB-B361-B71E6AB4D00B}"/>
              </a:ext>
            </a:extLst>
          </p:cNvPr>
          <p:cNvSpPr>
            <a:spLocks noGrp="1"/>
          </p:cNvSpPr>
          <p:nvPr>
            <p:ph type="ftr" sz="quarter" idx="11"/>
          </p:nvPr>
        </p:nvSpPr>
        <p:spPr>
          <a:xfrm>
            <a:off x="3686185" y="6459785"/>
            <a:ext cx="4822804" cy="365125"/>
          </a:xfrm>
        </p:spPr>
        <p:txBody>
          <a:bodyPr/>
          <a:lstStyle>
            <a:lvl1pPr>
              <a:defRPr lang="en-US" b="0" i="0" u="none" strike="noStrike" smtClean="0">
                <a:effectLst/>
              </a:defRPr>
            </a:lvl1pPr>
          </a:lstStyle>
          <a:p>
            <a:endParaRPr lang="en-US"/>
          </a:p>
        </p:txBody>
      </p:sp>
      <p:sp>
        <p:nvSpPr>
          <p:cNvPr id="36" name="Slide Number Placeholder 11">
            <a:extLst>
              <a:ext uri="{FF2B5EF4-FFF2-40B4-BE49-F238E27FC236}">
                <a16:creationId xmlns:a16="http://schemas.microsoft.com/office/drawing/2014/main" id="{399E3532-28DD-4BCC-BF13-15A2FD3C0B86}"/>
              </a:ext>
            </a:extLst>
          </p:cNvPr>
          <p:cNvSpPr>
            <a:spLocks noGrp="1"/>
          </p:cNvSpPr>
          <p:nvPr>
            <p:ph type="sldNum" sz="quarter" idx="12"/>
          </p:nvPr>
        </p:nvSpPr>
        <p:spPr>
          <a:xfrm>
            <a:off x="9900458" y="6459785"/>
            <a:ext cx="1312025" cy="365125"/>
          </a:xfrm>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443851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68"/>
        <p:cNvGrpSpPr/>
        <p:nvPr/>
      </p:nvGrpSpPr>
      <p:grpSpPr>
        <a:xfrm>
          <a:off x="0" y="0"/>
          <a:ext cx="0" cy="0"/>
          <a:chOff x="0" y="0"/>
          <a:chExt cx="0" cy="0"/>
        </a:xfrm>
      </p:grpSpPr>
      <p:sp>
        <p:nvSpPr>
          <p:cNvPr id="169" name="Google Shape;169;p22"/>
          <p:cNvSpPr>
            <a:spLocks noGrp="1"/>
          </p:cNvSpPr>
          <p:nvPr>
            <p:ph type="pic" idx="2"/>
          </p:nvPr>
        </p:nvSpPr>
        <p:spPr>
          <a:xfrm>
            <a:off x="304800" y="304799"/>
            <a:ext cx="11572800" cy="3538800"/>
          </a:xfrm>
          <a:prstGeom prst="rect">
            <a:avLst/>
          </a:prstGeom>
          <a:gradFill>
            <a:gsLst>
              <a:gs pos="0">
                <a:srgbClr val="D8D8D8"/>
              </a:gs>
              <a:gs pos="72000">
                <a:srgbClr val="B2B2B2"/>
              </a:gs>
              <a:gs pos="100000">
                <a:srgbClr val="B2B2B2"/>
              </a:gs>
            </a:gsLst>
            <a:lin ang="2700000" scaled="0"/>
          </a:gradFill>
          <a:ln>
            <a:noFill/>
          </a:ln>
        </p:spPr>
      </p:sp>
      <p:sp>
        <p:nvSpPr>
          <p:cNvPr id="170" name="Google Shape;170;p22"/>
          <p:cNvSpPr/>
          <p:nvPr/>
        </p:nvSpPr>
        <p:spPr>
          <a:xfrm>
            <a:off x="2992323" y="4159116"/>
            <a:ext cx="8899200" cy="23868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sp>
        <p:nvSpPr>
          <p:cNvPr id="171" name="Google Shape;171;p22"/>
          <p:cNvSpPr/>
          <p:nvPr/>
        </p:nvSpPr>
        <p:spPr>
          <a:xfrm>
            <a:off x="304800" y="4159116"/>
            <a:ext cx="2351700" cy="23868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72" name="Google Shape;172;p22"/>
          <p:cNvPicPr preferRelativeResize="0"/>
          <p:nvPr/>
        </p:nvPicPr>
        <p:blipFill rotWithShape="1">
          <a:blip r:embed="rId2">
            <a:alphaModFix/>
          </a:blip>
          <a:srcRect/>
          <a:stretch/>
        </p:blipFill>
        <p:spPr>
          <a:xfrm>
            <a:off x="881602" y="5097963"/>
            <a:ext cx="1198238" cy="509051"/>
          </a:xfrm>
          <a:prstGeom prst="rect">
            <a:avLst/>
          </a:prstGeom>
          <a:noFill/>
          <a:ln>
            <a:noFill/>
          </a:ln>
        </p:spPr>
      </p:pic>
      <p:cxnSp>
        <p:nvCxnSpPr>
          <p:cNvPr id="173" name="Google Shape;173;p22"/>
          <p:cNvCxnSpPr/>
          <p:nvPr/>
        </p:nvCxnSpPr>
        <p:spPr>
          <a:xfrm>
            <a:off x="3417994" y="5249772"/>
            <a:ext cx="597900" cy="0"/>
          </a:xfrm>
          <a:prstGeom prst="straightConnector1">
            <a:avLst/>
          </a:prstGeom>
          <a:noFill/>
          <a:ln w="76200" cap="flat" cmpd="sng">
            <a:solidFill>
              <a:srgbClr val="EC5153"/>
            </a:solidFill>
            <a:prstDash val="solid"/>
            <a:miter lim="800000"/>
            <a:headEnd type="none" w="sm" len="sm"/>
            <a:tailEnd type="none" w="sm" len="sm"/>
          </a:ln>
        </p:spPr>
      </p:cxnSp>
      <p:sp>
        <p:nvSpPr>
          <p:cNvPr id="174" name="Google Shape;174;p22"/>
          <p:cNvSpPr txBox="1">
            <a:spLocks noGrp="1"/>
          </p:cNvSpPr>
          <p:nvPr>
            <p:ph type="ctrTitle"/>
          </p:nvPr>
        </p:nvSpPr>
        <p:spPr>
          <a:xfrm>
            <a:off x="3310340" y="4399360"/>
            <a:ext cx="82662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2"/>
          <p:cNvSpPr txBox="1">
            <a:spLocks noGrp="1"/>
          </p:cNvSpPr>
          <p:nvPr>
            <p:ph type="subTitle" idx="1"/>
          </p:nvPr>
        </p:nvSpPr>
        <p:spPr>
          <a:xfrm>
            <a:off x="3310340" y="5332289"/>
            <a:ext cx="8266200" cy="1069800"/>
          </a:xfrm>
          <a:prstGeom prst="rect">
            <a:avLst/>
          </a:prstGeom>
          <a:noFill/>
          <a:ln>
            <a:noFill/>
          </a:ln>
        </p:spPr>
        <p:txBody>
          <a:bodyPr spcFirstLastPara="1" wrap="square" lIns="91425" tIns="45700" rIns="91425" bIns="45700" anchor="t" anchorCtr="0">
            <a:noAutofit/>
          </a:bodyPr>
          <a:lstStyle>
            <a:lvl1pPr lvl="0" algn="l">
              <a:lnSpc>
                <a:spcPct val="123000"/>
              </a:lnSpc>
              <a:spcBef>
                <a:spcPts val="600"/>
              </a:spcBef>
              <a:spcAft>
                <a:spcPts val="0"/>
              </a:spcAft>
              <a:buSzPts val="2400"/>
              <a:buNone/>
              <a:defRPr sz="2400">
                <a:solidFill>
                  <a:schemeClr val="lt1"/>
                </a:solidFill>
              </a:defRPr>
            </a:lvl1pPr>
            <a:lvl2pPr lvl="1" algn="ctr">
              <a:lnSpc>
                <a:spcPct val="123000"/>
              </a:lnSpc>
              <a:spcBef>
                <a:spcPts val="600"/>
              </a:spcBef>
              <a:spcAft>
                <a:spcPts val="0"/>
              </a:spcAft>
              <a:buSzPts val="2000"/>
              <a:buNone/>
              <a:defRPr sz="2000"/>
            </a:lvl2pPr>
            <a:lvl3pPr lvl="2" algn="ctr">
              <a:lnSpc>
                <a:spcPct val="123000"/>
              </a:lnSpc>
              <a:spcBef>
                <a:spcPts val="600"/>
              </a:spcBef>
              <a:spcAft>
                <a:spcPts val="0"/>
              </a:spcAft>
              <a:buSzPts val="1800"/>
              <a:buNone/>
              <a:defRPr sz="1800"/>
            </a:lvl3pPr>
            <a:lvl4pPr lvl="3" algn="ctr">
              <a:lnSpc>
                <a:spcPct val="123000"/>
              </a:lnSpc>
              <a:spcBef>
                <a:spcPts val="600"/>
              </a:spcBef>
              <a:spcAft>
                <a:spcPts val="0"/>
              </a:spcAft>
              <a:buSzPts val="1600"/>
              <a:buNone/>
              <a:defRPr sz="1600"/>
            </a:lvl4pPr>
            <a:lvl5pPr lvl="4" algn="ctr">
              <a:lnSpc>
                <a:spcPct val="123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6" name="Google Shape;176;p2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609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197"/>
        <p:cNvGrpSpPr/>
        <p:nvPr/>
      </p:nvGrpSpPr>
      <p:grpSpPr>
        <a:xfrm>
          <a:off x="0" y="0"/>
          <a:ext cx="0" cy="0"/>
          <a:chOff x="0" y="0"/>
          <a:chExt cx="0" cy="0"/>
        </a:xfrm>
      </p:grpSpPr>
      <p:sp>
        <p:nvSpPr>
          <p:cNvPr id="198" name="Google Shape;198;p25"/>
          <p:cNvSpPr/>
          <p:nvPr/>
        </p:nvSpPr>
        <p:spPr>
          <a:xfrm>
            <a:off x="304800" y="304800"/>
            <a:ext cx="11582400" cy="62484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99" name="Google Shape;199;p25"/>
          <p:cNvCxnSpPr/>
          <p:nvPr/>
        </p:nvCxnSpPr>
        <p:spPr>
          <a:xfrm>
            <a:off x="5797019" y="3429000"/>
            <a:ext cx="597900" cy="0"/>
          </a:xfrm>
          <a:prstGeom prst="straightConnector1">
            <a:avLst/>
          </a:prstGeom>
          <a:noFill/>
          <a:ln w="76200" cap="flat" cmpd="sng">
            <a:solidFill>
              <a:schemeClr val="accent5"/>
            </a:solidFill>
            <a:prstDash val="solid"/>
            <a:miter lim="800000"/>
            <a:headEnd type="none" w="sm" len="sm"/>
            <a:tailEnd type="none" w="sm" len="sm"/>
          </a:ln>
        </p:spPr>
      </p:cxnSp>
      <p:sp>
        <p:nvSpPr>
          <p:cNvPr id="200" name="Google Shape;200;p25"/>
          <p:cNvSpPr/>
          <p:nvPr/>
        </p:nvSpPr>
        <p:spPr>
          <a:xfrm>
            <a:off x="5639445" y="5895975"/>
            <a:ext cx="913200" cy="4137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201" name="Google Shape;201;p25"/>
          <p:cNvPicPr preferRelativeResize="0"/>
          <p:nvPr/>
        </p:nvPicPr>
        <p:blipFill rotWithShape="1">
          <a:blip r:embed="rId2">
            <a:alphaModFix/>
          </a:blip>
          <a:srcRect/>
          <a:stretch/>
        </p:blipFill>
        <p:spPr>
          <a:xfrm>
            <a:off x="5723994" y="5944798"/>
            <a:ext cx="744013" cy="316080"/>
          </a:xfrm>
          <a:prstGeom prst="rect">
            <a:avLst/>
          </a:prstGeom>
          <a:noFill/>
          <a:ln>
            <a:noFill/>
          </a:ln>
        </p:spPr>
      </p:pic>
      <p:sp>
        <p:nvSpPr>
          <p:cNvPr id="202" name="Google Shape;202;p25"/>
          <p:cNvSpPr txBox="1">
            <a:spLocks noGrp="1"/>
          </p:cNvSpPr>
          <p:nvPr>
            <p:ph type="title"/>
          </p:nvPr>
        </p:nvSpPr>
        <p:spPr>
          <a:xfrm>
            <a:off x="3561397" y="1822430"/>
            <a:ext cx="50748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25"/>
          <p:cNvSpPr txBox="1">
            <a:spLocks noGrp="1"/>
          </p:cNvSpPr>
          <p:nvPr>
            <p:ph type="body" idx="1"/>
          </p:nvPr>
        </p:nvSpPr>
        <p:spPr>
          <a:xfrm>
            <a:off x="3556635" y="3589021"/>
            <a:ext cx="50748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4" name="Google Shape;204;p25"/>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5" name="Google Shape;205;p25"/>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6" name="Google Shape;206;p2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738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s Paragraphs">
  <p:cSld name="Two Columns Paragraphs">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19" name="Google Shape;219;p27"/>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27"/>
          <p:cNvSpPr txBox="1">
            <a:spLocks noGrp="1"/>
          </p:cNvSpPr>
          <p:nvPr>
            <p:ph type="body" idx="2"/>
          </p:nvPr>
        </p:nvSpPr>
        <p:spPr>
          <a:xfrm>
            <a:off x="304800" y="2087878"/>
            <a:ext cx="11582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65100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s Paragraphs">
  <p:cSld name="Three Columns Paragraphs">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26" name="Google Shape;226;p28"/>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28"/>
          <p:cNvSpPr txBox="1">
            <a:spLocks noGrp="1"/>
          </p:cNvSpPr>
          <p:nvPr>
            <p:ph type="body" idx="2"/>
          </p:nvPr>
        </p:nvSpPr>
        <p:spPr>
          <a:xfrm>
            <a:off x="304800" y="2087878"/>
            <a:ext cx="11582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9849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2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33" name="Google Shape;233;p29"/>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29"/>
          <p:cNvSpPr txBox="1">
            <a:spLocks noGrp="1"/>
          </p:cNvSpPr>
          <p:nvPr>
            <p:ph type="body" idx="2"/>
          </p:nvPr>
        </p:nvSpPr>
        <p:spPr>
          <a:xfrm>
            <a:off x="304800" y="2085975"/>
            <a:ext cx="115824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8422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Bullet Points">
  <p:cSld name="Two Columns Bullet Points">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0"/>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0"/>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30"/>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40" name="Google Shape;240;p30"/>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0"/>
          <p:cNvSpPr txBox="1">
            <a:spLocks noGrp="1"/>
          </p:cNvSpPr>
          <p:nvPr>
            <p:ph type="body" idx="2"/>
          </p:nvPr>
        </p:nvSpPr>
        <p:spPr>
          <a:xfrm>
            <a:off x="304800" y="2085975"/>
            <a:ext cx="55434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0"/>
          <p:cNvSpPr txBox="1">
            <a:spLocks noGrp="1"/>
          </p:cNvSpPr>
          <p:nvPr>
            <p:ph type="body" idx="3"/>
          </p:nvPr>
        </p:nvSpPr>
        <p:spPr>
          <a:xfrm>
            <a:off x="6340602" y="2085975"/>
            <a:ext cx="55467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102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3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3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48" name="Google Shape;248;p31"/>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1"/>
          <p:cNvSpPr txBox="1">
            <a:spLocks noGrp="1"/>
          </p:cNvSpPr>
          <p:nvPr>
            <p:ph type="body" idx="2"/>
          </p:nvPr>
        </p:nvSpPr>
        <p:spPr>
          <a:xfrm>
            <a:off x="304800" y="2087878"/>
            <a:ext cx="5483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1"/>
          <p:cNvSpPr>
            <a:spLocks noGrp="1"/>
          </p:cNvSpPr>
          <p:nvPr>
            <p:ph type="pic" idx="3"/>
          </p:nvPr>
        </p:nvSpPr>
        <p:spPr>
          <a:xfrm>
            <a:off x="6096000" y="2085974"/>
            <a:ext cx="5791200" cy="37032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3185861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259"/>
        <p:cNvGrpSpPr/>
        <p:nvPr/>
      </p:nvGrpSpPr>
      <p:grpSpPr>
        <a:xfrm>
          <a:off x="0" y="0"/>
          <a:ext cx="0" cy="0"/>
          <a:chOff x="0" y="0"/>
          <a:chExt cx="0" cy="0"/>
        </a:xfrm>
      </p:grpSpPr>
      <p:sp>
        <p:nvSpPr>
          <p:cNvPr id="260" name="Google Shape;260;p33"/>
          <p:cNvSpPr/>
          <p:nvPr/>
        </p:nvSpPr>
        <p:spPr>
          <a:xfrm>
            <a:off x="304800" y="304800"/>
            <a:ext cx="5791200" cy="5486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61" name="Google Shape;261;p3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3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3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64" name="Google Shape;264;p33"/>
          <p:cNvSpPr txBox="1">
            <a:spLocks noGrp="1"/>
          </p:cNvSpPr>
          <p:nvPr>
            <p:ph type="body" idx="1"/>
          </p:nvPr>
        </p:nvSpPr>
        <p:spPr>
          <a:xfrm>
            <a:off x="782574" y="724109"/>
            <a:ext cx="4736100" cy="12339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a:spLocks noGrp="1"/>
          </p:cNvSpPr>
          <p:nvPr>
            <p:ph type="pic" idx="2"/>
          </p:nvPr>
        </p:nvSpPr>
        <p:spPr>
          <a:xfrm>
            <a:off x="6099048" y="304800"/>
            <a:ext cx="5788200" cy="54864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4236865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s and Image on the Left 1">
  <p:cSld name="Texts and Image on the Left 1">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3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3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3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71" name="Google Shape;271;p34"/>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34"/>
          <p:cNvSpPr txBox="1">
            <a:spLocks noGrp="1"/>
          </p:cNvSpPr>
          <p:nvPr>
            <p:ph type="body" idx="2"/>
          </p:nvPr>
        </p:nvSpPr>
        <p:spPr>
          <a:xfrm>
            <a:off x="6400800" y="2087878"/>
            <a:ext cx="5486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34"/>
          <p:cNvSpPr>
            <a:spLocks noGrp="1"/>
          </p:cNvSpPr>
          <p:nvPr>
            <p:ph type="pic" idx="3"/>
          </p:nvPr>
        </p:nvSpPr>
        <p:spPr>
          <a:xfrm>
            <a:off x="304800" y="2085974"/>
            <a:ext cx="5791200" cy="37032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3732667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288"/>
        <p:cNvGrpSpPr/>
        <p:nvPr/>
      </p:nvGrpSpPr>
      <p:grpSpPr>
        <a:xfrm>
          <a:off x="0" y="0"/>
          <a:ext cx="0" cy="0"/>
          <a:chOff x="0" y="0"/>
          <a:chExt cx="0" cy="0"/>
        </a:xfrm>
      </p:grpSpPr>
      <p:cxnSp>
        <p:nvCxnSpPr>
          <p:cNvPr id="289" name="Google Shape;289;p36"/>
          <p:cNvCxnSpPr/>
          <p:nvPr/>
        </p:nvCxnSpPr>
        <p:spPr>
          <a:xfrm>
            <a:off x="6483166"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290" name="Google Shape;290;p36"/>
          <p:cNvGrpSpPr/>
          <p:nvPr/>
        </p:nvGrpSpPr>
        <p:grpSpPr>
          <a:xfrm>
            <a:off x="304801" y="6126480"/>
            <a:ext cx="11582400" cy="426600"/>
            <a:chOff x="304801" y="6126480"/>
            <a:chExt cx="11582400" cy="426600"/>
          </a:xfrm>
        </p:grpSpPr>
        <p:sp>
          <p:nvSpPr>
            <p:cNvPr id="291" name="Google Shape;291;p36"/>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92" name="Google Shape;292;p36"/>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93" name="Google Shape;293;p36"/>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94" name="Google Shape;294;p36"/>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95" name="Google Shape;295;p36"/>
          <p:cNvSpPr txBox="1">
            <a:spLocks noGrp="1"/>
          </p:cNvSpPr>
          <p:nvPr>
            <p:ph type="title"/>
          </p:nvPr>
        </p:nvSpPr>
        <p:spPr>
          <a:xfrm>
            <a:off x="6400798" y="172857"/>
            <a:ext cx="5486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3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3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99" name="Google Shape;299;p36"/>
          <p:cNvSpPr txBox="1">
            <a:spLocks noGrp="1"/>
          </p:cNvSpPr>
          <p:nvPr>
            <p:ph type="body" idx="1"/>
          </p:nvPr>
        </p:nvSpPr>
        <p:spPr>
          <a:xfrm>
            <a:off x="6400798" y="1031273"/>
            <a:ext cx="5486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36"/>
          <p:cNvSpPr>
            <a:spLocks noGrp="1"/>
          </p:cNvSpPr>
          <p:nvPr>
            <p:ph type="pic" idx="2"/>
          </p:nvPr>
        </p:nvSpPr>
        <p:spPr>
          <a:xfrm>
            <a:off x="304800" y="304805"/>
            <a:ext cx="5788200" cy="54906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65385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BBB986-7523-4FBB-A45F-113822F866A7}"/>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499963"/>
            <a:ext cx="10058400" cy="1001051"/>
          </a:xfrm>
        </p:spPr>
        <p:txBody>
          <a:bodyPr/>
          <a:lstStyle>
            <a:lvl1pPr marL="0">
              <a:defRPr/>
            </a:lvl1pPr>
          </a:lstStyle>
          <a:p>
            <a:r>
              <a:rPr lang="en-US"/>
              <a:t>Click to edit Master title style</a:t>
            </a:r>
          </a:p>
        </p:txBody>
      </p:sp>
      <p:cxnSp>
        <p:nvCxnSpPr>
          <p:cNvPr id="15" name="Straight Connector 14">
            <a:extLst>
              <a:ext uri="{FF2B5EF4-FFF2-40B4-BE49-F238E27FC236}">
                <a16:creationId xmlns:a16="http://schemas.microsoft.com/office/drawing/2014/main" id="{8D09C1A3-EF91-C5EE-9AF5-66720A95ABA2}"/>
              </a:ext>
            </a:extLst>
          </p:cNvPr>
          <p:cNvCxnSpPr>
            <a:cxnSpLocks/>
          </p:cNvCxnSpPr>
          <p:nvPr userDrawn="1"/>
        </p:nvCxnSpPr>
        <p:spPr>
          <a:xfrm>
            <a:off x="1207658" y="1503484"/>
            <a:ext cx="994802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97280" y="1737360"/>
            <a:ext cx="100584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Logo, company name&#10;&#10;Description automatically generated">
            <a:extLst>
              <a:ext uri="{FF2B5EF4-FFF2-40B4-BE49-F238E27FC236}">
                <a16:creationId xmlns:a16="http://schemas.microsoft.com/office/drawing/2014/main" id="{881C7177-B9B5-1561-6E77-0238517263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14" name="Picture 13" descr="Logo&#10;&#10;Description automatically generated">
            <a:extLst>
              <a:ext uri="{FF2B5EF4-FFF2-40B4-BE49-F238E27FC236}">
                <a16:creationId xmlns:a16="http://schemas.microsoft.com/office/drawing/2014/main" id="{B7EDA28F-B1C7-46C8-BBFB-42404A04B5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10" name="Date Placeholder 9">
            <a:extLst>
              <a:ext uri="{FF2B5EF4-FFF2-40B4-BE49-F238E27FC236}">
                <a16:creationId xmlns:a16="http://schemas.microsoft.com/office/drawing/2014/main" id="{8522D025-6692-4F4F-9CB4-B24A11DAA275}"/>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157C9CD2-353E-4A6A-986A-FBE34532F191}"/>
              </a:ext>
            </a:extLst>
          </p:cNvPr>
          <p:cNvSpPr>
            <a:spLocks noGrp="1"/>
          </p:cNvSpPr>
          <p:nvPr>
            <p:ph type="ftr" sz="quarter" idx="11"/>
          </p:nvPr>
        </p:nvSpPr>
        <p:spPr/>
        <p:txBody>
          <a:bodyPr/>
          <a:lstStyle>
            <a:lvl1pPr>
              <a:defRPr lang="en-US" b="0" i="0" u="none" strike="noStrike" smtClean="0">
                <a:effectLst/>
              </a:defRPr>
            </a:lvl1pPr>
          </a:lstStyle>
          <a:p>
            <a:endParaRPr lang="en-US"/>
          </a:p>
        </p:txBody>
      </p:sp>
      <p:sp>
        <p:nvSpPr>
          <p:cNvPr id="12" name="Slide Number Placeholder 11">
            <a:extLst>
              <a:ext uri="{FF2B5EF4-FFF2-40B4-BE49-F238E27FC236}">
                <a16:creationId xmlns:a16="http://schemas.microsoft.com/office/drawing/2014/main" id="{29DA230B-06E2-4355-B3A9-8D3CA59DDA4E}"/>
              </a:ext>
            </a:extLst>
          </p:cNvPr>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3032489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304800" y="2085975"/>
            <a:ext cx="115824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3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3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3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3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07" name="Google Shape;307;p37"/>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marR="0" lvl="0" indent="-228600" algn="l">
              <a:lnSpc>
                <a:spcPct val="123000"/>
              </a:lnSpc>
              <a:spcBef>
                <a:spcPts val="600"/>
              </a:spcBef>
              <a:spcAft>
                <a:spcPts val="0"/>
              </a:spcAft>
              <a:buClr>
                <a:schemeClr val="accent1"/>
              </a:buClr>
              <a:buSzPts val="2100"/>
              <a:buFont typeface="Arial"/>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69363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308"/>
        <p:cNvGrpSpPr/>
        <p:nvPr/>
      </p:nvGrpSpPr>
      <p:grpSpPr>
        <a:xfrm>
          <a:off x="0" y="0"/>
          <a:ext cx="0" cy="0"/>
          <a:chOff x="0" y="0"/>
          <a:chExt cx="0" cy="0"/>
        </a:xfrm>
      </p:grpSpPr>
      <p:sp>
        <p:nvSpPr>
          <p:cNvPr id="309" name="Google Shape;309;p38"/>
          <p:cNvSpPr txBox="1">
            <a:spLocks noGrp="1"/>
          </p:cNvSpPr>
          <p:nvPr>
            <p:ph type="body" idx="1"/>
          </p:nvPr>
        </p:nvSpPr>
        <p:spPr>
          <a:xfrm>
            <a:off x="304801" y="2085975"/>
            <a:ext cx="63357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3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3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14" name="Google Shape;314;p38"/>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38"/>
          <p:cNvSpPr txBox="1">
            <a:spLocks noGrp="1"/>
          </p:cNvSpPr>
          <p:nvPr>
            <p:ph type="body" idx="3"/>
          </p:nvPr>
        </p:nvSpPr>
        <p:spPr>
          <a:xfrm>
            <a:off x="7149483" y="2261138"/>
            <a:ext cx="45336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37481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316"/>
        <p:cNvGrpSpPr/>
        <p:nvPr/>
      </p:nvGrpSpPr>
      <p:grpSpPr>
        <a:xfrm>
          <a:off x="0" y="0"/>
          <a:ext cx="0" cy="0"/>
          <a:chOff x="0" y="0"/>
          <a:chExt cx="0" cy="0"/>
        </a:xfrm>
      </p:grpSpPr>
      <p:sp>
        <p:nvSpPr>
          <p:cNvPr id="317" name="Google Shape;317;p39"/>
          <p:cNvSpPr txBox="1">
            <a:spLocks noGrp="1"/>
          </p:cNvSpPr>
          <p:nvPr>
            <p:ph type="body" idx="1"/>
          </p:nvPr>
        </p:nvSpPr>
        <p:spPr>
          <a:xfrm>
            <a:off x="5551504" y="2085975"/>
            <a:ext cx="63357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39"/>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3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3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22" name="Google Shape;322;p39"/>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39"/>
          <p:cNvSpPr txBox="1">
            <a:spLocks noGrp="1"/>
          </p:cNvSpPr>
          <p:nvPr>
            <p:ph type="body" idx="3"/>
          </p:nvPr>
        </p:nvSpPr>
        <p:spPr>
          <a:xfrm>
            <a:off x="476320" y="2261138"/>
            <a:ext cx="45336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0890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324"/>
        <p:cNvGrpSpPr/>
        <p:nvPr/>
      </p:nvGrpSpPr>
      <p:grpSpPr>
        <a:xfrm>
          <a:off x="0" y="0"/>
          <a:ext cx="0" cy="0"/>
          <a:chOff x="0" y="0"/>
          <a:chExt cx="0" cy="0"/>
        </a:xfrm>
      </p:grpSpPr>
      <p:sp>
        <p:nvSpPr>
          <p:cNvPr id="325" name="Google Shape;325;p40"/>
          <p:cNvSpPr txBox="1">
            <a:spLocks noGrp="1"/>
          </p:cNvSpPr>
          <p:nvPr>
            <p:ph type="body" idx="1"/>
          </p:nvPr>
        </p:nvSpPr>
        <p:spPr>
          <a:xfrm>
            <a:off x="7608162" y="2085975"/>
            <a:ext cx="42789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0"/>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0"/>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0"/>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0"/>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30" name="Google Shape;330;p40"/>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75254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331"/>
        <p:cNvGrpSpPr/>
        <p:nvPr/>
      </p:nvGrpSpPr>
      <p:grpSpPr>
        <a:xfrm>
          <a:off x="0" y="0"/>
          <a:ext cx="0" cy="0"/>
          <a:chOff x="0" y="0"/>
          <a:chExt cx="0" cy="0"/>
        </a:xfrm>
      </p:grpSpPr>
      <p:sp>
        <p:nvSpPr>
          <p:cNvPr id="332" name="Google Shape;332;p41"/>
          <p:cNvSpPr>
            <a:spLocks noGrp="1"/>
          </p:cNvSpPr>
          <p:nvPr>
            <p:ph type="pic" idx="2"/>
          </p:nvPr>
        </p:nvSpPr>
        <p:spPr>
          <a:xfrm>
            <a:off x="0" y="0"/>
            <a:ext cx="12192000" cy="4119300"/>
          </a:xfrm>
          <a:prstGeom prst="rect">
            <a:avLst/>
          </a:prstGeom>
          <a:gradFill>
            <a:gsLst>
              <a:gs pos="0">
                <a:srgbClr val="D8D8D8"/>
              </a:gs>
              <a:gs pos="72000">
                <a:srgbClr val="B2B2B2"/>
              </a:gs>
              <a:gs pos="100000">
                <a:srgbClr val="B2B2B2"/>
              </a:gs>
            </a:gsLst>
            <a:lin ang="2700000" scaled="0"/>
          </a:gradFill>
          <a:ln>
            <a:noFill/>
          </a:ln>
        </p:spPr>
      </p:sp>
      <p:sp>
        <p:nvSpPr>
          <p:cNvPr id="333" name="Google Shape;333;p41"/>
          <p:cNvSpPr txBox="1">
            <a:spLocks noGrp="1"/>
          </p:cNvSpPr>
          <p:nvPr>
            <p:ph type="title"/>
          </p:nvPr>
        </p:nvSpPr>
        <p:spPr>
          <a:xfrm>
            <a:off x="304800" y="1299556"/>
            <a:ext cx="11582400" cy="70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4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4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37" name="Google Shape;337;p41"/>
          <p:cNvSpPr txBox="1">
            <a:spLocks noGrp="1"/>
          </p:cNvSpPr>
          <p:nvPr>
            <p:ph type="body" idx="1"/>
          </p:nvPr>
        </p:nvSpPr>
        <p:spPr>
          <a:xfrm>
            <a:off x="1307101" y="2157972"/>
            <a:ext cx="9574800" cy="8505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41"/>
          <p:cNvSpPr txBox="1">
            <a:spLocks noGrp="1"/>
          </p:cNvSpPr>
          <p:nvPr>
            <p:ph type="body" idx="3"/>
          </p:nvPr>
        </p:nvSpPr>
        <p:spPr>
          <a:xfrm>
            <a:off x="301752" y="4456590"/>
            <a:ext cx="1158540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54334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339"/>
        <p:cNvGrpSpPr/>
        <p:nvPr/>
      </p:nvGrpSpPr>
      <p:grpSpPr>
        <a:xfrm>
          <a:off x="0" y="0"/>
          <a:ext cx="0" cy="0"/>
          <a:chOff x="0" y="0"/>
          <a:chExt cx="0" cy="0"/>
        </a:xfrm>
      </p:grpSpPr>
      <p:sp>
        <p:nvSpPr>
          <p:cNvPr id="340" name="Google Shape;340;p42"/>
          <p:cNvSpPr/>
          <p:nvPr/>
        </p:nvSpPr>
        <p:spPr>
          <a:xfrm>
            <a:off x="0" y="0"/>
            <a:ext cx="12192000" cy="2476500"/>
          </a:xfrm>
          <a:prstGeom prst="rect">
            <a:avLst/>
          </a:prstGeom>
          <a:solidFill>
            <a:srgbClr val="E7F0F9"/>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341" name="Google Shape;341;p42"/>
          <p:cNvSpPr>
            <a:spLocks noGrp="1"/>
          </p:cNvSpPr>
          <p:nvPr>
            <p:ph type="pic" idx="2"/>
          </p:nvPr>
        </p:nvSpPr>
        <p:spPr>
          <a:xfrm>
            <a:off x="695325" y="762000"/>
            <a:ext cx="10801200" cy="3357300"/>
          </a:xfrm>
          <a:prstGeom prst="rect">
            <a:avLst/>
          </a:prstGeom>
          <a:gradFill>
            <a:gsLst>
              <a:gs pos="0">
                <a:srgbClr val="D8D8D8"/>
              </a:gs>
              <a:gs pos="72000">
                <a:srgbClr val="B2B2B2"/>
              </a:gs>
              <a:gs pos="100000">
                <a:srgbClr val="B2B2B2"/>
              </a:gs>
            </a:gsLst>
            <a:lin ang="2700000" scaled="0"/>
          </a:gradFill>
          <a:ln>
            <a:noFill/>
          </a:ln>
        </p:spPr>
      </p:sp>
      <p:sp>
        <p:nvSpPr>
          <p:cNvPr id="342" name="Google Shape;342;p42"/>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42"/>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42"/>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45" name="Google Shape;345;p42"/>
          <p:cNvSpPr txBox="1">
            <a:spLocks noGrp="1"/>
          </p:cNvSpPr>
          <p:nvPr>
            <p:ph type="body" idx="1"/>
          </p:nvPr>
        </p:nvSpPr>
        <p:spPr>
          <a:xfrm>
            <a:off x="695325" y="4456590"/>
            <a:ext cx="1079820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18923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346"/>
        <p:cNvGrpSpPr/>
        <p:nvPr/>
      </p:nvGrpSpPr>
      <p:grpSpPr>
        <a:xfrm>
          <a:off x="0" y="0"/>
          <a:ext cx="0" cy="0"/>
          <a:chOff x="0" y="0"/>
          <a:chExt cx="0" cy="0"/>
        </a:xfrm>
      </p:grpSpPr>
      <p:sp>
        <p:nvSpPr>
          <p:cNvPr id="347" name="Google Shape;347;p43"/>
          <p:cNvSpPr>
            <a:spLocks noGrp="1"/>
          </p:cNvSpPr>
          <p:nvPr>
            <p:ph type="pic" idx="2"/>
          </p:nvPr>
        </p:nvSpPr>
        <p:spPr>
          <a:xfrm>
            <a:off x="0" y="0"/>
            <a:ext cx="12192000" cy="6858000"/>
          </a:xfrm>
          <a:prstGeom prst="rect">
            <a:avLst/>
          </a:prstGeom>
          <a:gradFill>
            <a:gsLst>
              <a:gs pos="0">
                <a:srgbClr val="D8D8D8"/>
              </a:gs>
              <a:gs pos="72000">
                <a:srgbClr val="B2B2B2"/>
              </a:gs>
              <a:gs pos="100000">
                <a:srgbClr val="B2B2B2"/>
              </a:gs>
            </a:gsLst>
            <a:lin ang="2700000" scaled="0"/>
          </a:gradFill>
          <a:ln>
            <a:noFill/>
          </a:ln>
        </p:spPr>
      </p:sp>
      <p:sp>
        <p:nvSpPr>
          <p:cNvPr id="348" name="Google Shape;348;p4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4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4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05867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51"/>
        <p:cNvGrpSpPr/>
        <p:nvPr/>
      </p:nvGrpSpPr>
      <p:grpSpPr>
        <a:xfrm>
          <a:off x="0" y="0"/>
          <a:ext cx="0" cy="0"/>
          <a:chOff x="0" y="0"/>
          <a:chExt cx="0" cy="0"/>
        </a:xfrm>
      </p:grpSpPr>
      <p:sp>
        <p:nvSpPr>
          <p:cNvPr id="352" name="Google Shape;352;p44"/>
          <p:cNvSpPr>
            <a:spLocks noGrp="1"/>
          </p:cNvSpPr>
          <p:nvPr>
            <p:ph type="pic" idx="2"/>
          </p:nvPr>
        </p:nvSpPr>
        <p:spPr>
          <a:xfrm>
            <a:off x="304800" y="304799"/>
            <a:ext cx="5638800" cy="2590800"/>
          </a:xfrm>
          <a:prstGeom prst="rect">
            <a:avLst/>
          </a:prstGeom>
          <a:gradFill>
            <a:gsLst>
              <a:gs pos="0">
                <a:srgbClr val="D8D8D8"/>
              </a:gs>
              <a:gs pos="72000">
                <a:srgbClr val="B2B2B2"/>
              </a:gs>
              <a:gs pos="100000">
                <a:srgbClr val="B2B2B2"/>
              </a:gs>
            </a:gsLst>
            <a:lin ang="2700000" scaled="0"/>
          </a:gradFill>
          <a:ln>
            <a:noFill/>
          </a:ln>
        </p:spPr>
      </p:sp>
      <p:sp>
        <p:nvSpPr>
          <p:cNvPr id="353" name="Google Shape;353;p4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4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4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56" name="Google Shape;356;p44"/>
          <p:cNvSpPr>
            <a:spLocks noGrp="1"/>
          </p:cNvSpPr>
          <p:nvPr>
            <p:ph type="pic" idx="3"/>
          </p:nvPr>
        </p:nvSpPr>
        <p:spPr>
          <a:xfrm>
            <a:off x="6248400" y="304799"/>
            <a:ext cx="5638800" cy="2590800"/>
          </a:xfrm>
          <a:prstGeom prst="rect">
            <a:avLst/>
          </a:prstGeom>
          <a:gradFill>
            <a:gsLst>
              <a:gs pos="0">
                <a:srgbClr val="D8D8D8"/>
              </a:gs>
              <a:gs pos="72000">
                <a:srgbClr val="B2B2B2"/>
              </a:gs>
              <a:gs pos="100000">
                <a:srgbClr val="B2B2B2"/>
              </a:gs>
            </a:gsLst>
            <a:lin ang="2700000" scaled="0"/>
          </a:gradFill>
          <a:ln>
            <a:noFill/>
          </a:ln>
        </p:spPr>
      </p:sp>
      <p:sp>
        <p:nvSpPr>
          <p:cNvPr id="357" name="Google Shape;357;p44"/>
          <p:cNvSpPr>
            <a:spLocks noGrp="1"/>
          </p:cNvSpPr>
          <p:nvPr>
            <p:ph type="pic" idx="4"/>
          </p:nvPr>
        </p:nvSpPr>
        <p:spPr>
          <a:xfrm>
            <a:off x="304800" y="3200400"/>
            <a:ext cx="5638800" cy="2590800"/>
          </a:xfrm>
          <a:prstGeom prst="rect">
            <a:avLst/>
          </a:prstGeom>
          <a:gradFill>
            <a:gsLst>
              <a:gs pos="0">
                <a:srgbClr val="D8D8D8"/>
              </a:gs>
              <a:gs pos="72000">
                <a:srgbClr val="B2B2B2"/>
              </a:gs>
              <a:gs pos="100000">
                <a:srgbClr val="B2B2B2"/>
              </a:gs>
            </a:gsLst>
            <a:lin ang="2700000" scaled="0"/>
          </a:gradFill>
          <a:ln>
            <a:noFill/>
          </a:ln>
        </p:spPr>
      </p:sp>
      <p:sp>
        <p:nvSpPr>
          <p:cNvPr id="358" name="Google Shape;358;p44"/>
          <p:cNvSpPr>
            <a:spLocks noGrp="1"/>
          </p:cNvSpPr>
          <p:nvPr>
            <p:ph type="pic" idx="5"/>
          </p:nvPr>
        </p:nvSpPr>
        <p:spPr>
          <a:xfrm>
            <a:off x="6248400" y="3200400"/>
            <a:ext cx="5638800" cy="25908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61411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359"/>
        <p:cNvGrpSpPr/>
        <p:nvPr/>
      </p:nvGrpSpPr>
      <p:grpSpPr>
        <a:xfrm>
          <a:off x="0" y="0"/>
          <a:ext cx="0" cy="0"/>
          <a:chOff x="0" y="0"/>
          <a:chExt cx="0" cy="0"/>
        </a:xfrm>
      </p:grpSpPr>
      <p:sp>
        <p:nvSpPr>
          <p:cNvPr id="360" name="Google Shape;360;p45"/>
          <p:cNvSpPr>
            <a:spLocks noGrp="1"/>
          </p:cNvSpPr>
          <p:nvPr>
            <p:ph type="pic" idx="2"/>
          </p:nvPr>
        </p:nvSpPr>
        <p:spPr>
          <a:xfrm>
            <a:off x="304801" y="3200400"/>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1" name="Google Shape;361;p45"/>
          <p:cNvSpPr>
            <a:spLocks noGrp="1"/>
          </p:cNvSpPr>
          <p:nvPr>
            <p:ph type="pic" idx="3"/>
          </p:nvPr>
        </p:nvSpPr>
        <p:spPr>
          <a:xfrm>
            <a:off x="4267201" y="3200400"/>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2" name="Google Shape;362;p45"/>
          <p:cNvSpPr>
            <a:spLocks noGrp="1"/>
          </p:cNvSpPr>
          <p:nvPr>
            <p:ph type="pic" idx="4"/>
          </p:nvPr>
        </p:nvSpPr>
        <p:spPr>
          <a:xfrm>
            <a:off x="8229600" y="3200400"/>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3" name="Google Shape;363;p45"/>
          <p:cNvSpPr>
            <a:spLocks noGrp="1"/>
          </p:cNvSpPr>
          <p:nvPr>
            <p:ph type="pic" idx="5"/>
          </p:nvPr>
        </p:nvSpPr>
        <p:spPr>
          <a:xfrm>
            <a:off x="304801" y="304799"/>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4" name="Google Shape;364;p4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67" name="Google Shape;367;p45"/>
          <p:cNvSpPr>
            <a:spLocks noGrp="1"/>
          </p:cNvSpPr>
          <p:nvPr>
            <p:ph type="pic" idx="6"/>
          </p:nvPr>
        </p:nvSpPr>
        <p:spPr>
          <a:xfrm>
            <a:off x="4267201" y="304799"/>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8" name="Google Shape;368;p45"/>
          <p:cNvSpPr>
            <a:spLocks noGrp="1"/>
          </p:cNvSpPr>
          <p:nvPr>
            <p:ph type="pic" idx="7"/>
          </p:nvPr>
        </p:nvSpPr>
        <p:spPr>
          <a:xfrm>
            <a:off x="8229600" y="304799"/>
            <a:ext cx="3657600" cy="25908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1346335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69"/>
        <p:cNvGrpSpPr/>
        <p:nvPr/>
      </p:nvGrpSpPr>
      <p:grpSpPr>
        <a:xfrm>
          <a:off x="0" y="0"/>
          <a:ext cx="0" cy="0"/>
          <a:chOff x="0" y="0"/>
          <a:chExt cx="0" cy="0"/>
        </a:xfrm>
      </p:grpSpPr>
      <p:sp>
        <p:nvSpPr>
          <p:cNvPr id="370" name="Google Shape;370;p46"/>
          <p:cNvSpPr>
            <a:spLocks noGrp="1"/>
          </p:cNvSpPr>
          <p:nvPr>
            <p:ph type="pic" idx="2"/>
          </p:nvPr>
        </p:nvSpPr>
        <p:spPr>
          <a:xfrm>
            <a:off x="304800" y="304800"/>
            <a:ext cx="5638800" cy="3524400"/>
          </a:xfrm>
          <a:prstGeom prst="rect">
            <a:avLst/>
          </a:prstGeom>
          <a:gradFill>
            <a:gsLst>
              <a:gs pos="0">
                <a:srgbClr val="D8D8D8"/>
              </a:gs>
              <a:gs pos="72000">
                <a:srgbClr val="B2B2B2"/>
              </a:gs>
              <a:gs pos="100000">
                <a:srgbClr val="B2B2B2"/>
              </a:gs>
            </a:gsLst>
            <a:lin ang="2700000" scaled="0"/>
          </a:gradFill>
          <a:ln>
            <a:noFill/>
          </a:ln>
        </p:spPr>
      </p:sp>
      <p:sp>
        <p:nvSpPr>
          <p:cNvPr id="371" name="Google Shape;371;p4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4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4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74" name="Google Shape;374;p46"/>
          <p:cNvSpPr>
            <a:spLocks noGrp="1"/>
          </p:cNvSpPr>
          <p:nvPr>
            <p:ph type="pic" idx="3"/>
          </p:nvPr>
        </p:nvSpPr>
        <p:spPr>
          <a:xfrm>
            <a:off x="6248400" y="304800"/>
            <a:ext cx="5638800" cy="35244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202276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B7DD71-34F0-48AF-9EC3-F183052FCA05}"/>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502920"/>
            <a:ext cx="10058400" cy="996696"/>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company name&#10;&#10;Description automatically generated">
            <a:extLst>
              <a:ext uri="{FF2B5EF4-FFF2-40B4-BE49-F238E27FC236}">
                <a16:creationId xmlns:a16="http://schemas.microsoft.com/office/drawing/2014/main" id="{5BF779C8-971F-575B-8FF5-31503790C2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13" name="Picture 12" descr="Logo&#10;&#10;Description automatically generated">
            <a:extLst>
              <a:ext uri="{FF2B5EF4-FFF2-40B4-BE49-F238E27FC236}">
                <a16:creationId xmlns:a16="http://schemas.microsoft.com/office/drawing/2014/main" id="{BFD37FCB-98C9-4497-B7FB-F0D6BBD0BB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lang="en-US" b="0" i="0" u="none" strike="noStrike" smtClean="0">
                <a:effectLst/>
              </a:defRPr>
            </a:lvl1pPr>
          </a:lstStyle>
          <a:p>
            <a:endParaRPr lang="en-US"/>
          </a:p>
        </p:txBody>
      </p:sp>
      <p:sp>
        <p:nvSpPr>
          <p:cNvPr id="7" name="Slide Number Placeholder 6"/>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3882764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375"/>
        <p:cNvGrpSpPr/>
        <p:nvPr/>
      </p:nvGrpSpPr>
      <p:grpSpPr>
        <a:xfrm>
          <a:off x="0" y="0"/>
          <a:ext cx="0" cy="0"/>
          <a:chOff x="0" y="0"/>
          <a:chExt cx="0" cy="0"/>
        </a:xfrm>
      </p:grpSpPr>
      <p:sp>
        <p:nvSpPr>
          <p:cNvPr id="376" name="Google Shape;376;p47"/>
          <p:cNvSpPr txBox="1">
            <a:spLocks noGrp="1"/>
          </p:cNvSpPr>
          <p:nvPr>
            <p:ph type="body" idx="1"/>
          </p:nvPr>
        </p:nvSpPr>
        <p:spPr>
          <a:xfrm>
            <a:off x="0" y="2076451"/>
            <a:ext cx="12192000" cy="47814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4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4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4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4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81" name="Google Shape;381;p47"/>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8284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382"/>
        <p:cNvGrpSpPr/>
        <p:nvPr/>
      </p:nvGrpSpPr>
      <p:grpSpPr>
        <a:xfrm>
          <a:off x="0" y="0"/>
          <a:ext cx="0" cy="0"/>
          <a:chOff x="0" y="0"/>
          <a:chExt cx="0" cy="0"/>
        </a:xfrm>
      </p:grpSpPr>
      <p:sp>
        <p:nvSpPr>
          <p:cNvPr id="383" name="Google Shape;383;p48"/>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84" name="Google Shape;384;p48"/>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385" name="Google Shape;385;p48"/>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386" name="Google Shape;386;p48"/>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387" name="Google Shape;387;p4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4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4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90" name="Google Shape;390;p48"/>
          <p:cNvSpPr>
            <a:spLocks noGrp="1"/>
          </p:cNvSpPr>
          <p:nvPr>
            <p:ph type="pic" idx="2"/>
          </p:nvPr>
        </p:nvSpPr>
        <p:spPr>
          <a:xfrm>
            <a:off x="304800" y="304805"/>
            <a:ext cx="3657600" cy="3494700"/>
          </a:xfrm>
          <a:prstGeom prst="rect">
            <a:avLst/>
          </a:prstGeom>
          <a:gradFill>
            <a:gsLst>
              <a:gs pos="0">
                <a:srgbClr val="D8D8D8"/>
              </a:gs>
              <a:gs pos="72000">
                <a:srgbClr val="B2B2B2"/>
              </a:gs>
              <a:gs pos="100000">
                <a:srgbClr val="B2B2B2"/>
              </a:gs>
            </a:gsLst>
            <a:lin ang="2700000" scaled="0"/>
          </a:gradFill>
          <a:ln>
            <a:noFill/>
          </a:ln>
        </p:spPr>
      </p:sp>
      <p:sp>
        <p:nvSpPr>
          <p:cNvPr id="391" name="Google Shape;391;p48"/>
          <p:cNvSpPr>
            <a:spLocks noGrp="1"/>
          </p:cNvSpPr>
          <p:nvPr>
            <p:ph type="pic" idx="3"/>
          </p:nvPr>
        </p:nvSpPr>
        <p:spPr>
          <a:xfrm>
            <a:off x="4267200" y="304805"/>
            <a:ext cx="3657600" cy="3494700"/>
          </a:xfrm>
          <a:prstGeom prst="rect">
            <a:avLst/>
          </a:prstGeom>
          <a:gradFill>
            <a:gsLst>
              <a:gs pos="0">
                <a:srgbClr val="D8D8D8"/>
              </a:gs>
              <a:gs pos="72000">
                <a:srgbClr val="B2B2B2"/>
              </a:gs>
              <a:gs pos="100000">
                <a:srgbClr val="B2B2B2"/>
              </a:gs>
            </a:gsLst>
            <a:lin ang="2700000" scaled="0"/>
          </a:gradFill>
          <a:ln>
            <a:noFill/>
          </a:ln>
        </p:spPr>
      </p:sp>
      <p:sp>
        <p:nvSpPr>
          <p:cNvPr id="392" name="Google Shape;392;p48"/>
          <p:cNvSpPr>
            <a:spLocks noGrp="1"/>
          </p:cNvSpPr>
          <p:nvPr>
            <p:ph type="pic" idx="4"/>
          </p:nvPr>
        </p:nvSpPr>
        <p:spPr>
          <a:xfrm>
            <a:off x="8229600" y="304805"/>
            <a:ext cx="3657600" cy="3494700"/>
          </a:xfrm>
          <a:prstGeom prst="rect">
            <a:avLst/>
          </a:prstGeom>
          <a:gradFill>
            <a:gsLst>
              <a:gs pos="0">
                <a:srgbClr val="D8D8D8"/>
              </a:gs>
              <a:gs pos="72000">
                <a:srgbClr val="B2B2B2"/>
              </a:gs>
              <a:gs pos="100000">
                <a:srgbClr val="B2B2B2"/>
              </a:gs>
            </a:gsLst>
            <a:lin ang="2700000" scaled="0"/>
          </a:gradFill>
          <a:ln>
            <a:noFill/>
          </a:ln>
        </p:spPr>
      </p:sp>
      <p:sp>
        <p:nvSpPr>
          <p:cNvPr id="393" name="Google Shape;393;p48"/>
          <p:cNvSpPr txBox="1">
            <a:spLocks noGrp="1"/>
          </p:cNvSpPr>
          <p:nvPr>
            <p:ph type="body" idx="1"/>
          </p:nvPr>
        </p:nvSpPr>
        <p:spPr>
          <a:xfrm>
            <a:off x="304800" y="4098508"/>
            <a:ext cx="36576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48"/>
          <p:cNvSpPr txBox="1">
            <a:spLocks noGrp="1"/>
          </p:cNvSpPr>
          <p:nvPr>
            <p:ph type="body" idx="5"/>
          </p:nvPr>
        </p:nvSpPr>
        <p:spPr>
          <a:xfrm>
            <a:off x="4267200" y="4098508"/>
            <a:ext cx="36576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48"/>
          <p:cNvSpPr txBox="1">
            <a:spLocks noGrp="1"/>
          </p:cNvSpPr>
          <p:nvPr>
            <p:ph type="body" idx="6"/>
          </p:nvPr>
        </p:nvSpPr>
        <p:spPr>
          <a:xfrm>
            <a:off x="8229600" y="4098508"/>
            <a:ext cx="36576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78941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396"/>
        <p:cNvGrpSpPr/>
        <p:nvPr/>
      </p:nvGrpSpPr>
      <p:grpSpPr>
        <a:xfrm>
          <a:off x="0" y="0"/>
          <a:ext cx="0" cy="0"/>
          <a:chOff x="0" y="0"/>
          <a:chExt cx="0" cy="0"/>
        </a:xfrm>
      </p:grpSpPr>
      <p:sp>
        <p:nvSpPr>
          <p:cNvPr id="397" name="Google Shape;397;p49"/>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98" name="Google Shape;398;p49"/>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399" name="Google Shape;399;p49"/>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00" name="Google Shape;400;p49"/>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401" name="Google Shape;401;p4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4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4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04" name="Google Shape;404;p49"/>
          <p:cNvSpPr>
            <a:spLocks noGrp="1"/>
          </p:cNvSpPr>
          <p:nvPr>
            <p:ph type="pic" idx="2"/>
          </p:nvPr>
        </p:nvSpPr>
        <p:spPr>
          <a:xfrm>
            <a:off x="4267200" y="304805"/>
            <a:ext cx="3657600" cy="2621700"/>
          </a:xfrm>
          <a:prstGeom prst="rect">
            <a:avLst/>
          </a:prstGeom>
          <a:gradFill>
            <a:gsLst>
              <a:gs pos="0">
                <a:srgbClr val="D8D8D8"/>
              </a:gs>
              <a:gs pos="72000">
                <a:srgbClr val="B2B2B2"/>
              </a:gs>
              <a:gs pos="100000">
                <a:srgbClr val="B2B2B2"/>
              </a:gs>
            </a:gsLst>
            <a:lin ang="2700000" scaled="0"/>
          </a:gradFill>
          <a:ln>
            <a:noFill/>
          </a:ln>
        </p:spPr>
      </p:sp>
      <p:sp>
        <p:nvSpPr>
          <p:cNvPr id="405" name="Google Shape;405;p49"/>
          <p:cNvSpPr>
            <a:spLocks noGrp="1"/>
          </p:cNvSpPr>
          <p:nvPr>
            <p:ph type="pic" idx="3"/>
          </p:nvPr>
        </p:nvSpPr>
        <p:spPr>
          <a:xfrm>
            <a:off x="8229600" y="304805"/>
            <a:ext cx="3657600" cy="2621700"/>
          </a:xfrm>
          <a:prstGeom prst="rect">
            <a:avLst/>
          </a:prstGeom>
          <a:gradFill>
            <a:gsLst>
              <a:gs pos="0">
                <a:srgbClr val="D8D8D8"/>
              </a:gs>
              <a:gs pos="72000">
                <a:srgbClr val="B2B2B2"/>
              </a:gs>
              <a:gs pos="100000">
                <a:srgbClr val="B2B2B2"/>
              </a:gs>
            </a:gsLst>
            <a:lin ang="2700000" scaled="0"/>
          </a:gradFill>
          <a:ln>
            <a:noFill/>
          </a:ln>
        </p:spPr>
      </p:sp>
      <p:sp>
        <p:nvSpPr>
          <p:cNvPr id="406" name="Google Shape;406;p49"/>
          <p:cNvSpPr txBox="1">
            <a:spLocks noGrp="1"/>
          </p:cNvSpPr>
          <p:nvPr>
            <p:ph type="body" idx="1"/>
          </p:nvPr>
        </p:nvSpPr>
        <p:spPr>
          <a:xfrm>
            <a:off x="304800" y="3200092"/>
            <a:ext cx="3467100"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49"/>
          <p:cNvSpPr>
            <a:spLocks noGrp="1"/>
          </p:cNvSpPr>
          <p:nvPr>
            <p:ph type="pic" idx="4"/>
          </p:nvPr>
        </p:nvSpPr>
        <p:spPr>
          <a:xfrm>
            <a:off x="4267200" y="3200091"/>
            <a:ext cx="7620000" cy="2621700"/>
          </a:xfrm>
          <a:prstGeom prst="rect">
            <a:avLst/>
          </a:prstGeom>
          <a:gradFill>
            <a:gsLst>
              <a:gs pos="0">
                <a:srgbClr val="D8D8D8"/>
              </a:gs>
              <a:gs pos="72000">
                <a:srgbClr val="B2B2B2"/>
              </a:gs>
              <a:gs pos="100000">
                <a:srgbClr val="B2B2B2"/>
              </a:gs>
            </a:gsLst>
            <a:lin ang="2700000" scaled="0"/>
          </a:gradFill>
          <a:ln>
            <a:noFill/>
          </a:ln>
        </p:spPr>
      </p:sp>
      <p:sp>
        <p:nvSpPr>
          <p:cNvPr id="408" name="Google Shape;408;p49"/>
          <p:cNvSpPr txBox="1">
            <a:spLocks noGrp="1"/>
          </p:cNvSpPr>
          <p:nvPr>
            <p:ph type="body" idx="5"/>
          </p:nvPr>
        </p:nvSpPr>
        <p:spPr>
          <a:xfrm>
            <a:off x="304800" y="304800"/>
            <a:ext cx="3467100"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48610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409"/>
        <p:cNvGrpSpPr/>
        <p:nvPr/>
      </p:nvGrpSpPr>
      <p:grpSpPr>
        <a:xfrm>
          <a:off x="0" y="0"/>
          <a:ext cx="0" cy="0"/>
          <a:chOff x="0" y="0"/>
          <a:chExt cx="0" cy="0"/>
        </a:xfrm>
      </p:grpSpPr>
      <p:sp>
        <p:nvSpPr>
          <p:cNvPr id="410" name="Google Shape;410;p50"/>
          <p:cNvSpPr txBox="1">
            <a:spLocks noGrp="1"/>
          </p:cNvSpPr>
          <p:nvPr>
            <p:ph type="title"/>
          </p:nvPr>
        </p:nvSpPr>
        <p:spPr>
          <a:xfrm>
            <a:off x="4350058" y="172857"/>
            <a:ext cx="75372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50"/>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50"/>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50"/>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14" name="Google Shape;414;p50"/>
          <p:cNvSpPr txBox="1">
            <a:spLocks noGrp="1"/>
          </p:cNvSpPr>
          <p:nvPr>
            <p:ph type="body" idx="1"/>
          </p:nvPr>
        </p:nvSpPr>
        <p:spPr>
          <a:xfrm>
            <a:off x="4350058" y="1031273"/>
            <a:ext cx="75372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50"/>
          <p:cNvSpPr>
            <a:spLocks noGrp="1"/>
          </p:cNvSpPr>
          <p:nvPr>
            <p:ph type="pic" idx="2"/>
          </p:nvPr>
        </p:nvSpPr>
        <p:spPr>
          <a:xfrm>
            <a:off x="304800" y="304800"/>
            <a:ext cx="3716700" cy="5484600"/>
          </a:xfrm>
          <a:prstGeom prst="rect">
            <a:avLst/>
          </a:prstGeom>
          <a:gradFill>
            <a:gsLst>
              <a:gs pos="0">
                <a:srgbClr val="D8D8D8"/>
              </a:gs>
              <a:gs pos="72000">
                <a:srgbClr val="B2B2B2"/>
              </a:gs>
              <a:gs pos="100000">
                <a:srgbClr val="B2B2B2"/>
              </a:gs>
            </a:gsLst>
            <a:lin ang="2700000" scaled="0"/>
          </a:gradFill>
          <a:ln>
            <a:noFill/>
          </a:ln>
        </p:spPr>
      </p:sp>
      <p:cxnSp>
        <p:nvCxnSpPr>
          <p:cNvPr id="416" name="Google Shape;416;p50"/>
          <p:cNvCxnSpPr/>
          <p:nvPr/>
        </p:nvCxnSpPr>
        <p:spPr>
          <a:xfrm>
            <a:off x="4453786" y="957194"/>
            <a:ext cx="597900" cy="0"/>
          </a:xfrm>
          <a:prstGeom prst="straightConnector1">
            <a:avLst/>
          </a:prstGeom>
          <a:noFill/>
          <a:ln w="76200" cap="flat" cmpd="sng">
            <a:solidFill>
              <a:srgbClr val="EC5153"/>
            </a:solidFill>
            <a:prstDash val="solid"/>
            <a:miter lim="800000"/>
            <a:headEnd type="none" w="sm" len="sm"/>
            <a:tailEnd type="none" w="sm" len="sm"/>
          </a:ln>
        </p:spPr>
      </p:cxnSp>
    </p:spTree>
    <p:extLst>
      <p:ext uri="{BB962C8B-B14F-4D97-AF65-F5344CB8AC3E}">
        <p14:creationId xmlns:p14="http://schemas.microsoft.com/office/powerpoint/2010/main" val="3458414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417"/>
        <p:cNvGrpSpPr/>
        <p:nvPr/>
      </p:nvGrpSpPr>
      <p:grpSpPr>
        <a:xfrm>
          <a:off x="0" y="0"/>
          <a:ext cx="0" cy="0"/>
          <a:chOff x="0" y="0"/>
          <a:chExt cx="0" cy="0"/>
        </a:xfrm>
      </p:grpSpPr>
      <p:sp>
        <p:nvSpPr>
          <p:cNvPr id="418" name="Google Shape;418;p51"/>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5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5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5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22" name="Google Shape;422;p51"/>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51"/>
          <p:cNvSpPr>
            <a:spLocks noGrp="1"/>
          </p:cNvSpPr>
          <p:nvPr>
            <p:ph type="pic" idx="2"/>
          </p:nvPr>
        </p:nvSpPr>
        <p:spPr>
          <a:xfrm>
            <a:off x="885575" y="2178664"/>
            <a:ext cx="1505400" cy="1507200"/>
          </a:xfrm>
          <a:prstGeom prst="rect">
            <a:avLst/>
          </a:prstGeom>
          <a:gradFill>
            <a:gsLst>
              <a:gs pos="0">
                <a:srgbClr val="D8D8D8"/>
              </a:gs>
              <a:gs pos="72000">
                <a:srgbClr val="B2B2B2"/>
              </a:gs>
              <a:gs pos="100000">
                <a:srgbClr val="B2B2B2"/>
              </a:gs>
            </a:gsLst>
            <a:lin ang="2700000" scaled="0"/>
          </a:gradFill>
          <a:ln>
            <a:noFill/>
          </a:ln>
        </p:spPr>
      </p:sp>
      <p:sp>
        <p:nvSpPr>
          <p:cNvPr id="424" name="Google Shape;424;p51"/>
          <p:cNvSpPr>
            <a:spLocks noGrp="1"/>
          </p:cNvSpPr>
          <p:nvPr>
            <p:ph type="pic" idx="3"/>
          </p:nvPr>
        </p:nvSpPr>
        <p:spPr>
          <a:xfrm>
            <a:off x="3857375" y="2178664"/>
            <a:ext cx="1505400" cy="1507200"/>
          </a:xfrm>
          <a:prstGeom prst="rect">
            <a:avLst/>
          </a:prstGeom>
          <a:gradFill>
            <a:gsLst>
              <a:gs pos="0">
                <a:srgbClr val="D8D8D8"/>
              </a:gs>
              <a:gs pos="72000">
                <a:srgbClr val="B2B2B2"/>
              </a:gs>
              <a:gs pos="100000">
                <a:srgbClr val="B2B2B2"/>
              </a:gs>
            </a:gsLst>
            <a:lin ang="2700000" scaled="0"/>
          </a:gradFill>
          <a:ln>
            <a:noFill/>
          </a:ln>
        </p:spPr>
      </p:sp>
      <p:sp>
        <p:nvSpPr>
          <p:cNvPr id="425" name="Google Shape;425;p51"/>
          <p:cNvSpPr>
            <a:spLocks noGrp="1"/>
          </p:cNvSpPr>
          <p:nvPr>
            <p:ph type="pic" idx="4"/>
          </p:nvPr>
        </p:nvSpPr>
        <p:spPr>
          <a:xfrm>
            <a:off x="6829175" y="2178664"/>
            <a:ext cx="1505400" cy="1507200"/>
          </a:xfrm>
          <a:prstGeom prst="rect">
            <a:avLst/>
          </a:prstGeom>
          <a:gradFill>
            <a:gsLst>
              <a:gs pos="0">
                <a:srgbClr val="D8D8D8"/>
              </a:gs>
              <a:gs pos="72000">
                <a:srgbClr val="B2B2B2"/>
              </a:gs>
              <a:gs pos="100000">
                <a:srgbClr val="B2B2B2"/>
              </a:gs>
            </a:gsLst>
            <a:lin ang="2700000" scaled="0"/>
          </a:gradFill>
          <a:ln>
            <a:noFill/>
          </a:ln>
        </p:spPr>
      </p:sp>
      <p:sp>
        <p:nvSpPr>
          <p:cNvPr id="426" name="Google Shape;426;p51"/>
          <p:cNvSpPr>
            <a:spLocks noGrp="1"/>
          </p:cNvSpPr>
          <p:nvPr>
            <p:ph type="pic" idx="5"/>
          </p:nvPr>
        </p:nvSpPr>
        <p:spPr>
          <a:xfrm>
            <a:off x="9800975" y="2178664"/>
            <a:ext cx="1505400" cy="15072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626678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427"/>
        <p:cNvGrpSpPr/>
        <p:nvPr/>
      </p:nvGrpSpPr>
      <p:grpSpPr>
        <a:xfrm>
          <a:off x="0" y="0"/>
          <a:ext cx="0" cy="0"/>
          <a:chOff x="0" y="0"/>
          <a:chExt cx="0" cy="0"/>
        </a:xfrm>
      </p:grpSpPr>
      <p:sp>
        <p:nvSpPr>
          <p:cNvPr id="428" name="Google Shape;428;p52"/>
          <p:cNvSpPr>
            <a:spLocks noGrp="1"/>
          </p:cNvSpPr>
          <p:nvPr>
            <p:ph type="pic" idx="2"/>
          </p:nvPr>
        </p:nvSpPr>
        <p:spPr>
          <a:xfrm>
            <a:off x="6435493" y="3214645"/>
            <a:ext cx="2569500" cy="2606100"/>
          </a:xfrm>
          <a:prstGeom prst="rect">
            <a:avLst/>
          </a:prstGeom>
          <a:gradFill>
            <a:gsLst>
              <a:gs pos="0">
                <a:srgbClr val="D8D8D8"/>
              </a:gs>
              <a:gs pos="72000">
                <a:srgbClr val="B2B2B2"/>
              </a:gs>
              <a:gs pos="100000">
                <a:srgbClr val="B2B2B2"/>
              </a:gs>
            </a:gsLst>
            <a:lin ang="2700000" scaled="0"/>
          </a:gradFill>
          <a:ln>
            <a:noFill/>
          </a:ln>
        </p:spPr>
      </p:sp>
      <p:sp>
        <p:nvSpPr>
          <p:cNvPr id="429" name="Google Shape;429;p52"/>
          <p:cNvSpPr>
            <a:spLocks noGrp="1"/>
          </p:cNvSpPr>
          <p:nvPr>
            <p:ph type="pic" idx="3"/>
          </p:nvPr>
        </p:nvSpPr>
        <p:spPr>
          <a:xfrm>
            <a:off x="9312043" y="3214645"/>
            <a:ext cx="2569500" cy="2606100"/>
          </a:xfrm>
          <a:prstGeom prst="rect">
            <a:avLst/>
          </a:prstGeom>
          <a:gradFill>
            <a:gsLst>
              <a:gs pos="0">
                <a:srgbClr val="D8D8D8"/>
              </a:gs>
              <a:gs pos="72000">
                <a:srgbClr val="B2B2B2"/>
              </a:gs>
              <a:gs pos="100000">
                <a:srgbClr val="B2B2B2"/>
              </a:gs>
            </a:gsLst>
            <a:lin ang="2700000" scaled="0"/>
          </a:gradFill>
          <a:ln>
            <a:noFill/>
          </a:ln>
        </p:spPr>
      </p:sp>
      <p:grpSp>
        <p:nvGrpSpPr>
          <p:cNvPr id="430" name="Google Shape;430;p52"/>
          <p:cNvGrpSpPr/>
          <p:nvPr/>
        </p:nvGrpSpPr>
        <p:grpSpPr>
          <a:xfrm>
            <a:off x="304801" y="6126480"/>
            <a:ext cx="11582400" cy="426600"/>
            <a:chOff x="304801" y="6126480"/>
            <a:chExt cx="11582400" cy="426600"/>
          </a:xfrm>
        </p:grpSpPr>
        <p:sp>
          <p:nvSpPr>
            <p:cNvPr id="431" name="Google Shape;431;p52"/>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32" name="Google Shape;432;p52"/>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33" name="Google Shape;433;p52"/>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34" name="Google Shape;434;p52"/>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35" name="Google Shape;435;p52"/>
          <p:cNvSpPr txBox="1">
            <a:spLocks noGrp="1"/>
          </p:cNvSpPr>
          <p:nvPr>
            <p:ph type="title"/>
          </p:nvPr>
        </p:nvSpPr>
        <p:spPr>
          <a:xfrm>
            <a:off x="304800" y="1245004"/>
            <a:ext cx="45339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52"/>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52"/>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52"/>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39" name="Google Shape;439;p52"/>
          <p:cNvSpPr txBox="1">
            <a:spLocks noGrp="1"/>
          </p:cNvSpPr>
          <p:nvPr>
            <p:ph type="body" idx="1"/>
          </p:nvPr>
        </p:nvSpPr>
        <p:spPr>
          <a:xfrm>
            <a:off x="304800" y="2103420"/>
            <a:ext cx="45339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52"/>
          <p:cNvSpPr>
            <a:spLocks noGrp="1"/>
          </p:cNvSpPr>
          <p:nvPr>
            <p:ph type="pic" idx="4"/>
          </p:nvPr>
        </p:nvSpPr>
        <p:spPr>
          <a:xfrm>
            <a:off x="6435493" y="303308"/>
            <a:ext cx="2569500" cy="2606100"/>
          </a:xfrm>
          <a:prstGeom prst="rect">
            <a:avLst/>
          </a:prstGeom>
          <a:gradFill>
            <a:gsLst>
              <a:gs pos="0">
                <a:srgbClr val="D8D8D8"/>
              </a:gs>
              <a:gs pos="72000">
                <a:srgbClr val="B2B2B2"/>
              </a:gs>
              <a:gs pos="100000">
                <a:srgbClr val="B2B2B2"/>
              </a:gs>
            </a:gsLst>
            <a:lin ang="2700000" scaled="0"/>
          </a:gradFill>
          <a:ln>
            <a:noFill/>
          </a:ln>
        </p:spPr>
      </p:sp>
      <p:cxnSp>
        <p:nvCxnSpPr>
          <p:cNvPr id="441" name="Google Shape;441;p52"/>
          <p:cNvCxnSpPr/>
          <p:nvPr/>
        </p:nvCxnSpPr>
        <p:spPr>
          <a:xfrm>
            <a:off x="396690" y="2029341"/>
            <a:ext cx="594300" cy="0"/>
          </a:xfrm>
          <a:prstGeom prst="straightConnector1">
            <a:avLst/>
          </a:prstGeom>
          <a:noFill/>
          <a:ln w="76200" cap="flat" cmpd="sng">
            <a:solidFill>
              <a:srgbClr val="EC5153"/>
            </a:solidFill>
            <a:prstDash val="solid"/>
            <a:miter lim="800000"/>
            <a:headEnd type="none" w="sm" len="sm"/>
            <a:tailEnd type="none" w="sm" len="sm"/>
          </a:ln>
        </p:spPr>
      </p:cxnSp>
      <p:sp>
        <p:nvSpPr>
          <p:cNvPr id="442" name="Google Shape;442;p52"/>
          <p:cNvSpPr txBox="1">
            <a:spLocks noGrp="1"/>
          </p:cNvSpPr>
          <p:nvPr>
            <p:ph type="body" idx="5"/>
          </p:nvPr>
        </p:nvSpPr>
        <p:spPr>
          <a:xfrm>
            <a:off x="304800" y="3214645"/>
            <a:ext cx="4533900" cy="21960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52"/>
          <p:cNvSpPr>
            <a:spLocks noGrp="1"/>
          </p:cNvSpPr>
          <p:nvPr>
            <p:ph type="pic" idx="6"/>
          </p:nvPr>
        </p:nvSpPr>
        <p:spPr>
          <a:xfrm>
            <a:off x="9312043" y="303308"/>
            <a:ext cx="2569500" cy="26061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2865762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444"/>
        <p:cNvGrpSpPr/>
        <p:nvPr/>
      </p:nvGrpSpPr>
      <p:grpSpPr>
        <a:xfrm>
          <a:off x="0" y="0"/>
          <a:ext cx="0" cy="0"/>
          <a:chOff x="0" y="0"/>
          <a:chExt cx="0" cy="0"/>
        </a:xfrm>
      </p:grpSpPr>
      <p:grpSp>
        <p:nvGrpSpPr>
          <p:cNvPr id="445" name="Google Shape;445;p53"/>
          <p:cNvGrpSpPr/>
          <p:nvPr/>
        </p:nvGrpSpPr>
        <p:grpSpPr>
          <a:xfrm>
            <a:off x="304801" y="6126480"/>
            <a:ext cx="11582400" cy="426600"/>
            <a:chOff x="304801" y="6126480"/>
            <a:chExt cx="11582400" cy="426600"/>
          </a:xfrm>
        </p:grpSpPr>
        <p:sp>
          <p:nvSpPr>
            <p:cNvPr id="446" name="Google Shape;446;p53"/>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47" name="Google Shape;447;p53"/>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48" name="Google Shape;448;p53"/>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49" name="Google Shape;449;p53"/>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50" name="Google Shape;450;p5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5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5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53" name="Google Shape;453;p53"/>
          <p:cNvSpPr>
            <a:spLocks noGrp="1"/>
          </p:cNvSpPr>
          <p:nvPr>
            <p:ph type="pic" idx="2"/>
          </p:nvPr>
        </p:nvSpPr>
        <p:spPr>
          <a:xfrm>
            <a:off x="304801"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4" name="Google Shape;454;p53"/>
          <p:cNvSpPr>
            <a:spLocks noGrp="1"/>
          </p:cNvSpPr>
          <p:nvPr>
            <p:ph type="pic" idx="3"/>
          </p:nvPr>
        </p:nvSpPr>
        <p:spPr>
          <a:xfrm>
            <a:off x="2326369"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5" name="Google Shape;455;p53"/>
          <p:cNvSpPr>
            <a:spLocks noGrp="1"/>
          </p:cNvSpPr>
          <p:nvPr>
            <p:ph type="pic" idx="4"/>
          </p:nvPr>
        </p:nvSpPr>
        <p:spPr>
          <a:xfrm>
            <a:off x="4347240"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6" name="Google Shape;456;p53"/>
          <p:cNvSpPr>
            <a:spLocks noGrp="1"/>
          </p:cNvSpPr>
          <p:nvPr>
            <p:ph type="pic" idx="5"/>
          </p:nvPr>
        </p:nvSpPr>
        <p:spPr>
          <a:xfrm>
            <a:off x="6370266"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7" name="Google Shape;457;p53"/>
          <p:cNvSpPr>
            <a:spLocks noGrp="1"/>
          </p:cNvSpPr>
          <p:nvPr>
            <p:ph type="pic" idx="6"/>
          </p:nvPr>
        </p:nvSpPr>
        <p:spPr>
          <a:xfrm>
            <a:off x="304801"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8" name="Google Shape;458;p53"/>
          <p:cNvSpPr>
            <a:spLocks noGrp="1"/>
          </p:cNvSpPr>
          <p:nvPr>
            <p:ph type="pic" idx="7"/>
          </p:nvPr>
        </p:nvSpPr>
        <p:spPr>
          <a:xfrm>
            <a:off x="2326369"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9" name="Google Shape;459;p53"/>
          <p:cNvSpPr>
            <a:spLocks noGrp="1"/>
          </p:cNvSpPr>
          <p:nvPr>
            <p:ph type="pic" idx="8"/>
          </p:nvPr>
        </p:nvSpPr>
        <p:spPr>
          <a:xfrm>
            <a:off x="4347240"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60" name="Google Shape;460;p53"/>
          <p:cNvSpPr>
            <a:spLocks noGrp="1"/>
          </p:cNvSpPr>
          <p:nvPr>
            <p:ph type="pic" idx="9"/>
          </p:nvPr>
        </p:nvSpPr>
        <p:spPr>
          <a:xfrm>
            <a:off x="6370266"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61" name="Google Shape;461;p53"/>
          <p:cNvSpPr txBox="1">
            <a:spLocks noGrp="1"/>
          </p:cNvSpPr>
          <p:nvPr>
            <p:ph type="body" idx="1"/>
          </p:nvPr>
        </p:nvSpPr>
        <p:spPr>
          <a:xfrm>
            <a:off x="8379565" y="2057399"/>
            <a:ext cx="3507600" cy="3769200"/>
          </a:xfrm>
          <a:prstGeom prst="rect">
            <a:avLst/>
          </a:prstGeom>
          <a:noFill/>
          <a:ln>
            <a:noFill/>
          </a:ln>
        </p:spPr>
        <p:txBody>
          <a:bodyPr spcFirstLastPara="1" wrap="square" lIns="91425" tIns="45700" rIns="91425" bIns="45700" anchor="ctr"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53"/>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53"/>
          <p:cNvSpPr txBox="1">
            <a:spLocks noGrp="1"/>
          </p:cNvSpPr>
          <p:nvPr>
            <p:ph type="body" idx="13"/>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4" name="Google Shape;464;p53"/>
          <p:cNvCxnSpPr/>
          <p:nvPr/>
        </p:nvCxnSpPr>
        <p:spPr>
          <a:xfrm>
            <a:off x="396691" y="957194"/>
            <a:ext cx="597900" cy="0"/>
          </a:xfrm>
          <a:prstGeom prst="straightConnector1">
            <a:avLst/>
          </a:prstGeom>
          <a:noFill/>
          <a:ln w="76200" cap="flat" cmpd="sng">
            <a:solidFill>
              <a:srgbClr val="EC5153"/>
            </a:solidFill>
            <a:prstDash val="solid"/>
            <a:miter lim="800000"/>
            <a:headEnd type="none" w="sm" len="sm"/>
            <a:tailEnd type="none" w="sm" len="sm"/>
          </a:ln>
        </p:spPr>
      </p:cxnSp>
    </p:spTree>
    <p:extLst>
      <p:ext uri="{BB962C8B-B14F-4D97-AF65-F5344CB8AC3E}">
        <p14:creationId xmlns:p14="http://schemas.microsoft.com/office/powerpoint/2010/main" val="4245379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5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5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5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70" name="Google Shape;470;p54"/>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54"/>
          <p:cNvSpPr>
            <a:spLocks noGrp="1"/>
          </p:cNvSpPr>
          <p:nvPr>
            <p:ph type="pic" idx="2"/>
          </p:nvPr>
        </p:nvSpPr>
        <p:spPr>
          <a:xfrm>
            <a:off x="4244340" y="2249648"/>
            <a:ext cx="3703200" cy="33759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1515289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72"/>
        <p:cNvGrpSpPr/>
        <p:nvPr/>
      </p:nvGrpSpPr>
      <p:grpSpPr>
        <a:xfrm>
          <a:off x="0" y="0"/>
          <a:ext cx="0" cy="0"/>
          <a:chOff x="0" y="0"/>
          <a:chExt cx="0" cy="0"/>
        </a:xfrm>
      </p:grpSpPr>
      <p:sp>
        <p:nvSpPr>
          <p:cNvPr id="473" name="Google Shape;473;p55"/>
          <p:cNvSpPr/>
          <p:nvPr/>
        </p:nvSpPr>
        <p:spPr>
          <a:xfrm>
            <a:off x="0" y="0"/>
            <a:ext cx="3810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grpSp>
        <p:nvGrpSpPr>
          <p:cNvPr id="474" name="Google Shape;474;p55"/>
          <p:cNvGrpSpPr/>
          <p:nvPr/>
        </p:nvGrpSpPr>
        <p:grpSpPr>
          <a:xfrm>
            <a:off x="304801" y="6126480"/>
            <a:ext cx="11582400" cy="426600"/>
            <a:chOff x="304801" y="6126480"/>
            <a:chExt cx="11582400" cy="426600"/>
          </a:xfrm>
        </p:grpSpPr>
        <p:sp>
          <p:nvSpPr>
            <p:cNvPr id="475" name="Google Shape;475;p5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76" name="Google Shape;476;p5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77" name="Google Shape;477;p5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78" name="Google Shape;478;p5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79" name="Google Shape;479;p5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5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5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82" name="Google Shape;482;p55"/>
          <p:cNvSpPr>
            <a:spLocks noGrp="1"/>
          </p:cNvSpPr>
          <p:nvPr>
            <p:ph type="pic" idx="2"/>
          </p:nvPr>
        </p:nvSpPr>
        <p:spPr>
          <a:xfrm>
            <a:off x="1285875" y="304800"/>
            <a:ext cx="4038600" cy="54906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1030258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483"/>
        <p:cNvGrpSpPr/>
        <p:nvPr/>
      </p:nvGrpSpPr>
      <p:grpSpPr>
        <a:xfrm>
          <a:off x="0" y="0"/>
          <a:ext cx="0" cy="0"/>
          <a:chOff x="0" y="0"/>
          <a:chExt cx="0" cy="0"/>
        </a:xfrm>
      </p:grpSpPr>
      <p:sp>
        <p:nvSpPr>
          <p:cNvPr id="484" name="Google Shape;484;p56"/>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5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p5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5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88" name="Google Shape;488;p56"/>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7515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B7DD71-34F0-48AF-9EC3-F183052FCA05}"/>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502920"/>
            <a:ext cx="10058400" cy="1000564"/>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1" cy="974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78" y="2831480"/>
            <a:ext cx="10058402" cy="1082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p:cNvSpPr>
            <a:spLocks noGrp="1"/>
          </p:cNvSpPr>
          <p:nvPr>
            <p:ph sz="half" idx="13"/>
          </p:nvPr>
        </p:nvSpPr>
        <p:spPr>
          <a:xfrm>
            <a:off x="1097278" y="3931203"/>
            <a:ext cx="10058401" cy="974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half" idx="14"/>
          </p:nvPr>
        </p:nvSpPr>
        <p:spPr>
          <a:xfrm>
            <a:off x="1097278" y="4916949"/>
            <a:ext cx="10058402" cy="1082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company name&#10;&#10;Description automatically generated">
            <a:extLst>
              <a:ext uri="{FF2B5EF4-FFF2-40B4-BE49-F238E27FC236}">
                <a16:creationId xmlns:a16="http://schemas.microsoft.com/office/drawing/2014/main" id="{5BF779C8-971F-575B-8FF5-31503790C2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13" name="Picture 12" descr="Logo&#10;&#10;Description automatically generated">
            <a:extLst>
              <a:ext uri="{FF2B5EF4-FFF2-40B4-BE49-F238E27FC236}">
                <a16:creationId xmlns:a16="http://schemas.microsoft.com/office/drawing/2014/main" id="{BFD37FCB-98C9-4497-B7FB-F0D6BBD0BB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lang="en-US" b="0" i="0" u="none" strike="noStrike" smtClean="0">
                <a:effectLst/>
              </a:defRPr>
            </a:lvl1pPr>
          </a:lstStyle>
          <a:p>
            <a:endParaRPr lang="en-US"/>
          </a:p>
        </p:txBody>
      </p:sp>
      <p:sp>
        <p:nvSpPr>
          <p:cNvPr id="7" name="Slide Number Placeholder 6"/>
          <p:cNvSpPr>
            <a:spLocks noGrp="1"/>
          </p:cNvSpPr>
          <p:nvPr>
            <p:ph type="sldNum" sz="quarter" idx="12"/>
          </p:nvPr>
        </p:nvSpPr>
        <p:spPr/>
        <p:txBody>
          <a:bodyPr/>
          <a:lstStyle/>
          <a:p>
            <a:fld id="{88F3C779-85E2-4528-8DC6-73138BDB1B8B}" type="slidenum">
              <a:rPr lang="en-US" smtClean="0"/>
              <a:t>‹#›</a:t>
            </a:fld>
            <a:endParaRPr lang="en-US"/>
          </a:p>
        </p:txBody>
      </p:sp>
      <p:cxnSp>
        <p:nvCxnSpPr>
          <p:cNvPr id="16" name="Straight Connector 15">
            <a:extLst>
              <a:ext uri="{FF2B5EF4-FFF2-40B4-BE49-F238E27FC236}">
                <a16:creationId xmlns:a16="http://schemas.microsoft.com/office/drawing/2014/main" id="{06627771-E4ED-2511-BB6E-016728FB2582}"/>
              </a:ext>
            </a:extLst>
          </p:cNvPr>
          <p:cNvCxnSpPr>
            <a:cxnSpLocks/>
          </p:cNvCxnSpPr>
          <p:nvPr userDrawn="1"/>
        </p:nvCxnSpPr>
        <p:spPr>
          <a:xfrm>
            <a:off x="1207658" y="1503484"/>
            <a:ext cx="994802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678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489"/>
        <p:cNvGrpSpPr/>
        <p:nvPr/>
      </p:nvGrpSpPr>
      <p:grpSpPr>
        <a:xfrm>
          <a:off x="0" y="0"/>
          <a:ext cx="0" cy="0"/>
          <a:chOff x="0" y="0"/>
          <a:chExt cx="0" cy="0"/>
        </a:xfrm>
      </p:grpSpPr>
      <p:sp>
        <p:nvSpPr>
          <p:cNvPr id="490" name="Google Shape;490;p5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p5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5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5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94" name="Google Shape;494;p57"/>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57"/>
          <p:cNvSpPr>
            <a:spLocks noGrp="1"/>
          </p:cNvSpPr>
          <p:nvPr>
            <p:ph type="pic" idx="2"/>
          </p:nvPr>
        </p:nvSpPr>
        <p:spPr>
          <a:xfrm>
            <a:off x="9417571" y="2057400"/>
            <a:ext cx="2469600" cy="37719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679443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496"/>
        <p:cNvGrpSpPr/>
        <p:nvPr/>
      </p:nvGrpSpPr>
      <p:grpSpPr>
        <a:xfrm>
          <a:off x="0" y="0"/>
          <a:ext cx="0" cy="0"/>
          <a:chOff x="0" y="0"/>
          <a:chExt cx="0" cy="0"/>
        </a:xfrm>
      </p:grpSpPr>
      <p:sp>
        <p:nvSpPr>
          <p:cNvPr id="497" name="Google Shape;497;p58"/>
          <p:cNvSpPr txBox="1">
            <a:spLocks noGrp="1"/>
          </p:cNvSpPr>
          <p:nvPr>
            <p:ph type="title"/>
          </p:nvPr>
        </p:nvSpPr>
        <p:spPr>
          <a:xfrm>
            <a:off x="304800" y="172857"/>
            <a:ext cx="57882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5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5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5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01" name="Google Shape;501;p58"/>
          <p:cNvSpPr txBox="1">
            <a:spLocks noGrp="1"/>
          </p:cNvSpPr>
          <p:nvPr>
            <p:ph type="body" idx="1"/>
          </p:nvPr>
        </p:nvSpPr>
        <p:spPr>
          <a:xfrm>
            <a:off x="304799" y="1031272"/>
            <a:ext cx="5791200" cy="12516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58"/>
          <p:cNvSpPr>
            <a:spLocks noGrp="1"/>
          </p:cNvSpPr>
          <p:nvPr>
            <p:ph type="pic" idx="2"/>
          </p:nvPr>
        </p:nvSpPr>
        <p:spPr>
          <a:xfrm>
            <a:off x="304800" y="2391515"/>
            <a:ext cx="5791200" cy="34377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129570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503"/>
        <p:cNvGrpSpPr/>
        <p:nvPr/>
      </p:nvGrpSpPr>
      <p:grpSpPr>
        <a:xfrm>
          <a:off x="0" y="0"/>
          <a:ext cx="0" cy="0"/>
          <a:chOff x="0" y="0"/>
          <a:chExt cx="0" cy="0"/>
        </a:xfrm>
      </p:grpSpPr>
      <p:sp>
        <p:nvSpPr>
          <p:cNvPr id="504" name="Google Shape;504;p59"/>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5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5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5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08" name="Google Shape;508;p59"/>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59"/>
          <p:cNvSpPr>
            <a:spLocks noGrp="1"/>
          </p:cNvSpPr>
          <p:nvPr>
            <p:ph type="pic" idx="2"/>
          </p:nvPr>
        </p:nvSpPr>
        <p:spPr>
          <a:xfrm>
            <a:off x="304800" y="2057400"/>
            <a:ext cx="2584500" cy="2584500"/>
          </a:xfrm>
          <a:prstGeom prst="rect">
            <a:avLst/>
          </a:prstGeom>
          <a:gradFill>
            <a:gsLst>
              <a:gs pos="0">
                <a:srgbClr val="D8D8D8"/>
              </a:gs>
              <a:gs pos="72000">
                <a:srgbClr val="B2B2B2"/>
              </a:gs>
              <a:gs pos="100000">
                <a:srgbClr val="B2B2B2"/>
              </a:gs>
            </a:gsLst>
            <a:lin ang="2700000" scaled="0"/>
          </a:gradFill>
          <a:ln>
            <a:noFill/>
          </a:ln>
        </p:spPr>
      </p:sp>
      <p:sp>
        <p:nvSpPr>
          <p:cNvPr id="510" name="Google Shape;510;p59"/>
          <p:cNvSpPr>
            <a:spLocks noGrp="1"/>
          </p:cNvSpPr>
          <p:nvPr>
            <p:ph type="pic" idx="3"/>
          </p:nvPr>
        </p:nvSpPr>
        <p:spPr>
          <a:xfrm>
            <a:off x="3297614" y="2063887"/>
            <a:ext cx="2584500" cy="2584500"/>
          </a:xfrm>
          <a:prstGeom prst="rect">
            <a:avLst/>
          </a:prstGeom>
          <a:gradFill>
            <a:gsLst>
              <a:gs pos="0">
                <a:srgbClr val="D8D8D8"/>
              </a:gs>
              <a:gs pos="72000">
                <a:srgbClr val="B2B2B2"/>
              </a:gs>
              <a:gs pos="100000">
                <a:srgbClr val="B2B2B2"/>
              </a:gs>
            </a:gsLst>
            <a:lin ang="2700000" scaled="0"/>
          </a:gradFill>
          <a:ln>
            <a:noFill/>
          </a:ln>
        </p:spPr>
      </p:sp>
      <p:sp>
        <p:nvSpPr>
          <p:cNvPr id="511" name="Google Shape;511;p59"/>
          <p:cNvSpPr>
            <a:spLocks noGrp="1"/>
          </p:cNvSpPr>
          <p:nvPr>
            <p:ph type="pic" idx="4"/>
          </p:nvPr>
        </p:nvSpPr>
        <p:spPr>
          <a:xfrm>
            <a:off x="6296915" y="2063887"/>
            <a:ext cx="2584500" cy="2584500"/>
          </a:xfrm>
          <a:prstGeom prst="rect">
            <a:avLst/>
          </a:prstGeom>
          <a:gradFill>
            <a:gsLst>
              <a:gs pos="0">
                <a:srgbClr val="D8D8D8"/>
              </a:gs>
              <a:gs pos="72000">
                <a:srgbClr val="B2B2B2"/>
              </a:gs>
              <a:gs pos="100000">
                <a:srgbClr val="B2B2B2"/>
              </a:gs>
            </a:gsLst>
            <a:lin ang="2700000" scaled="0"/>
          </a:gradFill>
          <a:ln>
            <a:noFill/>
          </a:ln>
        </p:spPr>
      </p:sp>
      <p:sp>
        <p:nvSpPr>
          <p:cNvPr id="512" name="Google Shape;512;p59"/>
          <p:cNvSpPr>
            <a:spLocks noGrp="1"/>
          </p:cNvSpPr>
          <p:nvPr>
            <p:ph type="pic" idx="5"/>
          </p:nvPr>
        </p:nvSpPr>
        <p:spPr>
          <a:xfrm>
            <a:off x="9296216" y="2063887"/>
            <a:ext cx="2584500" cy="25845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4089524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513"/>
        <p:cNvGrpSpPr/>
        <p:nvPr/>
      </p:nvGrpSpPr>
      <p:grpSpPr>
        <a:xfrm>
          <a:off x="0" y="0"/>
          <a:ext cx="0" cy="0"/>
          <a:chOff x="0" y="0"/>
          <a:chExt cx="0" cy="0"/>
        </a:xfrm>
      </p:grpSpPr>
      <p:sp>
        <p:nvSpPr>
          <p:cNvPr id="514" name="Google Shape;514;p60"/>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60"/>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60"/>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60"/>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18" name="Google Shape;518;p60"/>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60"/>
          <p:cNvSpPr>
            <a:spLocks noGrp="1"/>
          </p:cNvSpPr>
          <p:nvPr>
            <p:ph type="pic" idx="2"/>
          </p:nvPr>
        </p:nvSpPr>
        <p:spPr>
          <a:xfrm>
            <a:off x="8132490" y="2057399"/>
            <a:ext cx="3754800" cy="1710000"/>
          </a:xfrm>
          <a:prstGeom prst="rect">
            <a:avLst/>
          </a:prstGeom>
          <a:gradFill>
            <a:gsLst>
              <a:gs pos="0">
                <a:srgbClr val="D8D8D8"/>
              </a:gs>
              <a:gs pos="72000">
                <a:srgbClr val="B2B2B2"/>
              </a:gs>
              <a:gs pos="100000">
                <a:srgbClr val="B2B2B2"/>
              </a:gs>
            </a:gsLst>
            <a:lin ang="2700000" scaled="0"/>
          </a:gradFill>
          <a:ln>
            <a:noFill/>
          </a:ln>
        </p:spPr>
      </p:sp>
    </p:spTree>
    <p:extLst>
      <p:ext uri="{BB962C8B-B14F-4D97-AF65-F5344CB8AC3E}">
        <p14:creationId xmlns:p14="http://schemas.microsoft.com/office/powerpoint/2010/main" val="2989967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520"/>
        <p:cNvGrpSpPr/>
        <p:nvPr/>
      </p:nvGrpSpPr>
      <p:grpSpPr>
        <a:xfrm>
          <a:off x="0" y="0"/>
          <a:ext cx="0" cy="0"/>
          <a:chOff x="0" y="0"/>
          <a:chExt cx="0" cy="0"/>
        </a:xfrm>
      </p:grpSpPr>
      <p:sp>
        <p:nvSpPr>
          <p:cNvPr id="521" name="Google Shape;521;p61"/>
          <p:cNvSpPr/>
          <p:nvPr/>
        </p:nvSpPr>
        <p:spPr>
          <a:xfrm>
            <a:off x="304800" y="0"/>
            <a:ext cx="5788200" cy="5826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522" name="Google Shape;522;p61"/>
          <p:cNvSpPr txBox="1">
            <a:spLocks noGrp="1"/>
          </p:cNvSpPr>
          <p:nvPr>
            <p:ph type="title"/>
          </p:nvPr>
        </p:nvSpPr>
        <p:spPr>
          <a:xfrm>
            <a:off x="639192" y="172857"/>
            <a:ext cx="51225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6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6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6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26" name="Google Shape;526;p61"/>
          <p:cNvSpPr txBox="1">
            <a:spLocks noGrp="1"/>
          </p:cNvSpPr>
          <p:nvPr>
            <p:ph type="body" idx="1"/>
          </p:nvPr>
        </p:nvSpPr>
        <p:spPr>
          <a:xfrm>
            <a:off x="639192" y="1031273"/>
            <a:ext cx="51225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27" name="Google Shape;527;p61"/>
          <p:cNvCxnSpPr/>
          <p:nvPr/>
        </p:nvCxnSpPr>
        <p:spPr>
          <a:xfrm>
            <a:off x="716287" y="957194"/>
            <a:ext cx="597900" cy="0"/>
          </a:xfrm>
          <a:prstGeom prst="straightConnector1">
            <a:avLst/>
          </a:prstGeom>
          <a:noFill/>
          <a:ln w="76200" cap="flat" cmpd="sng">
            <a:solidFill>
              <a:srgbClr val="EC5153"/>
            </a:solidFill>
            <a:prstDash val="solid"/>
            <a:miter lim="800000"/>
            <a:headEnd type="none" w="sm" len="sm"/>
            <a:tailEnd type="none" w="sm" len="sm"/>
          </a:ln>
        </p:spPr>
      </p:cxnSp>
    </p:spTree>
    <p:extLst>
      <p:ext uri="{BB962C8B-B14F-4D97-AF65-F5344CB8AC3E}">
        <p14:creationId xmlns:p14="http://schemas.microsoft.com/office/powerpoint/2010/main" val="3940623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528"/>
        <p:cNvGrpSpPr/>
        <p:nvPr/>
      </p:nvGrpSpPr>
      <p:grpSpPr>
        <a:xfrm>
          <a:off x="0" y="0"/>
          <a:ext cx="0" cy="0"/>
          <a:chOff x="0" y="0"/>
          <a:chExt cx="0" cy="0"/>
        </a:xfrm>
      </p:grpSpPr>
      <p:sp>
        <p:nvSpPr>
          <p:cNvPr id="529" name="Google Shape;529;p62"/>
          <p:cNvSpPr>
            <a:spLocks noGrp="1"/>
          </p:cNvSpPr>
          <p:nvPr>
            <p:ph type="pic" idx="2"/>
          </p:nvPr>
        </p:nvSpPr>
        <p:spPr>
          <a:xfrm>
            <a:off x="1034461" y="2494195"/>
            <a:ext cx="4426200" cy="2768700"/>
          </a:xfrm>
          <a:prstGeom prst="rect">
            <a:avLst/>
          </a:prstGeom>
          <a:gradFill>
            <a:gsLst>
              <a:gs pos="0">
                <a:srgbClr val="D8D8D8"/>
              </a:gs>
              <a:gs pos="72000">
                <a:srgbClr val="B2B2B2"/>
              </a:gs>
              <a:gs pos="100000">
                <a:srgbClr val="B2B2B2"/>
              </a:gs>
            </a:gsLst>
            <a:lin ang="2700000" scaled="0"/>
          </a:gradFill>
          <a:ln>
            <a:noFill/>
          </a:ln>
        </p:spPr>
      </p:sp>
      <p:sp>
        <p:nvSpPr>
          <p:cNvPr id="530" name="Google Shape;530;p62"/>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62"/>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62"/>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62"/>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34" name="Google Shape;534;p62"/>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09830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535"/>
        <p:cNvGrpSpPr/>
        <p:nvPr/>
      </p:nvGrpSpPr>
      <p:grpSpPr>
        <a:xfrm>
          <a:off x="0" y="0"/>
          <a:ext cx="0" cy="0"/>
          <a:chOff x="0" y="0"/>
          <a:chExt cx="0" cy="0"/>
        </a:xfrm>
      </p:grpSpPr>
      <p:sp>
        <p:nvSpPr>
          <p:cNvPr id="536" name="Google Shape;536;p63"/>
          <p:cNvSpPr>
            <a:spLocks noGrp="1"/>
          </p:cNvSpPr>
          <p:nvPr>
            <p:ph type="pic" idx="2"/>
          </p:nvPr>
        </p:nvSpPr>
        <p:spPr>
          <a:xfrm>
            <a:off x="3848100" y="2255520"/>
            <a:ext cx="4495800" cy="2568000"/>
          </a:xfrm>
          <a:prstGeom prst="rect">
            <a:avLst/>
          </a:prstGeom>
          <a:gradFill>
            <a:gsLst>
              <a:gs pos="0">
                <a:srgbClr val="D8D8D8"/>
              </a:gs>
              <a:gs pos="72000">
                <a:srgbClr val="B2B2B2"/>
              </a:gs>
              <a:gs pos="100000">
                <a:srgbClr val="B2B2B2"/>
              </a:gs>
            </a:gsLst>
            <a:lin ang="2700000" scaled="0"/>
          </a:gradFill>
          <a:ln>
            <a:noFill/>
          </a:ln>
        </p:spPr>
      </p:sp>
      <p:sp>
        <p:nvSpPr>
          <p:cNvPr id="537" name="Google Shape;537;p63"/>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p6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p6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6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41" name="Google Shape;541;p63"/>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80711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Laptop Contrast">
  <p:cSld name="Laptop Contrast">
    <p:spTree>
      <p:nvGrpSpPr>
        <p:cNvPr id="1" name="Shape 542"/>
        <p:cNvGrpSpPr/>
        <p:nvPr/>
      </p:nvGrpSpPr>
      <p:grpSpPr>
        <a:xfrm>
          <a:off x="0" y="0"/>
          <a:ext cx="0" cy="0"/>
          <a:chOff x="0" y="0"/>
          <a:chExt cx="0" cy="0"/>
        </a:xfrm>
      </p:grpSpPr>
      <p:sp>
        <p:nvSpPr>
          <p:cNvPr id="543" name="Google Shape;543;p64"/>
          <p:cNvSpPr>
            <a:spLocks noGrp="1"/>
          </p:cNvSpPr>
          <p:nvPr>
            <p:ph type="pic" idx="2"/>
          </p:nvPr>
        </p:nvSpPr>
        <p:spPr>
          <a:xfrm>
            <a:off x="585790" y="959254"/>
            <a:ext cx="6406800" cy="4007700"/>
          </a:xfrm>
          <a:prstGeom prst="rect">
            <a:avLst/>
          </a:prstGeom>
          <a:gradFill>
            <a:gsLst>
              <a:gs pos="0">
                <a:srgbClr val="D8D8D8"/>
              </a:gs>
              <a:gs pos="72000">
                <a:srgbClr val="B2B2B2"/>
              </a:gs>
              <a:gs pos="100000">
                <a:srgbClr val="B2B2B2"/>
              </a:gs>
            </a:gsLst>
            <a:lin ang="2700000" scaled="0"/>
          </a:gradFill>
          <a:ln>
            <a:noFill/>
          </a:ln>
        </p:spPr>
      </p:sp>
      <p:grpSp>
        <p:nvGrpSpPr>
          <p:cNvPr id="544" name="Google Shape;544;p64"/>
          <p:cNvGrpSpPr/>
          <p:nvPr/>
        </p:nvGrpSpPr>
        <p:grpSpPr>
          <a:xfrm>
            <a:off x="304801" y="6126480"/>
            <a:ext cx="11582400" cy="426600"/>
            <a:chOff x="304801" y="6126480"/>
            <a:chExt cx="11582400" cy="426600"/>
          </a:xfrm>
        </p:grpSpPr>
        <p:sp>
          <p:nvSpPr>
            <p:cNvPr id="545" name="Google Shape;545;p64"/>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546" name="Google Shape;546;p64"/>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47" name="Google Shape;547;p6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48" name="Google Shape;548;p6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49" name="Google Shape;549;p6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6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6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9531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552"/>
        <p:cNvGrpSpPr/>
        <p:nvPr/>
      </p:nvGrpSpPr>
      <p:grpSpPr>
        <a:xfrm>
          <a:off x="0" y="0"/>
          <a:ext cx="0" cy="0"/>
          <a:chOff x="0" y="0"/>
          <a:chExt cx="0" cy="0"/>
        </a:xfrm>
      </p:grpSpPr>
      <p:sp>
        <p:nvSpPr>
          <p:cNvPr id="553" name="Google Shape;553;p65"/>
          <p:cNvSpPr>
            <a:spLocks noGrp="1"/>
          </p:cNvSpPr>
          <p:nvPr>
            <p:ph type="pic" idx="2"/>
          </p:nvPr>
        </p:nvSpPr>
        <p:spPr>
          <a:xfrm>
            <a:off x="1817489" y="443883"/>
            <a:ext cx="2445300" cy="5191200"/>
          </a:xfrm>
          <a:prstGeom prst="rect">
            <a:avLst/>
          </a:prstGeom>
          <a:gradFill>
            <a:gsLst>
              <a:gs pos="0">
                <a:srgbClr val="D8D8D8"/>
              </a:gs>
              <a:gs pos="72000">
                <a:srgbClr val="B2B2B2"/>
              </a:gs>
              <a:gs pos="100000">
                <a:srgbClr val="B2B2B2"/>
              </a:gs>
            </a:gsLst>
            <a:lin ang="2700000" scaled="0"/>
          </a:gradFill>
          <a:ln>
            <a:noFill/>
          </a:ln>
        </p:spPr>
      </p:sp>
      <p:cxnSp>
        <p:nvCxnSpPr>
          <p:cNvPr id="554" name="Google Shape;554;p65"/>
          <p:cNvCxnSpPr/>
          <p:nvPr/>
        </p:nvCxnSpPr>
        <p:spPr>
          <a:xfrm>
            <a:off x="6096000"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555" name="Google Shape;555;p65"/>
          <p:cNvGrpSpPr/>
          <p:nvPr/>
        </p:nvGrpSpPr>
        <p:grpSpPr>
          <a:xfrm>
            <a:off x="304801" y="6126480"/>
            <a:ext cx="11582400" cy="426600"/>
            <a:chOff x="304801" y="6126480"/>
            <a:chExt cx="11582400" cy="426600"/>
          </a:xfrm>
        </p:grpSpPr>
        <p:sp>
          <p:nvSpPr>
            <p:cNvPr id="556" name="Google Shape;556;p6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557" name="Google Shape;557;p6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58" name="Google Shape;558;p6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59" name="Google Shape;559;p6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60" name="Google Shape;560;p65"/>
          <p:cNvSpPr txBox="1">
            <a:spLocks noGrp="1"/>
          </p:cNvSpPr>
          <p:nvPr>
            <p:ph type="title"/>
          </p:nvPr>
        </p:nvSpPr>
        <p:spPr>
          <a:xfrm>
            <a:off x="5909552" y="172857"/>
            <a:ext cx="59775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6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6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6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64" name="Google Shape;564;p65"/>
          <p:cNvSpPr txBox="1">
            <a:spLocks noGrp="1"/>
          </p:cNvSpPr>
          <p:nvPr>
            <p:ph type="body" idx="1"/>
          </p:nvPr>
        </p:nvSpPr>
        <p:spPr>
          <a:xfrm>
            <a:off x="5909552" y="1031273"/>
            <a:ext cx="59775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91737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565"/>
        <p:cNvGrpSpPr/>
        <p:nvPr/>
      </p:nvGrpSpPr>
      <p:grpSpPr>
        <a:xfrm>
          <a:off x="0" y="0"/>
          <a:ext cx="0" cy="0"/>
          <a:chOff x="0" y="0"/>
          <a:chExt cx="0" cy="0"/>
        </a:xfrm>
      </p:grpSpPr>
      <p:sp>
        <p:nvSpPr>
          <p:cNvPr id="566" name="Google Shape;566;p66"/>
          <p:cNvSpPr>
            <a:spLocks noGrp="1"/>
          </p:cNvSpPr>
          <p:nvPr>
            <p:ph type="pic" idx="2"/>
          </p:nvPr>
        </p:nvSpPr>
        <p:spPr>
          <a:xfrm>
            <a:off x="4959658" y="2175029"/>
            <a:ext cx="2272800" cy="3947400"/>
          </a:xfrm>
          <a:prstGeom prst="rect">
            <a:avLst/>
          </a:prstGeom>
          <a:gradFill>
            <a:gsLst>
              <a:gs pos="0">
                <a:srgbClr val="D8D8D8"/>
              </a:gs>
              <a:gs pos="72000">
                <a:srgbClr val="B2B2B2"/>
              </a:gs>
              <a:gs pos="100000">
                <a:srgbClr val="B2B2B2"/>
              </a:gs>
            </a:gsLst>
            <a:lin ang="2700000" scaled="0"/>
          </a:gradFill>
          <a:ln>
            <a:noFill/>
          </a:ln>
        </p:spPr>
      </p:sp>
      <p:sp>
        <p:nvSpPr>
          <p:cNvPr id="567" name="Google Shape;567;p66"/>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8" name="Google Shape;568;p6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6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6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71" name="Google Shape;571;p66"/>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71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B7DD71-34F0-48AF-9EC3-F183052FCA05}"/>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502920"/>
            <a:ext cx="10058400" cy="1000564"/>
          </a:xfr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06627771-E4ED-2511-BB6E-016728FB2582}"/>
              </a:ext>
            </a:extLst>
          </p:cNvPr>
          <p:cNvCxnSpPr>
            <a:cxnSpLocks/>
          </p:cNvCxnSpPr>
          <p:nvPr userDrawn="1"/>
        </p:nvCxnSpPr>
        <p:spPr>
          <a:xfrm>
            <a:off x="1207658" y="1503484"/>
            <a:ext cx="994802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1"/>
          <p:cNvSpPr>
            <a:spLocks noGrp="1"/>
          </p:cNvSpPr>
          <p:nvPr>
            <p:ph sz="half" idx="1"/>
          </p:nvPr>
        </p:nvSpPr>
        <p:spPr>
          <a:xfrm>
            <a:off x="4005072" y="1682496"/>
            <a:ext cx="4187952" cy="384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p:nvPr>
        </p:nvSpPr>
        <p:spPr>
          <a:xfrm>
            <a:off x="4142232" y="2240280"/>
            <a:ext cx="3895344"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15"/>
          </p:nvPr>
        </p:nvSpPr>
        <p:spPr>
          <a:xfrm>
            <a:off x="5696712" y="5020056"/>
            <a:ext cx="804672" cy="795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p:cNvSpPr>
            <a:spLocks noGrp="1"/>
          </p:cNvSpPr>
          <p:nvPr>
            <p:ph sz="half" idx="13"/>
          </p:nvPr>
        </p:nvSpPr>
        <p:spPr>
          <a:xfrm>
            <a:off x="2099309" y="1752591"/>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half" idx="14"/>
          </p:nvPr>
        </p:nvSpPr>
        <p:spPr>
          <a:xfrm>
            <a:off x="2099309" y="2613916"/>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6"/>
          <p:cNvSpPr>
            <a:spLocks noGrp="1"/>
          </p:cNvSpPr>
          <p:nvPr>
            <p:ph sz="half" idx="16"/>
          </p:nvPr>
        </p:nvSpPr>
        <p:spPr>
          <a:xfrm>
            <a:off x="2099309" y="3475241"/>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7"/>
          <p:cNvSpPr>
            <a:spLocks noGrp="1"/>
          </p:cNvSpPr>
          <p:nvPr>
            <p:ph sz="half" idx="17"/>
          </p:nvPr>
        </p:nvSpPr>
        <p:spPr>
          <a:xfrm>
            <a:off x="2099309" y="4336566"/>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8"/>
          <p:cNvSpPr>
            <a:spLocks noGrp="1"/>
          </p:cNvSpPr>
          <p:nvPr>
            <p:ph sz="half" idx="18"/>
          </p:nvPr>
        </p:nvSpPr>
        <p:spPr>
          <a:xfrm>
            <a:off x="8398003" y="1752591"/>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9"/>
          <p:cNvSpPr>
            <a:spLocks noGrp="1"/>
          </p:cNvSpPr>
          <p:nvPr>
            <p:ph sz="half" idx="19"/>
          </p:nvPr>
        </p:nvSpPr>
        <p:spPr>
          <a:xfrm>
            <a:off x="8398003" y="2613916"/>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0"/>
          <p:cNvSpPr>
            <a:spLocks noGrp="1"/>
          </p:cNvSpPr>
          <p:nvPr>
            <p:ph sz="half" idx="20"/>
          </p:nvPr>
        </p:nvSpPr>
        <p:spPr>
          <a:xfrm>
            <a:off x="8398003" y="3479840"/>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1"/>
          <p:cNvSpPr>
            <a:spLocks noGrp="1"/>
          </p:cNvSpPr>
          <p:nvPr>
            <p:ph sz="half" idx="21"/>
          </p:nvPr>
        </p:nvSpPr>
        <p:spPr>
          <a:xfrm>
            <a:off x="8398003" y="4336566"/>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12"/>
          <p:cNvSpPr>
            <a:spLocks noGrp="1"/>
          </p:cNvSpPr>
          <p:nvPr>
            <p:ph sz="half" idx="22"/>
          </p:nvPr>
        </p:nvSpPr>
        <p:spPr>
          <a:xfrm>
            <a:off x="8398003" y="5193292"/>
            <a:ext cx="1682496" cy="758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company name&#10;&#10;Description automatically generated">
            <a:extLst>
              <a:ext uri="{FF2B5EF4-FFF2-40B4-BE49-F238E27FC236}">
                <a16:creationId xmlns:a16="http://schemas.microsoft.com/office/drawing/2014/main" id="{5BF779C8-971F-575B-8FF5-31503790C2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13" name="Picture 12" descr="Logo&#10;&#10;Description automatically generated">
            <a:extLst>
              <a:ext uri="{FF2B5EF4-FFF2-40B4-BE49-F238E27FC236}">
                <a16:creationId xmlns:a16="http://schemas.microsoft.com/office/drawing/2014/main" id="{BFD37FCB-98C9-4497-B7FB-F0D6BBD0BB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lang="en-US" b="0" i="0" u="none" strike="noStrike" smtClean="0">
                <a:effectLst/>
              </a:defRPr>
            </a:lvl1pPr>
          </a:lstStyle>
          <a:p>
            <a:endParaRPr lang="en-US"/>
          </a:p>
        </p:txBody>
      </p:sp>
      <p:sp>
        <p:nvSpPr>
          <p:cNvPr id="7" name="Slide Number Placeholder 6"/>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38125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72"/>
        <p:cNvGrpSpPr/>
        <p:nvPr/>
      </p:nvGrpSpPr>
      <p:grpSpPr>
        <a:xfrm>
          <a:off x="0" y="0"/>
          <a:ext cx="0" cy="0"/>
          <a:chOff x="0" y="0"/>
          <a:chExt cx="0" cy="0"/>
        </a:xfrm>
      </p:grpSpPr>
      <p:sp>
        <p:nvSpPr>
          <p:cNvPr id="573" name="Google Shape;573;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6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6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1183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579"/>
        <p:cNvGrpSpPr/>
        <p:nvPr/>
      </p:nvGrpSpPr>
      <p:grpSpPr>
        <a:xfrm>
          <a:off x="0" y="0"/>
          <a:ext cx="0" cy="0"/>
          <a:chOff x="0" y="0"/>
          <a:chExt cx="0" cy="0"/>
        </a:xfrm>
      </p:grpSpPr>
      <p:sp>
        <p:nvSpPr>
          <p:cNvPr id="580" name="Google Shape;580;p68"/>
          <p:cNvSpPr txBox="1">
            <a:spLocks noGrp="1"/>
          </p:cNvSpPr>
          <p:nvPr>
            <p:ph type="subTitle" idx="1"/>
          </p:nvPr>
        </p:nvSpPr>
        <p:spPr>
          <a:xfrm>
            <a:off x="950967" y="2960693"/>
            <a:ext cx="2790900" cy="8781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Clr>
                <a:schemeClr val="dk1"/>
              </a:buClr>
              <a:buSzPts val="1900"/>
              <a:buNone/>
              <a:defRPr sz="1900"/>
            </a:lvl1pPr>
            <a:lvl2pPr lvl="1" algn="r" rtl="0">
              <a:lnSpc>
                <a:spcPct val="100000"/>
              </a:lnSpc>
              <a:spcBef>
                <a:spcPts val="2100"/>
              </a:spcBef>
              <a:spcAft>
                <a:spcPts val="0"/>
              </a:spcAft>
              <a:buClr>
                <a:schemeClr val="dk1"/>
              </a:buClr>
              <a:buSzPts val="1900"/>
              <a:buNone/>
              <a:defRPr/>
            </a:lvl2pPr>
            <a:lvl3pPr lvl="2" algn="r" rtl="0">
              <a:lnSpc>
                <a:spcPct val="100000"/>
              </a:lnSpc>
              <a:spcBef>
                <a:spcPts val="2100"/>
              </a:spcBef>
              <a:spcAft>
                <a:spcPts val="0"/>
              </a:spcAft>
              <a:buClr>
                <a:schemeClr val="dk1"/>
              </a:buClr>
              <a:buSzPts val="1900"/>
              <a:buNone/>
              <a:defRPr/>
            </a:lvl3pPr>
            <a:lvl4pPr lvl="3" algn="r" rtl="0">
              <a:lnSpc>
                <a:spcPct val="100000"/>
              </a:lnSpc>
              <a:spcBef>
                <a:spcPts val="2100"/>
              </a:spcBef>
              <a:spcAft>
                <a:spcPts val="0"/>
              </a:spcAft>
              <a:buClr>
                <a:schemeClr val="dk1"/>
              </a:buClr>
              <a:buSzPts val="1900"/>
              <a:buNone/>
              <a:defRPr/>
            </a:lvl4pPr>
            <a:lvl5pPr lvl="4" algn="r" rtl="0">
              <a:lnSpc>
                <a:spcPct val="100000"/>
              </a:lnSpc>
              <a:spcBef>
                <a:spcPts val="2100"/>
              </a:spcBef>
              <a:spcAft>
                <a:spcPts val="0"/>
              </a:spcAft>
              <a:buClr>
                <a:schemeClr val="dk1"/>
              </a:buClr>
              <a:buSzPts val="1900"/>
              <a:buNone/>
              <a:defRPr/>
            </a:lvl5pPr>
            <a:lvl6pPr lvl="5" algn="r" rtl="0">
              <a:lnSpc>
                <a:spcPct val="100000"/>
              </a:lnSpc>
              <a:spcBef>
                <a:spcPts val="2100"/>
              </a:spcBef>
              <a:spcAft>
                <a:spcPts val="0"/>
              </a:spcAft>
              <a:buClr>
                <a:schemeClr val="dk1"/>
              </a:buClr>
              <a:buSzPts val="1900"/>
              <a:buNone/>
              <a:defRPr/>
            </a:lvl6pPr>
            <a:lvl7pPr lvl="6" algn="r" rtl="0">
              <a:lnSpc>
                <a:spcPct val="100000"/>
              </a:lnSpc>
              <a:spcBef>
                <a:spcPts val="2100"/>
              </a:spcBef>
              <a:spcAft>
                <a:spcPts val="0"/>
              </a:spcAft>
              <a:buClr>
                <a:schemeClr val="dk1"/>
              </a:buClr>
              <a:buSzPts val="1900"/>
              <a:buNone/>
              <a:defRPr/>
            </a:lvl7pPr>
            <a:lvl8pPr lvl="7" algn="r" rtl="0">
              <a:lnSpc>
                <a:spcPct val="100000"/>
              </a:lnSpc>
              <a:spcBef>
                <a:spcPts val="2100"/>
              </a:spcBef>
              <a:spcAft>
                <a:spcPts val="0"/>
              </a:spcAft>
              <a:buClr>
                <a:schemeClr val="dk1"/>
              </a:buClr>
              <a:buSzPts val="1900"/>
              <a:buNone/>
              <a:defRPr/>
            </a:lvl8pPr>
            <a:lvl9pPr lvl="8" algn="r" rtl="0">
              <a:lnSpc>
                <a:spcPct val="100000"/>
              </a:lnSpc>
              <a:spcBef>
                <a:spcPts val="2100"/>
              </a:spcBef>
              <a:spcAft>
                <a:spcPts val="2100"/>
              </a:spcAft>
              <a:buClr>
                <a:schemeClr val="dk1"/>
              </a:buClr>
              <a:buSzPts val="1900"/>
              <a:buNone/>
              <a:defRPr/>
            </a:lvl9pPr>
          </a:lstStyle>
          <a:p>
            <a:endParaRPr/>
          </a:p>
        </p:txBody>
      </p:sp>
      <p:sp>
        <p:nvSpPr>
          <p:cNvPr id="581" name="Google Shape;581;p68"/>
          <p:cNvSpPr txBox="1">
            <a:spLocks noGrp="1"/>
          </p:cNvSpPr>
          <p:nvPr>
            <p:ph type="subTitle" idx="2"/>
          </p:nvPr>
        </p:nvSpPr>
        <p:spPr>
          <a:xfrm>
            <a:off x="950967" y="2718890"/>
            <a:ext cx="2790900" cy="587700"/>
          </a:xfrm>
          <a:prstGeom prst="rect">
            <a:avLst/>
          </a:prstGeom>
          <a:noFill/>
          <a:ln>
            <a:noFill/>
          </a:ln>
        </p:spPr>
        <p:txBody>
          <a:bodyPr spcFirstLastPara="1" wrap="square" lIns="121900" tIns="121900" rIns="121900" bIns="121900" anchor="b" anchorCtr="0">
            <a:noAutofit/>
          </a:bodyPr>
          <a:lstStyle>
            <a:lvl1pPr lvl="0" algn="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2" name="Google Shape;582;p68"/>
          <p:cNvSpPr txBox="1">
            <a:spLocks noGrp="1"/>
          </p:cNvSpPr>
          <p:nvPr>
            <p:ph type="subTitle" idx="3"/>
          </p:nvPr>
        </p:nvSpPr>
        <p:spPr>
          <a:xfrm>
            <a:off x="8450167" y="2960693"/>
            <a:ext cx="2790900" cy="878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1900"/>
              <a:buNone/>
              <a:defRPr sz="1900"/>
            </a:lvl1pPr>
            <a:lvl2pPr lvl="1" algn="l" rtl="0">
              <a:lnSpc>
                <a:spcPct val="100000"/>
              </a:lnSpc>
              <a:spcBef>
                <a:spcPts val="2100"/>
              </a:spcBef>
              <a:spcAft>
                <a:spcPts val="0"/>
              </a:spcAft>
              <a:buClr>
                <a:schemeClr val="dk1"/>
              </a:buClr>
              <a:buSzPts val="1900"/>
              <a:buNone/>
              <a:defRPr/>
            </a:lvl2pPr>
            <a:lvl3pPr lvl="2" algn="l" rtl="0">
              <a:lnSpc>
                <a:spcPct val="100000"/>
              </a:lnSpc>
              <a:spcBef>
                <a:spcPts val="2100"/>
              </a:spcBef>
              <a:spcAft>
                <a:spcPts val="0"/>
              </a:spcAft>
              <a:buClr>
                <a:schemeClr val="dk1"/>
              </a:buClr>
              <a:buSzPts val="1900"/>
              <a:buNone/>
              <a:defRPr/>
            </a:lvl3pPr>
            <a:lvl4pPr lvl="3" algn="l" rtl="0">
              <a:lnSpc>
                <a:spcPct val="100000"/>
              </a:lnSpc>
              <a:spcBef>
                <a:spcPts val="2100"/>
              </a:spcBef>
              <a:spcAft>
                <a:spcPts val="0"/>
              </a:spcAft>
              <a:buClr>
                <a:schemeClr val="dk1"/>
              </a:buClr>
              <a:buSzPts val="1900"/>
              <a:buNone/>
              <a:defRPr/>
            </a:lvl4pPr>
            <a:lvl5pPr lvl="4" algn="l" rtl="0">
              <a:lnSpc>
                <a:spcPct val="100000"/>
              </a:lnSpc>
              <a:spcBef>
                <a:spcPts val="2100"/>
              </a:spcBef>
              <a:spcAft>
                <a:spcPts val="0"/>
              </a:spcAft>
              <a:buClr>
                <a:schemeClr val="dk1"/>
              </a:buClr>
              <a:buSzPts val="1900"/>
              <a:buNone/>
              <a:defRPr/>
            </a:lvl5pPr>
            <a:lvl6pPr lvl="5" algn="l" rtl="0">
              <a:lnSpc>
                <a:spcPct val="100000"/>
              </a:lnSpc>
              <a:spcBef>
                <a:spcPts val="2100"/>
              </a:spcBef>
              <a:spcAft>
                <a:spcPts val="0"/>
              </a:spcAft>
              <a:buClr>
                <a:schemeClr val="dk1"/>
              </a:buClr>
              <a:buSzPts val="1900"/>
              <a:buNone/>
              <a:defRPr/>
            </a:lvl6pPr>
            <a:lvl7pPr lvl="6" algn="l" rtl="0">
              <a:lnSpc>
                <a:spcPct val="100000"/>
              </a:lnSpc>
              <a:spcBef>
                <a:spcPts val="2100"/>
              </a:spcBef>
              <a:spcAft>
                <a:spcPts val="0"/>
              </a:spcAft>
              <a:buClr>
                <a:schemeClr val="dk1"/>
              </a:buClr>
              <a:buSzPts val="1900"/>
              <a:buNone/>
              <a:defRPr/>
            </a:lvl7pPr>
            <a:lvl8pPr lvl="7" algn="l" rtl="0">
              <a:lnSpc>
                <a:spcPct val="100000"/>
              </a:lnSpc>
              <a:spcBef>
                <a:spcPts val="2100"/>
              </a:spcBef>
              <a:spcAft>
                <a:spcPts val="0"/>
              </a:spcAft>
              <a:buClr>
                <a:schemeClr val="dk1"/>
              </a:buClr>
              <a:buSzPts val="1900"/>
              <a:buNone/>
              <a:defRPr/>
            </a:lvl8pPr>
            <a:lvl9pPr lvl="8" algn="l" rtl="0">
              <a:lnSpc>
                <a:spcPct val="100000"/>
              </a:lnSpc>
              <a:spcBef>
                <a:spcPts val="2100"/>
              </a:spcBef>
              <a:spcAft>
                <a:spcPts val="2100"/>
              </a:spcAft>
              <a:buClr>
                <a:schemeClr val="dk1"/>
              </a:buClr>
              <a:buSzPts val="1900"/>
              <a:buNone/>
              <a:defRPr/>
            </a:lvl9pPr>
          </a:lstStyle>
          <a:p>
            <a:endParaRPr/>
          </a:p>
        </p:txBody>
      </p:sp>
      <p:sp>
        <p:nvSpPr>
          <p:cNvPr id="583" name="Google Shape;583;p68"/>
          <p:cNvSpPr txBox="1">
            <a:spLocks noGrp="1"/>
          </p:cNvSpPr>
          <p:nvPr>
            <p:ph type="subTitle" idx="4"/>
          </p:nvPr>
        </p:nvSpPr>
        <p:spPr>
          <a:xfrm>
            <a:off x="8450167" y="2718890"/>
            <a:ext cx="2790900" cy="587700"/>
          </a:xfrm>
          <a:prstGeom prst="rect">
            <a:avLst/>
          </a:prstGeom>
          <a:noFill/>
          <a:ln>
            <a:noFill/>
          </a:ln>
        </p:spPr>
        <p:txBody>
          <a:bodyPr spcFirstLastPara="1" wrap="square" lIns="121900" tIns="121900" rIns="121900" bIns="121900" anchor="b" anchorCtr="0">
            <a:noAutofit/>
          </a:bodyPr>
          <a:lstStyle>
            <a:lvl1pPr lvl="0" algn="l"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l"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4" name="Google Shape;584;p68"/>
          <p:cNvSpPr txBox="1">
            <a:spLocks noGrp="1"/>
          </p:cNvSpPr>
          <p:nvPr>
            <p:ph type="subTitle" idx="5"/>
          </p:nvPr>
        </p:nvSpPr>
        <p:spPr>
          <a:xfrm>
            <a:off x="4700567" y="5266693"/>
            <a:ext cx="2790900" cy="8781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1900"/>
              <a:buNone/>
              <a:defRPr sz="1900"/>
            </a:lvl1pPr>
            <a:lvl2pPr lvl="1" algn="ctr" rtl="0">
              <a:lnSpc>
                <a:spcPct val="100000"/>
              </a:lnSpc>
              <a:spcBef>
                <a:spcPts val="2100"/>
              </a:spcBef>
              <a:spcAft>
                <a:spcPts val="0"/>
              </a:spcAft>
              <a:buClr>
                <a:schemeClr val="dk1"/>
              </a:buClr>
              <a:buSzPts val="1900"/>
              <a:buNone/>
              <a:defRPr/>
            </a:lvl2pPr>
            <a:lvl3pPr lvl="2" algn="ctr" rtl="0">
              <a:lnSpc>
                <a:spcPct val="100000"/>
              </a:lnSpc>
              <a:spcBef>
                <a:spcPts val="2100"/>
              </a:spcBef>
              <a:spcAft>
                <a:spcPts val="0"/>
              </a:spcAft>
              <a:buClr>
                <a:schemeClr val="dk1"/>
              </a:buClr>
              <a:buSzPts val="1900"/>
              <a:buNone/>
              <a:defRPr/>
            </a:lvl3pPr>
            <a:lvl4pPr lvl="3" algn="ctr" rtl="0">
              <a:lnSpc>
                <a:spcPct val="100000"/>
              </a:lnSpc>
              <a:spcBef>
                <a:spcPts val="2100"/>
              </a:spcBef>
              <a:spcAft>
                <a:spcPts val="0"/>
              </a:spcAft>
              <a:buClr>
                <a:schemeClr val="dk1"/>
              </a:buClr>
              <a:buSzPts val="1900"/>
              <a:buNone/>
              <a:defRPr/>
            </a:lvl4pPr>
            <a:lvl5pPr lvl="4" algn="ctr" rtl="0">
              <a:lnSpc>
                <a:spcPct val="100000"/>
              </a:lnSpc>
              <a:spcBef>
                <a:spcPts val="2100"/>
              </a:spcBef>
              <a:spcAft>
                <a:spcPts val="0"/>
              </a:spcAft>
              <a:buClr>
                <a:schemeClr val="dk1"/>
              </a:buClr>
              <a:buSzPts val="1900"/>
              <a:buNone/>
              <a:defRPr/>
            </a:lvl5pPr>
            <a:lvl6pPr lvl="5" algn="ctr" rtl="0">
              <a:lnSpc>
                <a:spcPct val="100000"/>
              </a:lnSpc>
              <a:spcBef>
                <a:spcPts val="2100"/>
              </a:spcBef>
              <a:spcAft>
                <a:spcPts val="0"/>
              </a:spcAft>
              <a:buClr>
                <a:schemeClr val="dk1"/>
              </a:buClr>
              <a:buSzPts val="1900"/>
              <a:buNone/>
              <a:defRPr/>
            </a:lvl6pPr>
            <a:lvl7pPr lvl="6" algn="ctr" rtl="0">
              <a:lnSpc>
                <a:spcPct val="100000"/>
              </a:lnSpc>
              <a:spcBef>
                <a:spcPts val="2100"/>
              </a:spcBef>
              <a:spcAft>
                <a:spcPts val="0"/>
              </a:spcAft>
              <a:buClr>
                <a:schemeClr val="dk1"/>
              </a:buClr>
              <a:buSzPts val="1900"/>
              <a:buNone/>
              <a:defRPr/>
            </a:lvl7pPr>
            <a:lvl8pPr lvl="7" algn="ctr" rtl="0">
              <a:lnSpc>
                <a:spcPct val="100000"/>
              </a:lnSpc>
              <a:spcBef>
                <a:spcPts val="2100"/>
              </a:spcBef>
              <a:spcAft>
                <a:spcPts val="0"/>
              </a:spcAft>
              <a:buClr>
                <a:schemeClr val="dk1"/>
              </a:buClr>
              <a:buSzPts val="1900"/>
              <a:buNone/>
              <a:defRPr/>
            </a:lvl8pPr>
            <a:lvl9pPr lvl="8" algn="ctr" rtl="0">
              <a:lnSpc>
                <a:spcPct val="100000"/>
              </a:lnSpc>
              <a:spcBef>
                <a:spcPts val="2100"/>
              </a:spcBef>
              <a:spcAft>
                <a:spcPts val="2100"/>
              </a:spcAft>
              <a:buClr>
                <a:schemeClr val="dk1"/>
              </a:buClr>
              <a:buSzPts val="1900"/>
              <a:buNone/>
              <a:defRPr/>
            </a:lvl9pPr>
          </a:lstStyle>
          <a:p>
            <a:endParaRPr/>
          </a:p>
        </p:txBody>
      </p:sp>
      <p:sp>
        <p:nvSpPr>
          <p:cNvPr id="585" name="Google Shape;585;p68"/>
          <p:cNvSpPr txBox="1">
            <a:spLocks noGrp="1"/>
          </p:cNvSpPr>
          <p:nvPr>
            <p:ph type="subTitle" idx="6"/>
          </p:nvPr>
        </p:nvSpPr>
        <p:spPr>
          <a:xfrm>
            <a:off x="4700567" y="5024890"/>
            <a:ext cx="2790900" cy="587700"/>
          </a:xfrm>
          <a:prstGeom prst="rect">
            <a:avLst/>
          </a:prstGeom>
          <a:noFill/>
          <a:ln>
            <a:noFill/>
          </a:ln>
        </p:spPr>
        <p:txBody>
          <a:bodyPr spcFirstLastPara="1" wrap="square" lIns="121900" tIns="121900" rIns="121900" bIns="121900" anchor="b" anchorCtr="0">
            <a:noAutofit/>
          </a:bodyPr>
          <a:lstStyle>
            <a:lvl1pPr lvl="0" algn="ct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ct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6" name="Google Shape;586;p68"/>
          <p:cNvSpPr txBox="1">
            <a:spLocks noGrp="1"/>
          </p:cNvSpPr>
          <p:nvPr>
            <p:ph type="title"/>
          </p:nvPr>
        </p:nvSpPr>
        <p:spPr>
          <a:xfrm>
            <a:off x="950967" y="719333"/>
            <a:ext cx="10290000" cy="8013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chemeClr val="lt1"/>
              </a:buClr>
              <a:buSzPts val="3700"/>
              <a:buFont typeface="Calibri"/>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3055612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ext Slide">
  <p:cSld name="1_Text Slide">
    <p:spTree>
      <p:nvGrpSpPr>
        <p:cNvPr id="1" name="Shape 98"/>
        <p:cNvGrpSpPr/>
        <p:nvPr/>
      </p:nvGrpSpPr>
      <p:grpSpPr>
        <a:xfrm>
          <a:off x="0" y="0"/>
          <a:ext cx="0" cy="0"/>
          <a:chOff x="0" y="0"/>
          <a:chExt cx="0" cy="0"/>
        </a:xfrm>
      </p:grpSpPr>
      <p:sp>
        <p:nvSpPr>
          <p:cNvPr id="99" name="Google Shape;99;p81"/>
          <p:cNvSpPr txBox="1">
            <a:spLocks noGrp="1"/>
          </p:cNvSpPr>
          <p:nvPr>
            <p:ph type="body" idx="1"/>
          </p:nvPr>
        </p:nvSpPr>
        <p:spPr>
          <a:xfrm>
            <a:off x="604165" y="1471026"/>
            <a:ext cx="10948044" cy="47854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chemeClr val="dk1"/>
              </a:buClr>
              <a:buSzPts val="2160"/>
              <a:buFont typeface="Arial"/>
              <a:buNone/>
              <a:defRPr sz="1800" b="0" i="0">
                <a:solidFill>
                  <a:schemeClr val="dk1"/>
                </a:solidFill>
                <a:latin typeface="Arial"/>
                <a:ea typeface="Arial"/>
                <a:cs typeface="Arial"/>
                <a:sym typeface="Arial"/>
              </a:defRPr>
            </a:lvl1pPr>
            <a:lvl2pPr marL="914400" lvl="1" indent="-342900" algn="l">
              <a:lnSpc>
                <a:spcPct val="100000"/>
              </a:lnSpc>
              <a:spcBef>
                <a:spcPts val="12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317500" algn="l">
              <a:lnSpc>
                <a:spcPct val="100000"/>
              </a:lnSpc>
              <a:spcBef>
                <a:spcPts val="600"/>
              </a:spcBef>
              <a:spcAft>
                <a:spcPts val="0"/>
              </a:spcAft>
              <a:buClr>
                <a:schemeClr val="dk1"/>
              </a:buClr>
              <a:buSzPts val="1400"/>
              <a:buFont typeface="Arial"/>
              <a:buChar char="-"/>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81"/>
          <p:cNvSpPr/>
          <p:nvPr/>
        </p:nvSpPr>
        <p:spPr>
          <a:xfrm>
            <a:off x="0" y="0"/>
            <a:ext cx="12192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1" name="Google Shape;101;p81"/>
          <p:cNvCxnSpPr/>
          <p:nvPr/>
        </p:nvCxnSpPr>
        <p:spPr>
          <a:xfrm>
            <a:off x="0" y="938463"/>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02" name="Google Shape;102;p81"/>
          <p:cNvSpPr txBox="1"/>
          <p:nvPr/>
        </p:nvSpPr>
        <p:spPr>
          <a:xfrm>
            <a:off x="10911417" y="6514342"/>
            <a:ext cx="963083"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t>‹#›</a:t>
            </a:fld>
            <a:endParaRPr sz="1000" b="1" i="0" u="none" strike="noStrike" cap="none">
              <a:solidFill>
                <a:srgbClr val="283C64"/>
              </a:solidFill>
              <a:latin typeface="Arial"/>
              <a:ea typeface="Arial"/>
              <a:cs typeface="Arial"/>
              <a:sym typeface="Arial"/>
            </a:endParaRPr>
          </a:p>
        </p:txBody>
      </p:sp>
      <p:pic>
        <p:nvPicPr>
          <p:cNvPr id="103" name="Google Shape;103;p81"/>
          <p:cNvPicPr preferRelativeResize="0"/>
          <p:nvPr/>
        </p:nvPicPr>
        <p:blipFill rotWithShape="1">
          <a:blip r:embed="rId2">
            <a:alphaModFix/>
          </a:blip>
          <a:srcRect/>
          <a:stretch/>
        </p:blipFill>
        <p:spPr>
          <a:xfrm>
            <a:off x="552584" y="6435165"/>
            <a:ext cx="2193937" cy="395686"/>
          </a:xfrm>
          <a:prstGeom prst="rect">
            <a:avLst/>
          </a:prstGeom>
          <a:noFill/>
          <a:ln>
            <a:noFill/>
          </a:ln>
        </p:spPr>
      </p:pic>
      <p:cxnSp>
        <p:nvCxnSpPr>
          <p:cNvPr id="104" name="Google Shape;104;p81"/>
          <p:cNvCxnSpPr/>
          <p:nvPr/>
        </p:nvCxnSpPr>
        <p:spPr>
          <a:xfrm>
            <a:off x="0" y="6398165"/>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05" name="Google Shape;105;p81"/>
          <p:cNvSpPr txBox="1">
            <a:spLocks noGrp="1"/>
          </p:cNvSpPr>
          <p:nvPr>
            <p:ph type="body" idx="2"/>
          </p:nvPr>
        </p:nvSpPr>
        <p:spPr>
          <a:xfrm>
            <a:off x="905524" y="6145803"/>
            <a:ext cx="10673493" cy="2014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800"/>
              <a:buNone/>
              <a:defRPr sz="800" b="0" i="0">
                <a:solidFill>
                  <a:srgbClr val="6E6E6E"/>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81"/>
          <p:cNvSpPr/>
          <p:nvPr/>
        </p:nvSpPr>
        <p:spPr>
          <a:xfrm>
            <a:off x="0" y="0"/>
            <a:ext cx="12192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7" name="Google Shape;107;p81"/>
          <p:cNvCxnSpPr/>
          <p:nvPr/>
        </p:nvCxnSpPr>
        <p:spPr>
          <a:xfrm>
            <a:off x="0" y="938463"/>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08" name="Google Shape;108;p81"/>
          <p:cNvSpPr txBox="1"/>
          <p:nvPr/>
        </p:nvSpPr>
        <p:spPr>
          <a:xfrm>
            <a:off x="10911417" y="6514342"/>
            <a:ext cx="963083"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t>‹#›</a:t>
            </a:fld>
            <a:endParaRPr sz="1000" b="1" i="0" u="none" strike="noStrike" cap="none">
              <a:solidFill>
                <a:srgbClr val="283C64"/>
              </a:solidFill>
              <a:latin typeface="Arial"/>
              <a:ea typeface="Arial"/>
              <a:cs typeface="Arial"/>
              <a:sym typeface="Arial"/>
            </a:endParaRPr>
          </a:p>
        </p:txBody>
      </p:sp>
      <p:pic>
        <p:nvPicPr>
          <p:cNvPr id="109" name="Google Shape;109;p81"/>
          <p:cNvPicPr preferRelativeResize="0"/>
          <p:nvPr/>
        </p:nvPicPr>
        <p:blipFill rotWithShape="1">
          <a:blip r:embed="rId2">
            <a:alphaModFix/>
          </a:blip>
          <a:srcRect/>
          <a:stretch/>
        </p:blipFill>
        <p:spPr>
          <a:xfrm>
            <a:off x="552584" y="6435165"/>
            <a:ext cx="2193937" cy="395686"/>
          </a:xfrm>
          <a:prstGeom prst="rect">
            <a:avLst/>
          </a:prstGeom>
          <a:noFill/>
          <a:ln>
            <a:noFill/>
          </a:ln>
        </p:spPr>
      </p:pic>
      <p:cxnSp>
        <p:nvCxnSpPr>
          <p:cNvPr id="110" name="Google Shape;110;p81"/>
          <p:cNvCxnSpPr/>
          <p:nvPr/>
        </p:nvCxnSpPr>
        <p:spPr>
          <a:xfrm>
            <a:off x="0" y="6398165"/>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11" name="Google Shape;111;p81"/>
          <p:cNvSpPr txBox="1">
            <a:spLocks noGrp="1"/>
          </p:cNvSpPr>
          <p:nvPr>
            <p:ph type="body" idx="3"/>
          </p:nvPr>
        </p:nvSpPr>
        <p:spPr>
          <a:xfrm>
            <a:off x="604165" y="27149"/>
            <a:ext cx="10954975" cy="874315"/>
          </a:xfrm>
          <a:prstGeom prst="rect">
            <a:avLst/>
          </a:prstGeom>
          <a:solidFill>
            <a:schemeClr val="dk2"/>
          </a:solid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81"/>
          <p:cNvSpPr txBox="1">
            <a:spLocks noGrp="1"/>
          </p:cNvSpPr>
          <p:nvPr>
            <p:ph type="body" idx="4"/>
          </p:nvPr>
        </p:nvSpPr>
        <p:spPr>
          <a:xfrm>
            <a:off x="604165" y="982496"/>
            <a:ext cx="10773710" cy="44449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2160"/>
              <a:buFont typeface="Arial"/>
              <a:buNone/>
              <a:defRPr sz="1600" b="1" i="0">
                <a:solidFill>
                  <a:schemeClr val="dk2"/>
                </a:solidFill>
                <a:latin typeface="Arial"/>
                <a:ea typeface="Arial"/>
                <a:cs typeface="Arial"/>
                <a:sym typeface="Arial"/>
              </a:defRPr>
            </a:lvl1pPr>
            <a:lvl2pPr marL="914400" lvl="1" indent="-342900" algn="l">
              <a:lnSpc>
                <a:spcPct val="90000"/>
              </a:lnSpc>
              <a:spcBef>
                <a:spcPts val="6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228600" algn="l">
              <a:lnSpc>
                <a:spcPct val="90000"/>
              </a:lnSpc>
              <a:spcBef>
                <a:spcPts val="600"/>
              </a:spcBef>
              <a:spcAft>
                <a:spcPts val="0"/>
              </a:spcAft>
              <a:buClr>
                <a:schemeClr val="dk1"/>
              </a:buClr>
              <a:buSzPts val="1400"/>
              <a:buFont typeface="Arial"/>
              <a:buNone/>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4C7D18B2-45F1-E0CE-35AE-835E7B945571}"/>
              </a:ext>
            </a:extLst>
          </p:cNvPr>
          <p:cNvSpPr txBox="1"/>
          <p:nvPr userDrawn="1"/>
        </p:nvSpPr>
        <p:spPr>
          <a:xfrm>
            <a:off x="4144289" y="6458835"/>
            <a:ext cx="7446578" cy="307777"/>
          </a:xfrm>
          <a:prstGeom prst="rect">
            <a:avLst/>
          </a:prstGeom>
          <a:noFill/>
        </p:spPr>
        <p:txBody>
          <a:bodyPr wrap="square">
            <a:spAutoFit/>
          </a:bodyPr>
          <a:lstStyle/>
          <a:p>
            <a:pPr algn="r"/>
            <a:r>
              <a:rPr lang="en-US" sz="1400">
                <a:solidFill>
                  <a:schemeClr val="accent1"/>
                </a:solidFill>
              </a:rPr>
              <a:t>Confidential Working Document Draft §RIGL 38-2-2(4)(E),(K)</a:t>
            </a:r>
          </a:p>
        </p:txBody>
      </p:sp>
    </p:spTree>
    <p:extLst>
      <p:ext uri="{BB962C8B-B14F-4D97-AF65-F5344CB8AC3E}">
        <p14:creationId xmlns:p14="http://schemas.microsoft.com/office/powerpoint/2010/main" val="2303091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B7DD71-34F0-48AF-9EC3-F183052FCA05}"/>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502920"/>
            <a:ext cx="10058400" cy="1000564"/>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1" cy="974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78" y="2831480"/>
            <a:ext cx="10058402" cy="1082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p:cNvSpPr>
            <a:spLocks noGrp="1"/>
          </p:cNvSpPr>
          <p:nvPr>
            <p:ph sz="half" idx="13"/>
          </p:nvPr>
        </p:nvSpPr>
        <p:spPr>
          <a:xfrm>
            <a:off x="1097278" y="3931203"/>
            <a:ext cx="10058401" cy="974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half" idx="14"/>
          </p:nvPr>
        </p:nvSpPr>
        <p:spPr>
          <a:xfrm>
            <a:off x="1097278" y="4916949"/>
            <a:ext cx="10058402" cy="1082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company name&#10;&#10;Description automatically generated">
            <a:extLst>
              <a:ext uri="{FF2B5EF4-FFF2-40B4-BE49-F238E27FC236}">
                <a16:creationId xmlns:a16="http://schemas.microsoft.com/office/drawing/2014/main" id="{5BF779C8-971F-575B-8FF5-31503790C2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13" name="Picture 12" descr="Logo&#10;&#10;Description automatically generated">
            <a:extLst>
              <a:ext uri="{FF2B5EF4-FFF2-40B4-BE49-F238E27FC236}">
                <a16:creationId xmlns:a16="http://schemas.microsoft.com/office/drawing/2014/main" id="{BFD37FCB-98C9-4497-B7FB-F0D6BBD0BB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lang="en-US" b="0" i="0" u="none" strike="noStrike" smtClean="0">
                <a:effectLst/>
              </a:defRPr>
            </a:lvl1pPr>
          </a:lstStyle>
          <a:p>
            <a:endParaRPr lang="en-US"/>
          </a:p>
        </p:txBody>
      </p:sp>
      <p:sp>
        <p:nvSpPr>
          <p:cNvPr id="7" name="Slide Number Placeholder 6"/>
          <p:cNvSpPr>
            <a:spLocks noGrp="1"/>
          </p:cNvSpPr>
          <p:nvPr>
            <p:ph type="sldNum" sz="quarter" idx="12"/>
          </p:nvPr>
        </p:nvSpPr>
        <p:spPr/>
        <p:txBody>
          <a:bodyPr/>
          <a:lstStyle/>
          <a:p>
            <a:fld id="{88F3C779-85E2-4528-8DC6-73138BDB1B8B}" type="slidenum">
              <a:rPr lang="en-US" smtClean="0"/>
              <a:t>‹#›</a:t>
            </a:fld>
            <a:endParaRPr lang="en-US"/>
          </a:p>
        </p:txBody>
      </p:sp>
      <p:cxnSp>
        <p:nvCxnSpPr>
          <p:cNvPr id="16" name="Straight Connector 15">
            <a:extLst>
              <a:ext uri="{FF2B5EF4-FFF2-40B4-BE49-F238E27FC236}">
                <a16:creationId xmlns:a16="http://schemas.microsoft.com/office/drawing/2014/main" id="{06627771-E4ED-2511-BB6E-016728FB2582}"/>
              </a:ext>
            </a:extLst>
          </p:cNvPr>
          <p:cNvCxnSpPr>
            <a:cxnSpLocks/>
          </p:cNvCxnSpPr>
          <p:nvPr userDrawn="1"/>
        </p:nvCxnSpPr>
        <p:spPr>
          <a:xfrm>
            <a:off x="1207658" y="1503484"/>
            <a:ext cx="994802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370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DF6C17-1DDB-4279-8B55-15FC4C090043}" type="datetime1">
              <a:rPr lang="en-US" smtClean="0"/>
              <a:t>2/20/2025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Lorem ipsum dolor sit amet, consectetur adipiscing elit, sed do eiusmod tempor incididunt ut labore et dolore.</a:t>
            </a:r>
          </a:p>
        </p:txBody>
      </p:sp>
      <p:sp>
        <p:nvSpPr>
          <p:cNvPr id="9" name="Slide Number Placeholder 8"/>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279387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075347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059191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71253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837696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latin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C0E15E4-EBF7-4690-9192-C1403855DB0A}" type="slidenum">
              <a:rPr lang="en-US" smtClean="0">
                <a:solidFill>
                  <a:srgbClr val="000000"/>
                </a:solidFill>
                <a:latin typeface="Arial" pitchFamily="34" charset="0"/>
              </a:rPr>
              <a:pPr fontAlgn="base">
                <a:spcBef>
                  <a:spcPct val="0"/>
                </a:spcBef>
                <a:spcAft>
                  <a:spcPct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19526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435EBB-5356-499C-AFAE-B01D577ADBB3}"/>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499963"/>
            <a:ext cx="10058400" cy="1001051"/>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06627771-E4ED-2511-BB6E-016728FB2582}"/>
              </a:ext>
            </a:extLst>
          </p:cNvPr>
          <p:cNvCxnSpPr>
            <a:cxnSpLocks/>
          </p:cNvCxnSpPr>
          <p:nvPr userDrawn="1"/>
        </p:nvCxnSpPr>
        <p:spPr>
          <a:xfrm>
            <a:off x="1207658" y="1503484"/>
            <a:ext cx="994802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company name&#10;&#10;Description automatically generated">
            <a:extLst>
              <a:ext uri="{FF2B5EF4-FFF2-40B4-BE49-F238E27FC236}">
                <a16:creationId xmlns:a16="http://schemas.microsoft.com/office/drawing/2014/main" id="{A55804DB-F6C8-7282-CCBF-E7CA7C23D2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9" name="Picture 8" descr="Logo&#10;&#10;Description automatically generated">
            <a:extLst>
              <a:ext uri="{FF2B5EF4-FFF2-40B4-BE49-F238E27FC236}">
                <a16:creationId xmlns:a16="http://schemas.microsoft.com/office/drawing/2014/main" id="{E4C869C9-3EDE-4A14-8F10-1298675623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lang="en-US" b="0" i="0" u="none" strike="noStrike" smtClean="0">
                <a:effectLst/>
              </a:defRPr>
            </a:lvl1pPr>
          </a:lstStyle>
          <a:p>
            <a:endParaRPr lang="en-US"/>
          </a:p>
        </p:txBody>
      </p:sp>
      <p:sp>
        <p:nvSpPr>
          <p:cNvPr id="5" name="Slide Number Placeholder 4"/>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17020224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608712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B7DD71-34F0-48AF-9EC3-F183052FCA05}"/>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502920"/>
            <a:ext cx="10058400" cy="1000564"/>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1" cy="974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7278" y="2831480"/>
            <a:ext cx="10058402" cy="1082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p:cNvSpPr>
            <a:spLocks noGrp="1"/>
          </p:cNvSpPr>
          <p:nvPr>
            <p:ph sz="half" idx="13"/>
          </p:nvPr>
        </p:nvSpPr>
        <p:spPr>
          <a:xfrm>
            <a:off x="1097278" y="3931203"/>
            <a:ext cx="10058401" cy="974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half" idx="14"/>
          </p:nvPr>
        </p:nvSpPr>
        <p:spPr>
          <a:xfrm>
            <a:off x="1097278" y="4916949"/>
            <a:ext cx="10058402" cy="1082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company name&#10;&#10;Description automatically generated">
            <a:extLst>
              <a:ext uri="{FF2B5EF4-FFF2-40B4-BE49-F238E27FC236}">
                <a16:creationId xmlns:a16="http://schemas.microsoft.com/office/drawing/2014/main" id="{5BF779C8-971F-575B-8FF5-31503790C2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13" name="Picture 12" descr="Logo&#10;&#10;Description automatically generated">
            <a:extLst>
              <a:ext uri="{FF2B5EF4-FFF2-40B4-BE49-F238E27FC236}">
                <a16:creationId xmlns:a16="http://schemas.microsoft.com/office/drawing/2014/main" id="{BFD37FCB-98C9-4497-B7FB-F0D6BBD0BB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lang="en-US" b="0" i="0" u="none" strike="noStrike" smtClean="0">
                <a:effectLst/>
              </a:defRPr>
            </a:lvl1pPr>
          </a:lstStyle>
          <a:p>
            <a:endParaRPr lang="en-US"/>
          </a:p>
        </p:txBody>
      </p:sp>
      <p:sp>
        <p:nvSpPr>
          <p:cNvPr id="7" name="Slide Number Placeholder 6"/>
          <p:cNvSpPr>
            <a:spLocks noGrp="1"/>
          </p:cNvSpPr>
          <p:nvPr>
            <p:ph type="sldNum" sz="quarter" idx="12"/>
          </p:nvPr>
        </p:nvSpPr>
        <p:spPr/>
        <p:txBody>
          <a:bodyPr/>
          <a:lstStyle/>
          <a:p>
            <a:fld id="{88F3C779-85E2-4528-8DC6-73138BDB1B8B}" type="slidenum">
              <a:rPr lang="en-US" smtClean="0"/>
              <a:t>‹#›</a:t>
            </a:fld>
            <a:endParaRPr lang="en-US"/>
          </a:p>
        </p:txBody>
      </p:sp>
      <p:cxnSp>
        <p:nvCxnSpPr>
          <p:cNvPr id="16" name="Straight Connector 15">
            <a:extLst>
              <a:ext uri="{FF2B5EF4-FFF2-40B4-BE49-F238E27FC236}">
                <a16:creationId xmlns:a16="http://schemas.microsoft.com/office/drawing/2014/main" id="{06627771-E4ED-2511-BB6E-016728FB2582}"/>
              </a:ext>
            </a:extLst>
          </p:cNvPr>
          <p:cNvCxnSpPr>
            <a:cxnSpLocks/>
          </p:cNvCxnSpPr>
          <p:nvPr userDrawn="1"/>
        </p:nvCxnSpPr>
        <p:spPr>
          <a:xfrm>
            <a:off x="1207658" y="1503484"/>
            <a:ext cx="994802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337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565382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997757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8489855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685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65514" y="6459789"/>
            <a:ext cx="2618511"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9"/>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201010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2D161D33-E6CC-46BF-B289-E0B8AC278E13}" type="slidenum">
              <a:rPr lang="en-US" smtClean="0"/>
              <a:pPr>
                <a:defRPr/>
              </a:pPr>
              <a:t>‹#›</a:t>
            </a:fld>
            <a:endParaRPr lang="en-US"/>
          </a:p>
        </p:txBody>
      </p:sp>
    </p:spTree>
    <p:extLst>
      <p:ext uri="{BB962C8B-B14F-4D97-AF65-F5344CB8AC3E}">
        <p14:creationId xmlns:p14="http://schemas.microsoft.com/office/powerpoint/2010/main" val="2317440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latin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C0E15E4-EBF7-4690-9192-C1403855DB0A}" type="slidenum">
              <a:rPr lang="en-US" smtClean="0">
                <a:solidFill>
                  <a:srgbClr val="000000"/>
                </a:solidFill>
                <a:latin typeface="Arial" pitchFamily="34" charset="0"/>
              </a:rPr>
              <a:pPr fontAlgn="base">
                <a:spcBef>
                  <a:spcPct val="0"/>
                </a:spcBef>
                <a:spcAft>
                  <a:spcPct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3357562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ree Columns Paragraphs">
  <p:cSld name="Three Columns Paragraphs">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26" name="Google Shape;226;p28"/>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28"/>
          <p:cNvSpPr txBox="1">
            <a:spLocks noGrp="1"/>
          </p:cNvSpPr>
          <p:nvPr>
            <p:ph type="body" idx="2"/>
          </p:nvPr>
        </p:nvSpPr>
        <p:spPr>
          <a:xfrm>
            <a:off x="304800" y="2087878"/>
            <a:ext cx="11582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358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435EBB-5356-499C-AFAE-B01D577ADBB3}"/>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499963"/>
            <a:ext cx="10058400" cy="1001051"/>
          </a:xfrm>
        </p:spPr>
        <p:txBody>
          <a:bodyPr/>
          <a:lstStyle/>
          <a:p>
            <a:r>
              <a:rPr lang="en-US"/>
              <a:t>Click to edit Master title style</a:t>
            </a:r>
          </a:p>
        </p:txBody>
      </p:sp>
      <p:pic>
        <p:nvPicPr>
          <p:cNvPr id="11" name="Picture 10" descr="Logo, company name&#10;&#10;Description automatically generated">
            <a:extLst>
              <a:ext uri="{FF2B5EF4-FFF2-40B4-BE49-F238E27FC236}">
                <a16:creationId xmlns:a16="http://schemas.microsoft.com/office/drawing/2014/main" id="{A55804DB-F6C8-7282-CCBF-E7CA7C23D2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9" name="Picture 8" descr="Logo&#10;&#10;Description automatically generated">
            <a:extLst>
              <a:ext uri="{FF2B5EF4-FFF2-40B4-BE49-F238E27FC236}">
                <a16:creationId xmlns:a16="http://schemas.microsoft.com/office/drawing/2014/main" id="{E4C869C9-3EDE-4A14-8F10-1298675623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lang="en-US" b="0" i="0" u="none" strike="noStrike" smtClean="0">
                <a:effectLst/>
              </a:defRPr>
            </a:lvl1pPr>
          </a:lstStyle>
          <a:p>
            <a:endParaRPr lang="en-US"/>
          </a:p>
        </p:txBody>
      </p:sp>
      <p:sp>
        <p:nvSpPr>
          <p:cNvPr id="5" name="Slide Number Placeholder 4"/>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28263619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685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23DFD-A02A-4078-A628-738F626C6C61}"/>
              </a:ext>
            </a:extLst>
          </p:cNvPr>
          <p:cNvSpPr/>
          <p:nvPr userDrawn="1"/>
        </p:nvSpPr>
        <p:spPr>
          <a:xfrm>
            <a:off x="10177670" y="1"/>
            <a:ext cx="2014330" cy="490330"/>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Poll</a:t>
            </a:r>
          </a:p>
        </p:txBody>
      </p:sp>
      <p:sp>
        <p:nvSpPr>
          <p:cNvPr id="2" name="Title 1">
            <a:extLst>
              <a:ext uri="{FF2B5EF4-FFF2-40B4-BE49-F238E27FC236}">
                <a16:creationId xmlns:a16="http://schemas.microsoft.com/office/drawing/2014/main" id="{1C77FA72-F359-4ABD-96D3-F41BADE8404B}"/>
              </a:ext>
            </a:extLst>
          </p:cNvPr>
          <p:cNvSpPr>
            <a:spLocks noGrp="1"/>
          </p:cNvSpPr>
          <p:nvPr>
            <p:ph type="title" hasCustomPrompt="1"/>
          </p:nvPr>
        </p:nvSpPr>
        <p:spPr/>
        <p:txBody>
          <a:bodyPr/>
          <a:lstStyle>
            <a:lvl1pPr>
              <a:defRPr/>
            </a:lvl1pPr>
          </a:lstStyle>
          <a:p>
            <a:r>
              <a:rPr lang="en-US"/>
              <a:t>Poll Slide – [title of poll]</a:t>
            </a:r>
          </a:p>
        </p:txBody>
      </p:sp>
      <p:sp>
        <p:nvSpPr>
          <p:cNvPr id="7" name="Content Placeholder 2">
            <a:extLst>
              <a:ext uri="{FF2B5EF4-FFF2-40B4-BE49-F238E27FC236}">
                <a16:creationId xmlns:a16="http://schemas.microsoft.com/office/drawing/2014/main" id="{33EDE34E-BA6C-4F3C-B75C-BD943BC35989}"/>
              </a:ext>
            </a:extLst>
          </p:cNvPr>
          <p:cNvSpPr>
            <a:spLocks noGrp="1"/>
          </p:cNvSpPr>
          <p:nvPr>
            <p:ph idx="1" hasCustomPrompt="1"/>
          </p:nvPr>
        </p:nvSpPr>
        <p:spPr>
          <a:xfrm>
            <a:off x="1097280" y="1845734"/>
            <a:ext cx="10058400" cy="4023360"/>
          </a:xfrm>
        </p:spPr>
        <p:txBody>
          <a:bodyPr/>
          <a:lstStyle/>
          <a:p>
            <a:r>
              <a:rPr lang="en-US"/>
              <a:t>Poll question</a:t>
            </a:r>
          </a:p>
          <a:p>
            <a:pPr lvl="1">
              <a:buFont typeface="Arial" panose="020B0604020202020204" pitchFamily="34" charset="0"/>
              <a:buChar char="•"/>
            </a:pPr>
            <a:r>
              <a:rPr lang="en-US"/>
              <a:t>Option 1</a:t>
            </a:r>
          </a:p>
          <a:p>
            <a:pPr lvl="1">
              <a:buFont typeface="Arial" panose="020B0604020202020204" pitchFamily="34" charset="0"/>
              <a:buChar char="•"/>
            </a:pPr>
            <a:r>
              <a:rPr lang="en-US"/>
              <a:t>Option 2</a:t>
            </a:r>
          </a:p>
          <a:p>
            <a:pPr lvl="1">
              <a:buFont typeface="Arial" panose="020B0604020202020204" pitchFamily="34" charset="0"/>
              <a:buChar char="•"/>
            </a:pPr>
            <a:r>
              <a:rPr lang="en-US"/>
              <a:t>Option 3</a:t>
            </a:r>
          </a:p>
          <a:p>
            <a:pPr lvl="1">
              <a:buFont typeface="Arial" panose="020B0604020202020204" pitchFamily="34" charset="0"/>
              <a:buChar char="•"/>
            </a:pPr>
            <a:r>
              <a:rPr lang="en-US"/>
              <a:t>Option 4</a:t>
            </a:r>
          </a:p>
        </p:txBody>
      </p:sp>
      <p:pic>
        <p:nvPicPr>
          <p:cNvPr id="11" name="Picture 10" descr="Logo, company name&#10;&#10;Description automatically generated">
            <a:extLst>
              <a:ext uri="{FF2B5EF4-FFF2-40B4-BE49-F238E27FC236}">
                <a16:creationId xmlns:a16="http://schemas.microsoft.com/office/drawing/2014/main" id="{95DD42C3-0A11-A39D-4CF8-C2F149228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12" y="4805680"/>
            <a:ext cx="1644287" cy="1549788"/>
          </a:xfrm>
          <a:prstGeom prst="rect">
            <a:avLst/>
          </a:prstGeom>
        </p:spPr>
      </p:pic>
      <p:pic>
        <p:nvPicPr>
          <p:cNvPr id="9" name="Picture 8" descr="Logo&#10;&#10;Description automatically generated">
            <a:extLst>
              <a:ext uri="{FF2B5EF4-FFF2-40B4-BE49-F238E27FC236}">
                <a16:creationId xmlns:a16="http://schemas.microsoft.com/office/drawing/2014/main" id="{91D3FDDC-B529-41FE-9B76-B7681A8BA4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263" y="4959672"/>
            <a:ext cx="999221" cy="1204767"/>
          </a:xfrm>
          <a:prstGeom prst="rect">
            <a:avLst/>
          </a:prstGeom>
        </p:spPr>
      </p:pic>
      <p:sp>
        <p:nvSpPr>
          <p:cNvPr id="3" name="Date Placeholder 2">
            <a:extLst>
              <a:ext uri="{FF2B5EF4-FFF2-40B4-BE49-F238E27FC236}">
                <a16:creationId xmlns:a16="http://schemas.microsoft.com/office/drawing/2014/main" id="{7D588B79-D7BA-4412-8B13-EE37ABE1116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92DF05-9B93-4A5D-A0A8-CC1F25A92D2C}"/>
              </a:ext>
            </a:extLst>
          </p:cNvPr>
          <p:cNvSpPr>
            <a:spLocks noGrp="1"/>
          </p:cNvSpPr>
          <p:nvPr>
            <p:ph type="ftr" sz="quarter" idx="11"/>
          </p:nvPr>
        </p:nvSpPr>
        <p:spPr/>
        <p:txBody>
          <a:bodyPr/>
          <a:lstStyle>
            <a:lvl1pPr>
              <a:defRPr lang="en-US" b="0" i="0" u="none" strike="noStrike" smtClean="0">
                <a:effectLst/>
              </a:defRPr>
            </a:lvl1pPr>
          </a:lstStyle>
          <a:p>
            <a:endParaRPr lang="en-US"/>
          </a:p>
        </p:txBody>
      </p:sp>
      <p:sp>
        <p:nvSpPr>
          <p:cNvPr id="5" name="Slide Number Placeholder 4">
            <a:extLst>
              <a:ext uri="{FF2B5EF4-FFF2-40B4-BE49-F238E27FC236}">
                <a16:creationId xmlns:a16="http://schemas.microsoft.com/office/drawing/2014/main" id="{44701785-B030-4DC2-8AB6-92A7D634EE47}"/>
              </a:ext>
            </a:extLst>
          </p:cNvPr>
          <p:cNvSpPr>
            <a:spLocks noGrp="1"/>
          </p:cNvSpPr>
          <p:nvPr>
            <p:ph type="sldNum" sz="quarter" idx="12"/>
          </p:nvPr>
        </p:nvSpPr>
        <p:spPr/>
        <p:txBody>
          <a:bodyPr/>
          <a:lstStyle/>
          <a:p>
            <a:fld id="{88F3C779-85E2-4528-8DC6-73138BDB1B8B}" type="slidenum">
              <a:rPr lang="en-US" smtClean="0"/>
              <a:t>‹#›</a:t>
            </a:fld>
            <a:endParaRPr lang="en-US"/>
          </a:p>
        </p:txBody>
      </p:sp>
    </p:spTree>
    <p:extLst>
      <p:ext uri="{BB962C8B-B14F-4D97-AF65-F5344CB8AC3E}">
        <p14:creationId xmlns:p14="http://schemas.microsoft.com/office/powerpoint/2010/main" val="241129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image" Target="../media/image8.png"/><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8" Type="http://schemas.openxmlformats.org/officeDocument/2006/relationships/slideLayout" Target="../slideLayouts/slideLayout24.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1" Type="http://schemas.openxmlformats.org/officeDocument/2006/relationships/slideLayout" Target="../slideLayouts/slideLayout17.xml"/><Relationship Id="rId6"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10.svg"/><Relationship Id="rId4" Type="http://schemas.openxmlformats.org/officeDocument/2006/relationships/slideLayout" Target="../slideLayouts/slideLayout68.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0.sv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6.png"/><Relationship Id="rId5" Type="http://schemas.openxmlformats.org/officeDocument/2006/relationships/slideLayout" Target="../slideLayouts/slideLayout76.xml"/><Relationship Id="rId10" Type="http://schemas.openxmlformats.org/officeDocument/2006/relationships/theme" Target="../theme/theme4.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82C2A3-C14B-47D3-98DE-4C5111A1A12D}"/>
              </a:ext>
            </a:extLst>
          </p:cNvPr>
          <p:cNvSpPr/>
          <p:nvPr userDrawn="1"/>
        </p:nvSpPr>
        <p:spPr>
          <a:xfrm>
            <a:off x="0" y="0"/>
            <a:ext cx="12192000" cy="516835"/>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49996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7085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lang="en-US" sz="1400" b="0" i="0" u="none" strike="noStrike" smtClean="0">
                <a:solidFill>
                  <a:schemeClr val="tx1"/>
                </a:solidFill>
                <a:effectLst/>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tx1"/>
                </a:solidFill>
              </a:defRPr>
            </a:lvl1pPr>
          </a:lstStyle>
          <a:p>
            <a:fld id="{88F3C779-85E2-4528-8DC6-73138BDB1B8B}" type="slidenum">
              <a:rPr lang="en-US" smtClean="0"/>
              <a:pPr/>
              <a:t>‹#›</a:t>
            </a:fld>
            <a:endParaRPr lang="en-US"/>
          </a:p>
        </p:txBody>
      </p:sp>
    </p:spTree>
    <p:extLst>
      <p:ext uri="{BB962C8B-B14F-4D97-AF65-F5344CB8AC3E}">
        <p14:creationId xmlns:p14="http://schemas.microsoft.com/office/powerpoint/2010/main" val="3741661531"/>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86" r:id="rId3"/>
    <p:sldLayoutId id="2147483688" r:id="rId4"/>
    <p:sldLayoutId id="2147483699" r:id="rId5"/>
    <p:sldLayoutId id="2147483700" r:id="rId6"/>
    <p:sldLayoutId id="2147483690" r:id="rId7"/>
    <p:sldLayoutId id="2147483698" r:id="rId8"/>
    <p:sldLayoutId id="2147483695" r:id="rId9"/>
    <p:sldLayoutId id="2147483696" r:id="rId10"/>
    <p:sldLayoutId id="2147483691" r:id="rId11"/>
    <p:sldLayoutId id="2147483694" r:id="rId12"/>
    <p:sldLayoutId id="2147483692" r:id="rId13"/>
    <p:sldLayoutId id="2147483693" r:id="rId14"/>
    <p:sldLayoutId id="2147483762" r:id="rId15"/>
    <p:sldLayoutId id="2147483701" r:id="rId16"/>
  </p:sldLayoutIdLst>
  <p:hf hdr="0" ft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2"/>
              </a:buClr>
              <a:buSzPts val="44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body" idx="1"/>
          </p:nvPr>
        </p:nvSpPr>
        <p:spPr>
          <a:xfrm>
            <a:off x="304799" y="2085975"/>
            <a:ext cx="11582400" cy="3705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100" name="Google Shape;100;p14"/>
          <p:cNvCxnSpPr/>
          <p:nvPr/>
        </p:nvCxnSpPr>
        <p:spPr>
          <a:xfrm>
            <a:off x="396691"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101" name="Google Shape;101;p14"/>
          <p:cNvGrpSpPr/>
          <p:nvPr/>
        </p:nvGrpSpPr>
        <p:grpSpPr>
          <a:xfrm>
            <a:off x="304801" y="6126480"/>
            <a:ext cx="11582400" cy="426600"/>
            <a:chOff x="304801" y="6126480"/>
            <a:chExt cx="11582400" cy="426600"/>
          </a:xfrm>
        </p:grpSpPr>
        <p:sp>
          <p:nvSpPr>
            <p:cNvPr id="102" name="Google Shape;102;p14"/>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03" name="Google Shape;103;p14"/>
            <p:cNvPicPr preferRelativeResize="0"/>
            <p:nvPr/>
          </p:nvPicPr>
          <p:blipFill rotWithShape="1">
            <a:blip r:embed="rId50">
              <a:alphaModFix/>
            </a:blip>
            <a:srcRect/>
            <a:stretch/>
          </p:blipFill>
          <p:spPr>
            <a:xfrm>
              <a:off x="10818536" y="6181797"/>
              <a:ext cx="744013" cy="316080"/>
            </a:xfrm>
            <a:prstGeom prst="rect">
              <a:avLst/>
            </a:prstGeom>
            <a:noFill/>
            <a:ln>
              <a:noFill/>
            </a:ln>
          </p:spPr>
        </p:pic>
        <p:cxnSp>
          <p:nvCxnSpPr>
            <p:cNvPr id="104" name="Google Shape;104;p1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05" name="Google Shape;105;p1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06" name="Google Shape;106;p1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7" name="Google Shape;107;p1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8" name="Google Shape;108;p1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3585225"/>
      </p:ext>
    </p:extLst>
  </p:cSld>
  <p:clrMap bg1="lt1" tx1="dk1" bg2="dk2" tx2="lt2" accent1="accent1" accent2="accent2" accent3="accent3" accent4="accent4" accent5="accent5" accent6="accent6" hlink="hlink" folHlink="folHlink"/>
  <p:sldLayoutIdLst>
    <p:sldLayoutId id="2147483703" r:id="rId1"/>
    <p:sldLayoutId id="2147483705" r:id="rId2"/>
    <p:sldLayoutId id="2147483706" r:id="rId3"/>
    <p:sldLayoutId id="2147483707" r:id="rId4"/>
    <p:sldLayoutId id="2147483709" r:id="rId5"/>
    <p:sldLayoutId id="2147483710" r:id="rId6"/>
    <p:sldLayoutId id="2147483711" r:id="rId7"/>
    <p:sldLayoutId id="2147483712" r:id="rId8"/>
    <p:sldLayoutId id="2147483713" r:id="rId9"/>
    <p:sldLayoutId id="2147483714" r:id="rId10"/>
    <p:sldLayoutId id="2147483716" r:id="rId11"/>
    <p:sldLayoutId id="2147483717"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61" r:id="rId47"/>
    <p:sldLayoutId id="2147483774" r:id="rId4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347278279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82237178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ridegms.blob.core.windows.net/documentlibrary/E00E635F-451E-4180-B346-D8DBE40E38A3.pdf"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hyperlink" Target="https://www.ed.gov/sites/ed/files/about/inits/ed/non-public-education/files/esea-equitable-services.pptx"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www.ed.gov/sites/ed/files/about/inits/ed/non-public-education/files/esea-titleviii-guidance-2023.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mailto:ombudsman@ride.ri.gov"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6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hyperlink" Target="mailto:Kim.Chouinard@ride.ri.gov" TargetMode="External"/><Relationship Id="rId3" Type="http://schemas.openxmlformats.org/officeDocument/2006/relationships/image" Target="../media/image39.jpeg"/><Relationship Id="rId7" Type="http://schemas.openxmlformats.org/officeDocument/2006/relationships/hyperlink" Target="mailto:Eileen.Botelho@ride.ri.gov" TargetMode="External"/><Relationship Id="rId2" Type="http://schemas.openxmlformats.org/officeDocument/2006/relationships/notesSlide" Target="../notesSlides/notesSlide27.xml"/><Relationship Id="rId1" Type="http://schemas.openxmlformats.org/officeDocument/2006/relationships/slideLayout" Target="../slideLayouts/slideLayout48.xml"/><Relationship Id="rId6" Type="http://schemas.openxmlformats.org/officeDocument/2006/relationships/hyperlink" Target="mailto:julia.mann@ride.ri.gov" TargetMode="External"/><Relationship Id="rId5" Type="http://schemas.openxmlformats.org/officeDocument/2006/relationships/hyperlink" Target="mailto:rosemary.miner@ride.ri.gov" TargetMode="External"/><Relationship Id="rId10" Type="http://schemas.openxmlformats.org/officeDocument/2006/relationships/hyperlink" Target="mailto:Ann.Hampson@ride.ri.gov" TargetMode="External"/><Relationship Id="rId4" Type="http://schemas.openxmlformats.org/officeDocument/2006/relationships/hyperlink" Target="mailto:Mary.keenan@ride.ri.gov" TargetMode="External"/><Relationship Id="rId9" Type="http://schemas.openxmlformats.org/officeDocument/2006/relationships/hyperlink" Target="mailto:Stephanie.Enos@ride.r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ridegms.blob.core.windows.net/documentlibrary/B91AED53-21A9-450D-8EB6-87D4F2B38D69.docx"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hyperlink" Target="https://t4pacenter.ed.gov/T4PAStatutes.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C725-6D3A-A749-9437-889CCB48C527}"/>
              </a:ext>
            </a:extLst>
          </p:cNvPr>
          <p:cNvSpPr>
            <a:spLocks noGrp="1"/>
          </p:cNvSpPr>
          <p:nvPr>
            <p:ph type="title"/>
          </p:nvPr>
        </p:nvSpPr>
        <p:spPr>
          <a:xfrm>
            <a:off x="3214548" y="4068884"/>
            <a:ext cx="5913808" cy="1174138"/>
          </a:xfrm>
        </p:spPr>
        <p:txBody>
          <a:bodyPr>
            <a:normAutofit fontScale="90000"/>
          </a:bodyPr>
          <a:lstStyle/>
          <a:p>
            <a:r>
              <a:rPr lang="en-US" sz="3100">
                <a:latin typeface="Calibri"/>
                <a:ea typeface="Calibri"/>
                <a:cs typeface="Calibri"/>
              </a:rPr>
              <a:t>Rhode Island Department of Education</a:t>
            </a:r>
            <a:br>
              <a:rPr lang="en-US" sz="3100">
                <a:latin typeface="Calibri" panose="020F0502020204030204" pitchFamily="34" charset="0"/>
                <a:cs typeface="Calibri" panose="020F0502020204030204" pitchFamily="34" charset="0"/>
              </a:rPr>
            </a:br>
            <a:r>
              <a:rPr lang="en-US" sz="3100">
                <a:latin typeface="Calibri"/>
                <a:ea typeface="Calibri"/>
                <a:cs typeface="Calibri"/>
              </a:rPr>
              <a:t>February 13, 2025</a:t>
            </a:r>
            <a:br>
              <a:rPr lang="en-US"/>
            </a:br>
            <a:r>
              <a:rPr lang="en-US" sz="3100">
                <a:latin typeface="Calibri"/>
                <a:ea typeface="Calibri"/>
                <a:cs typeface="Calibri"/>
              </a:rPr>
              <a:t>1:00 pm to 3:30 pm</a:t>
            </a:r>
            <a:endParaRPr lang="en-US"/>
          </a:p>
        </p:txBody>
      </p:sp>
      <p:sp>
        <p:nvSpPr>
          <p:cNvPr id="3" name="Title 1">
            <a:extLst>
              <a:ext uri="{FF2B5EF4-FFF2-40B4-BE49-F238E27FC236}">
                <a16:creationId xmlns:a16="http://schemas.microsoft.com/office/drawing/2014/main" id="{7750C725-6D3A-A749-9437-889CCB48C527}"/>
              </a:ext>
            </a:extLst>
          </p:cNvPr>
          <p:cNvSpPr>
            <a:spLocks noGrp="1"/>
          </p:cNvSpPr>
          <p:nvPr/>
        </p:nvSpPr>
        <p:spPr>
          <a:xfrm>
            <a:off x="1936565" y="835157"/>
            <a:ext cx="8330775" cy="2593844"/>
          </a:xfrm>
          <a:prstGeom prst="rect">
            <a:avLst/>
          </a:prstGeom>
        </p:spPr>
        <p:txBody>
          <a:bodyPr vert="horz" wrap="square" lIns="91440" tIns="45720" rIns="91440" bIns="45720" rtlCol="0" anchor="t">
            <a:normAutofit fontScale="975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a:latin typeface="+mn-lt"/>
                <a:cs typeface="Calibri"/>
              </a:rPr>
              <a:t>Providing Title II, Part A and </a:t>
            </a:r>
          </a:p>
          <a:p>
            <a:r>
              <a:rPr lang="en-US" b="1">
                <a:latin typeface="+mn-lt"/>
                <a:cs typeface="Calibri"/>
              </a:rPr>
              <a:t>Title IV, Part A Equitable Services </a:t>
            </a:r>
            <a:endParaRPr lang="en-US"/>
          </a:p>
          <a:p>
            <a:r>
              <a:rPr lang="en-US" b="1">
                <a:latin typeface="+mn-lt"/>
                <a:cs typeface="Calibri"/>
              </a:rPr>
              <a:t>to Eligible Private School Students and Teachers</a:t>
            </a:r>
            <a:endParaRPr lang="en-US"/>
          </a:p>
        </p:txBody>
      </p:sp>
    </p:spTree>
    <p:extLst>
      <p:ext uri="{BB962C8B-B14F-4D97-AF65-F5344CB8AC3E}">
        <p14:creationId xmlns:p14="http://schemas.microsoft.com/office/powerpoint/2010/main" val="45464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903B29-F1AC-E819-2AAF-BDCD1AC76BCD}"/>
              </a:ext>
            </a:extLst>
          </p:cNvPr>
          <p:cNvSpPr txBox="1"/>
          <p:nvPr/>
        </p:nvSpPr>
        <p:spPr>
          <a:xfrm>
            <a:off x="304800" y="811658"/>
            <a:ext cx="866454" cy="369332"/>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49806980-0615-D378-77F0-0DE26D4D7AF6}"/>
              </a:ext>
            </a:extLst>
          </p:cNvPr>
          <p:cNvSpPr>
            <a:spLocks noGrp="1"/>
          </p:cNvSpPr>
          <p:nvPr>
            <p:ph type="title"/>
          </p:nvPr>
        </p:nvSpPr>
        <p:spPr>
          <a:xfrm>
            <a:off x="468430" y="368479"/>
            <a:ext cx="11582400" cy="701700"/>
          </a:xfrm>
        </p:spPr>
        <p:txBody>
          <a:bodyPr>
            <a:normAutofit/>
          </a:bodyPr>
          <a:lstStyle/>
          <a:p>
            <a:r>
              <a:rPr lang="en-US" sz="4000" noProof="0">
                <a:latin typeface="Franklin Gothic Demi Cond" panose="020B0706030402020204" pitchFamily="34" charset="0"/>
              </a:rPr>
              <a:t>Key Point #1: Equitable Participation</a:t>
            </a:r>
            <a:endParaRPr lang="en-US" sz="4000">
              <a:latin typeface="Franklin Gothic Demi Cond" panose="020B0706030402020204" pitchFamily="34" charset="0"/>
            </a:endParaRPr>
          </a:p>
        </p:txBody>
      </p:sp>
      <p:sp>
        <p:nvSpPr>
          <p:cNvPr id="4" name="Text Placeholder 3">
            <a:extLst>
              <a:ext uri="{FF2B5EF4-FFF2-40B4-BE49-F238E27FC236}">
                <a16:creationId xmlns:a16="http://schemas.microsoft.com/office/drawing/2014/main" id="{D148DF65-C0BB-10D8-DDB2-0D3CFD698146}"/>
              </a:ext>
            </a:extLst>
          </p:cNvPr>
          <p:cNvSpPr>
            <a:spLocks noGrp="1"/>
          </p:cNvSpPr>
          <p:nvPr>
            <p:ph type="body" idx="2"/>
          </p:nvPr>
        </p:nvSpPr>
        <p:spPr>
          <a:xfrm>
            <a:off x="593557" y="1365649"/>
            <a:ext cx="11149263" cy="1300549"/>
          </a:xfrm>
        </p:spPr>
        <p:txBody>
          <a:bodyPr/>
          <a:lstStyle/>
          <a:p>
            <a:pPr marL="0" indent="0"/>
            <a:r>
              <a:rPr lang="en-US" sz="2000" noProof="0">
                <a:solidFill>
                  <a:schemeClr val="tx1"/>
                </a:solidFill>
                <a:latin typeface="Calibri" panose="020F0502020204030204" pitchFamily="34" charset="0"/>
                <a:cs typeface="Calibri" panose="020F0502020204030204" pitchFamily="34" charset="0"/>
              </a:rPr>
              <a:t>ESEA requires </a:t>
            </a:r>
            <a:r>
              <a:rPr lang="en-US" sz="2000">
                <a:solidFill>
                  <a:schemeClr val="tx1"/>
                </a:solidFill>
                <a:latin typeface="Calibri" panose="020F0502020204030204" pitchFamily="34" charset="0"/>
                <a:cs typeface="Calibri" panose="020F0502020204030204" pitchFamily="34" charset="0"/>
              </a:rPr>
              <a:t>LEAs </a:t>
            </a:r>
            <a:r>
              <a:rPr lang="en-US" sz="2000" noProof="0">
                <a:solidFill>
                  <a:schemeClr val="tx1"/>
                </a:solidFill>
                <a:latin typeface="Calibri" panose="020F0502020204030204" pitchFamily="34" charset="0"/>
                <a:cs typeface="Calibri" panose="020F0502020204030204" pitchFamily="34" charset="0"/>
              </a:rPr>
              <a:t>to provide for the equitable participation of private school students, teachers and other educational personnel, and, in some cases, families </a:t>
            </a:r>
            <a:r>
              <a:rPr lang="en-US" sz="2000">
                <a:solidFill>
                  <a:schemeClr val="tx1"/>
                </a:solidFill>
                <a:latin typeface="Calibri" panose="020F0502020204030204" pitchFamily="34" charset="0"/>
                <a:cs typeface="Calibri" panose="020F0502020204030204" pitchFamily="34" charset="0"/>
              </a:rPr>
              <a:t>to eligible, RIDE approved  private schools.</a:t>
            </a:r>
          </a:p>
          <a:p>
            <a:endParaRPr lang="en-US" sz="2800"/>
          </a:p>
          <a:p>
            <a:endParaRPr lang="en-US"/>
          </a:p>
        </p:txBody>
      </p:sp>
      <p:sp>
        <p:nvSpPr>
          <p:cNvPr id="3" name="TextBox 2">
            <a:extLst>
              <a:ext uri="{FF2B5EF4-FFF2-40B4-BE49-F238E27FC236}">
                <a16:creationId xmlns:a16="http://schemas.microsoft.com/office/drawing/2014/main" id="{DABB1CC5-BB2B-5AF8-58F2-69C763D69C37}"/>
              </a:ext>
            </a:extLst>
          </p:cNvPr>
          <p:cNvSpPr txBox="1"/>
          <p:nvPr/>
        </p:nvSpPr>
        <p:spPr>
          <a:xfrm>
            <a:off x="-827773" y="6155447"/>
            <a:ext cx="3243713"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Calibri"/>
              </a:rPr>
              <a:t>ESEA section 8501</a:t>
            </a:r>
            <a:endPar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C5F0916E-9AC4-67D2-6EA5-FFC6035E18BE}"/>
              </a:ext>
            </a:extLst>
          </p:cNvPr>
          <p:cNvSpPr txBox="1"/>
          <p:nvPr/>
        </p:nvSpPr>
        <p:spPr>
          <a:xfrm>
            <a:off x="1129364" y="2364434"/>
            <a:ext cx="9933272" cy="3643626"/>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231775">
              <a:lnSpc>
                <a:spcPct val="150000"/>
              </a:lnSpc>
            </a:pPr>
            <a:endParaRPr lang="en-US" sz="400">
              <a:solidFill>
                <a:schemeClr val="tx1"/>
              </a:solidFill>
              <a:latin typeface="Calibri" panose="020F0502020204030204" pitchFamily="34" charset="0"/>
              <a:cs typeface="Calibri" panose="020F0502020204030204" pitchFamily="34" charset="0"/>
            </a:endParaRPr>
          </a:p>
          <a:p>
            <a:pPr marL="231775">
              <a:lnSpc>
                <a:spcPct val="150000"/>
              </a:lnSpc>
            </a:pPr>
            <a:r>
              <a:rPr lang="en-US" sz="2000">
                <a:solidFill>
                  <a:schemeClr val="tx1"/>
                </a:solidFill>
                <a:latin typeface="Calibri"/>
                <a:cs typeface="Calibri"/>
              </a:rPr>
              <a:t>For Title II and Title IV-A, </a:t>
            </a:r>
            <a:r>
              <a:rPr lang="en-US" sz="2000" b="1">
                <a:solidFill>
                  <a:schemeClr val="tx1"/>
                </a:solidFill>
                <a:latin typeface="Calibri"/>
                <a:cs typeface="Calibri"/>
              </a:rPr>
              <a:t>eligible private schools </a:t>
            </a:r>
            <a:r>
              <a:rPr lang="en-US" sz="2000">
                <a:solidFill>
                  <a:schemeClr val="tx1"/>
                </a:solidFill>
                <a:latin typeface="Calibri"/>
                <a:cs typeface="Calibri"/>
              </a:rPr>
              <a:t>are defined as schools: </a:t>
            </a:r>
          </a:p>
          <a:p>
            <a:pPr marL="461645" indent="-229870">
              <a:lnSpc>
                <a:spcPct val="150000"/>
              </a:lnSpc>
              <a:buFont typeface="Arial" panose="020B0604020202020204" pitchFamily="34" charset="0"/>
              <a:buChar char="•"/>
            </a:pPr>
            <a:r>
              <a:rPr lang="en-US" sz="2000">
                <a:solidFill>
                  <a:schemeClr val="tx1"/>
                </a:solidFill>
                <a:latin typeface="Calibri"/>
                <a:cs typeface="Calibri"/>
              </a:rPr>
              <a:t>within an LEA's geographic boundaries </a:t>
            </a:r>
          </a:p>
          <a:p>
            <a:pPr marL="461645" indent="-229870">
              <a:lnSpc>
                <a:spcPct val="150000"/>
              </a:lnSpc>
              <a:buFont typeface="Arial" panose="020B0604020202020204" pitchFamily="34" charset="0"/>
              <a:buChar char="•"/>
            </a:pPr>
            <a:r>
              <a:rPr lang="en-US" sz="2000">
                <a:solidFill>
                  <a:schemeClr val="tx1"/>
                </a:solidFill>
                <a:latin typeface="Calibri"/>
                <a:cs typeface="Calibri"/>
              </a:rPr>
              <a:t>included in the equitable services calculator.</a:t>
            </a:r>
            <a:endParaRPr lang="en-US" sz="2000" noProof="0">
              <a:solidFill>
                <a:schemeClr val="tx1"/>
              </a:solidFill>
              <a:latin typeface="Calibri"/>
              <a:cs typeface="Calibri"/>
            </a:endParaRPr>
          </a:p>
          <a:p>
            <a:pPr marL="231775">
              <a:lnSpc>
                <a:spcPct val="150000"/>
              </a:lnSpc>
            </a:pPr>
            <a:endParaRPr lang="en-US" sz="800">
              <a:solidFill>
                <a:schemeClr val="tx1"/>
              </a:solidFill>
              <a:latin typeface="Calibri"/>
              <a:cs typeface="Calibri"/>
            </a:endParaRPr>
          </a:p>
          <a:p>
            <a:pPr marL="231775">
              <a:lnSpc>
                <a:spcPct val="150000"/>
              </a:lnSpc>
            </a:pPr>
            <a:r>
              <a:rPr lang="en-US" sz="2000">
                <a:solidFill>
                  <a:schemeClr val="tx1"/>
                </a:solidFill>
                <a:latin typeface="Calibri"/>
                <a:cs typeface="Calibri"/>
              </a:rPr>
              <a:t>Additionally:</a:t>
            </a:r>
          </a:p>
          <a:p>
            <a:pPr marL="574675" indent="-342900">
              <a:lnSpc>
                <a:spcPct val="150000"/>
              </a:lnSpc>
              <a:buFont typeface="Arial" panose="020B0604020202020204" pitchFamily="34" charset="0"/>
              <a:buChar char="•"/>
              <a:tabLst>
                <a:tab pos="7883525" algn="l"/>
              </a:tabLst>
            </a:pPr>
            <a:r>
              <a:rPr lang="en-US" sz="2000">
                <a:solidFill>
                  <a:schemeClr val="tx1"/>
                </a:solidFill>
                <a:latin typeface="Calibri"/>
                <a:cs typeface="Calibri"/>
              </a:rPr>
              <a:t>Private schools must be RIDE approved.</a:t>
            </a:r>
          </a:p>
          <a:p>
            <a:pPr marL="574675" indent="-342900">
              <a:lnSpc>
                <a:spcPct val="150000"/>
              </a:lnSpc>
              <a:buFont typeface="Arial" panose="020B0604020202020204" pitchFamily="34" charset="0"/>
              <a:buChar char="•"/>
              <a:tabLst>
                <a:tab pos="7883525" algn="l"/>
              </a:tabLst>
            </a:pPr>
            <a:r>
              <a:rPr lang="en-US" sz="2000">
                <a:solidFill>
                  <a:schemeClr val="tx1"/>
                </a:solidFill>
                <a:latin typeface="Calibri"/>
                <a:cs typeface="Calibri"/>
              </a:rPr>
              <a:t>While PreK to 12 students can be served, only K to 12 students are included in the “Intent to Participate” count.</a:t>
            </a:r>
            <a:endParaRPr lang="en-US">
              <a:cs typeface="Arial"/>
            </a:endParaRPr>
          </a:p>
        </p:txBody>
      </p:sp>
      <p:sp>
        <p:nvSpPr>
          <p:cNvPr id="7" name="Slide Number Placeholder 6">
            <a:extLst>
              <a:ext uri="{FF2B5EF4-FFF2-40B4-BE49-F238E27FC236}">
                <a16:creationId xmlns:a16="http://schemas.microsoft.com/office/drawing/2014/main" id="{A826B5E6-81A1-5166-CBC0-586D8CBC89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8" name="Rectangle: Rounded Corners 7">
            <a:extLst>
              <a:ext uri="{FF2B5EF4-FFF2-40B4-BE49-F238E27FC236}">
                <a16:creationId xmlns:a16="http://schemas.microsoft.com/office/drawing/2014/main" id="{7E6096A1-96E3-7516-6EBA-E919839B558F}"/>
              </a:ext>
            </a:extLst>
          </p:cNvPr>
          <p:cNvSpPr/>
          <p:nvPr/>
        </p:nvSpPr>
        <p:spPr>
          <a:xfrm>
            <a:off x="9636569" y="294624"/>
            <a:ext cx="2250631" cy="701700"/>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Calibri" panose="020F0502020204030204" pitchFamily="34" charset="0"/>
                <a:cs typeface="Calibri" panose="020F0502020204030204" pitchFamily="34" charset="0"/>
              </a:rPr>
              <a:t>To learn more, see </a:t>
            </a:r>
          </a:p>
          <a:p>
            <a:pPr algn="ctr"/>
            <a:r>
              <a:rPr lang="en-US" sz="1600">
                <a:latin typeface="Calibri" panose="020F0502020204030204" pitchFamily="34" charset="0"/>
                <a:cs typeface="Calibri" panose="020F0502020204030204" pitchFamily="34" charset="0"/>
              </a:rPr>
              <a:t>NRG Questions C1 &amp; C2</a:t>
            </a:r>
          </a:p>
        </p:txBody>
      </p:sp>
    </p:spTree>
    <p:extLst>
      <p:ext uri="{BB962C8B-B14F-4D97-AF65-F5344CB8AC3E}">
        <p14:creationId xmlns:p14="http://schemas.microsoft.com/office/powerpoint/2010/main" val="34437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7E0A3B-25E7-AEC6-EF08-BFC085948221}"/>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465E617A-E9E4-2A76-A347-741DFF332EB9}"/>
              </a:ext>
            </a:extLst>
          </p:cNvPr>
          <p:cNvSpPr>
            <a:spLocks noGrp="1"/>
          </p:cNvSpPr>
          <p:nvPr>
            <p:ph type="title"/>
          </p:nvPr>
        </p:nvSpPr>
        <p:spPr>
          <a:xfrm>
            <a:off x="391427" y="343354"/>
            <a:ext cx="11582400" cy="701700"/>
          </a:xfrm>
        </p:spPr>
        <p:txBody>
          <a:bodyPr>
            <a:normAutofit/>
          </a:bodyPr>
          <a:lstStyle/>
          <a:p>
            <a:r>
              <a:rPr lang="en-US">
                <a:solidFill>
                  <a:srgbClr val="17468E"/>
                </a:solidFill>
                <a:latin typeface="Franklin Gothic Demi Cond" panose="020B0706030402020204" pitchFamily="34" charset="0"/>
                <a:ea typeface="calibri light"/>
                <a:cs typeface="calibri light"/>
              </a:rPr>
              <a:t>Key Point #2: Consultation</a:t>
            </a:r>
          </a:p>
          <a:p>
            <a:endParaRPr lang="en-US"/>
          </a:p>
        </p:txBody>
      </p:sp>
      <p:sp>
        <p:nvSpPr>
          <p:cNvPr id="4" name="Text Placeholder 3">
            <a:extLst>
              <a:ext uri="{FF2B5EF4-FFF2-40B4-BE49-F238E27FC236}">
                <a16:creationId xmlns:a16="http://schemas.microsoft.com/office/drawing/2014/main" id="{71D94E6D-845E-4530-2A59-267FC5746DAD}"/>
              </a:ext>
            </a:extLst>
          </p:cNvPr>
          <p:cNvSpPr>
            <a:spLocks noGrp="1"/>
          </p:cNvSpPr>
          <p:nvPr>
            <p:ph type="body" idx="2"/>
          </p:nvPr>
        </p:nvSpPr>
        <p:spPr>
          <a:xfrm>
            <a:off x="487680" y="1214429"/>
            <a:ext cx="10311865" cy="4831913"/>
          </a:xfrm>
        </p:spPr>
        <p:txBody>
          <a:bodyPr/>
          <a:lstStyle/>
          <a:p>
            <a:pPr marL="349250" lvl="1" indent="-233045">
              <a:lnSpc>
                <a:spcPct val="110000"/>
              </a:lnSpc>
              <a:spcBef>
                <a:spcPts val="200"/>
              </a:spcBef>
              <a:buFont typeface="Arial,Sans-Serif"/>
              <a:buChar char="•"/>
            </a:pPr>
            <a:r>
              <a:rPr lang="en-US" sz="2000">
                <a:solidFill>
                  <a:srgbClr val="000000"/>
                </a:solidFill>
                <a:latin typeface="Calibri"/>
                <a:ea typeface="Calibri"/>
                <a:cs typeface="Calibri"/>
              </a:rPr>
              <a:t>An LEA is </a:t>
            </a:r>
            <a:r>
              <a:rPr lang="en-US" sz="2000" b="1">
                <a:solidFill>
                  <a:srgbClr val="000000"/>
                </a:solidFill>
                <a:latin typeface="Calibri"/>
                <a:ea typeface="Calibri"/>
                <a:cs typeface="Calibri"/>
              </a:rPr>
              <a:t>required to consult </a:t>
            </a:r>
            <a:r>
              <a:rPr lang="en-US" sz="2000">
                <a:solidFill>
                  <a:srgbClr val="000000"/>
                </a:solidFill>
                <a:latin typeface="Calibri"/>
                <a:ea typeface="Calibri"/>
                <a:cs typeface="Calibri"/>
              </a:rPr>
              <a:t>with private school officials regarding the provision of equitable services. </a:t>
            </a:r>
          </a:p>
          <a:p>
            <a:pPr marL="116205" lvl="1" indent="0">
              <a:lnSpc>
                <a:spcPct val="110000"/>
              </a:lnSpc>
              <a:spcBef>
                <a:spcPts val="200"/>
              </a:spcBef>
            </a:pPr>
            <a:endParaRPr lang="en-US" sz="2000">
              <a:solidFill>
                <a:srgbClr val="000000"/>
              </a:solidFill>
              <a:latin typeface="Calibri"/>
              <a:ea typeface="Calibri"/>
              <a:cs typeface="Calibri"/>
            </a:endParaRPr>
          </a:p>
          <a:p>
            <a:pPr marL="349250" lvl="1" indent="-233045">
              <a:lnSpc>
                <a:spcPct val="110000"/>
              </a:lnSpc>
              <a:spcBef>
                <a:spcPts val="200"/>
              </a:spcBef>
              <a:buFont typeface="Arial,Sans-Serif"/>
              <a:buChar char="•"/>
            </a:pPr>
            <a:r>
              <a:rPr lang="en-US" sz="2000">
                <a:solidFill>
                  <a:srgbClr val="000000"/>
                </a:solidFill>
                <a:latin typeface="Calibri"/>
                <a:ea typeface="Calibri"/>
                <a:cs typeface="Calibri"/>
              </a:rPr>
              <a:t>Consultation must occur during the </a:t>
            </a:r>
            <a:r>
              <a:rPr lang="en-US" sz="2000" b="1">
                <a:solidFill>
                  <a:srgbClr val="000000"/>
                </a:solidFill>
                <a:latin typeface="Calibri"/>
                <a:ea typeface="Calibri"/>
                <a:cs typeface="Calibri"/>
              </a:rPr>
              <a:t>design, development, and implementation</a:t>
            </a:r>
            <a:r>
              <a:rPr lang="en-US" sz="2000">
                <a:solidFill>
                  <a:srgbClr val="000000"/>
                </a:solidFill>
                <a:latin typeface="Calibri"/>
                <a:ea typeface="Calibri"/>
                <a:cs typeface="Calibri"/>
              </a:rPr>
              <a:t> of the respective program.</a:t>
            </a:r>
          </a:p>
          <a:p>
            <a:pPr marL="349250" lvl="1" indent="-233045">
              <a:lnSpc>
                <a:spcPct val="110000"/>
              </a:lnSpc>
              <a:spcBef>
                <a:spcPts val="200"/>
              </a:spcBef>
              <a:buFont typeface="Arial,Sans-Serif"/>
              <a:buChar char="•"/>
            </a:pPr>
            <a:endParaRPr lang="en-US" sz="2000">
              <a:solidFill>
                <a:srgbClr val="000000"/>
              </a:solidFill>
              <a:latin typeface="Calibri"/>
              <a:ea typeface="Calibri"/>
              <a:cs typeface="Calibri"/>
            </a:endParaRPr>
          </a:p>
          <a:p>
            <a:pPr marL="349250" lvl="1" indent="-233045">
              <a:lnSpc>
                <a:spcPct val="110000"/>
              </a:lnSpc>
              <a:spcBef>
                <a:spcPts val="200"/>
              </a:spcBef>
              <a:spcAft>
                <a:spcPts val="200"/>
              </a:spcAft>
              <a:buFont typeface="Arial,Sans-Serif"/>
              <a:buChar char="•"/>
            </a:pPr>
            <a:r>
              <a:rPr lang="en-US" sz="2000">
                <a:solidFill>
                  <a:srgbClr val="000000"/>
                </a:solidFill>
                <a:latin typeface="Calibri"/>
                <a:ea typeface="Calibri"/>
                <a:cs typeface="Calibri"/>
              </a:rPr>
              <a:t>Consultation must </a:t>
            </a:r>
            <a:r>
              <a:rPr lang="en-US" sz="2000" b="1">
                <a:solidFill>
                  <a:srgbClr val="000000"/>
                </a:solidFill>
                <a:latin typeface="Calibri"/>
                <a:ea typeface="Calibri"/>
                <a:cs typeface="Calibri"/>
              </a:rPr>
              <a:t>occur before the LEA makes any decision </a:t>
            </a:r>
            <a:r>
              <a:rPr lang="en-US" sz="2000">
                <a:solidFill>
                  <a:srgbClr val="000000"/>
                </a:solidFill>
                <a:latin typeface="Calibri"/>
                <a:ea typeface="Calibri"/>
                <a:cs typeface="Calibri"/>
              </a:rPr>
              <a:t>that affects the opportunity of eligible private school students and teachers to participate and must </a:t>
            </a:r>
            <a:r>
              <a:rPr lang="en-US" sz="2000" b="1">
                <a:solidFill>
                  <a:srgbClr val="000000"/>
                </a:solidFill>
                <a:latin typeface="Calibri"/>
                <a:ea typeface="Calibri"/>
                <a:cs typeface="Calibri"/>
              </a:rPr>
              <a:t>continue throughout </a:t>
            </a:r>
            <a:r>
              <a:rPr lang="en-US" sz="2000">
                <a:solidFill>
                  <a:srgbClr val="000000"/>
                </a:solidFill>
                <a:latin typeface="Calibri"/>
                <a:ea typeface="Calibri"/>
                <a:cs typeface="Calibri"/>
              </a:rPr>
              <a:t>the implementation and assessment of services.</a:t>
            </a:r>
          </a:p>
          <a:p>
            <a:pPr marL="349250" lvl="1" indent="-233045">
              <a:lnSpc>
                <a:spcPct val="110000"/>
              </a:lnSpc>
              <a:spcBef>
                <a:spcPts val="200"/>
              </a:spcBef>
              <a:spcAft>
                <a:spcPts val="200"/>
              </a:spcAft>
              <a:buFont typeface="Arial,Sans-Serif"/>
              <a:buChar char="•"/>
            </a:pPr>
            <a:endParaRPr lang="en-US" sz="2000">
              <a:solidFill>
                <a:srgbClr val="000000"/>
              </a:solidFill>
              <a:latin typeface="Calibri"/>
              <a:ea typeface="Calibri"/>
              <a:cs typeface="Calibri"/>
            </a:endParaRPr>
          </a:p>
          <a:p>
            <a:pPr marL="116205" lvl="1" indent="0">
              <a:lnSpc>
                <a:spcPct val="110000"/>
              </a:lnSpc>
              <a:spcBef>
                <a:spcPts val="200"/>
              </a:spcBef>
              <a:spcAft>
                <a:spcPts val="200"/>
              </a:spcAft>
            </a:pPr>
            <a:r>
              <a:rPr lang="en-US" sz="2000">
                <a:solidFill>
                  <a:srgbClr val="000000"/>
                </a:solidFill>
                <a:latin typeface="Calibri"/>
                <a:ea typeface="Calibri"/>
                <a:cs typeface="Calibri"/>
              </a:rPr>
              <a:t>		Important Resource: </a:t>
            </a:r>
            <a:r>
              <a:rPr lang="en-US" sz="2000">
                <a:solidFill>
                  <a:srgbClr val="000000"/>
                </a:solidFill>
                <a:latin typeface="Calibri"/>
                <a:ea typeface="Calibri"/>
                <a:cs typeface="Calibri"/>
                <a:hlinkClick r:id="rId3"/>
              </a:rPr>
              <a:t>ESEA Title VIII Equitable Services Non-Regulatory Guidance </a:t>
            </a:r>
            <a:endParaRPr lang="en-US" sz="2000">
              <a:solidFill>
                <a:srgbClr val="000000"/>
              </a:solidFill>
              <a:latin typeface="Calibri"/>
              <a:ea typeface="Calibri"/>
              <a:cs typeface="Calibri"/>
            </a:endParaRPr>
          </a:p>
          <a:p>
            <a:endParaRPr lang="en-US" sz="2800">
              <a:solidFill>
                <a:srgbClr val="000000"/>
              </a:solidFill>
              <a:latin typeface="Calibri"/>
              <a:ea typeface="Calibri"/>
              <a:cs typeface="Calibri"/>
            </a:endParaRPr>
          </a:p>
        </p:txBody>
      </p:sp>
      <p:sp>
        <p:nvSpPr>
          <p:cNvPr id="5" name="TextBox 4">
            <a:extLst>
              <a:ext uri="{FF2B5EF4-FFF2-40B4-BE49-F238E27FC236}">
                <a16:creationId xmlns:a16="http://schemas.microsoft.com/office/drawing/2014/main" id="{F80BCA9C-C40E-7276-A84B-A00D186926AB}"/>
              </a:ext>
            </a:extLst>
          </p:cNvPr>
          <p:cNvSpPr txBox="1"/>
          <p:nvPr/>
        </p:nvSpPr>
        <p:spPr>
          <a:xfrm>
            <a:off x="208447" y="6134670"/>
            <a:ext cx="6097656" cy="379976"/>
          </a:xfrm>
          <a:prstGeom prst="rect">
            <a:avLst/>
          </a:prstGeom>
          <a:noFill/>
        </p:spPr>
        <p:txBody>
          <a:bodyPr wrap="square">
            <a:spAutoFit/>
          </a:bodyPr>
          <a:lstStyle/>
          <a:p>
            <a:pPr marL="349250" marR="0" lvl="1" indent="0" algn="l" defTabSz="457200" rtl="0" eaLnBrk="1" fontAlgn="auto" latinLnBrk="0" hangingPunct="1">
              <a:lnSpc>
                <a:spcPct val="110000"/>
              </a:lnSpc>
              <a:spcBef>
                <a:spcPts val="80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Calibri"/>
                <a:cs typeface="Calibri"/>
              </a:rPr>
              <a:t>ESEA section 8501(c)(3)</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tar: 5 Points 2">
            <a:extLst>
              <a:ext uri="{FF2B5EF4-FFF2-40B4-BE49-F238E27FC236}">
                <a16:creationId xmlns:a16="http://schemas.microsoft.com/office/drawing/2014/main" id="{05A2055C-EB6F-8029-0760-C3464E72CA6F}"/>
              </a:ext>
            </a:extLst>
          </p:cNvPr>
          <p:cNvSpPr/>
          <p:nvPr/>
        </p:nvSpPr>
        <p:spPr>
          <a:xfrm>
            <a:off x="10684042" y="4547687"/>
            <a:ext cx="808522" cy="7017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97B20254-DC37-B42D-B5B7-F5DD9AD9FC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8" name="Rectangle: Rounded Corners 7">
            <a:extLst>
              <a:ext uri="{FF2B5EF4-FFF2-40B4-BE49-F238E27FC236}">
                <a16:creationId xmlns:a16="http://schemas.microsoft.com/office/drawing/2014/main" id="{A4824A72-AA7C-D716-768E-14E522A5E252}"/>
              </a:ext>
            </a:extLst>
          </p:cNvPr>
          <p:cNvSpPr/>
          <p:nvPr/>
        </p:nvSpPr>
        <p:spPr>
          <a:xfrm>
            <a:off x="9636569" y="294624"/>
            <a:ext cx="2250631" cy="701700"/>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Calibri" panose="020F0502020204030204" pitchFamily="34" charset="0"/>
                <a:cs typeface="Calibri" panose="020F0502020204030204" pitchFamily="34" charset="0"/>
              </a:rPr>
              <a:t>To learn more, see </a:t>
            </a:r>
          </a:p>
          <a:p>
            <a:pPr algn="ctr"/>
            <a:r>
              <a:rPr lang="en-US" sz="1600">
                <a:latin typeface="Calibri" panose="020F0502020204030204" pitchFamily="34" charset="0"/>
                <a:cs typeface="Calibri" panose="020F0502020204030204" pitchFamily="34" charset="0"/>
              </a:rPr>
              <a:t>NRG Questions A1 &amp; A2</a:t>
            </a:r>
          </a:p>
        </p:txBody>
      </p:sp>
    </p:spTree>
    <p:extLst>
      <p:ext uri="{BB962C8B-B14F-4D97-AF65-F5344CB8AC3E}">
        <p14:creationId xmlns:p14="http://schemas.microsoft.com/office/powerpoint/2010/main" val="428154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EBD903-A337-D9E7-7E2E-A80E720B86A7}"/>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5">
            <a:extLst>
              <a:ext uri="{FF2B5EF4-FFF2-40B4-BE49-F238E27FC236}">
                <a16:creationId xmlns:a16="http://schemas.microsoft.com/office/drawing/2014/main" id="{B5DD2638-5077-FB9A-A066-DA0091097602}"/>
              </a:ext>
            </a:extLst>
          </p:cNvPr>
          <p:cNvSpPr txBox="1">
            <a:spLocks noGrp="1"/>
          </p:cNvSpPr>
          <p:nvPr>
            <p:ph type="title"/>
          </p:nvPr>
        </p:nvSpPr>
        <p:spPr>
          <a:xfrm>
            <a:off x="514903" y="277358"/>
            <a:ext cx="11582400" cy="646290"/>
          </a:xfrm>
          <a:prstGeom prst="rect">
            <a:avLst/>
          </a:prstGeom>
          <a:solidFill>
            <a:schemeClr val="bg1"/>
          </a:solidFill>
        </p:spPr>
        <p:txBody>
          <a:bodyPr wrap="square" rtlCol="0">
            <a:spAutoFit/>
          </a:bodyPr>
          <a:lstStyle/>
          <a:p>
            <a:r>
              <a:rPr lang="en-US" sz="4000">
                <a:solidFill>
                  <a:srgbClr val="17468E"/>
                </a:solidFill>
                <a:latin typeface="Franklin Gothic Demi Cond" panose="020B0706030402020204" pitchFamily="34" charset="0"/>
                <a:ea typeface="calibri light"/>
                <a:cs typeface="calibri light"/>
              </a:rPr>
              <a:t>Consultation Defined</a:t>
            </a:r>
            <a:endParaRPr lang="en-US" sz="4000">
              <a:solidFill>
                <a:srgbClr val="17468E"/>
              </a:solidFill>
              <a:latin typeface="Franklin Gothic Demi Cond" panose="020B0706030402020204" pitchFamily="34" charset="0"/>
            </a:endParaRPr>
          </a:p>
        </p:txBody>
      </p:sp>
      <p:sp>
        <p:nvSpPr>
          <p:cNvPr id="6" name="Text Placeholder 5">
            <a:extLst>
              <a:ext uri="{FF2B5EF4-FFF2-40B4-BE49-F238E27FC236}">
                <a16:creationId xmlns:a16="http://schemas.microsoft.com/office/drawing/2014/main" id="{2CEC8121-9E5B-F3F7-E196-2BBDDDFB11DE}"/>
              </a:ext>
            </a:extLst>
          </p:cNvPr>
          <p:cNvSpPr txBox="1">
            <a:spLocks noGrp="1"/>
          </p:cNvSpPr>
          <p:nvPr>
            <p:ph type="body" idx="1"/>
          </p:nvPr>
        </p:nvSpPr>
        <p:spPr>
          <a:xfrm>
            <a:off x="879835" y="996324"/>
            <a:ext cx="10196660" cy="846345"/>
          </a:xfrm>
          <a:prstGeom prst="rect">
            <a:avLst/>
          </a:prstGeom>
          <a:solidFill>
            <a:srgbClr val="FFFFFF"/>
          </a:solidFill>
        </p:spPr>
        <p:txBody>
          <a:bodyPr wrap="square" rtlCol="0">
            <a:spAutoFit/>
          </a:bodyPr>
          <a:lstStyle/>
          <a:p>
            <a:pPr marL="116205" lvl="1" indent="0">
              <a:lnSpc>
                <a:spcPct val="110000"/>
              </a:lnSpc>
              <a:buClr>
                <a:srgbClr val="17468E"/>
              </a:buClr>
              <a:defRPr/>
            </a:pPr>
            <a:r>
              <a:rPr lang="en-US" sz="2000">
                <a:solidFill>
                  <a:srgbClr val="000000"/>
                </a:solidFill>
                <a:latin typeface="Calibri"/>
                <a:ea typeface="Calibri"/>
                <a:cs typeface="Calibri"/>
              </a:rPr>
              <a:t>The </a:t>
            </a:r>
            <a:r>
              <a:rPr lang="en-US" sz="2000" b="1">
                <a:solidFill>
                  <a:srgbClr val="000000"/>
                </a:solidFill>
                <a:latin typeface="Calibri"/>
                <a:ea typeface="Calibri"/>
                <a:cs typeface="Calibri"/>
              </a:rPr>
              <a:t>goal of consultation is agreement </a:t>
            </a:r>
            <a:r>
              <a:rPr lang="en-US" sz="2000">
                <a:solidFill>
                  <a:srgbClr val="000000"/>
                </a:solidFill>
                <a:latin typeface="Calibri"/>
                <a:ea typeface="Calibri"/>
                <a:cs typeface="Calibri"/>
              </a:rPr>
              <a:t>between the LEA and appropriate private school officials on how to provide equitable and effective programs for eligible private school children.</a:t>
            </a:r>
            <a:endParaRPr lang="en-US"/>
          </a:p>
        </p:txBody>
      </p:sp>
      <p:sp>
        <p:nvSpPr>
          <p:cNvPr id="5" name="Text Placeholder 4">
            <a:extLst>
              <a:ext uri="{FF2B5EF4-FFF2-40B4-BE49-F238E27FC236}">
                <a16:creationId xmlns:a16="http://schemas.microsoft.com/office/drawing/2014/main" id="{1E099E8A-306A-38DC-A230-CDD2E1A5B9E7}"/>
              </a:ext>
            </a:extLst>
          </p:cNvPr>
          <p:cNvSpPr>
            <a:spLocks noGrp="1"/>
          </p:cNvSpPr>
          <p:nvPr>
            <p:ph type="body" idx="2"/>
          </p:nvPr>
        </p:nvSpPr>
        <p:spPr>
          <a:xfrm>
            <a:off x="304800" y="2264979"/>
            <a:ext cx="11582400" cy="3703200"/>
          </a:xfrm>
        </p:spPr>
        <p:txBody>
          <a:bodyPr/>
          <a:lstStyle/>
          <a:p>
            <a:pPr marL="349250" lvl="1" indent="-233045">
              <a:lnSpc>
                <a:spcPct val="110000"/>
              </a:lnSpc>
              <a:spcAft>
                <a:spcPts val="0"/>
              </a:spcAft>
              <a:buClr>
                <a:srgbClr val="17468E"/>
              </a:buClr>
              <a:buFont typeface="Arial" pitchFamily="34" charset="0"/>
              <a:buChar char="•"/>
              <a:defRPr/>
            </a:pPr>
            <a:r>
              <a:rPr lang="en-US" altLang="en-US" sz="2000" noProof="0">
                <a:solidFill>
                  <a:schemeClr val="tx1"/>
                </a:solidFill>
                <a:latin typeface="Calibri" panose="020F0502020204030204" pitchFamily="34" charset="0"/>
                <a:cs typeface="Calibri" panose="020F0502020204030204" pitchFamily="34" charset="0"/>
              </a:rPr>
              <a:t>Meaningful consultation provides a </a:t>
            </a:r>
            <a:r>
              <a:rPr lang="en-US" altLang="en-US" sz="2000" b="1" noProof="0">
                <a:solidFill>
                  <a:schemeClr val="tx1"/>
                </a:solidFill>
                <a:latin typeface="Calibri" panose="020F0502020204030204" pitchFamily="34" charset="0"/>
                <a:cs typeface="Calibri" panose="020F0502020204030204" pitchFamily="34" charset="0"/>
              </a:rPr>
              <a:t>genuine opportunity </a:t>
            </a:r>
            <a:r>
              <a:rPr lang="en-US" altLang="en-US" sz="2000" noProof="0">
                <a:solidFill>
                  <a:schemeClr val="tx1"/>
                </a:solidFill>
                <a:latin typeface="Calibri" panose="020F0502020204030204" pitchFamily="34" charset="0"/>
                <a:cs typeface="Calibri" panose="020F0502020204030204" pitchFamily="34" charset="0"/>
              </a:rPr>
              <a:t>for all parties to </a:t>
            </a:r>
            <a:r>
              <a:rPr lang="en-US" altLang="en-US" sz="2000" b="1" noProof="0">
                <a:solidFill>
                  <a:schemeClr val="tx1"/>
                </a:solidFill>
                <a:latin typeface="Calibri" panose="020F0502020204030204" pitchFamily="34" charset="0"/>
                <a:cs typeface="Calibri" panose="020F0502020204030204" pitchFamily="34" charset="0"/>
              </a:rPr>
              <a:t>express their views</a:t>
            </a:r>
            <a:r>
              <a:rPr lang="en-US" altLang="en-US" sz="2000" noProof="0">
                <a:solidFill>
                  <a:schemeClr val="tx1"/>
                </a:solidFill>
                <a:latin typeface="Calibri" panose="020F0502020204030204" pitchFamily="34" charset="0"/>
                <a:cs typeface="Calibri" panose="020F0502020204030204" pitchFamily="34" charset="0"/>
              </a:rPr>
              <a:t>, and to have their views </a:t>
            </a:r>
            <a:r>
              <a:rPr lang="en-US" altLang="en-US" sz="2000" b="1" noProof="0">
                <a:solidFill>
                  <a:schemeClr val="tx1"/>
                </a:solidFill>
                <a:latin typeface="Calibri" panose="020F0502020204030204" pitchFamily="34" charset="0"/>
                <a:cs typeface="Calibri" panose="020F0502020204030204" pitchFamily="34" charset="0"/>
              </a:rPr>
              <a:t>seriously considered</a:t>
            </a:r>
            <a:r>
              <a:rPr lang="en-US" altLang="en-US" sz="2000" noProof="0">
                <a:solidFill>
                  <a:schemeClr val="tx1"/>
                </a:solidFill>
                <a:latin typeface="Calibri" panose="020F0502020204030204" pitchFamily="34" charset="0"/>
                <a:cs typeface="Calibri" panose="020F0502020204030204" pitchFamily="34" charset="0"/>
              </a:rPr>
              <a:t>. </a:t>
            </a:r>
            <a:endParaRPr lang="en-US" sz="2000">
              <a:solidFill>
                <a:schemeClr val="tx1"/>
              </a:solidFill>
              <a:latin typeface="Calibri" panose="020F0502020204030204" pitchFamily="34" charset="0"/>
              <a:cs typeface="Calibri" panose="020F0502020204030204" pitchFamily="34" charset="0"/>
            </a:endParaRPr>
          </a:p>
          <a:p>
            <a:pPr marL="349250" lvl="1" indent="-233045">
              <a:lnSpc>
                <a:spcPct val="110000"/>
              </a:lnSpc>
              <a:spcAft>
                <a:spcPts val="0"/>
              </a:spcAft>
              <a:buClr>
                <a:srgbClr val="17468E"/>
              </a:buClr>
              <a:buFont typeface="Arial" pitchFamily="34" charset="0"/>
              <a:buChar char="•"/>
              <a:defRPr/>
            </a:pPr>
            <a:r>
              <a:rPr lang="en-US" altLang="en-US" sz="2000" noProof="0">
                <a:solidFill>
                  <a:schemeClr val="tx1"/>
                </a:solidFill>
                <a:latin typeface="Calibri" panose="020F0502020204030204" pitchFamily="34" charset="0"/>
                <a:cs typeface="Calibri" panose="020F0502020204030204" pitchFamily="34" charset="0"/>
              </a:rPr>
              <a:t>Timely consultation provides </a:t>
            </a:r>
            <a:r>
              <a:rPr lang="en-US" altLang="en-US" sz="2000" b="1" noProof="0">
                <a:solidFill>
                  <a:schemeClr val="tx1"/>
                </a:solidFill>
                <a:latin typeface="Calibri" panose="020F0502020204030204" pitchFamily="34" charset="0"/>
                <a:cs typeface="Calibri" panose="020F0502020204030204" pitchFamily="34" charset="0"/>
              </a:rPr>
              <a:t>adequate notice </a:t>
            </a:r>
            <a:r>
              <a:rPr lang="en-US" altLang="en-US" sz="2000" noProof="0">
                <a:solidFill>
                  <a:schemeClr val="tx1"/>
                </a:solidFill>
                <a:latin typeface="Calibri" panose="020F0502020204030204" pitchFamily="34" charset="0"/>
                <a:cs typeface="Calibri" panose="020F0502020204030204" pitchFamily="34" charset="0"/>
              </a:rPr>
              <a:t>to private school officials.  </a:t>
            </a:r>
          </a:p>
          <a:p>
            <a:pPr marL="349250" lvl="1" indent="-233045">
              <a:lnSpc>
                <a:spcPct val="110000"/>
              </a:lnSpc>
              <a:spcAft>
                <a:spcPts val="200"/>
              </a:spcAft>
              <a:buClr>
                <a:srgbClr val="17468E"/>
              </a:buClr>
              <a:buFont typeface="Arial" pitchFamily="34" charset="0"/>
              <a:buChar char="•"/>
              <a:defRPr/>
            </a:pPr>
            <a:r>
              <a:rPr lang="en-US" altLang="en-US" sz="2000" noProof="0">
                <a:solidFill>
                  <a:schemeClr val="tx1"/>
                </a:solidFill>
                <a:latin typeface="Calibri" panose="020F0502020204030204" pitchFamily="34" charset="0"/>
                <a:cs typeface="Calibri" panose="020F0502020204030204" pitchFamily="34" charset="0"/>
              </a:rPr>
              <a:t>Successful consultation establishes </a:t>
            </a:r>
            <a:r>
              <a:rPr lang="en-US" altLang="en-US" sz="2000" b="1" noProof="0">
                <a:solidFill>
                  <a:schemeClr val="tx1"/>
                </a:solidFill>
                <a:latin typeface="Calibri" panose="020F0502020204030204" pitchFamily="34" charset="0"/>
                <a:cs typeface="Calibri" panose="020F0502020204030204" pitchFamily="34" charset="0"/>
              </a:rPr>
              <a:t>positive and productive working relationships.</a:t>
            </a:r>
          </a:p>
          <a:p>
            <a:endParaRPr lang="en-US"/>
          </a:p>
        </p:txBody>
      </p:sp>
      <p:sp>
        <p:nvSpPr>
          <p:cNvPr id="4" name="Content Placeholder 2">
            <a:extLst>
              <a:ext uri="{FF2B5EF4-FFF2-40B4-BE49-F238E27FC236}">
                <a16:creationId xmlns:a16="http://schemas.microsoft.com/office/drawing/2014/main" id="{1284922E-0A42-0BF4-87AD-9F3A734E6996}"/>
              </a:ext>
            </a:extLst>
          </p:cNvPr>
          <p:cNvSpPr>
            <a:spLocks noGrp="1"/>
          </p:cNvSpPr>
          <p:nvPr/>
        </p:nvSpPr>
        <p:spPr>
          <a:xfrm>
            <a:off x="6525642" y="3287120"/>
            <a:ext cx="4217132" cy="16589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B5152"/>
              </a:buClr>
              <a:buSzPct val="100000"/>
              <a:buFont typeface="Calibri" panose="020F0502020204030204" pitchFamily="34" charset="0"/>
              <a:buChar char=" "/>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33555824-7874-4D2C-37AA-C14E177D0DAD}"/>
              </a:ext>
            </a:extLst>
          </p:cNvPr>
          <p:cNvSpPr txBox="1"/>
          <p:nvPr/>
        </p:nvSpPr>
        <p:spPr>
          <a:xfrm>
            <a:off x="208447" y="6134670"/>
            <a:ext cx="6097656" cy="379976"/>
          </a:xfrm>
          <a:prstGeom prst="rect">
            <a:avLst/>
          </a:prstGeom>
          <a:noFill/>
        </p:spPr>
        <p:txBody>
          <a:bodyPr wrap="square">
            <a:spAutoFit/>
          </a:bodyPr>
          <a:lstStyle/>
          <a:p>
            <a:pPr marL="349250" marR="0" lvl="1" indent="0" algn="l" defTabSz="457200" rtl="0" eaLnBrk="1" fontAlgn="auto" latinLnBrk="0" hangingPunct="1">
              <a:lnSpc>
                <a:spcPct val="110000"/>
              </a:lnSpc>
              <a:spcBef>
                <a:spcPts val="80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Calibri"/>
                <a:cs typeface="Calibri"/>
              </a:rPr>
              <a:t>ESEA section 8501(c) &amp; (c)(1)</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84980741-AB7E-92AE-1A7D-B67A791963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2493" y="1122552"/>
            <a:ext cx="719390" cy="615749"/>
          </a:xfrm>
          <a:prstGeom prst="rect">
            <a:avLst/>
          </a:prstGeom>
        </p:spPr>
      </p:pic>
      <p:sp>
        <p:nvSpPr>
          <p:cNvPr id="10" name="Rectangle: Rounded Corners 9">
            <a:extLst>
              <a:ext uri="{FF2B5EF4-FFF2-40B4-BE49-F238E27FC236}">
                <a16:creationId xmlns:a16="http://schemas.microsoft.com/office/drawing/2014/main" id="{3CE1254C-BEF3-3B1C-C5EB-BDD8B3D6DD52}"/>
              </a:ext>
            </a:extLst>
          </p:cNvPr>
          <p:cNvSpPr/>
          <p:nvPr/>
        </p:nvSpPr>
        <p:spPr>
          <a:xfrm>
            <a:off x="4379297" y="4514141"/>
            <a:ext cx="7324825" cy="134753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noProof="0">
                <a:solidFill>
                  <a:schemeClr val="tx1"/>
                </a:solidFill>
              </a:rPr>
              <a:t>An offer of services by an LEA without an opportunity for timely and meaningful consultation with private school officials does not meet the requirement of the law.</a:t>
            </a:r>
          </a:p>
        </p:txBody>
      </p:sp>
      <p:sp>
        <p:nvSpPr>
          <p:cNvPr id="2" name="Slide Number Placeholder 1">
            <a:extLst>
              <a:ext uri="{FF2B5EF4-FFF2-40B4-BE49-F238E27FC236}">
                <a16:creationId xmlns:a16="http://schemas.microsoft.com/office/drawing/2014/main" id="{C00385CE-5C69-3AB0-D53A-982A17E57E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42832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6980-0615-D378-77F0-0DE26D4D7AF6}"/>
              </a:ext>
            </a:extLst>
          </p:cNvPr>
          <p:cNvSpPr>
            <a:spLocks noGrp="1"/>
          </p:cNvSpPr>
          <p:nvPr>
            <p:ph type="title"/>
          </p:nvPr>
        </p:nvSpPr>
        <p:spPr/>
        <p:txBody>
          <a:bodyPr>
            <a:normAutofit/>
          </a:bodyPr>
          <a:lstStyle/>
          <a:p>
            <a:r>
              <a:rPr lang="en-US" sz="4000" noProof="0">
                <a:latin typeface="Franklin Gothic Demi Cond" panose="020B0706030402020204" pitchFamily="34" charset="0"/>
              </a:rPr>
              <a:t>Consultation Topics</a:t>
            </a:r>
            <a:endParaRPr lang="en-US" sz="4000">
              <a:latin typeface="Franklin Gothic Demi Cond" panose="020B0706030402020204" pitchFamily="34" charset="0"/>
            </a:endParaRPr>
          </a:p>
        </p:txBody>
      </p:sp>
      <p:sp>
        <p:nvSpPr>
          <p:cNvPr id="3" name="TextBox 2">
            <a:extLst>
              <a:ext uri="{FF2B5EF4-FFF2-40B4-BE49-F238E27FC236}">
                <a16:creationId xmlns:a16="http://schemas.microsoft.com/office/drawing/2014/main" id="{DABB1CC5-BB2B-5AF8-58F2-69C763D69C37}"/>
              </a:ext>
            </a:extLst>
          </p:cNvPr>
          <p:cNvSpPr txBox="1"/>
          <p:nvPr/>
        </p:nvSpPr>
        <p:spPr>
          <a:xfrm>
            <a:off x="-827773" y="6155447"/>
            <a:ext cx="3243713"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Calibri"/>
              </a:rPr>
              <a:t>ESEA section 8501</a:t>
            </a: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2A903B29-F1AC-E819-2AAF-BDCD1AC76BCD}"/>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Content Placeholder 102" descr="Circle diagram with arrows pointing clockwise around the circle showing each month from January through December. The diagram states: “Timely and meaningful consultation must continue throughout the implementation and assessment of services and shall occur before the local education agency makes any decision that affects the opportunities to participate of eligible private school students, teachers, and other education personnel.”">
            <a:extLst>
              <a:ext uri="{FF2B5EF4-FFF2-40B4-BE49-F238E27FC236}">
                <a16:creationId xmlns:a16="http://schemas.microsoft.com/office/drawing/2014/main" id="{8B5367D0-0253-7805-9A07-2A8B0A9EC937}"/>
              </a:ext>
            </a:extLst>
          </p:cNvPr>
          <p:cNvPicPr>
            <a:picLocks noChangeAspect="1"/>
          </p:cNvPicPr>
          <p:nvPr/>
        </p:nvPicPr>
        <p:blipFill rotWithShape="1">
          <a:blip r:embed="rId3"/>
          <a:srcRect l="18867" r="19621"/>
          <a:stretch/>
        </p:blipFill>
        <p:spPr>
          <a:xfrm>
            <a:off x="3243714" y="1320013"/>
            <a:ext cx="4918509" cy="4835434"/>
          </a:xfrm>
          <a:prstGeom prst="rect">
            <a:avLst/>
          </a:prstGeom>
          <a:noFill/>
          <a:ln>
            <a:noFill/>
          </a:ln>
        </p:spPr>
      </p:pic>
      <p:sp>
        <p:nvSpPr>
          <p:cNvPr id="9" name="Rounded Rectangle 53">
            <a:extLst>
              <a:ext uri="{FF2B5EF4-FFF2-40B4-BE49-F238E27FC236}">
                <a16:creationId xmlns:a16="http://schemas.microsoft.com/office/drawing/2014/main" id="{354C87C6-35C0-DFCD-5283-06069FD312B6}"/>
              </a:ext>
            </a:extLst>
          </p:cNvPr>
          <p:cNvSpPr txBox="1">
            <a:spLocks/>
          </p:cNvSpPr>
          <p:nvPr/>
        </p:nvSpPr>
        <p:spPr>
          <a:xfrm>
            <a:off x="3734120" y="835750"/>
            <a:ext cx="4187952" cy="384048"/>
          </a:xfrm>
          <a:prstGeom prst="roundRect">
            <a:avLst/>
          </a:prstGeom>
          <a:noFill/>
          <a:ln w="38100" cap="flat" cmpd="sng" algn="ctr">
            <a:solidFill>
              <a:srgbClr val="17468E"/>
            </a:solidFill>
            <a:prstDash val="solid"/>
          </a:ln>
        </p:spPr>
        <p:style>
          <a:lnRef idx="3">
            <a:schemeClr val="lt1"/>
          </a:lnRef>
          <a:fillRef idx="1">
            <a:schemeClr val="accent6"/>
          </a:fillRef>
          <a:effectRef idx="1">
            <a:schemeClr val="accent6"/>
          </a:effectRef>
          <a:fontRef idx="minor">
            <a:schemeClr val="lt1"/>
          </a:fontRef>
        </p:style>
        <p:txBody>
          <a:bodyPr spcFirstLastPara="1" wrap="square" lIns="91440" tIns="45700" rIns="91440" bIns="45700" anchor="ctr"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0" indent="0" algn="ctr" defTabSz="914400">
              <a:defRPr/>
            </a:pPr>
            <a:r>
              <a:rPr lang="en-US" sz="1200" b="1" kern="0">
                <a:solidFill>
                  <a:srgbClr val="17468E"/>
                </a:solidFill>
              </a:rPr>
              <a:t>Written Affirmation of Consultation Required</a:t>
            </a:r>
          </a:p>
        </p:txBody>
      </p:sp>
      <p:sp>
        <p:nvSpPr>
          <p:cNvPr id="10" name="Rounded Rectangle 21">
            <a:extLst>
              <a:ext uri="{FF2B5EF4-FFF2-40B4-BE49-F238E27FC236}">
                <a16:creationId xmlns:a16="http://schemas.microsoft.com/office/drawing/2014/main" id="{51EDDC0C-9464-F8D5-556E-DB9D2AB7C95D}"/>
              </a:ext>
            </a:extLst>
          </p:cNvPr>
          <p:cNvSpPr txBox="1">
            <a:spLocks/>
          </p:cNvSpPr>
          <p:nvPr/>
        </p:nvSpPr>
        <p:spPr>
          <a:xfrm>
            <a:off x="857651" y="1388217"/>
            <a:ext cx="1682496" cy="758952"/>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Needs of Private School Students and Teachers</a:t>
            </a:r>
          </a:p>
        </p:txBody>
      </p:sp>
      <p:sp>
        <p:nvSpPr>
          <p:cNvPr id="11" name="Rounded Rectangle 20">
            <a:extLst>
              <a:ext uri="{FF2B5EF4-FFF2-40B4-BE49-F238E27FC236}">
                <a16:creationId xmlns:a16="http://schemas.microsoft.com/office/drawing/2014/main" id="{6179B83B-BD32-FACD-63D2-1BBDEDB34AB2}"/>
              </a:ext>
            </a:extLst>
          </p:cNvPr>
          <p:cNvSpPr txBox="1">
            <a:spLocks/>
          </p:cNvSpPr>
          <p:nvPr/>
        </p:nvSpPr>
        <p:spPr>
          <a:xfrm>
            <a:off x="857651" y="2374667"/>
            <a:ext cx="1682496" cy="937808"/>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Amount of Funds Available for Services and How the Amount Is Determined</a:t>
            </a:r>
          </a:p>
        </p:txBody>
      </p:sp>
      <p:sp>
        <p:nvSpPr>
          <p:cNvPr id="12" name="Rounded Rectangle 14">
            <a:extLst>
              <a:ext uri="{FF2B5EF4-FFF2-40B4-BE49-F238E27FC236}">
                <a16:creationId xmlns:a16="http://schemas.microsoft.com/office/drawing/2014/main" id="{19D8864E-E9B9-0015-BB95-5152ED3C5ABE}"/>
              </a:ext>
            </a:extLst>
          </p:cNvPr>
          <p:cNvSpPr txBox="1">
            <a:spLocks/>
          </p:cNvSpPr>
          <p:nvPr/>
        </p:nvSpPr>
        <p:spPr>
          <a:xfrm>
            <a:off x="857651" y="3524748"/>
            <a:ext cx="1682496" cy="758952"/>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How, Where, When and By Whom Services Are Provided</a:t>
            </a:r>
          </a:p>
        </p:txBody>
      </p:sp>
      <p:sp>
        <p:nvSpPr>
          <p:cNvPr id="13" name="Rounded Rectangle 17">
            <a:extLst>
              <a:ext uri="{FF2B5EF4-FFF2-40B4-BE49-F238E27FC236}">
                <a16:creationId xmlns:a16="http://schemas.microsoft.com/office/drawing/2014/main" id="{89F96B5B-C3F4-B591-9A8A-A9A66F38C60C}"/>
              </a:ext>
            </a:extLst>
          </p:cNvPr>
          <p:cNvSpPr txBox="1">
            <a:spLocks/>
          </p:cNvSpPr>
          <p:nvPr/>
        </p:nvSpPr>
        <p:spPr>
          <a:xfrm>
            <a:off x="857651" y="4495973"/>
            <a:ext cx="1682496" cy="1145813"/>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Use of 3</a:t>
            </a:r>
            <a:r>
              <a:rPr kumimoji="0" lang="en-US" sz="1200" b="1" i="0" u="none" strike="noStrike" kern="1200" cap="none" spc="0" normalizeH="0" baseline="30000" noProof="0">
                <a:ln>
                  <a:noFill/>
                </a:ln>
                <a:solidFill>
                  <a:prstClr val="white"/>
                </a:solidFill>
                <a:effectLst/>
                <a:uLnTx/>
                <a:uFillTx/>
                <a:latin typeface="Calibri" panose="020F0502020204030204"/>
                <a:ea typeface="+mn-ea"/>
                <a:cs typeface="+mn-cs"/>
              </a:rPr>
              <a:t>rd</a:t>
            </a: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 Party Provider and Written Explanation for Not Using  3</a:t>
            </a:r>
            <a:r>
              <a:rPr kumimoji="0" lang="en-US" sz="1200" b="1" i="0" u="none" strike="noStrike" kern="1200" cap="none" spc="0" normalizeH="0" baseline="30000" noProof="0">
                <a:ln>
                  <a:noFill/>
                </a:ln>
                <a:solidFill>
                  <a:prstClr val="white"/>
                </a:solidFill>
                <a:effectLst/>
                <a:uLnTx/>
                <a:uFillTx/>
                <a:latin typeface="Calibri" panose="020F0502020204030204"/>
                <a:ea typeface="+mn-ea"/>
                <a:cs typeface="+mn-cs"/>
              </a:rPr>
              <a:t>rd</a:t>
            </a: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 Party Provider</a:t>
            </a:r>
          </a:p>
        </p:txBody>
      </p:sp>
      <p:sp>
        <p:nvSpPr>
          <p:cNvPr id="14" name="Rounded Rectangle 52">
            <a:extLst>
              <a:ext uri="{FF2B5EF4-FFF2-40B4-BE49-F238E27FC236}">
                <a16:creationId xmlns:a16="http://schemas.microsoft.com/office/drawing/2014/main" id="{C9050387-350D-5AB6-72BE-CB1BE41F5575}"/>
              </a:ext>
            </a:extLst>
          </p:cNvPr>
          <p:cNvSpPr txBox="1">
            <a:spLocks/>
          </p:cNvSpPr>
          <p:nvPr/>
        </p:nvSpPr>
        <p:spPr>
          <a:xfrm>
            <a:off x="9264277" y="1329638"/>
            <a:ext cx="1682496" cy="758952"/>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Pooling of Funds</a:t>
            </a:r>
          </a:p>
        </p:txBody>
      </p:sp>
      <p:sp>
        <p:nvSpPr>
          <p:cNvPr id="15" name="Rounded Rectangle 15">
            <a:extLst>
              <a:ext uri="{FF2B5EF4-FFF2-40B4-BE49-F238E27FC236}">
                <a16:creationId xmlns:a16="http://schemas.microsoft.com/office/drawing/2014/main" id="{01F6B93C-85A8-EACE-7935-4D52A6F70148}"/>
              </a:ext>
            </a:extLst>
          </p:cNvPr>
          <p:cNvSpPr txBox="1">
            <a:spLocks/>
          </p:cNvSpPr>
          <p:nvPr/>
        </p:nvSpPr>
        <p:spPr>
          <a:xfrm>
            <a:off x="9264277" y="2232538"/>
            <a:ext cx="1682496" cy="758952"/>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Size and Scope of Services</a:t>
            </a:r>
          </a:p>
        </p:txBody>
      </p:sp>
      <p:sp>
        <p:nvSpPr>
          <p:cNvPr id="16" name="Rounded Rectangle 54">
            <a:extLst>
              <a:ext uri="{FF2B5EF4-FFF2-40B4-BE49-F238E27FC236}">
                <a16:creationId xmlns:a16="http://schemas.microsoft.com/office/drawing/2014/main" id="{AC290896-023D-C927-DDB6-0A0F1C9B14D4}"/>
              </a:ext>
            </a:extLst>
          </p:cNvPr>
          <p:cNvSpPr txBox="1">
            <a:spLocks/>
          </p:cNvSpPr>
          <p:nvPr/>
        </p:nvSpPr>
        <p:spPr>
          <a:xfrm>
            <a:off x="9264277" y="3127764"/>
            <a:ext cx="1682496" cy="758952"/>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Providing Services Directly or Via Another Entity</a:t>
            </a:r>
          </a:p>
        </p:txBody>
      </p:sp>
      <p:sp>
        <p:nvSpPr>
          <p:cNvPr id="17" name="Rounded Rectangle 18">
            <a:extLst>
              <a:ext uri="{FF2B5EF4-FFF2-40B4-BE49-F238E27FC236}">
                <a16:creationId xmlns:a16="http://schemas.microsoft.com/office/drawing/2014/main" id="{59A41CD7-5E11-89AB-1AB6-ACC059E79A39}"/>
              </a:ext>
            </a:extLst>
          </p:cNvPr>
          <p:cNvSpPr txBox="1">
            <a:spLocks/>
          </p:cNvSpPr>
          <p:nvPr/>
        </p:nvSpPr>
        <p:spPr>
          <a:xfrm>
            <a:off x="9264277" y="4022990"/>
            <a:ext cx="1682496" cy="758952"/>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How and When Decisions are Made</a:t>
            </a:r>
          </a:p>
        </p:txBody>
      </p:sp>
      <p:sp>
        <p:nvSpPr>
          <p:cNvPr id="18" name="Rounded Rectangle 19">
            <a:extLst>
              <a:ext uri="{FF2B5EF4-FFF2-40B4-BE49-F238E27FC236}">
                <a16:creationId xmlns:a16="http://schemas.microsoft.com/office/drawing/2014/main" id="{4FD260FF-D5A6-EF49-EDAD-4E6C53A2080B}"/>
              </a:ext>
            </a:extLst>
          </p:cNvPr>
          <p:cNvSpPr txBox="1">
            <a:spLocks/>
          </p:cNvSpPr>
          <p:nvPr/>
        </p:nvSpPr>
        <p:spPr>
          <a:xfrm>
            <a:off x="9264277" y="4918216"/>
            <a:ext cx="1682496" cy="758952"/>
          </a:xfrm>
          <a:prstGeom prst="roundRect">
            <a:avLst/>
          </a:prstGeom>
          <a:solidFill>
            <a:schemeClr val="accent2">
              <a:lumMod val="60000"/>
              <a:lumOff val="40000"/>
            </a:schemeClr>
          </a:solidFill>
          <a:ln w="25400" cap="flat" cmpd="sng" algn="ctr">
            <a:solidFill>
              <a:sysClr val="window" lastClr="FFFFFF"/>
            </a:solidFill>
            <a:prstDash val="solid"/>
          </a:ln>
          <a:effectLst/>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Pct val="100000"/>
              <a:buFont typeface="Calibri" panose="020F0502020204030204" pitchFamily="34" charset="0"/>
              <a:buChar char=" "/>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Assessment of Services</a:t>
            </a:r>
          </a:p>
        </p:txBody>
      </p:sp>
      <p:sp>
        <p:nvSpPr>
          <p:cNvPr id="4" name="Slide Number Placeholder 3">
            <a:extLst>
              <a:ext uri="{FF2B5EF4-FFF2-40B4-BE49-F238E27FC236}">
                <a16:creationId xmlns:a16="http://schemas.microsoft.com/office/drawing/2014/main" id="{09E11C91-5725-DEEE-AA1B-43D71792F84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81520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EBD903-A337-D9E7-7E2E-A80E720B86A7}"/>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5">
            <a:extLst>
              <a:ext uri="{FF2B5EF4-FFF2-40B4-BE49-F238E27FC236}">
                <a16:creationId xmlns:a16="http://schemas.microsoft.com/office/drawing/2014/main" id="{B5DD2638-5077-FB9A-A066-DA0091097602}"/>
              </a:ext>
            </a:extLst>
          </p:cNvPr>
          <p:cNvSpPr txBox="1">
            <a:spLocks noGrp="1"/>
          </p:cNvSpPr>
          <p:nvPr>
            <p:ph type="title"/>
          </p:nvPr>
        </p:nvSpPr>
        <p:spPr>
          <a:xfrm>
            <a:off x="304800" y="172857"/>
            <a:ext cx="11582400" cy="646290"/>
          </a:xfrm>
          <a:prstGeom prst="rect">
            <a:avLst/>
          </a:prstGeom>
          <a:solidFill>
            <a:schemeClr val="bg1"/>
          </a:solidFill>
        </p:spPr>
        <p:txBody>
          <a:bodyPr wrap="square" rtlCol="0">
            <a:spAutoFit/>
          </a:bodyPr>
          <a:lstStyle/>
          <a:p>
            <a:r>
              <a:rPr lang="en-US" sz="4000">
                <a:solidFill>
                  <a:srgbClr val="17468E"/>
                </a:solidFill>
                <a:latin typeface="Franklin Gothic Demi Cond" panose="020B0706030402020204" pitchFamily="34" charset="0"/>
                <a:ea typeface="calibri light"/>
                <a:cs typeface="calibri light"/>
              </a:rPr>
              <a:t>Documentation of Consultation </a:t>
            </a:r>
            <a:endParaRPr lang="en-US" sz="4000">
              <a:solidFill>
                <a:srgbClr val="17468E"/>
              </a:solidFill>
              <a:latin typeface="Franklin Gothic Demi Cond" panose="020B0706030402020204" pitchFamily="34" charset="0"/>
            </a:endParaRPr>
          </a:p>
        </p:txBody>
      </p:sp>
      <p:sp>
        <p:nvSpPr>
          <p:cNvPr id="5" name="Text Placeholder 4">
            <a:extLst>
              <a:ext uri="{FF2B5EF4-FFF2-40B4-BE49-F238E27FC236}">
                <a16:creationId xmlns:a16="http://schemas.microsoft.com/office/drawing/2014/main" id="{1E099E8A-306A-38DC-A230-CDD2E1A5B9E7}"/>
              </a:ext>
            </a:extLst>
          </p:cNvPr>
          <p:cNvSpPr>
            <a:spLocks noGrp="1"/>
          </p:cNvSpPr>
          <p:nvPr>
            <p:ph type="body" idx="2"/>
          </p:nvPr>
        </p:nvSpPr>
        <p:spPr>
          <a:xfrm>
            <a:off x="1193561" y="1180990"/>
            <a:ext cx="10136646" cy="3703200"/>
          </a:xfrm>
        </p:spPr>
        <p:txBody>
          <a:bodyPr/>
          <a:lstStyle/>
          <a:p>
            <a:pPr marL="349250" lvl="1" indent="-233045">
              <a:lnSpc>
                <a:spcPct val="110000"/>
              </a:lnSpc>
              <a:spcBef>
                <a:spcPts val="200"/>
              </a:spcBef>
              <a:buFont typeface="Arial,Sans-Serif"/>
              <a:buChar char="•"/>
            </a:pPr>
            <a:r>
              <a:rPr lang="en-US" sz="2000">
                <a:solidFill>
                  <a:srgbClr val="000000"/>
                </a:solidFill>
                <a:latin typeface="Calibri"/>
                <a:ea typeface="Calibri"/>
                <a:cs typeface="Calibri"/>
              </a:rPr>
              <a:t>Each LEA shall maintain in the agency’s records and provide to the State educational agency (SEA) involved; a </a:t>
            </a:r>
            <a:r>
              <a:rPr lang="en-US" sz="2000" b="1">
                <a:solidFill>
                  <a:srgbClr val="000000"/>
                </a:solidFill>
                <a:latin typeface="Calibri"/>
                <a:ea typeface="Calibri"/>
                <a:cs typeface="Calibri"/>
              </a:rPr>
              <a:t>written affirmation signed by officials of each participating private school </a:t>
            </a:r>
            <a:r>
              <a:rPr lang="en-US" sz="2000">
                <a:solidFill>
                  <a:srgbClr val="000000"/>
                </a:solidFill>
                <a:latin typeface="Calibri"/>
                <a:ea typeface="Calibri"/>
                <a:cs typeface="Calibri"/>
              </a:rPr>
              <a:t>that the timely and meaningful consultation has occurred. </a:t>
            </a:r>
          </a:p>
          <a:p>
            <a:pPr marL="349250" lvl="1" indent="-233045">
              <a:lnSpc>
                <a:spcPct val="110000"/>
              </a:lnSpc>
              <a:spcBef>
                <a:spcPts val="200"/>
              </a:spcBef>
              <a:buFont typeface="Arial,Sans-Serif"/>
              <a:buChar char="•"/>
            </a:pPr>
            <a:endParaRPr lang="en-US" sz="2000">
              <a:solidFill>
                <a:srgbClr val="000000"/>
              </a:solidFill>
              <a:latin typeface="Calibri"/>
              <a:ea typeface="Calibri"/>
              <a:cs typeface="Calibri"/>
            </a:endParaRPr>
          </a:p>
          <a:p>
            <a:pPr marL="349250" lvl="1" indent="-233045">
              <a:lnSpc>
                <a:spcPct val="110000"/>
              </a:lnSpc>
              <a:spcBef>
                <a:spcPts val="200"/>
              </a:spcBef>
              <a:spcAft>
                <a:spcPts val="200"/>
              </a:spcAft>
              <a:buFont typeface="Arial,Sans-Serif"/>
              <a:buChar char="•"/>
            </a:pPr>
            <a:r>
              <a:rPr lang="en-US" sz="2000">
                <a:solidFill>
                  <a:srgbClr val="000000"/>
                </a:solidFill>
                <a:latin typeface="Calibri"/>
                <a:ea typeface="Calibri"/>
                <a:cs typeface="Calibri"/>
              </a:rPr>
              <a:t>The written affirmation shall provide the </a:t>
            </a:r>
            <a:r>
              <a:rPr lang="en-US" sz="2000" b="1">
                <a:solidFill>
                  <a:srgbClr val="000000"/>
                </a:solidFill>
                <a:latin typeface="Calibri"/>
                <a:ea typeface="Calibri"/>
                <a:cs typeface="Calibri"/>
              </a:rPr>
              <a:t>option</a:t>
            </a:r>
            <a:r>
              <a:rPr lang="en-US" sz="2000">
                <a:solidFill>
                  <a:srgbClr val="000000"/>
                </a:solidFill>
                <a:latin typeface="Calibri"/>
                <a:ea typeface="Calibri"/>
                <a:cs typeface="Calibri"/>
              </a:rPr>
              <a:t> for private school officials </a:t>
            </a:r>
            <a:r>
              <a:rPr lang="en-US" sz="2000" b="1">
                <a:solidFill>
                  <a:srgbClr val="000000"/>
                </a:solidFill>
                <a:latin typeface="Calibri"/>
                <a:ea typeface="Calibri"/>
                <a:cs typeface="Calibri"/>
              </a:rPr>
              <a:t>to indicate </a:t>
            </a:r>
            <a:r>
              <a:rPr lang="en-US" sz="2000">
                <a:solidFill>
                  <a:srgbClr val="000000"/>
                </a:solidFill>
                <a:latin typeface="Calibri"/>
                <a:ea typeface="Calibri"/>
                <a:cs typeface="Calibri"/>
              </a:rPr>
              <a:t>such officials’ belief that timely and meaningful </a:t>
            </a:r>
            <a:r>
              <a:rPr lang="en-US" sz="2000" b="1">
                <a:solidFill>
                  <a:srgbClr val="000000"/>
                </a:solidFill>
                <a:latin typeface="Calibri"/>
                <a:ea typeface="Calibri"/>
                <a:cs typeface="Calibri"/>
              </a:rPr>
              <a:t>consultation has not occurred </a:t>
            </a:r>
            <a:r>
              <a:rPr lang="en-US" sz="2000">
                <a:solidFill>
                  <a:srgbClr val="000000"/>
                </a:solidFill>
                <a:latin typeface="Calibri"/>
                <a:ea typeface="Calibri"/>
                <a:cs typeface="Calibri"/>
              </a:rPr>
              <a:t>or that the program design is not equitable with respect to eligible private school children. </a:t>
            </a:r>
          </a:p>
          <a:p>
            <a:pPr marL="349250" lvl="1" indent="-233045">
              <a:lnSpc>
                <a:spcPct val="110000"/>
              </a:lnSpc>
              <a:spcBef>
                <a:spcPts val="200"/>
              </a:spcBef>
              <a:spcAft>
                <a:spcPts val="200"/>
              </a:spcAft>
              <a:buFont typeface="Arial,Sans-Serif"/>
              <a:buChar char="•"/>
            </a:pPr>
            <a:endParaRPr lang="en-US" sz="2000">
              <a:solidFill>
                <a:srgbClr val="000000"/>
              </a:solidFill>
              <a:latin typeface="Calibri"/>
              <a:ea typeface="Calibri"/>
              <a:cs typeface="Calibri"/>
            </a:endParaRPr>
          </a:p>
          <a:p>
            <a:pPr marL="349250" lvl="1" indent="-233045">
              <a:lnSpc>
                <a:spcPct val="110000"/>
              </a:lnSpc>
              <a:spcBef>
                <a:spcPts val="200"/>
              </a:spcBef>
              <a:spcAft>
                <a:spcPts val="200"/>
              </a:spcAft>
              <a:buFont typeface="Arial,Sans-Serif"/>
              <a:buChar char="•"/>
            </a:pPr>
            <a:r>
              <a:rPr lang="en-US" sz="2000">
                <a:solidFill>
                  <a:srgbClr val="000000"/>
                </a:solidFill>
                <a:latin typeface="Calibri"/>
                <a:ea typeface="Calibri"/>
                <a:cs typeface="Calibri"/>
              </a:rPr>
              <a:t>If private school officials do not provide an affirmation within a reasonable period of time, the LEA shall forward documentation that consultation has, or attempts at consultation have, taken place.</a:t>
            </a:r>
          </a:p>
          <a:p>
            <a:endParaRPr lang="en-US"/>
          </a:p>
        </p:txBody>
      </p:sp>
      <p:sp>
        <p:nvSpPr>
          <p:cNvPr id="4" name="Content Placeholder 2">
            <a:extLst>
              <a:ext uri="{FF2B5EF4-FFF2-40B4-BE49-F238E27FC236}">
                <a16:creationId xmlns:a16="http://schemas.microsoft.com/office/drawing/2014/main" id="{1284922E-0A42-0BF4-87AD-9F3A734E6996}"/>
              </a:ext>
            </a:extLst>
          </p:cNvPr>
          <p:cNvSpPr>
            <a:spLocks noGrp="1"/>
          </p:cNvSpPr>
          <p:nvPr/>
        </p:nvSpPr>
        <p:spPr>
          <a:xfrm>
            <a:off x="6525642" y="3287120"/>
            <a:ext cx="4217132" cy="16589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B5152"/>
              </a:buClr>
              <a:buSzPct val="100000"/>
              <a:buFont typeface="Calibri" panose="020F0502020204030204" pitchFamily="34" charset="0"/>
              <a:buChar char=" "/>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33555824-7874-4D2C-37AA-C14E177D0DAD}"/>
              </a:ext>
            </a:extLst>
          </p:cNvPr>
          <p:cNvSpPr txBox="1"/>
          <p:nvPr/>
        </p:nvSpPr>
        <p:spPr>
          <a:xfrm>
            <a:off x="208447" y="6134670"/>
            <a:ext cx="6097656" cy="379976"/>
          </a:xfrm>
          <a:prstGeom prst="rect">
            <a:avLst/>
          </a:prstGeom>
          <a:noFill/>
        </p:spPr>
        <p:txBody>
          <a:bodyPr wrap="square">
            <a:spAutoFit/>
          </a:bodyPr>
          <a:lstStyle/>
          <a:p>
            <a:pPr marL="349250" marR="0" lvl="1" indent="0" algn="l" defTabSz="457200" rtl="0" eaLnBrk="1" fontAlgn="auto" latinLnBrk="0" hangingPunct="1">
              <a:lnSpc>
                <a:spcPct val="110000"/>
              </a:lnSpc>
              <a:spcBef>
                <a:spcPts val="80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Calibri"/>
                <a:cs typeface="Calibri"/>
              </a:rPr>
              <a:t>ESEA section 8501(c)(5)</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84980741-AB7E-92AE-1A7D-B67A79196320}"/>
              </a:ext>
            </a:extLst>
          </p:cNvPr>
          <p:cNvPicPr>
            <a:picLocks noChangeAspect="1"/>
          </p:cNvPicPr>
          <p:nvPr/>
        </p:nvPicPr>
        <p:blipFill>
          <a:blip r:embed="rId3"/>
          <a:stretch>
            <a:fillRect/>
          </a:stretch>
        </p:blipFill>
        <p:spPr>
          <a:xfrm>
            <a:off x="502098" y="1234958"/>
            <a:ext cx="719390" cy="615749"/>
          </a:xfrm>
          <a:prstGeom prst="rect">
            <a:avLst/>
          </a:prstGeom>
        </p:spPr>
      </p:pic>
      <p:pic>
        <p:nvPicPr>
          <p:cNvPr id="12" name="Picture 11">
            <a:extLst>
              <a:ext uri="{FF2B5EF4-FFF2-40B4-BE49-F238E27FC236}">
                <a16:creationId xmlns:a16="http://schemas.microsoft.com/office/drawing/2014/main" id="{DD33C558-C1D9-3019-07F8-01E34AEC4185}"/>
              </a:ext>
            </a:extLst>
          </p:cNvPr>
          <p:cNvPicPr>
            <a:picLocks noChangeAspect="1"/>
          </p:cNvPicPr>
          <p:nvPr/>
        </p:nvPicPr>
        <p:blipFill>
          <a:blip r:embed="rId3"/>
          <a:stretch>
            <a:fillRect/>
          </a:stretch>
        </p:blipFill>
        <p:spPr>
          <a:xfrm>
            <a:off x="474171" y="2724715"/>
            <a:ext cx="719390" cy="615749"/>
          </a:xfrm>
          <a:prstGeom prst="rect">
            <a:avLst/>
          </a:prstGeom>
        </p:spPr>
      </p:pic>
      <p:sp>
        <p:nvSpPr>
          <p:cNvPr id="2" name="Slide Number Placeholder 1">
            <a:extLst>
              <a:ext uri="{FF2B5EF4-FFF2-40B4-BE49-F238E27FC236}">
                <a16:creationId xmlns:a16="http://schemas.microsoft.com/office/drawing/2014/main" id="{E327C619-575D-016D-3527-1FE7C4F305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42940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E5FF-D974-D0E7-9FBF-F4B1E3D38B65}"/>
              </a:ext>
            </a:extLst>
          </p:cNvPr>
          <p:cNvSpPr>
            <a:spLocks noGrp="1"/>
          </p:cNvSpPr>
          <p:nvPr>
            <p:ph type="title"/>
          </p:nvPr>
        </p:nvSpPr>
        <p:spPr/>
        <p:txBody>
          <a:bodyPr>
            <a:normAutofit/>
          </a:bodyPr>
          <a:lstStyle/>
          <a:p>
            <a:r>
              <a:rPr lang="en-US" sz="4000" noProof="0">
                <a:latin typeface="Franklin Gothic Demi Cond" panose="020B0706030402020204" pitchFamily="34" charset="0"/>
              </a:rPr>
              <a:t>Sample Resource: Consultation Timeline</a:t>
            </a:r>
            <a:endParaRPr lang="en-US" sz="4000"/>
          </a:p>
        </p:txBody>
      </p:sp>
      <p:sp>
        <p:nvSpPr>
          <p:cNvPr id="3" name="TextBox 2">
            <a:extLst>
              <a:ext uri="{FF2B5EF4-FFF2-40B4-BE49-F238E27FC236}">
                <a16:creationId xmlns:a16="http://schemas.microsoft.com/office/drawing/2014/main" id="{3B628388-B731-17B8-773B-239F7EE6EE92}"/>
              </a:ext>
            </a:extLst>
          </p:cNvPr>
          <p:cNvSpPr txBox="1"/>
          <p:nvPr/>
        </p:nvSpPr>
        <p:spPr>
          <a:xfrm>
            <a:off x="304800" y="811658"/>
            <a:ext cx="866454" cy="369332"/>
          </a:xfrm>
          <a:prstGeom prst="rect">
            <a:avLst/>
          </a:prstGeom>
          <a:solidFill>
            <a:schemeClr val="bg1"/>
          </a:solidFill>
        </p:spPr>
        <p:txBody>
          <a:bodyPr wrap="square" rtlCol="0">
            <a:spAutoFit/>
          </a:bodyPr>
          <a:lstStyle/>
          <a:p>
            <a:endParaRPr lang="en-US"/>
          </a:p>
        </p:txBody>
      </p:sp>
      <p:graphicFrame>
        <p:nvGraphicFramePr>
          <p:cNvPr id="7" name="Table 6">
            <a:extLst>
              <a:ext uri="{FF2B5EF4-FFF2-40B4-BE49-F238E27FC236}">
                <a16:creationId xmlns:a16="http://schemas.microsoft.com/office/drawing/2014/main" id="{5DCBD6C3-5940-CD9F-E178-BEDC8123D3D9}"/>
              </a:ext>
            </a:extLst>
          </p:cNvPr>
          <p:cNvGraphicFramePr>
            <a:graphicFrameLocks noGrp="1"/>
          </p:cNvGraphicFramePr>
          <p:nvPr>
            <p:extLst>
              <p:ext uri="{D42A27DB-BD31-4B8C-83A1-F6EECF244321}">
                <p14:modId xmlns:p14="http://schemas.microsoft.com/office/powerpoint/2010/main" val="1626411847"/>
              </p:ext>
            </p:extLst>
          </p:nvPr>
        </p:nvGraphicFramePr>
        <p:xfrm>
          <a:off x="388070" y="1356279"/>
          <a:ext cx="11415860" cy="4299806"/>
        </p:xfrm>
        <a:graphic>
          <a:graphicData uri="http://schemas.openxmlformats.org/drawingml/2006/table">
            <a:tbl>
              <a:tblPr firstRow="1" bandRow="1">
                <a:effectLst>
                  <a:outerShdw blurRad="50800" dist="38100" algn="l" rotWithShape="0">
                    <a:prstClr val="black">
                      <a:alpha val="40000"/>
                    </a:prstClr>
                  </a:outerShdw>
                </a:effectLst>
                <a:tableStyleId>{69C7853C-536D-4A76-A0AE-DD22124D55A5}</a:tableStyleId>
              </a:tblPr>
              <a:tblGrid>
                <a:gridCol w="1313159">
                  <a:extLst>
                    <a:ext uri="{9D8B030D-6E8A-4147-A177-3AD203B41FA5}">
                      <a16:colId xmlns:a16="http://schemas.microsoft.com/office/drawing/2014/main" val="9339386"/>
                    </a:ext>
                  </a:extLst>
                </a:gridCol>
                <a:gridCol w="8241361">
                  <a:extLst>
                    <a:ext uri="{9D8B030D-6E8A-4147-A177-3AD203B41FA5}">
                      <a16:colId xmlns:a16="http://schemas.microsoft.com/office/drawing/2014/main" val="1988608618"/>
                    </a:ext>
                  </a:extLst>
                </a:gridCol>
                <a:gridCol w="1861340">
                  <a:extLst>
                    <a:ext uri="{9D8B030D-6E8A-4147-A177-3AD203B41FA5}">
                      <a16:colId xmlns:a16="http://schemas.microsoft.com/office/drawing/2014/main" val="2594751488"/>
                    </a:ext>
                  </a:extLst>
                </a:gridCol>
              </a:tblGrid>
              <a:tr h="310660">
                <a:tc>
                  <a:txBody>
                    <a:bodyPr/>
                    <a:lstStyle/>
                    <a:p>
                      <a:r>
                        <a:rPr lang="en-US"/>
                        <a:t>Month</a:t>
                      </a:r>
                    </a:p>
                  </a:txBody>
                  <a:tcPr/>
                </a:tc>
                <a:tc>
                  <a:txBody>
                    <a:bodyPr/>
                    <a:lstStyle/>
                    <a:p>
                      <a:r>
                        <a:rPr lang="en-US"/>
                        <a:t>LEA Activity</a:t>
                      </a:r>
                    </a:p>
                  </a:txBody>
                  <a:tcPr/>
                </a:tc>
                <a:tc>
                  <a:txBody>
                    <a:bodyPr/>
                    <a:lstStyle/>
                    <a:p>
                      <a:r>
                        <a:rPr lang="en-US"/>
                        <a:t>Which School Year</a:t>
                      </a:r>
                    </a:p>
                  </a:txBody>
                  <a:tcPr/>
                </a:tc>
                <a:extLst>
                  <a:ext uri="{0D108BD9-81ED-4DB2-BD59-A6C34878D82A}">
                    <a16:rowId xmlns:a16="http://schemas.microsoft.com/office/drawing/2014/main" val="3956964513"/>
                  </a:ext>
                </a:extLst>
              </a:tr>
              <a:tr h="828515">
                <a:tc>
                  <a:txBody>
                    <a:bodyPr/>
                    <a:lstStyle/>
                    <a:p>
                      <a:r>
                        <a:rPr lang="en-US" sz="1600">
                          <a:latin typeface="Calibri" panose="020F0502020204030204" pitchFamily="34" charset="0"/>
                          <a:cs typeface="Calibri" panose="020F0502020204030204" pitchFamily="34" charset="0"/>
                        </a:rPr>
                        <a:t>September</a:t>
                      </a:r>
                    </a:p>
                  </a:txBody>
                  <a:tcPr/>
                </a:tc>
                <a:tc>
                  <a:txBody>
                    <a:bodyPr/>
                    <a:lstStyle/>
                    <a:p>
                      <a:pPr lvl="1">
                        <a:buClr>
                          <a:srgbClr val="17468E"/>
                        </a:buClr>
                        <a:buFont typeface="Arial" panose="020B0604020202020204" pitchFamily="34" charset="0"/>
                        <a:buChar char="•"/>
                      </a:pPr>
                      <a:r>
                        <a:rPr lang="en-US" sz="1600">
                          <a:solidFill>
                            <a:schemeClr val="tx1"/>
                          </a:solidFill>
                          <a:latin typeface="Calibri" panose="020F0502020204030204" pitchFamily="34" charset="0"/>
                          <a:cs typeface="Calibri" panose="020F0502020204030204" pitchFamily="34" charset="0"/>
                        </a:rPr>
                        <a:t> Begin programs and services.</a:t>
                      </a:r>
                      <a:endParaRPr lang="en-US" sz="1600">
                        <a:latin typeface="Calibri" panose="020F0502020204030204" pitchFamily="34" charset="0"/>
                        <a:cs typeface="Calibri" panose="020F0502020204030204" pitchFamily="34" charset="0"/>
                      </a:endParaRPr>
                    </a:p>
                    <a:p>
                      <a:pPr marL="112713" lvl="1" indent="-112713">
                        <a:buFont typeface="Arial" panose="020B0604020202020204" pitchFamily="34" charset="0"/>
                        <a:buChar char="•"/>
                      </a:pPr>
                      <a:r>
                        <a:rPr lang="en-US" sz="1600">
                          <a:solidFill>
                            <a:schemeClr val="tx1"/>
                          </a:solidFill>
                          <a:latin typeface="Calibri" panose="020F0502020204030204" pitchFamily="34" charset="0"/>
                          <a:cs typeface="Calibri" panose="020F0502020204030204" pitchFamily="34" charset="0"/>
                        </a:rPr>
                        <a:t>Consult with private school officials about current programs and services implementation and modify, as necessary.</a:t>
                      </a:r>
                      <a:endParaRPr lang="en-US" sz="1600">
                        <a:latin typeface="Calibri" panose="020F0502020204030204" pitchFamily="34" charset="0"/>
                        <a:cs typeface="Calibri" panose="020F0502020204030204" pitchFamily="34" charset="0"/>
                      </a:endParaRPr>
                    </a:p>
                  </a:txBody>
                  <a:tcPr/>
                </a:tc>
                <a:tc>
                  <a:txBody>
                    <a:bodyPr/>
                    <a:lstStyle/>
                    <a:p>
                      <a:r>
                        <a:rPr lang="en-US" sz="1600">
                          <a:latin typeface="Calibri" panose="020F0502020204030204" pitchFamily="34" charset="0"/>
                          <a:cs typeface="Calibri" panose="020F0502020204030204" pitchFamily="34" charset="0"/>
                        </a:rPr>
                        <a:t>Current Year</a:t>
                      </a:r>
                    </a:p>
                  </a:txBody>
                  <a:tcPr/>
                </a:tc>
                <a:extLst>
                  <a:ext uri="{0D108BD9-81ED-4DB2-BD59-A6C34878D82A}">
                    <a16:rowId xmlns:a16="http://schemas.microsoft.com/office/drawing/2014/main" val="3910161785"/>
                  </a:ext>
                </a:extLst>
              </a:tr>
              <a:tr h="3375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October</a:t>
                      </a:r>
                    </a:p>
                  </a:txBody>
                  <a:tcPr/>
                </a:tc>
                <a:tc>
                  <a:txBody>
                    <a:bodyPr/>
                    <a:lstStyle/>
                    <a:p>
                      <a:pPr marL="112713" lvl="1" indent="-112713">
                        <a:buClr>
                          <a:srgbClr val="17468E"/>
                        </a:buClr>
                        <a:buSzTx/>
                        <a:buFont typeface="Arial" panose="020B0604020202020204" pitchFamily="34" charset="0"/>
                        <a:buChar char="•"/>
                      </a:pPr>
                      <a:r>
                        <a:rPr kumimoji="0" lang="en-US" sz="1600" b="0" u="none" strike="noStrike" cap="none" spc="0" normalizeH="0" baseline="0" noProof="0">
                          <a:ln>
                            <a:noFill/>
                          </a:ln>
                          <a:solidFill>
                            <a:schemeClr val="tx1"/>
                          </a:solidFill>
                          <a:effectLst/>
                          <a:uLnTx/>
                          <a:uFillTx/>
                          <a:latin typeface="Calibri" panose="020F0502020204030204" pitchFamily="34" charset="0"/>
                          <a:cs typeface="Calibri" panose="020F0502020204030204" pitchFamily="34" charset="0"/>
                        </a:rPr>
                        <a:t>Continue consultation about current programs and services implementation.</a:t>
                      </a:r>
                      <a:endParaRPr lang="en-US" sz="160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Current Year</a:t>
                      </a:r>
                    </a:p>
                  </a:txBody>
                  <a:tcPr/>
                </a:tc>
                <a:extLst>
                  <a:ext uri="{0D108BD9-81ED-4DB2-BD59-A6C34878D82A}">
                    <a16:rowId xmlns:a16="http://schemas.microsoft.com/office/drawing/2014/main" val="1953769589"/>
                  </a:ext>
                </a:extLst>
              </a:tr>
              <a:tr h="8285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November / December</a:t>
                      </a:r>
                    </a:p>
                  </a:txBody>
                  <a:tcPr/>
                </a:tc>
                <a:tc>
                  <a:txBody>
                    <a:bodyPr/>
                    <a:lstStyle/>
                    <a:p>
                      <a:pPr marL="112713" lvl="1" indent="-112713">
                        <a:buClr>
                          <a:srgbClr val="17468E"/>
                        </a:buClr>
                        <a:buSzTx/>
                        <a:buFont typeface="Arial" panose="020B0604020202020204" pitchFamily="34" charset="0"/>
                        <a:buChar char="•"/>
                      </a:pPr>
                      <a:r>
                        <a:rPr kumimoji="0" lang="en-US" sz="1600" b="0" u="none" strike="noStrike" cap="none" spc="0" normalizeH="0" baseline="0" noProof="0">
                          <a:ln>
                            <a:noFill/>
                          </a:ln>
                          <a:solidFill>
                            <a:schemeClr val="tx1"/>
                          </a:solidFill>
                          <a:effectLst/>
                          <a:uLnTx/>
                          <a:uFillTx/>
                          <a:latin typeface="Calibri" panose="020F0502020204030204" pitchFamily="34" charset="0"/>
                          <a:cs typeface="Calibri" panose="020F0502020204030204" pitchFamily="34" charset="0"/>
                        </a:rPr>
                        <a:t>Consult with private school officials about the status of current programs and services.</a:t>
                      </a:r>
                      <a:endParaRPr lang="en-US" sz="1600">
                        <a:latin typeface="Calibri" panose="020F0502020204030204" pitchFamily="34" charset="0"/>
                        <a:cs typeface="Calibri" panose="020F0502020204030204" pitchFamily="34" charset="0"/>
                      </a:endParaRPr>
                    </a:p>
                    <a:p>
                      <a:pPr marL="112713" lvl="1" indent="-112713">
                        <a:buFont typeface="Arial" panose="020B0604020202020204" pitchFamily="34" charset="0"/>
                        <a:buChar char="•"/>
                      </a:pPr>
                      <a:r>
                        <a:rPr kumimoji="0" lang="en-US" sz="1600" b="0" u="none" strike="noStrike" cap="none" spc="0" normalizeH="0" baseline="0" noProof="0">
                          <a:ln>
                            <a:noFill/>
                          </a:ln>
                          <a:solidFill>
                            <a:schemeClr val="tx1"/>
                          </a:solidFill>
                          <a:effectLst/>
                          <a:uLnTx/>
                          <a:uFillTx/>
                          <a:latin typeface="Calibri" panose="020F0502020204030204" pitchFamily="34" charset="0"/>
                          <a:cs typeface="Calibri" panose="020F0502020204030204" pitchFamily="34" charset="0"/>
                        </a:rPr>
                        <a:t>Obtain complete list of all private schools with appropriate contact names for later use in mailing “Intent to Participate in Federal Education Programs” forms.</a:t>
                      </a:r>
                      <a:endParaRPr lang="en-US" sz="160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Current Year</a:t>
                      </a:r>
                    </a:p>
                  </a:txBody>
                  <a:tcPr/>
                </a:tc>
                <a:extLst>
                  <a:ext uri="{0D108BD9-81ED-4DB2-BD59-A6C34878D82A}">
                    <a16:rowId xmlns:a16="http://schemas.microsoft.com/office/drawing/2014/main" val="1813403895"/>
                  </a:ext>
                </a:extLst>
              </a:tr>
              <a:tr h="5830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January</a:t>
                      </a:r>
                    </a:p>
                  </a:txBody>
                  <a:tcPr/>
                </a:tc>
                <a:tc>
                  <a:txBody>
                    <a:bodyPr/>
                    <a:lstStyle/>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Continue consultation with private school officials about the status of current programs and services.</a:t>
                      </a:r>
                      <a:endParaRPr lang="en-US" sz="160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Current Year</a:t>
                      </a:r>
                    </a:p>
                  </a:txBody>
                  <a:tcPr/>
                </a:tc>
                <a:extLst>
                  <a:ext uri="{0D108BD9-81ED-4DB2-BD59-A6C34878D82A}">
                    <a16:rowId xmlns:a16="http://schemas.microsoft.com/office/drawing/2014/main" val="2259171558"/>
                  </a:ext>
                </a:extLst>
              </a:tr>
              <a:tr h="5830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January</a:t>
                      </a:r>
                    </a:p>
                  </a:txBody>
                  <a:tcPr/>
                </a:tc>
                <a:tc>
                  <a:txBody>
                    <a:bodyPr/>
                    <a:lstStyle/>
                    <a:p>
                      <a:pPr marL="112713" marR="0" lvl="0" indent="-1127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Send “Intent to Participate” forms to all private schools in the LEA with a February deadline for returning the forms.</a:t>
                      </a:r>
                      <a:endParaRPr lang="en-US" sz="1600">
                        <a:latin typeface="Calibri" panose="020F0502020204030204" pitchFamily="34" charset="0"/>
                        <a:cs typeface="Calibri" panose="020F0502020204030204" pitchFamily="34" charset="0"/>
                      </a:endParaRPr>
                    </a:p>
                  </a:txBody>
                  <a:tcPr/>
                </a:tc>
                <a:tc>
                  <a:txBody>
                    <a:bodyPr/>
                    <a:lstStyle/>
                    <a:p>
                      <a:r>
                        <a:rPr lang="en-US" sz="1600">
                          <a:latin typeface="Calibri" panose="020F0502020204030204" pitchFamily="34" charset="0"/>
                          <a:cs typeface="Calibri" panose="020F0502020204030204" pitchFamily="34" charset="0"/>
                        </a:rPr>
                        <a:t>Next Year</a:t>
                      </a:r>
                    </a:p>
                  </a:txBody>
                  <a:tcPr/>
                </a:tc>
                <a:extLst>
                  <a:ext uri="{0D108BD9-81ED-4DB2-BD59-A6C34878D82A}">
                    <a16:rowId xmlns:a16="http://schemas.microsoft.com/office/drawing/2014/main" val="1778848606"/>
                  </a:ext>
                </a:extLst>
              </a:tr>
              <a:tr h="8285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February / March</a:t>
                      </a:r>
                    </a:p>
                  </a:txBody>
                  <a:tcPr/>
                </a:tc>
                <a:tc>
                  <a:txBody>
                    <a:bodyPr/>
                    <a:lstStyle/>
                    <a:p>
                      <a:pPr marL="112713" marR="0" lvl="0" indent="-1127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Continue consultation with private school officials about the status of current programs and services.</a:t>
                      </a:r>
                    </a:p>
                    <a:p>
                      <a:pPr marL="112713" marR="0" lvl="0" indent="-1127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60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Current Year</a:t>
                      </a:r>
                    </a:p>
                  </a:txBody>
                  <a:tcPr/>
                </a:tc>
                <a:extLst>
                  <a:ext uri="{0D108BD9-81ED-4DB2-BD59-A6C34878D82A}">
                    <a16:rowId xmlns:a16="http://schemas.microsoft.com/office/drawing/2014/main" val="626572563"/>
                  </a:ext>
                </a:extLst>
              </a:tr>
            </a:tbl>
          </a:graphicData>
        </a:graphic>
      </p:graphicFrame>
      <p:sp>
        <p:nvSpPr>
          <p:cNvPr id="4" name="Slide Number Placeholder 3">
            <a:extLst>
              <a:ext uri="{FF2B5EF4-FFF2-40B4-BE49-F238E27FC236}">
                <a16:creationId xmlns:a16="http://schemas.microsoft.com/office/drawing/2014/main" id="{F998039F-A356-42BA-4DC1-0DF4D7082D5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62029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E5FF-D974-D0E7-9FBF-F4B1E3D38B65}"/>
              </a:ext>
            </a:extLst>
          </p:cNvPr>
          <p:cNvSpPr>
            <a:spLocks noGrp="1"/>
          </p:cNvSpPr>
          <p:nvPr>
            <p:ph type="title"/>
          </p:nvPr>
        </p:nvSpPr>
        <p:spPr/>
        <p:txBody>
          <a:bodyPr>
            <a:normAutofit/>
          </a:bodyPr>
          <a:lstStyle/>
          <a:p>
            <a:r>
              <a:rPr lang="en-US" sz="4000" noProof="0">
                <a:latin typeface="Franklin Gothic Demi Cond" panose="020B0706030402020204" pitchFamily="34" charset="0"/>
              </a:rPr>
              <a:t>Sample Resource: Consultation Timeline</a:t>
            </a:r>
            <a:endParaRPr lang="en-US" sz="4000"/>
          </a:p>
        </p:txBody>
      </p:sp>
      <p:sp>
        <p:nvSpPr>
          <p:cNvPr id="3" name="TextBox 2">
            <a:extLst>
              <a:ext uri="{FF2B5EF4-FFF2-40B4-BE49-F238E27FC236}">
                <a16:creationId xmlns:a16="http://schemas.microsoft.com/office/drawing/2014/main" id="{3B628388-B731-17B8-773B-239F7EE6EE92}"/>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5489DB6E-DFB2-77F3-1B4A-718CD26AC13E}"/>
              </a:ext>
            </a:extLst>
          </p:cNvPr>
          <p:cNvGraphicFramePr>
            <a:graphicFrameLocks noGrp="1"/>
          </p:cNvGraphicFramePr>
          <p:nvPr>
            <p:extLst>
              <p:ext uri="{D42A27DB-BD31-4B8C-83A1-F6EECF244321}">
                <p14:modId xmlns:p14="http://schemas.microsoft.com/office/powerpoint/2010/main" val="616025042"/>
              </p:ext>
            </p:extLst>
          </p:nvPr>
        </p:nvGraphicFramePr>
        <p:xfrm>
          <a:off x="326010" y="837803"/>
          <a:ext cx="11539980" cy="5223101"/>
        </p:xfrm>
        <a:graphic>
          <a:graphicData uri="http://schemas.openxmlformats.org/drawingml/2006/table">
            <a:tbl>
              <a:tblPr firstRow="1" bandRow="1">
                <a:effectLst>
                  <a:outerShdw blurRad="50800" dist="38100" algn="l" rotWithShape="0">
                    <a:prstClr val="black">
                      <a:alpha val="40000"/>
                    </a:prstClr>
                  </a:outerShdw>
                </a:effectLst>
                <a:tableStyleId>{69C7853C-536D-4A76-A0AE-DD22124D55A5}</a:tableStyleId>
              </a:tblPr>
              <a:tblGrid>
                <a:gridCol w="1225965">
                  <a:extLst>
                    <a:ext uri="{9D8B030D-6E8A-4147-A177-3AD203B41FA5}">
                      <a16:colId xmlns:a16="http://schemas.microsoft.com/office/drawing/2014/main" val="9339386"/>
                    </a:ext>
                  </a:extLst>
                </a:gridCol>
                <a:gridCol w="8476662">
                  <a:extLst>
                    <a:ext uri="{9D8B030D-6E8A-4147-A177-3AD203B41FA5}">
                      <a16:colId xmlns:a16="http://schemas.microsoft.com/office/drawing/2014/main" val="1988608618"/>
                    </a:ext>
                  </a:extLst>
                </a:gridCol>
                <a:gridCol w="1837353">
                  <a:extLst>
                    <a:ext uri="{9D8B030D-6E8A-4147-A177-3AD203B41FA5}">
                      <a16:colId xmlns:a16="http://schemas.microsoft.com/office/drawing/2014/main" val="2594751488"/>
                    </a:ext>
                  </a:extLst>
                </a:gridCol>
              </a:tblGrid>
              <a:tr h="305067">
                <a:tc>
                  <a:txBody>
                    <a:bodyPr/>
                    <a:lstStyle/>
                    <a:p>
                      <a:r>
                        <a:rPr lang="en-US"/>
                        <a:t>Month</a:t>
                      </a:r>
                    </a:p>
                  </a:txBody>
                  <a:tcPr/>
                </a:tc>
                <a:tc>
                  <a:txBody>
                    <a:bodyPr/>
                    <a:lstStyle/>
                    <a:p>
                      <a:r>
                        <a:rPr lang="en-US"/>
                        <a:t>LEA Activity</a:t>
                      </a:r>
                    </a:p>
                  </a:txBody>
                  <a:tcPr/>
                </a:tc>
                <a:tc>
                  <a:txBody>
                    <a:bodyPr/>
                    <a:lstStyle/>
                    <a:p>
                      <a:r>
                        <a:rPr lang="en-US"/>
                        <a:t>Which School Year</a:t>
                      </a:r>
                    </a:p>
                  </a:txBody>
                  <a:tcPr/>
                </a:tc>
                <a:extLst>
                  <a:ext uri="{0D108BD9-81ED-4DB2-BD59-A6C34878D82A}">
                    <a16:rowId xmlns:a16="http://schemas.microsoft.com/office/drawing/2014/main" val="3956964513"/>
                  </a:ext>
                </a:extLst>
              </a:tr>
              <a:tr h="15367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February / March</a:t>
                      </a:r>
                    </a:p>
                  </a:txBody>
                  <a:tcPr/>
                </a:tc>
                <a:tc>
                  <a:txBody>
                    <a:bodyPr/>
                    <a:lstStyle/>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Conduct a district-wide consultation meeting with all private school officials and provide a general overview of programs that will be available to their students and teachers in the next school year.</a:t>
                      </a:r>
                    </a:p>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Provide private school officials with planning document to prepare them for consultation about next year’s programs and services.</a:t>
                      </a:r>
                    </a:p>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Consult with private school officials to identify students’ and teachers’ needs, discuss services and estimated funding figures, design programs, and establish priorities for the next school year.</a:t>
                      </a:r>
                    </a:p>
                  </a:txBody>
                  <a:tcPr/>
                </a:tc>
                <a:tc>
                  <a:txBody>
                    <a:bodyPr/>
                    <a:lstStyle/>
                    <a:p>
                      <a:r>
                        <a:rPr lang="en-US" sz="1600">
                          <a:latin typeface="Calibri" panose="020F0502020204030204" pitchFamily="34" charset="0"/>
                          <a:cs typeface="Calibri" panose="020F0502020204030204" pitchFamily="34" charset="0"/>
                        </a:rPr>
                        <a:t>Next Year</a:t>
                      </a:r>
                    </a:p>
                  </a:txBody>
                  <a:tcPr/>
                </a:tc>
                <a:extLst>
                  <a:ext uri="{0D108BD9-81ED-4DB2-BD59-A6C34878D82A}">
                    <a16:rowId xmlns:a16="http://schemas.microsoft.com/office/drawing/2014/main" val="48661835"/>
                  </a:ext>
                </a:extLst>
              </a:tr>
              <a:tr h="10546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April / May</a:t>
                      </a:r>
                      <a:endParaRPr lang="en-US" sz="1600">
                        <a:solidFill>
                          <a:schemeClr val="tx1"/>
                        </a:solidFill>
                        <a:latin typeface="Calibri" panose="020F0502020204030204" pitchFamily="34" charset="0"/>
                        <a:cs typeface="Calibri" panose="020F050202020403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lang="en-US" sz="1600">
                          <a:solidFill>
                            <a:schemeClr val="tx1"/>
                          </a:solidFill>
                          <a:latin typeface="Calibri" panose="020F0502020204030204" pitchFamily="34" charset="0"/>
                          <a:cs typeface="Calibri" panose="020F0502020204030204" pitchFamily="34" charset="0"/>
                        </a:rPr>
                        <a:t> </a:t>
                      </a:r>
                      <a:r>
                        <a:rPr kumimoji="0" lang="en-US" sz="1600" b="0" u="none" strike="noStrike" cap="none" spc="0" normalizeH="0" baseline="0" noProof="0">
                          <a:ln>
                            <a:noFill/>
                          </a:ln>
                          <a:solidFill>
                            <a:schemeClr val="tx1"/>
                          </a:solidFill>
                          <a:effectLst/>
                          <a:uLnTx/>
                          <a:uFillTx/>
                          <a:latin typeface="Calibri" panose="020F0502020204030204" pitchFamily="34" charset="0"/>
                          <a:cs typeface="Calibri" panose="020F0502020204030204" pitchFamily="34" charset="0"/>
                        </a:rPr>
                        <a:t>Continue consultation about current programs and services implementation.</a:t>
                      </a: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Evaluate programs and services for the current school year and make suggestions for modifying programs that will be implemented </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again in the next school year.</a:t>
                      </a:r>
                    </a:p>
                  </a:txBody>
                  <a:tcPr/>
                </a:tc>
                <a:tc>
                  <a:txBody>
                    <a:bodyPr/>
                    <a:lstStyle/>
                    <a:p>
                      <a:r>
                        <a:rPr lang="en-US" sz="1600">
                          <a:latin typeface="Calibri" panose="020F0502020204030204" pitchFamily="34" charset="0"/>
                          <a:cs typeface="Calibri" panose="020F0502020204030204" pitchFamily="34" charset="0"/>
                        </a:rPr>
                        <a:t>Current Year</a:t>
                      </a:r>
                    </a:p>
                  </a:txBody>
                  <a:tcPr/>
                </a:tc>
                <a:extLst>
                  <a:ext uri="{0D108BD9-81ED-4DB2-BD59-A6C34878D82A}">
                    <a16:rowId xmlns:a16="http://schemas.microsoft.com/office/drawing/2014/main" val="3910161785"/>
                  </a:ext>
                </a:extLst>
              </a:tr>
              <a:tr h="129573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April / May</a:t>
                      </a:r>
                      <a:endParaRPr lang="en-US" sz="1600">
                        <a:solidFill>
                          <a:schemeClr val="tx1"/>
                        </a:solidFill>
                        <a:latin typeface="Calibri" panose="020F0502020204030204" pitchFamily="34" charset="0"/>
                        <a:cs typeface="Calibri" panose="020F050202020403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Continue consultation and planning for programs and services for next school year.</a:t>
                      </a:r>
                    </a:p>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Complete plans for programs and services and set dates for when they will begin in the next school year.</a:t>
                      </a:r>
                    </a:p>
                    <a:p>
                      <a:pPr marL="171450" marR="0" lvl="0" indent="-171450" algn="l" rtl="0" eaLnBrk="1" fontAlgn="auto" latinLnBrk="0" hangingPunct="1">
                        <a:lnSpc>
                          <a:spcPct val="100000"/>
                        </a:lnSpc>
                        <a:spcBef>
                          <a:spcPts val="0"/>
                        </a:spcBef>
                        <a:spcAft>
                          <a:spcPts val="0"/>
                        </a:spcAft>
                        <a:buClr>
                          <a:srgbClr val="17468E"/>
                        </a:buClr>
                        <a:buSzTx/>
                        <a:buFont typeface="Arial" panose="020B0604020202020204" pitchFamily="34" charset="0"/>
                        <a:buChar cha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Develop </a:t>
                      </a:r>
                      <a:r>
                        <a:rPr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ongoing consultation</a:t>
                      </a: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timeline for the next school year.</a:t>
                      </a:r>
                    </a:p>
                    <a:p>
                      <a:pPr marL="171450" marR="0" lvl="0" indent="-171450" algn="l">
                        <a:lnSpc>
                          <a:spcPct val="100000"/>
                        </a:lnSpc>
                        <a:spcBef>
                          <a:spcPts val="0"/>
                        </a:spcBef>
                        <a:spcAft>
                          <a:spcPts val="0"/>
                        </a:spcAft>
                        <a:buClr>
                          <a:srgbClr val="17468E"/>
                        </a:buClr>
                        <a:buSzTx/>
                        <a:buFont typeface="Arial" panose="020B0604020202020204" pitchFamily="34" charset="0"/>
                        <a:buChar char="•"/>
                      </a:pPr>
                      <a:r>
                        <a:rPr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Include equitable services plans in Consolidated Resource Plan (CRP)</a:t>
                      </a:r>
                      <a:endParaRPr lang="en-US" sz="1600">
                        <a:latin typeface="Calibri" panose="020F0502020204030204" pitchFamily="34" charset="0"/>
                        <a:cs typeface="Calibri" panose="020F0502020204030204" pitchFamily="34" charset="0"/>
                      </a:endParaRPr>
                    </a:p>
                  </a:txBody>
                  <a:tcPr/>
                </a:tc>
                <a:tc>
                  <a:txBody>
                    <a:bodyPr/>
                    <a:lstStyle/>
                    <a:p>
                      <a:r>
                        <a:rPr lang="en-US" sz="1600">
                          <a:latin typeface="Calibri" panose="020F0502020204030204" pitchFamily="34" charset="0"/>
                          <a:cs typeface="Calibri" panose="020F0502020204030204" pitchFamily="34" charset="0"/>
                        </a:rPr>
                        <a:t>Next Year</a:t>
                      </a:r>
                    </a:p>
                  </a:txBody>
                  <a:tcPr/>
                </a:tc>
                <a:extLst>
                  <a:ext uri="{0D108BD9-81ED-4DB2-BD59-A6C34878D82A}">
                    <a16:rowId xmlns:a16="http://schemas.microsoft.com/office/drawing/2014/main" val="1953769589"/>
                  </a:ext>
                </a:extLst>
              </a:tr>
              <a:tr h="4069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June</a:t>
                      </a:r>
                    </a:p>
                  </a:txBody>
                  <a:tcPr/>
                </a:tc>
                <a:tc>
                  <a:txBody>
                    <a:bodyPr/>
                    <a:lstStyle/>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Finalize actions related to programs and services.</a:t>
                      </a:r>
                      <a:endParaRPr lang="en-US" sz="160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Current Year</a:t>
                      </a:r>
                    </a:p>
                  </a:txBody>
                  <a:tcPr/>
                </a:tc>
                <a:extLst>
                  <a:ext uri="{0D108BD9-81ED-4DB2-BD59-A6C34878D82A}">
                    <a16:rowId xmlns:a16="http://schemas.microsoft.com/office/drawing/2014/main" val="1813403895"/>
                  </a:ext>
                </a:extLst>
              </a:tr>
              <a:tr h="57253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Calibri" panose="020F0502020204030204" pitchFamily="34" charset="0"/>
                          <a:cs typeface="Calibri" panose="020F0502020204030204" pitchFamily="34" charset="0"/>
                        </a:rPr>
                        <a:t>July / August</a:t>
                      </a:r>
                    </a:p>
                  </a:txBody>
                  <a:tcPr/>
                </a:tc>
                <a:tc>
                  <a:txBody>
                    <a:bodyPr/>
                    <a:lstStyle/>
                    <a:p>
                      <a:pPr marL="171450" marR="0" lvl="0" indent="-171450" algn="l" defTabSz="914400" rtl="0" eaLnBrk="1" fontAlgn="auto" latinLnBrk="0" hangingPunct="1">
                        <a:lnSpc>
                          <a:spcPct val="100000"/>
                        </a:lnSpc>
                        <a:spcBef>
                          <a:spcPts val="0"/>
                        </a:spcBef>
                        <a:spcAft>
                          <a:spcPts val="0"/>
                        </a:spcAft>
                        <a:buClr>
                          <a:srgbClr val="17468E"/>
                        </a:buClr>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Inform private school officials about the readiness of programs and services for the upcoming school year.</a:t>
                      </a:r>
                    </a:p>
                  </a:txBody>
                  <a:tcPr/>
                </a:tc>
                <a:tc>
                  <a:txBody>
                    <a:bodyPr/>
                    <a:lstStyle/>
                    <a:p>
                      <a:r>
                        <a:rPr lang="en-US" sz="1600">
                          <a:latin typeface="Calibri" panose="020F0502020204030204" pitchFamily="34" charset="0"/>
                          <a:cs typeface="Calibri" panose="020F0502020204030204" pitchFamily="34" charset="0"/>
                        </a:rPr>
                        <a:t>Next Year</a:t>
                      </a:r>
                    </a:p>
                  </a:txBody>
                  <a:tcPr/>
                </a:tc>
                <a:extLst>
                  <a:ext uri="{0D108BD9-81ED-4DB2-BD59-A6C34878D82A}">
                    <a16:rowId xmlns:a16="http://schemas.microsoft.com/office/drawing/2014/main" val="2259171558"/>
                  </a:ext>
                </a:extLst>
              </a:tr>
            </a:tbl>
          </a:graphicData>
        </a:graphic>
      </p:graphicFrame>
      <p:sp>
        <p:nvSpPr>
          <p:cNvPr id="5" name="Slide Number Placeholder 4">
            <a:extLst>
              <a:ext uri="{FF2B5EF4-FFF2-40B4-BE49-F238E27FC236}">
                <a16:creationId xmlns:a16="http://schemas.microsoft.com/office/drawing/2014/main" id="{716C98FC-12E6-BCB5-B2C2-6AEEFE37FA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51749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7E0A3B-25E7-AEC6-EF08-BFC085948221}"/>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465E617A-E9E4-2A76-A347-741DFF332EB9}"/>
              </a:ext>
            </a:extLst>
          </p:cNvPr>
          <p:cNvSpPr>
            <a:spLocks noGrp="1"/>
          </p:cNvSpPr>
          <p:nvPr>
            <p:ph type="title"/>
          </p:nvPr>
        </p:nvSpPr>
        <p:spPr>
          <a:xfrm>
            <a:off x="408494" y="351830"/>
            <a:ext cx="11582400" cy="701700"/>
          </a:xfrm>
        </p:spPr>
        <p:txBody>
          <a:bodyPr>
            <a:normAutofit/>
          </a:bodyPr>
          <a:lstStyle/>
          <a:p>
            <a:r>
              <a:rPr lang="en-US">
                <a:solidFill>
                  <a:srgbClr val="17468E"/>
                </a:solidFill>
                <a:latin typeface="Franklin Gothic Demi Cond" panose="020B0706030402020204" pitchFamily="34" charset="0"/>
                <a:ea typeface="calibri light"/>
                <a:cs typeface="calibri light"/>
              </a:rPr>
              <a:t>Key Point #3: Equitable Share</a:t>
            </a:r>
          </a:p>
          <a:p>
            <a:endParaRPr lang="en-US"/>
          </a:p>
        </p:txBody>
      </p:sp>
      <p:sp>
        <p:nvSpPr>
          <p:cNvPr id="4" name="Text Placeholder 3">
            <a:extLst>
              <a:ext uri="{FF2B5EF4-FFF2-40B4-BE49-F238E27FC236}">
                <a16:creationId xmlns:a16="http://schemas.microsoft.com/office/drawing/2014/main" id="{71D94E6D-845E-4530-2A59-267FC5746DAD}"/>
              </a:ext>
            </a:extLst>
          </p:cNvPr>
          <p:cNvSpPr>
            <a:spLocks noGrp="1"/>
          </p:cNvSpPr>
          <p:nvPr>
            <p:ph type="body" idx="2"/>
          </p:nvPr>
        </p:nvSpPr>
        <p:spPr>
          <a:xfrm>
            <a:off x="1171254" y="2212657"/>
            <a:ext cx="5643432" cy="2550364"/>
          </a:xfr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pPr marL="0" indent="0"/>
            <a:endParaRPr lang="en-US" sz="1400">
              <a:solidFill>
                <a:srgbClr val="000000"/>
              </a:solidFill>
              <a:latin typeface="Calibri"/>
              <a:ea typeface="Calibri"/>
              <a:cs typeface="Calibri"/>
            </a:endParaRPr>
          </a:p>
          <a:p>
            <a:pPr marL="115888" indent="0"/>
            <a:r>
              <a:rPr lang="en-US" sz="2000">
                <a:solidFill>
                  <a:srgbClr val="000000"/>
                </a:solidFill>
                <a:latin typeface="Calibri"/>
                <a:ea typeface="Calibri"/>
                <a:cs typeface="Calibri"/>
              </a:rPr>
              <a:t>Educational services and other benefits provided to private school students and educators must be equitable in comparison to the benefits for public school students and educators.</a:t>
            </a:r>
            <a:endParaRPr lang="en-US" sz="2000"/>
          </a:p>
          <a:p>
            <a:endParaRPr lang="en-US" sz="2800">
              <a:solidFill>
                <a:srgbClr val="000000"/>
              </a:solidFill>
              <a:latin typeface="Calibri"/>
              <a:ea typeface="Calibri"/>
              <a:cs typeface="Calibri"/>
            </a:endParaRPr>
          </a:p>
        </p:txBody>
      </p:sp>
      <p:pic>
        <p:nvPicPr>
          <p:cNvPr id="3" name="Graphic 2" descr="Scales of justice with solid fill">
            <a:extLst>
              <a:ext uri="{FF2B5EF4-FFF2-40B4-BE49-F238E27FC236}">
                <a16:creationId xmlns:a16="http://schemas.microsoft.com/office/drawing/2014/main" id="{62775AA1-EB7A-83DB-4DBB-D5A3C8F881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1756" y="2094978"/>
            <a:ext cx="2657605" cy="2668043"/>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F80BCA9C-C40E-7276-A84B-A00D186926AB}"/>
              </a:ext>
            </a:extLst>
          </p:cNvPr>
          <p:cNvSpPr txBox="1"/>
          <p:nvPr/>
        </p:nvSpPr>
        <p:spPr>
          <a:xfrm>
            <a:off x="208447" y="6134670"/>
            <a:ext cx="6097656" cy="379976"/>
          </a:xfrm>
          <a:prstGeom prst="rect">
            <a:avLst/>
          </a:prstGeom>
          <a:noFill/>
        </p:spPr>
        <p:txBody>
          <a:bodyPr wrap="square">
            <a:spAutoFit/>
          </a:bodyPr>
          <a:lstStyle/>
          <a:p>
            <a:pPr marL="349250" lvl="1" indent="0">
              <a:lnSpc>
                <a:spcPct val="110000"/>
              </a:lnSpc>
              <a:spcBef>
                <a:spcPts val="800"/>
              </a:spcBef>
            </a:pPr>
            <a:r>
              <a:rPr lang="en-US" sz="1800">
                <a:solidFill>
                  <a:schemeClr val="bg1"/>
                </a:solidFill>
                <a:latin typeface="Calibri"/>
                <a:ea typeface="Calibri"/>
                <a:cs typeface="Calibri"/>
              </a:rPr>
              <a:t>ESEA section 8501(a)(3)(A)</a:t>
            </a:r>
            <a:endParaRPr lang="en-US">
              <a:solidFill>
                <a:schemeClr val="bg1"/>
              </a:solidFill>
            </a:endParaRPr>
          </a:p>
        </p:txBody>
      </p:sp>
      <p:sp>
        <p:nvSpPr>
          <p:cNvPr id="7" name="Slide Number Placeholder 6">
            <a:extLst>
              <a:ext uri="{FF2B5EF4-FFF2-40B4-BE49-F238E27FC236}">
                <a16:creationId xmlns:a16="http://schemas.microsoft.com/office/drawing/2014/main" id="{ED0159FE-E79E-6662-3F4F-2446046B44A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94583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442E-59C9-0943-F9A3-290B4206349C}"/>
              </a:ext>
            </a:extLst>
          </p:cNvPr>
          <p:cNvSpPr>
            <a:spLocks noGrp="1"/>
          </p:cNvSpPr>
          <p:nvPr>
            <p:ph type="title"/>
          </p:nvPr>
        </p:nvSpPr>
        <p:spPr/>
        <p:txBody>
          <a:bodyPr>
            <a:normAutofit/>
          </a:bodyPr>
          <a:lstStyle/>
          <a:p>
            <a:r>
              <a:rPr lang="en-US" sz="4000" dirty="0">
                <a:solidFill>
                  <a:srgbClr val="17468E"/>
                </a:solidFill>
                <a:latin typeface="Franklin Gothic Demi Cond"/>
                <a:ea typeface="calibri light"/>
                <a:cs typeface="calibri light"/>
              </a:rPr>
              <a:t>Private School Calculator Tips</a:t>
            </a:r>
            <a:endParaRPr lang="en-US" sz="4000" dirty="0">
              <a:solidFill>
                <a:srgbClr val="17468E"/>
              </a:solidFill>
              <a:latin typeface="Franklin Gothic Demi Cond" panose="020B0706030402020204" pitchFamily="34" charset="0"/>
              <a:ea typeface="calibri light"/>
              <a:cs typeface="calibri light"/>
            </a:endParaRPr>
          </a:p>
          <a:p>
            <a:endParaRPr lang="en-US" dirty="0"/>
          </a:p>
        </p:txBody>
      </p:sp>
      <p:sp>
        <p:nvSpPr>
          <p:cNvPr id="6" name="Slide Number Placeholder 5">
            <a:extLst>
              <a:ext uri="{FF2B5EF4-FFF2-40B4-BE49-F238E27FC236}">
                <a16:creationId xmlns:a16="http://schemas.microsoft.com/office/drawing/2014/main" id="{5FC8B290-1215-BE81-2C0D-DA39A34027B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
        <p:nvSpPr>
          <p:cNvPr id="7" name="Text Placeholder 6">
            <a:extLst>
              <a:ext uri="{FF2B5EF4-FFF2-40B4-BE49-F238E27FC236}">
                <a16:creationId xmlns:a16="http://schemas.microsoft.com/office/drawing/2014/main" id="{EFCBDA61-FE25-75F4-FAE2-16FD8A599484}"/>
              </a:ext>
            </a:extLst>
          </p:cNvPr>
          <p:cNvSpPr>
            <a:spLocks noGrp="1"/>
          </p:cNvSpPr>
          <p:nvPr>
            <p:ph type="body" idx="2"/>
          </p:nvPr>
        </p:nvSpPr>
        <p:spPr/>
        <p:txBody>
          <a:bodyPr/>
          <a:lstStyle/>
          <a:p>
            <a:pPr marL="344170" indent="-223520">
              <a:buClr>
                <a:srgbClr val="17468E"/>
              </a:buClr>
              <a:buFont typeface="Arial" panose="020B0604020202020204" pitchFamily="34" charset="0"/>
              <a:buChar char="•"/>
            </a:pPr>
            <a:r>
              <a:rPr lang="en-US" sz="2000" dirty="0">
                <a:solidFill>
                  <a:schemeClr val="tx1"/>
                </a:solidFill>
                <a:latin typeface="Calibri"/>
                <a:cs typeface="Calibri"/>
              </a:rPr>
              <a:t>LEAs are only expected to consult with schools that are included in the calculator (These are the schools which have completed annual RIDE approval and are eligible for funds.)</a:t>
            </a:r>
          </a:p>
          <a:p>
            <a:pPr marL="344170" indent="-223520">
              <a:buClr>
                <a:srgbClr val="17468E"/>
              </a:buClr>
              <a:buFont typeface="Arial" panose="020B0604020202020204" pitchFamily="34" charset="0"/>
              <a:buChar char="•"/>
            </a:pPr>
            <a:r>
              <a:rPr lang="en-US" sz="2000" dirty="0">
                <a:solidFill>
                  <a:schemeClr val="tx1"/>
                </a:solidFill>
                <a:latin typeface="Calibri"/>
                <a:cs typeface="Calibri"/>
              </a:rPr>
              <a:t>LEAs are expected to expend funds in the </a:t>
            </a:r>
            <a:r>
              <a:rPr lang="en-US" sz="2000">
                <a:solidFill>
                  <a:schemeClr val="tx1"/>
                </a:solidFill>
                <a:latin typeface="Calibri"/>
                <a:cs typeface="Calibri"/>
              </a:rPr>
              <a:t>first year</a:t>
            </a:r>
            <a:endParaRPr lang="en-US" sz="2000" dirty="0">
              <a:solidFill>
                <a:schemeClr val="tx1"/>
              </a:solidFill>
              <a:latin typeface="Calibri"/>
              <a:cs typeface="Calibri"/>
            </a:endParaRPr>
          </a:p>
          <a:p>
            <a:pPr marL="344170" indent="-223520">
              <a:buClr>
                <a:srgbClr val="17468E"/>
              </a:buClr>
              <a:buFont typeface="Arial" panose="020B0604020202020204" pitchFamily="34" charset="0"/>
              <a:buChar char="•"/>
            </a:pPr>
            <a:r>
              <a:rPr lang="en-US" sz="2000" dirty="0">
                <a:solidFill>
                  <a:schemeClr val="tx1"/>
                </a:solidFill>
                <a:latin typeface="Calibri"/>
                <a:cs typeface="Calibri"/>
              </a:rPr>
              <a:t>Be sure to include carryover funds </a:t>
            </a:r>
          </a:p>
          <a:p>
            <a:endParaRPr lang="en-US" dirty="0"/>
          </a:p>
        </p:txBody>
      </p:sp>
      <p:sp>
        <p:nvSpPr>
          <p:cNvPr id="8" name="Text Placeholder 7">
            <a:extLst>
              <a:ext uri="{FF2B5EF4-FFF2-40B4-BE49-F238E27FC236}">
                <a16:creationId xmlns:a16="http://schemas.microsoft.com/office/drawing/2014/main" id="{3E08F2E7-281D-94AE-15DE-BF9EB8E8DD80}"/>
              </a:ext>
            </a:extLst>
          </p:cNvPr>
          <p:cNvSpPr>
            <a:spLocks noGrp="1"/>
          </p:cNvSpPr>
          <p:nvPr>
            <p:ph type="body" idx="3"/>
          </p:nvPr>
        </p:nvSpPr>
        <p:spPr/>
        <p:txBody>
          <a:bodyPr/>
          <a:lstStyle/>
          <a:p>
            <a:pPr marL="231775" indent="-227013">
              <a:buClr>
                <a:srgbClr val="17468E"/>
              </a:buClr>
            </a:pPr>
            <a:r>
              <a:rPr lang="en-US" sz="2000" kern="0">
                <a:solidFill>
                  <a:schemeClr val="tx1"/>
                </a:solidFill>
                <a:latin typeface="Calibri"/>
                <a:cs typeface="Calibri"/>
              </a:rPr>
              <a:t>Post a revised calculator if the amount of funds changes</a:t>
            </a:r>
          </a:p>
          <a:p>
            <a:pPr marL="231775" lvl="1" indent="-222250">
              <a:buClr>
                <a:srgbClr val="17468E"/>
              </a:buClr>
              <a:buFont typeface="Arial" panose="020B0604020202020204" pitchFamily="34" charset="0"/>
              <a:buChar char="•"/>
            </a:pPr>
            <a:r>
              <a:rPr lang="en-US" sz="2000" kern="0">
                <a:solidFill>
                  <a:schemeClr val="tx1"/>
                </a:solidFill>
                <a:latin typeface="Calibri"/>
                <a:cs typeface="Calibri"/>
              </a:rPr>
              <a:t>Revise the activity plan(s), if needed</a:t>
            </a:r>
            <a:endParaRPr lang="en-US"/>
          </a:p>
        </p:txBody>
      </p:sp>
      <p:sp>
        <p:nvSpPr>
          <p:cNvPr id="3" name="TextBox 2">
            <a:extLst>
              <a:ext uri="{FF2B5EF4-FFF2-40B4-BE49-F238E27FC236}">
                <a16:creationId xmlns:a16="http://schemas.microsoft.com/office/drawing/2014/main" id="{2F809A03-EE4F-4555-ABCE-664F10B143AC}"/>
              </a:ext>
            </a:extLst>
          </p:cNvPr>
          <p:cNvSpPr txBox="1"/>
          <p:nvPr/>
        </p:nvSpPr>
        <p:spPr>
          <a:xfrm>
            <a:off x="208447" y="6134670"/>
            <a:ext cx="6097656" cy="379976"/>
          </a:xfrm>
          <a:prstGeom prst="rect">
            <a:avLst/>
          </a:prstGeom>
          <a:noFill/>
        </p:spPr>
        <p:txBody>
          <a:bodyPr wrap="square">
            <a:spAutoFit/>
          </a:bodyPr>
          <a:lstStyle/>
          <a:p>
            <a:pPr marL="349250" marR="0" lvl="1" indent="0" algn="l" defTabSz="457200" rtl="0" eaLnBrk="1" fontAlgn="auto" latinLnBrk="0" hangingPunct="1">
              <a:lnSpc>
                <a:spcPct val="110000"/>
              </a:lnSpc>
              <a:spcBef>
                <a:spcPts val="80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Calibri"/>
                <a:cs typeface="Calibri"/>
              </a:rPr>
              <a:t>ESEA section 8501(b)(2)</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A52A18E-3D63-77B3-FD8F-F2C3F39F1EE7}"/>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 Placeholder 3">
            <a:extLst>
              <a:ext uri="{FF2B5EF4-FFF2-40B4-BE49-F238E27FC236}">
                <a16:creationId xmlns:a16="http://schemas.microsoft.com/office/drawing/2014/main" id="{1E64AFA4-A00D-0A51-6DBB-5F94CDDA349A}"/>
              </a:ext>
            </a:extLst>
          </p:cNvPr>
          <p:cNvSpPr txBox="1">
            <a:spLocks/>
          </p:cNvSpPr>
          <p:nvPr/>
        </p:nvSpPr>
        <p:spPr>
          <a:xfrm>
            <a:off x="6343800" y="1149197"/>
            <a:ext cx="5543400" cy="850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120650" indent="0" defTabSz="914400">
              <a:buClr>
                <a:srgbClr val="17468E"/>
              </a:buClr>
            </a:pPr>
            <a:endParaRPr lang="en-US" sz="2000" kern="0">
              <a:solidFill>
                <a:schemeClr val="tx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22C18E9F-8D4E-6834-6776-4B912EF39C96}"/>
              </a:ext>
            </a:extLst>
          </p:cNvPr>
          <p:cNvSpPr/>
          <p:nvPr/>
        </p:nvSpPr>
        <p:spPr>
          <a:xfrm>
            <a:off x="6447616" y="3839750"/>
            <a:ext cx="5331227" cy="147237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2000" b="1">
                <a:latin typeface="Calibri" panose="020F0502020204030204" pitchFamily="34" charset="0"/>
                <a:ea typeface="Calibri" panose="020F0502020204030204" pitchFamily="34" charset="0"/>
                <a:cs typeface="Calibri" panose="020F0502020204030204" pitchFamily="34" charset="0"/>
              </a:rPr>
              <a:t>SAVE TIME – UPDATE YOUR CALCULATOR</a:t>
            </a:r>
          </a:p>
          <a:p>
            <a:pPr algn="ctr"/>
            <a:r>
              <a:rPr lang="en-US" sz="2000">
                <a:latin typeface="Calibri" panose="020F0502020204030204" pitchFamily="34" charset="0"/>
                <a:ea typeface="Calibri" panose="020F0502020204030204" pitchFamily="34" charset="0"/>
                <a:cs typeface="Calibri" panose="020F0502020204030204" pitchFamily="34" charset="0"/>
              </a:rPr>
              <a:t>RIDE's Fiscal office will return the CRP if the calculator has not been updated.</a:t>
            </a:r>
          </a:p>
        </p:txBody>
      </p:sp>
      <p:sp>
        <p:nvSpPr>
          <p:cNvPr id="11" name="Rectangle: Rounded Corners 10">
            <a:extLst>
              <a:ext uri="{FF2B5EF4-FFF2-40B4-BE49-F238E27FC236}">
                <a16:creationId xmlns:a16="http://schemas.microsoft.com/office/drawing/2014/main" id="{A0A6F85C-E0E0-765D-E75F-20FBB8B6A9F0}"/>
              </a:ext>
            </a:extLst>
          </p:cNvPr>
          <p:cNvSpPr/>
          <p:nvPr/>
        </p:nvSpPr>
        <p:spPr>
          <a:xfrm>
            <a:off x="503275" y="1191622"/>
            <a:ext cx="4082902" cy="70170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0650" indent="0">
              <a:buClr>
                <a:srgbClr val="17468E"/>
              </a:buClr>
            </a:pPr>
            <a:r>
              <a:rPr lang="en-US" sz="2400" b="1">
                <a:solidFill>
                  <a:schemeClr val="tx1"/>
                </a:solidFill>
                <a:latin typeface="Calibri" panose="020F0502020204030204" pitchFamily="34" charset="0"/>
                <a:cs typeface="Calibri" panose="020F0502020204030204" pitchFamily="34" charset="0"/>
              </a:rPr>
              <a:t>Initial Application</a:t>
            </a:r>
          </a:p>
        </p:txBody>
      </p:sp>
      <p:sp>
        <p:nvSpPr>
          <p:cNvPr id="12" name="Rectangle: Rounded Corners 11">
            <a:extLst>
              <a:ext uri="{FF2B5EF4-FFF2-40B4-BE49-F238E27FC236}">
                <a16:creationId xmlns:a16="http://schemas.microsoft.com/office/drawing/2014/main" id="{373C0426-17F9-E6FB-799C-C0367335FBAA}"/>
              </a:ext>
            </a:extLst>
          </p:cNvPr>
          <p:cNvSpPr/>
          <p:nvPr/>
        </p:nvSpPr>
        <p:spPr>
          <a:xfrm>
            <a:off x="6447616" y="1180653"/>
            <a:ext cx="4082902" cy="70170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0650" indent="0" defTabSz="914400">
              <a:buClr>
                <a:srgbClr val="17468E"/>
              </a:buClr>
            </a:pPr>
            <a:r>
              <a:rPr lang="en-US" sz="2400" b="1" kern="0">
                <a:solidFill>
                  <a:schemeClr val="tx1"/>
                </a:solidFill>
                <a:latin typeface="Calibri" panose="020F0502020204030204" pitchFamily="34" charset="0"/>
                <a:cs typeface="Calibri" panose="020F0502020204030204" pitchFamily="34" charset="0"/>
              </a:rPr>
              <a:t>Amendment Time</a:t>
            </a:r>
          </a:p>
        </p:txBody>
      </p:sp>
    </p:spTree>
    <p:extLst>
      <p:ext uri="{BB962C8B-B14F-4D97-AF65-F5344CB8AC3E}">
        <p14:creationId xmlns:p14="http://schemas.microsoft.com/office/powerpoint/2010/main" val="3846518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602B-ADAE-4CC4-9180-BC22168D9829}"/>
              </a:ext>
            </a:extLst>
          </p:cNvPr>
          <p:cNvSpPr>
            <a:spLocks noGrp="1"/>
          </p:cNvSpPr>
          <p:nvPr>
            <p:ph type="title" idx="4294967295"/>
          </p:nvPr>
        </p:nvSpPr>
        <p:spPr>
          <a:xfrm>
            <a:off x="304800" y="262092"/>
            <a:ext cx="5205558" cy="766763"/>
          </a:xfrm>
        </p:spPr>
        <p:txBody>
          <a:bodyPr>
            <a:normAutofit/>
          </a:bodyPr>
          <a:lstStyle/>
          <a:p>
            <a:r>
              <a:rPr lang="en-US" sz="3600" dirty="0">
                <a:solidFill>
                  <a:srgbClr val="17468E"/>
                </a:solidFill>
                <a:latin typeface="Franklin Gothic Demi Cond"/>
                <a:ea typeface="calibri light"/>
                <a:cs typeface="calibri light"/>
              </a:rPr>
              <a:t>Transferring ESEA Funds </a:t>
            </a:r>
            <a:endParaRPr lang="en-US" sz="3600" dirty="0">
              <a:solidFill>
                <a:schemeClr val="tx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CDA1044-4BFD-2835-63D0-86105F71456B}"/>
              </a:ext>
            </a:extLst>
          </p:cNvPr>
          <p:cNvGrpSpPr/>
          <p:nvPr/>
        </p:nvGrpSpPr>
        <p:grpSpPr>
          <a:xfrm>
            <a:off x="842597" y="915156"/>
            <a:ext cx="5270090" cy="5670116"/>
            <a:chOff x="331528" y="859018"/>
            <a:chExt cx="5160536" cy="5670116"/>
          </a:xfrm>
        </p:grpSpPr>
        <p:graphicFrame>
          <p:nvGraphicFramePr>
            <p:cNvPr id="6" name="Diagram 5">
              <a:extLst>
                <a:ext uri="{FF2B5EF4-FFF2-40B4-BE49-F238E27FC236}">
                  <a16:creationId xmlns:a16="http://schemas.microsoft.com/office/drawing/2014/main" id="{645A8327-BD2D-261D-7DB1-BFBEEB745E40}"/>
                </a:ext>
              </a:extLst>
            </p:cNvPr>
            <p:cNvGraphicFramePr/>
            <p:nvPr/>
          </p:nvGraphicFramePr>
          <p:xfrm>
            <a:off x="394719" y="3109580"/>
            <a:ext cx="5097345" cy="341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405D0FD-BA41-8AE4-A472-6A233506B7EA}"/>
                </a:ext>
              </a:extLst>
            </p:cNvPr>
            <p:cNvGraphicFramePr/>
            <p:nvPr>
              <p:extLst>
                <p:ext uri="{D42A27DB-BD31-4B8C-83A1-F6EECF244321}">
                  <p14:modId xmlns:p14="http://schemas.microsoft.com/office/powerpoint/2010/main" val="527298050"/>
                </p:ext>
              </p:extLst>
            </p:nvPr>
          </p:nvGraphicFramePr>
          <p:xfrm>
            <a:off x="331528" y="1252306"/>
            <a:ext cx="5157128" cy="22950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05C6C813-8A7D-E7A0-8913-065E08563A10}"/>
                </a:ext>
              </a:extLst>
            </p:cNvPr>
            <p:cNvSpPr txBox="1"/>
            <p:nvPr/>
          </p:nvSpPr>
          <p:spPr>
            <a:xfrm>
              <a:off x="661476" y="878678"/>
              <a:ext cx="1638842" cy="408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3000"/>
                </a:lnSpc>
                <a:spcBef>
                  <a:spcPts val="600"/>
                </a:spcBef>
                <a:spcAft>
                  <a:spcPts val="600"/>
                </a:spcAft>
                <a:buClrTx/>
                <a:buSzTx/>
                <a:buFontTx/>
                <a:buNone/>
                <a:tabLst/>
                <a:defRPr/>
              </a:pPr>
              <a:r>
                <a:rPr kumimoji="0" lang="en-US" b="1" i="0" u="none" strike="noStrike" kern="1200" cap="none" spc="0" normalizeH="0" baseline="0" noProof="0">
                  <a:ln>
                    <a:noFill/>
                  </a:ln>
                  <a:effectLst/>
                  <a:uLnTx/>
                  <a:uFillTx/>
                  <a:latin typeface="Calibri" panose="020F0502020204030204" pitchFamily="34" charset="0"/>
                  <a:cs typeface="Calibri" panose="020F0502020204030204" pitchFamily="34" charset="0"/>
                </a:rPr>
                <a:t>Transfer from:</a:t>
              </a:r>
            </a:p>
          </p:txBody>
        </p:sp>
        <p:sp>
          <p:nvSpPr>
            <p:cNvPr id="11" name="TextBox 10">
              <a:extLst>
                <a:ext uri="{FF2B5EF4-FFF2-40B4-BE49-F238E27FC236}">
                  <a16:creationId xmlns:a16="http://schemas.microsoft.com/office/drawing/2014/main" id="{E05F8B28-2701-D2C6-B4A5-E73781B43D6E}"/>
                </a:ext>
              </a:extLst>
            </p:cNvPr>
            <p:cNvSpPr txBox="1"/>
            <p:nvPr/>
          </p:nvSpPr>
          <p:spPr>
            <a:xfrm>
              <a:off x="3897891" y="859018"/>
              <a:ext cx="1406525" cy="408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3000"/>
                </a:lnSpc>
                <a:spcBef>
                  <a:spcPts val="600"/>
                </a:spcBef>
                <a:spcAft>
                  <a:spcPts val="600"/>
                </a:spcAft>
                <a:buClrTx/>
                <a:buSzTx/>
                <a:buFontTx/>
                <a:buNone/>
                <a:tabLst/>
                <a:defRPr/>
              </a:pPr>
              <a:r>
                <a:rPr kumimoji="0" lang="en-US" b="1" i="0" u="none" strike="noStrike" kern="1200" cap="none" spc="0" normalizeH="0" baseline="0" noProof="0">
                  <a:ln>
                    <a:noFill/>
                  </a:ln>
                  <a:effectLst/>
                  <a:uLnTx/>
                  <a:uFillTx/>
                  <a:latin typeface="Calibri" panose="020F0502020204030204" pitchFamily="34" charset="0"/>
                  <a:cs typeface="Calibri" panose="020F0502020204030204" pitchFamily="34" charset="0"/>
                </a:rPr>
                <a:t>Transfer to:</a:t>
              </a:r>
            </a:p>
          </p:txBody>
        </p:sp>
      </p:grpSp>
      <p:sp>
        <p:nvSpPr>
          <p:cNvPr id="16" name="Content Placeholder 2">
            <a:extLst>
              <a:ext uri="{FF2B5EF4-FFF2-40B4-BE49-F238E27FC236}">
                <a16:creationId xmlns:a16="http://schemas.microsoft.com/office/drawing/2014/main" id="{8B6AE47B-1604-050C-0D87-A24BAF41308B}"/>
              </a:ext>
            </a:extLst>
          </p:cNvPr>
          <p:cNvSpPr txBox="1">
            <a:spLocks/>
          </p:cNvSpPr>
          <p:nvPr/>
        </p:nvSpPr>
        <p:spPr>
          <a:xfrm>
            <a:off x="7279614" y="1497977"/>
            <a:ext cx="4447330" cy="4723590"/>
          </a:xfrm>
          <a:prstGeom prst="rect">
            <a:avLst/>
          </a:prstGeom>
          <a:solidFill>
            <a:schemeClr val="bg1"/>
          </a:solidFill>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For LEAs that u</a:t>
            </a:r>
            <a:r>
              <a:rPr lang="en-US" sz="2200" dirty="0">
                <a:solidFill>
                  <a:schemeClr val="tx1"/>
                </a:solidFill>
                <a:latin typeface="Calibri" panose="020F0502020204030204" pitchFamily="34" charset="0"/>
                <a:cs typeface="Calibri" panose="020F0502020204030204" pitchFamily="34" charset="0"/>
              </a:rPr>
              <a:t>se this flexibility for transferring funds, keep the following requirements in mind:</a:t>
            </a:r>
            <a:endPar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1000"/>
              </a:spcBef>
              <a:spcAft>
                <a:spcPts val="0"/>
              </a:spcAft>
              <a:buClr>
                <a:srgbClr val="0070C0"/>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LEAs must conduct a </a:t>
            </a: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needs assessment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and </a:t>
            </a: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begin private school consultation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before making any decisions about transfers. </a:t>
            </a:r>
          </a:p>
          <a:p>
            <a:pPr marR="0" lvl="0" algn="l" defTabSz="457200" rtl="0" eaLnBrk="1" fontAlgn="auto" latinLnBrk="0" hangingPunct="1">
              <a:lnSpc>
                <a:spcPct val="100000"/>
              </a:lnSpc>
              <a:spcBef>
                <a:spcPts val="1000"/>
              </a:spcBef>
              <a:spcAft>
                <a:spcPts val="0"/>
              </a:spcAft>
              <a:buClr>
                <a:srgbClr val="0070C0"/>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Some or all funds may be transferred, depending on needs identified for improving student achievement.</a:t>
            </a:r>
          </a:p>
          <a:p>
            <a:pPr marR="0" lvl="0" algn="l" defTabSz="457200" rtl="0" eaLnBrk="1" fontAlgn="auto" latinLnBrk="0" hangingPunct="1">
              <a:lnSpc>
                <a:spcPct val="100000"/>
              </a:lnSpc>
              <a:spcBef>
                <a:spcPts val="1000"/>
              </a:spcBef>
              <a:spcAft>
                <a:spcPts val="0"/>
              </a:spcAft>
              <a:buClr>
                <a:srgbClr val="0070C0"/>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Transferred funds must meet new program requirements, including equitable services. </a:t>
            </a:r>
          </a:p>
          <a:p>
            <a:pPr marL="342900" marR="0" lvl="0" indent="-342900" algn="l" defTabSz="457200" rtl="0" eaLnBrk="1" fontAlgn="auto" latinLnBrk="0" hangingPunct="1">
              <a:lnSpc>
                <a:spcPct val="100000"/>
              </a:lnSpc>
              <a:spcBef>
                <a:spcPts val="1000"/>
              </a:spcBef>
              <a:spcAft>
                <a:spcPts val="0"/>
              </a:spcAft>
              <a:buClr>
                <a:srgbClr val="0070C0"/>
              </a:buClr>
              <a:buSzPct val="80000"/>
              <a:buFont typeface="Wingdings 2" panose="05020102010507070707" pitchFamily="18"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453DE3F0-6DFF-612D-5D7E-A4808E4B8828}"/>
              </a:ext>
            </a:extLst>
          </p:cNvPr>
          <p:cNvSpPr txBox="1"/>
          <p:nvPr/>
        </p:nvSpPr>
        <p:spPr>
          <a:xfrm>
            <a:off x="470321" y="6400606"/>
            <a:ext cx="4765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Title I and III funds cannot be transferred.</a:t>
            </a:r>
          </a:p>
        </p:txBody>
      </p:sp>
      <p:pic>
        <p:nvPicPr>
          <p:cNvPr id="17" name="Picture 16">
            <a:extLst>
              <a:ext uri="{FF2B5EF4-FFF2-40B4-BE49-F238E27FC236}">
                <a16:creationId xmlns:a16="http://schemas.microsoft.com/office/drawing/2014/main" id="{830B406A-5BAD-9366-29A4-2DDECDE329A4}"/>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6885973" y="2942382"/>
            <a:ext cx="651258" cy="783645"/>
          </a:xfrm>
          <a:prstGeom prst="rect">
            <a:avLst/>
          </a:prstGeom>
        </p:spPr>
      </p:pic>
      <p:sp>
        <p:nvSpPr>
          <p:cNvPr id="29" name="Star: 5 Points 28">
            <a:extLst>
              <a:ext uri="{FF2B5EF4-FFF2-40B4-BE49-F238E27FC236}">
                <a16:creationId xmlns:a16="http://schemas.microsoft.com/office/drawing/2014/main" id="{3BC8E91F-19A7-4BAC-6001-D835AB4C6D52}"/>
              </a:ext>
            </a:extLst>
          </p:cNvPr>
          <p:cNvSpPr/>
          <p:nvPr/>
        </p:nvSpPr>
        <p:spPr>
          <a:xfrm>
            <a:off x="11424047" y="2619195"/>
            <a:ext cx="605793" cy="64637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6F22330-A644-7E68-0843-51D036DC8860}"/>
              </a:ext>
            </a:extLst>
          </p:cNvPr>
          <p:cNvSpPr/>
          <p:nvPr/>
        </p:nvSpPr>
        <p:spPr>
          <a:xfrm>
            <a:off x="9338817" y="294624"/>
            <a:ext cx="2548383" cy="701700"/>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Calibri" panose="020F0502020204030204" pitchFamily="34" charset="0"/>
                <a:cs typeface="Calibri" panose="020F0502020204030204" pitchFamily="34" charset="0"/>
              </a:rPr>
              <a:t>To learn more, see </a:t>
            </a:r>
          </a:p>
          <a:p>
            <a:pPr algn="ctr"/>
            <a:r>
              <a:rPr lang="en-US" sz="1600">
                <a:latin typeface="Calibri" panose="020F0502020204030204" pitchFamily="34" charset="0"/>
                <a:cs typeface="Calibri" panose="020F0502020204030204" pitchFamily="34" charset="0"/>
              </a:rPr>
              <a:t>NRG Questions B17 &amp; B18</a:t>
            </a:r>
          </a:p>
        </p:txBody>
      </p:sp>
      <p:sp>
        <p:nvSpPr>
          <p:cNvPr id="10" name="Slide Number Placeholder 8">
            <a:extLst>
              <a:ext uri="{FF2B5EF4-FFF2-40B4-BE49-F238E27FC236}">
                <a16:creationId xmlns:a16="http://schemas.microsoft.com/office/drawing/2014/main" id="{AB536EAE-4F7B-F268-8193-3EF04BDCE846}"/>
              </a:ext>
            </a:extLst>
          </p:cNvPr>
          <p:cNvSpPr>
            <a:spLocks noGrp="1"/>
          </p:cNvSpPr>
          <p:nvPr>
            <p:ph type="sldNum" idx="12"/>
          </p:nvPr>
        </p:nvSpPr>
        <p:spPr>
          <a:xfrm>
            <a:off x="10491513" y="6451363"/>
            <a:ext cx="587100" cy="338400"/>
          </a:xfrm>
        </p:spPr>
        <p:txBody>
          <a:bodyPr/>
          <a:lstStyle/>
          <a:p>
            <a:pPr marL="0" lvl="0" indent="0" algn="ct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78620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DE7DC9-9ACE-8502-BEC0-88064B750315}"/>
              </a:ext>
            </a:extLst>
          </p:cNvPr>
          <p:cNvSpPr txBox="1"/>
          <p:nvPr/>
        </p:nvSpPr>
        <p:spPr>
          <a:xfrm>
            <a:off x="304800" y="874557"/>
            <a:ext cx="807563"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itle 5">
            <a:extLst>
              <a:ext uri="{FF2B5EF4-FFF2-40B4-BE49-F238E27FC236}">
                <a16:creationId xmlns:a16="http://schemas.microsoft.com/office/drawing/2014/main" id="{EA5AE343-25D2-C9D3-0CAA-6E7A921B2450}"/>
              </a:ext>
            </a:extLst>
          </p:cNvPr>
          <p:cNvSpPr>
            <a:spLocks noGrp="1"/>
          </p:cNvSpPr>
          <p:nvPr>
            <p:ph type="title"/>
          </p:nvPr>
        </p:nvSpPr>
        <p:spPr>
          <a:xfrm>
            <a:off x="483893" y="357523"/>
            <a:ext cx="10710241" cy="701700"/>
          </a:xfrm>
        </p:spPr>
        <p:txBody>
          <a:bodyPr>
            <a:normAutofit/>
          </a:bodyPr>
          <a:lstStyle/>
          <a:p>
            <a:r>
              <a:rPr lang="en-US" sz="4000" noProof="0">
                <a:latin typeface="Franklin Gothic Demi Cond" panose="020B0706030402020204" pitchFamily="34" charset="0"/>
                <a:cs typeface="Calibri" panose="020F0502020204030204" pitchFamily="34" charset="0"/>
              </a:rPr>
              <a:t>Purpose of Today</a:t>
            </a:r>
            <a:endParaRPr lang="en-US" sz="4000">
              <a:latin typeface="Franklin Gothic Demi Cond" panose="020B070603040202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6ABAB43-B6C5-F67B-5DC1-1AE03145D709}"/>
              </a:ext>
            </a:extLst>
          </p:cNvPr>
          <p:cNvSpPr>
            <a:spLocks noGrp="1"/>
          </p:cNvSpPr>
          <p:nvPr>
            <p:ph type="body" idx="2"/>
          </p:nvPr>
        </p:nvSpPr>
        <p:spPr>
          <a:xfrm>
            <a:off x="576579" y="1281880"/>
            <a:ext cx="10524870" cy="2461837"/>
          </a:xfrm>
        </p:spPr>
        <p:txBody>
          <a:bodyPr/>
          <a:lstStyle/>
          <a:p>
            <a:pPr marL="0" indent="0"/>
            <a:r>
              <a:rPr lang="en-US" sz="2000">
                <a:solidFill>
                  <a:schemeClr val="tx1"/>
                </a:solidFill>
                <a:latin typeface="Calibri"/>
                <a:cs typeface="Calibri"/>
              </a:rPr>
              <a:t>1. To provide LEAs with an overview of the equitable services requirements in the Elementary and Secondary Education Act (ESEA) to assist LEAs in providing equitable services for private school students and teachers for: </a:t>
            </a:r>
            <a:endParaRPr lang="en-US">
              <a:solidFill>
                <a:schemeClr val="tx1"/>
              </a:solidFill>
              <a:cs typeface="Calibri"/>
            </a:endParaRPr>
          </a:p>
          <a:p>
            <a:pPr marL="342900" indent="-342900">
              <a:buClr>
                <a:schemeClr val="tx1"/>
              </a:buClr>
              <a:buSzPct val="90000"/>
              <a:buChar char="•"/>
            </a:pPr>
            <a:r>
              <a:rPr lang="en-US" sz="2000">
                <a:solidFill>
                  <a:schemeClr val="tx1"/>
                </a:solidFill>
                <a:latin typeface="Calibri"/>
                <a:cs typeface="Calibri"/>
              </a:rPr>
              <a:t>Title II, Part A </a:t>
            </a:r>
            <a:endParaRPr lang="en-US">
              <a:solidFill>
                <a:schemeClr val="tx1"/>
              </a:solidFill>
              <a:cs typeface="Calibri"/>
            </a:endParaRPr>
          </a:p>
          <a:p>
            <a:pPr marL="342900" indent="-342900">
              <a:buClr>
                <a:schemeClr val="tx1"/>
              </a:buClr>
              <a:buSzPct val="90000"/>
              <a:buChar char="•"/>
            </a:pPr>
            <a:r>
              <a:rPr lang="en-US" sz="2000">
                <a:solidFill>
                  <a:schemeClr val="tx1"/>
                </a:solidFill>
                <a:latin typeface="Calibri"/>
                <a:cs typeface="Calibri"/>
              </a:rPr>
              <a:t>Title IV, Part A </a:t>
            </a:r>
            <a:endParaRPr lang="en-US">
              <a:solidFill>
                <a:schemeClr val="tx1"/>
              </a:solidFill>
              <a:cs typeface="Calibri"/>
            </a:endParaRPr>
          </a:p>
          <a:p>
            <a:pPr marL="0" indent="0"/>
            <a:r>
              <a:rPr lang="en-US" sz="2000">
                <a:solidFill>
                  <a:schemeClr val="tx1"/>
                </a:solidFill>
                <a:latin typeface="Calibri"/>
                <a:cs typeface="Calibri"/>
              </a:rPr>
              <a:t> </a:t>
            </a:r>
          </a:p>
          <a:p>
            <a:pPr marL="0" indent="0"/>
            <a:r>
              <a:rPr lang="en-US" sz="2000">
                <a:solidFill>
                  <a:schemeClr val="tx1"/>
                </a:solidFill>
                <a:latin typeface="Calibri"/>
                <a:cs typeface="Calibri"/>
              </a:rPr>
              <a:t>2. To connect you with resources and tools to support your implementation of these programs. </a:t>
            </a:r>
            <a:endParaRPr lang="en-US">
              <a:solidFill>
                <a:schemeClr val="tx1"/>
              </a:solidFill>
            </a:endParaRPr>
          </a:p>
          <a:p>
            <a:pPr marL="0" indent="0"/>
            <a:endParaRPr lang="en-US" sz="1400">
              <a:solidFill>
                <a:schemeClr val="tx1"/>
              </a:solidFill>
              <a:latin typeface="Calibri" panose="020F0502020204030204" pitchFamily="34" charset="0"/>
              <a:cs typeface="Calibri" panose="020F0502020204030204" pitchFamily="34" charset="0"/>
            </a:endParaRPr>
          </a:p>
          <a:p>
            <a:pPr marL="0" indent="0"/>
            <a:endParaRPr lang="en-US" sz="2000">
              <a:solidFill>
                <a:schemeClr val="tx1"/>
              </a:solidFill>
              <a:latin typeface="Calibri"/>
              <a:cs typeface="Calibri"/>
            </a:endParaRPr>
          </a:p>
          <a:p>
            <a:pPr marL="0" indent="0">
              <a:buNone/>
            </a:pPr>
            <a:endParaRPr lang="en-US" sz="2000">
              <a:solidFill>
                <a:schemeClr val="tx1"/>
              </a:solidFill>
              <a:latin typeface="Calibri" panose="020F0502020204030204" pitchFamily="34" charset="0"/>
              <a:cs typeface="Calibri" panose="020F0502020204030204" pitchFamily="34" charset="0"/>
            </a:endParaRPr>
          </a:p>
          <a:p>
            <a:endParaRPr lang="en-US" sz="2000">
              <a:solidFill>
                <a:schemeClr val="tx1"/>
              </a:solidFill>
              <a:latin typeface="Calibri"/>
              <a:cs typeface="Calibri"/>
            </a:endParaRPr>
          </a:p>
        </p:txBody>
      </p:sp>
      <p:sp>
        <p:nvSpPr>
          <p:cNvPr id="12" name="TextBox 11">
            <a:extLst>
              <a:ext uri="{FF2B5EF4-FFF2-40B4-BE49-F238E27FC236}">
                <a16:creationId xmlns:a16="http://schemas.microsoft.com/office/drawing/2014/main" id="{1BBFF66E-F09A-573E-8FBD-551E1C38C3F5}"/>
              </a:ext>
            </a:extLst>
          </p:cNvPr>
          <p:cNvSpPr txBox="1"/>
          <p:nvPr/>
        </p:nvSpPr>
        <p:spPr>
          <a:xfrm>
            <a:off x="449079" y="6153920"/>
            <a:ext cx="609765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*Guidance referenced throughout this presentation</a:t>
            </a:r>
            <a:r>
              <a:rPr kumimoji="0" lang="en-US" sz="1800" b="0" i="0" u="none" strike="noStrike" kern="1200" cap="none" spc="0" normalizeH="0" baseline="0" noProof="0">
                <a:ln>
                  <a:noFill/>
                </a:ln>
                <a:solidFill>
                  <a:srgbClr val="FFFFFF"/>
                </a:solidFill>
                <a:effectLst/>
                <a:uLnTx/>
                <a:uFillTx/>
                <a:latin typeface="Arial"/>
                <a:ea typeface="+mn-ea"/>
                <a:cs typeface="Arial"/>
              </a:rPr>
              <a:t>.</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0311249F-9119-7B83-518F-E93370288A9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Rectangle: Rounded Corners 2">
            <a:extLst>
              <a:ext uri="{FF2B5EF4-FFF2-40B4-BE49-F238E27FC236}">
                <a16:creationId xmlns:a16="http://schemas.microsoft.com/office/drawing/2014/main" id="{21AC529A-7200-C1DC-35DB-1CF61C042D9B}"/>
              </a:ext>
            </a:extLst>
          </p:cNvPr>
          <p:cNvSpPr/>
          <p:nvPr/>
        </p:nvSpPr>
        <p:spPr>
          <a:xfrm>
            <a:off x="942680" y="4648150"/>
            <a:ext cx="10158769" cy="111650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r>
              <a:rPr lang="en-US" sz="1800">
                <a:solidFill>
                  <a:schemeClr val="tx1"/>
                </a:solidFill>
                <a:latin typeface="Calibri"/>
                <a:ea typeface="Calibri"/>
                <a:cs typeface="Calibri"/>
              </a:rPr>
              <a:t>Note: </a:t>
            </a:r>
            <a:r>
              <a:rPr lang="en-US">
                <a:solidFill>
                  <a:schemeClr val="tx1"/>
                </a:solidFill>
                <a:latin typeface="Calibri"/>
                <a:ea typeface="Calibri"/>
                <a:cs typeface="Calibri"/>
              </a:rPr>
              <a:t>Information in this presentation is </a:t>
            </a:r>
            <a:r>
              <a:rPr lang="en-US" sz="1800">
                <a:solidFill>
                  <a:schemeClr val="tx1"/>
                </a:solidFill>
                <a:latin typeface="Calibri"/>
                <a:ea typeface="Calibri"/>
                <a:cs typeface="Calibri"/>
              </a:rPr>
              <a:t>excerpted from the US Department of Education’s Office of Non-public Education’s </a:t>
            </a:r>
            <a:r>
              <a:rPr lang="en-US">
                <a:solidFill>
                  <a:srgbClr val="0070C0"/>
                </a:solidFill>
                <a:latin typeface="Calibri"/>
                <a:ea typeface="Calibri"/>
                <a:cs typeface="Calibri"/>
                <a:hlinkClick r:id="rId3">
                  <a:extLst>
                    <a:ext uri="{A12FA001-AC4F-418D-AE19-62706E023703}">
                      <ahyp:hlinkClr xmlns:ahyp="http://schemas.microsoft.com/office/drawing/2018/hyperlinkcolor" val="tx"/>
                    </a:ext>
                  </a:extLst>
                </a:hlinkClick>
              </a:rPr>
              <a:t>ESEA Equitable Services 101 (July 2022)</a:t>
            </a:r>
            <a:r>
              <a:rPr lang="en-US">
                <a:solidFill>
                  <a:schemeClr val="tx1"/>
                </a:solidFill>
                <a:latin typeface="Calibri"/>
                <a:ea typeface="Calibri"/>
                <a:cs typeface="Calibri"/>
              </a:rPr>
              <a:t> </a:t>
            </a:r>
            <a:r>
              <a:rPr lang="en-US" sz="1800">
                <a:solidFill>
                  <a:schemeClr val="tx1"/>
                </a:solidFill>
                <a:latin typeface="Calibri"/>
                <a:ea typeface="Calibri"/>
                <a:cs typeface="Calibri"/>
              </a:rPr>
              <a:t>Presentation and the </a:t>
            </a:r>
            <a:r>
              <a:rPr lang="en-US" sz="1800">
                <a:solidFill>
                  <a:srgbClr val="000000"/>
                </a:solidFill>
                <a:latin typeface="Calibri"/>
                <a:ea typeface="Calibri"/>
                <a:cs typeface="Calibri"/>
                <a:hlinkClick r:id="rId4"/>
              </a:rPr>
              <a:t>ESEA Title VIII Equitable Services Non-Regulatory Guidance</a:t>
            </a:r>
            <a:r>
              <a:rPr lang="en-US">
                <a:solidFill>
                  <a:schemeClr val="tx1"/>
                </a:solidFill>
                <a:latin typeface="Calibri"/>
                <a:ea typeface="Calibri"/>
                <a:cs typeface="Calibri"/>
              </a:rPr>
              <a:t>*</a:t>
            </a:r>
            <a:endParaRPr lang="en-US">
              <a:solidFill>
                <a:schemeClr val="tx1"/>
              </a:solidFill>
              <a:latin typeface="Calibri"/>
              <a:cs typeface="Calibri"/>
            </a:endParaRPr>
          </a:p>
        </p:txBody>
      </p:sp>
    </p:spTree>
    <p:extLst>
      <p:ext uri="{BB962C8B-B14F-4D97-AF65-F5344CB8AC3E}">
        <p14:creationId xmlns:p14="http://schemas.microsoft.com/office/powerpoint/2010/main" val="2634658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52A18E-3D63-77B3-FD8F-F2C3F39F1EE7}"/>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A5DC442E-59C9-0943-F9A3-290B4206349C}"/>
              </a:ext>
            </a:extLst>
          </p:cNvPr>
          <p:cNvSpPr>
            <a:spLocks noGrp="1"/>
          </p:cNvSpPr>
          <p:nvPr>
            <p:ph type="title"/>
          </p:nvPr>
        </p:nvSpPr>
        <p:spPr>
          <a:xfrm>
            <a:off x="380214" y="343354"/>
            <a:ext cx="11582400" cy="701700"/>
          </a:xfrm>
        </p:spPr>
        <p:txBody>
          <a:bodyPr>
            <a:normAutofit/>
          </a:bodyPr>
          <a:lstStyle/>
          <a:p>
            <a:r>
              <a:rPr lang="en-US">
                <a:solidFill>
                  <a:srgbClr val="17468E"/>
                </a:solidFill>
                <a:latin typeface="Franklin Gothic Demi Cond"/>
                <a:ea typeface="calibri light"/>
                <a:cs typeface="calibri light"/>
              </a:rPr>
              <a:t>Student Eligibility – Title II-A and Title IV-A</a:t>
            </a:r>
            <a:endParaRPr lang="en-US">
              <a:solidFill>
                <a:srgbClr val="17468E"/>
              </a:solidFill>
              <a:latin typeface="Franklin Gothic Demi Cond" panose="020B0706030402020204" pitchFamily="34" charset="0"/>
              <a:ea typeface="calibri light"/>
              <a:cs typeface="calibri light"/>
            </a:endParaRPr>
          </a:p>
          <a:p>
            <a:endParaRPr lang="en-US"/>
          </a:p>
        </p:txBody>
      </p:sp>
      <p:sp>
        <p:nvSpPr>
          <p:cNvPr id="4" name="Text Placeholder 3">
            <a:extLst>
              <a:ext uri="{FF2B5EF4-FFF2-40B4-BE49-F238E27FC236}">
                <a16:creationId xmlns:a16="http://schemas.microsoft.com/office/drawing/2014/main" id="{4D0E7BB0-5EDD-B249-9A35-B7D971C5EBFA}"/>
              </a:ext>
            </a:extLst>
          </p:cNvPr>
          <p:cNvSpPr>
            <a:spLocks noGrp="1"/>
          </p:cNvSpPr>
          <p:nvPr>
            <p:ph type="body" idx="2"/>
          </p:nvPr>
        </p:nvSpPr>
        <p:spPr>
          <a:xfrm>
            <a:off x="680615" y="1417121"/>
            <a:ext cx="5153320" cy="2363488"/>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marL="120650" indent="0">
              <a:buClr>
                <a:srgbClr val="17468E"/>
              </a:buClr>
            </a:pPr>
            <a:endParaRPr lang="en-US" sz="2000" noProof="0">
              <a:solidFill>
                <a:schemeClr val="tx1"/>
              </a:solidFill>
              <a:latin typeface="Calibri" panose="020F0502020204030204" pitchFamily="34" charset="0"/>
              <a:cs typeface="Calibri" panose="020F0502020204030204" pitchFamily="34" charset="0"/>
            </a:endParaRPr>
          </a:p>
          <a:p>
            <a:pPr marL="120650" indent="0">
              <a:buClr>
                <a:srgbClr val="17468E"/>
              </a:buClr>
            </a:pPr>
            <a:r>
              <a:rPr lang="en-US" sz="2000" noProof="0">
                <a:solidFill>
                  <a:schemeClr val="tx1"/>
                </a:solidFill>
                <a:latin typeface="Calibri" panose="020F0502020204030204" pitchFamily="34" charset="0"/>
                <a:cs typeface="Calibri" panose="020F0502020204030204" pitchFamily="34" charset="0"/>
              </a:rPr>
              <a:t>Students enrolled in RIDE approved private schools located within the LEA’s geographic boundaries are eligible to participate.</a:t>
            </a:r>
          </a:p>
        </p:txBody>
      </p:sp>
      <p:sp>
        <p:nvSpPr>
          <p:cNvPr id="3" name="TextBox 2">
            <a:extLst>
              <a:ext uri="{FF2B5EF4-FFF2-40B4-BE49-F238E27FC236}">
                <a16:creationId xmlns:a16="http://schemas.microsoft.com/office/drawing/2014/main" id="{2F809A03-EE4F-4555-ABCE-664F10B143AC}"/>
              </a:ext>
            </a:extLst>
          </p:cNvPr>
          <p:cNvSpPr txBox="1"/>
          <p:nvPr/>
        </p:nvSpPr>
        <p:spPr>
          <a:xfrm>
            <a:off x="208447" y="6134670"/>
            <a:ext cx="6097656" cy="379976"/>
          </a:xfrm>
          <a:prstGeom prst="rect">
            <a:avLst/>
          </a:prstGeom>
          <a:noFill/>
        </p:spPr>
        <p:txBody>
          <a:bodyPr wrap="square">
            <a:spAutoFit/>
          </a:bodyPr>
          <a:lstStyle/>
          <a:p>
            <a:pPr marL="349250" marR="0" lvl="1" indent="0" algn="l" defTabSz="457200" rtl="0" eaLnBrk="1" fontAlgn="auto" latinLnBrk="0" hangingPunct="1">
              <a:lnSpc>
                <a:spcPct val="110000"/>
              </a:lnSpc>
              <a:spcBef>
                <a:spcPts val="80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Calibri"/>
                <a:cs typeface="Calibri"/>
              </a:rPr>
              <a:t>ESEA section 8501(b)(2)</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 Placeholder 3">
            <a:extLst>
              <a:ext uri="{FF2B5EF4-FFF2-40B4-BE49-F238E27FC236}">
                <a16:creationId xmlns:a16="http://schemas.microsoft.com/office/drawing/2014/main" id="{BF03C79C-0C3F-2825-56DE-8D4D4D445298}"/>
              </a:ext>
            </a:extLst>
          </p:cNvPr>
          <p:cNvSpPr txBox="1">
            <a:spLocks/>
          </p:cNvSpPr>
          <p:nvPr/>
        </p:nvSpPr>
        <p:spPr>
          <a:xfrm>
            <a:off x="6171414" y="2852298"/>
            <a:ext cx="5153320" cy="2681236"/>
          </a:xfrm>
          <a:prstGeom prst="rect">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120650" indent="0" defTabSz="914400">
              <a:buClr>
                <a:srgbClr val="17468E"/>
              </a:buClr>
            </a:pPr>
            <a:endParaRPr lang="en-US" sz="2000" kern="0">
              <a:solidFill>
                <a:schemeClr val="tx1"/>
              </a:solidFill>
              <a:latin typeface="Calibri" panose="020F0502020204030204" pitchFamily="34" charset="0"/>
              <a:cs typeface="Calibri" panose="020F0502020204030204" pitchFamily="34" charset="0"/>
            </a:endParaRPr>
          </a:p>
          <a:p>
            <a:pPr marL="120650" indent="0" defTabSz="914400">
              <a:buClr>
                <a:srgbClr val="17468E"/>
              </a:buClr>
            </a:pPr>
            <a:r>
              <a:rPr lang="en-US" sz="2000" kern="0">
                <a:solidFill>
                  <a:schemeClr val="tx1"/>
                </a:solidFill>
                <a:latin typeface="Calibri" panose="020F0502020204030204" pitchFamily="34" charset="0"/>
                <a:cs typeface="Calibri" panose="020F0502020204030204" pitchFamily="34" charset="0"/>
              </a:rPr>
              <a:t>Funding and resources may limit the number of students (and/or teachers) who can participate in the program. LEAs must consult with private school officials on this matter.</a:t>
            </a:r>
          </a:p>
        </p:txBody>
      </p:sp>
      <p:sp>
        <p:nvSpPr>
          <p:cNvPr id="7" name="Slide Number Placeholder 6">
            <a:extLst>
              <a:ext uri="{FF2B5EF4-FFF2-40B4-BE49-F238E27FC236}">
                <a16:creationId xmlns:a16="http://schemas.microsoft.com/office/drawing/2014/main" id="{43AE5DD1-CDF9-9629-5603-6EC8999DD8F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03969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52A18E-3D63-77B3-FD8F-F2C3F39F1EE7}"/>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A5DC442E-59C9-0943-F9A3-290B4206349C}"/>
              </a:ext>
            </a:extLst>
          </p:cNvPr>
          <p:cNvSpPr>
            <a:spLocks noGrp="1"/>
          </p:cNvSpPr>
          <p:nvPr>
            <p:ph type="title"/>
          </p:nvPr>
        </p:nvSpPr>
        <p:spPr>
          <a:xfrm>
            <a:off x="408495" y="343354"/>
            <a:ext cx="11582400" cy="701700"/>
          </a:xfrm>
        </p:spPr>
        <p:txBody>
          <a:bodyPr>
            <a:normAutofit/>
          </a:bodyPr>
          <a:lstStyle/>
          <a:p>
            <a:r>
              <a:rPr lang="en-US">
                <a:solidFill>
                  <a:srgbClr val="17468E"/>
                </a:solidFill>
                <a:latin typeface="Franklin Gothic Demi Cond"/>
                <a:ea typeface="calibri light"/>
                <a:cs typeface="calibri light"/>
              </a:rPr>
              <a:t>Key Point #4: LEA’s Responsibility </a:t>
            </a:r>
          </a:p>
          <a:p>
            <a:endParaRPr lang="en-US"/>
          </a:p>
        </p:txBody>
      </p:sp>
      <p:sp>
        <p:nvSpPr>
          <p:cNvPr id="4" name="Text Placeholder 3">
            <a:extLst>
              <a:ext uri="{FF2B5EF4-FFF2-40B4-BE49-F238E27FC236}">
                <a16:creationId xmlns:a16="http://schemas.microsoft.com/office/drawing/2014/main" id="{4D0E7BB0-5EDD-B249-9A35-B7D971C5EBFA}"/>
              </a:ext>
            </a:extLst>
          </p:cNvPr>
          <p:cNvSpPr>
            <a:spLocks noGrp="1"/>
          </p:cNvSpPr>
          <p:nvPr>
            <p:ph type="body" idx="2"/>
          </p:nvPr>
        </p:nvSpPr>
        <p:spPr>
          <a:xfrm>
            <a:off x="738027" y="1577400"/>
            <a:ext cx="5760850" cy="2269780"/>
          </a:xfrm>
        </p:spPr>
        <p:txBody>
          <a:bodyPr/>
          <a:lstStyle/>
          <a:p>
            <a:pPr marL="0" indent="0"/>
            <a:r>
              <a:rPr lang="en-US" sz="2000" noProof="0">
                <a:solidFill>
                  <a:schemeClr val="tx1"/>
                </a:solidFill>
                <a:latin typeface="Calibri" panose="020F0502020204030204" pitchFamily="34" charset="0"/>
                <a:cs typeface="Calibri" panose="020F0502020204030204" pitchFamily="34" charset="0"/>
              </a:rPr>
              <a:t>An LEA must remain in control of the federal funds </a:t>
            </a:r>
            <a:br>
              <a:rPr lang="en-US" sz="2000" noProof="0">
                <a:solidFill>
                  <a:schemeClr val="tx1"/>
                </a:solidFill>
                <a:latin typeface="Calibri" panose="020F0502020204030204" pitchFamily="34" charset="0"/>
                <a:cs typeface="Calibri" panose="020F0502020204030204" pitchFamily="34" charset="0"/>
              </a:rPr>
            </a:br>
            <a:r>
              <a:rPr lang="en-US" sz="2000" noProof="0">
                <a:solidFill>
                  <a:schemeClr val="tx1"/>
                </a:solidFill>
                <a:latin typeface="Calibri" panose="020F0502020204030204" pitchFamily="34" charset="0"/>
                <a:cs typeface="Calibri" panose="020F0502020204030204" pitchFamily="34" charset="0"/>
              </a:rPr>
              <a:t>and maintain title to materials, equipment </a:t>
            </a:r>
            <a:br>
              <a:rPr lang="en-US" sz="2000" noProof="0">
                <a:solidFill>
                  <a:schemeClr val="tx1"/>
                </a:solidFill>
                <a:latin typeface="Calibri" panose="020F0502020204030204" pitchFamily="34" charset="0"/>
                <a:cs typeface="Calibri" panose="020F0502020204030204" pitchFamily="34" charset="0"/>
              </a:rPr>
            </a:br>
            <a:r>
              <a:rPr lang="en-US" sz="2000" noProof="0">
                <a:solidFill>
                  <a:schemeClr val="tx1"/>
                </a:solidFill>
                <a:latin typeface="Calibri" panose="020F0502020204030204" pitchFamily="34" charset="0"/>
                <a:cs typeface="Calibri" panose="020F0502020204030204" pitchFamily="34" charset="0"/>
              </a:rPr>
              <a:t>and property purchased with such funds</a:t>
            </a:r>
            <a:r>
              <a:rPr lang="en-US" sz="2000">
                <a:solidFill>
                  <a:schemeClr val="tx1"/>
                </a:solidFill>
                <a:latin typeface="Calibri" panose="020F0502020204030204" pitchFamily="34" charset="0"/>
                <a:cs typeface="Calibri" panose="020F0502020204030204" pitchFamily="34" charset="0"/>
              </a:rPr>
              <a:t>.</a:t>
            </a:r>
            <a:endParaRPr lang="en-US" sz="2000" noProof="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F809A03-EE4F-4555-ABCE-664F10B143AC}"/>
              </a:ext>
            </a:extLst>
          </p:cNvPr>
          <p:cNvSpPr txBox="1"/>
          <p:nvPr/>
        </p:nvSpPr>
        <p:spPr>
          <a:xfrm>
            <a:off x="208447" y="6134670"/>
            <a:ext cx="6097656" cy="379976"/>
          </a:xfrm>
          <a:prstGeom prst="rect">
            <a:avLst/>
          </a:prstGeom>
          <a:noFill/>
        </p:spPr>
        <p:txBody>
          <a:bodyPr wrap="square">
            <a:spAutoFit/>
          </a:bodyPr>
          <a:lstStyle/>
          <a:p>
            <a:pPr marL="349250" lvl="1" indent="0">
              <a:lnSpc>
                <a:spcPct val="110000"/>
              </a:lnSpc>
              <a:spcBef>
                <a:spcPts val="800"/>
              </a:spcBef>
            </a:pPr>
            <a:r>
              <a:rPr lang="en-US" sz="1800">
                <a:solidFill>
                  <a:schemeClr val="bg1"/>
                </a:solidFill>
                <a:latin typeface="Calibri"/>
                <a:ea typeface="Calibri"/>
                <a:cs typeface="Calibri"/>
              </a:rPr>
              <a:t>ESEA section 8501(d)(1)</a:t>
            </a:r>
            <a:endParaRPr lang="en-US">
              <a:solidFill>
                <a:schemeClr val="bg1"/>
              </a:solidFill>
            </a:endParaRPr>
          </a:p>
        </p:txBody>
      </p:sp>
      <p:pic>
        <p:nvPicPr>
          <p:cNvPr id="6" name="Picture 4" descr="Illustration of stacked dollar bills.">
            <a:extLst>
              <a:ext uri="{FF2B5EF4-FFF2-40B4-BE49-F238E27FC236}">
                <a16:creationId xmlns:a16="http://schemas.microsoft.com/office/drawing/2014/main" id="{85E80931-8401-708F-2E10-C83DBE2747C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7816491" y="1337737"/>
            <a:ext cx="1309231" cy="138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242C7C8A-1EA9-99B0-AF44-B8B7DF71DE1D}"/>
              </a:ext>
            </a:extLst>
          </p:cNvPr>
          <p:cNvSpPr/>
          <p:nvPr/>
        </p:nvSpPr>
        <p:spPr>
          <a:xfrm>
            <a:off x="2243883" y="4383549"/>
            <a:ext cx="7145087" cy="129039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2400">
                <a:latin typeface="Calibri"/>
                <a:ea typeface="Calibri"/>
                <a:cs typeface="Calibri"/>
              </a:rPr>
              <a:t>LEAs must </a:t>
            </a:r>
            <a:r>
              <a:rPr lang="en-US" sz="2400" b="1">
                <a:solidFill>
                  <a:schemeClr val="bg1"/>
                </a:solidFill>
                <a:latin typeface="Calibri"/>
                <a:ea typeface="Calibri"/>
                <a:cs typeface="Calibri"/>
              </a:rPr>
              <a:t>provide services</a:t>
            </a:r>
            <a:r>
              <a:rPr lang="en-US" sz="2400">
                <a:latin typeface="Calibri"/>
                <a:ea typeface="Calibri"/>
                <a:cs typeface="Calibri"/>
              </a:rPr>
              <a:t>, not funds, to support private school students and teachers.</a:t>
            </a:r>
          </a:p>
        </p:txBody>
      </p:sp>
      <p:pic>
        <p:nvPicPr>
          <p:cNvPr id="9" name="Graphic 8" descr="Key outline">
            <a:extLst>
              <a:ext uri="{FF2B5EF4-FFF2-40B4-BE49-F238E27FC236}">
                <a16:creationId xmlns:a16="http://schemas.microsoft.com/office/drawing/2014/main" id="{D520AF72-4F51-6B91-DDC6-3379CDE44A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83642">
            <a:off x="1047947" y="4595030"/>
            <a:ext cx="914400" cy="914400"/>
          </a:xfrm>
          <a:prstGeom prst="rect">
            <a:avLst/>
          </a:prstGeom>
        </p:spPr>
      </p:pic>
      <p:sp>
        <p:nvSpPr>
          <p:cNvPr id="8" name="Slide Number Placeholder 7">
            <a:extLst>
              <a:ext uri="{FF2B5EF4-FFF2-40B4-BE49-F238E27FC236}">
                <a16:creationId xmlns:a16="http://schemas.microsoft.com/office/drawing/2014/main" id="{4BC4CF64-EAFA-2748-0126-D9F481A0D70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pic>
        <p:nvPicPr>
          <p:cNvPr id="11" name="Picture 10">
            <a:extLst>
              <a:ext uri="{FF2B5EF4-FFF2-40B4-BE49-F238E27FC236}">
                <a16:creationId xmlns:a16="http://schemas.microsoft.com/office/drawing/2014/main" id="{2D0F0174-6FBB-7B79-53AE-A58786998674}"/>
              </a:ext>
            </a:extLst>
          </p:cNvPr>
          <p:cNvPicPr>
            <a:picLocks noChangeAspect="1"/>
          </p:cNvPicPr>
          <p:nvPr/>
        </p:nvPicPr>
        <p:blipFill>
          <a:blip r:embed="rId6"/>
          <a:stretch>
            <a:fillRect/>
          </a:stretch>
        </p:blipFill>
        <p:spPr>
          <a:xfrm>
            <a:off x="9360715" y="2466579"/>
            <a:ext cx="1309231" cy="1104915"/>
          </a:xfrm>
          <a:prstGeom prst="rect">
            <a:avLst/>
          </a:prstGeom>
        </p:spPr>
      </p:pic>
      <p:sp>
        <p:nvSpPr>
          <p:cNvPr id="10" name="Rectangle: Rounded Corners 9">
            <a:extLst>
              <a:ext uri="{FF2B5EF4-FFF2-40B4-BE49-F238E27FC236}">
                <a16:creationId xmlns:a16="http://schemas.microsoft.com/office/drawing/2014/main" id="{3860B486-A05D-2299-C3D6-62C86662F11D}"/>
              </a:ext>
            </a:extLst>
          </p:cNvPr>
          <p:cNvSpPr/>
          <p:nvPr/>
        </p:nvSpPr>
        <p:spPr>
          <a:xfrm>
            <a:off x="9636569" y="294624"/>
            <a:ext cx="2250631" cy="701700"/>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Calibri" panose="020F0502020204030204" pitchFamily="34" charset="0"/>
                <a:cs typeface="Calibri" panose="020F0502020204030204" pitchFamily="34" charset="0"/>
              </a:rPr>
              <a:t>To learn more, see </a:t>
            </a:r>
          </a:p>
          <a:p>
            <a:pPr algn="ctr"/>
            <a:r>
              <a:rPr lang="en-US" sz="1600">
                <a:latin typeface="Calibri" panose="020F0502020204030204" pitchFamily="34" charset="0"/>
                <a:cs typeface="Calibri" panose="020F0502020204030204" pitchFamily="34" charset="0"/>
              </a:rPr>
              <a:t>NRG Questions C10</a:t>
            </a:r>
          </a:p>
        </p:txBody>
      </p:sp>
    </p:spTree>
    <p:extLst>
      <p:ext uri="{BB962C8B-B14F-4D97-AF65-F5344CB8AC3E}">
        <p14:creationId xmlns:p14="http://schemas.microsoft.com/office/powerpoint/2010/main" val="292461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52A18E-3D63-77B3-FD8F-F2C3F39F1EE7}"/>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A5DC442E-59C9-0943-F9A3-290B4206349C}"/>
              </a:ext>
            </a:extLst>
          </p:cNvPr>
          <p:cNvSpPr>
            <a:spLocks noGrp="1"/>
          </p:cNvSpPr>
          <p:nvPr>
            <p:ph type="title"/>
          </p:nvPr>
        </p:nvSpPr>
        <p:spPr>
          <a:xfrm>
            <a:off x="514903" y="343354"/>
            <a:ext cx="11582400" cy="701700"/>
          </a:xfrm>
        </p:spPr>
        <p:txBody>
          <a:bodyPr>
            <a:normAutofit/>
          </a:bodyPr>
          <a:lstStyle/>
          <a:p>
            <a:r>
              <a:rPr lang="en-US">
                <a:solidFill>
                  <a:srgbClr val="17468E"/>
                </a:solidFill>
                <a:latin typeface="Franklin Gothic Demi Cond" panose="020B0706030402020204" pitchFamily="34" charset="0"/>
                <a:ea typeface="calibri light"/>
                <a:cs typeface="calibri light"/>
              </a:rPr>
              <a:t>Key Point #5: Characteristics of Services</a:t>
            </a:r>
            <a:endParaRPr lang="en-US"/>
          </a:p>
        </p:txBody>
      </p:sp>
      <p:sp>
        <p:nvSpPr>
          <p:cNvPr id="4" name="Text Placeholder 3">
            <a:extLst>
              <a:ext uri="{FF2B5EF4-FFF2-40B4-BE49-F238E27FC236}">
                <a16:creationId xmlns:a16="http://schemas.microsoft.com/office/drawing/2014/main" id="{4D0E7BB0-5EDD-B249-9A35-B7D971C5EBFA}"/>
              </a:ext>
            </a:extLst>
          </p:cNvPr>
          <p:cNvSpPr>
            <a:spLocks noGrp="1"/>
          </p:cNvSpPr>
          <p:nvPr>
            <p:ph type="body" idx="2"/>
          </p:nvPr>
        </p:nvSpPr>
        <p:spPr>
          <a:xfrm>
            <a:off x="738027" y="1590400"/>
            <a:ext cx="10554878" cy="969748"/>
          </a:xfr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marL="344170" indent="-223520">
              <a:buClr>
                <a:srgbClr val="17468E"/>
              </a:buClr>
              <a:buFont typeface="Arial" panose="020B0604020202020204" pitchFamily="34" charset="0"/>
              <a:buChar char="•"/>
            </a:pPr>
            <a:r>
              <a:rPr lang="en-US" sz="2000">
                <a:solidFill>
                  <a:schemeClr val="tx1"/>
                </a:solidFill>
                <a:latin typeface="Calibri"/>
                <a:cs typeface="Calibri"/>
              </a:rPr>
              <a:t>Services must be secular, neutral, and non-ideological.</a:t>
            </a:r>
            <a:endParaRPr lang="en-US" sz="2000" noProof="0">
              <a:solidFill>
                <a:schemeClr val="tx1"/>
              </a:solidFill>
              <a:latin typeface="Calibri"/>
              <a:cs typeface="Calibri"/>
            </a:endParaRPr>
          </a:p>
        </p:txBody>
      </p:sp>
      <p:sp>
        <p:nvSpPr>
          <p:cNvPr id="3" name="TextBox 2">
            <a:extLst>
              <a:ext uri="{FF2B5EF4-FFF2-40B4-BE49-F238E27FC236}">
                <a16:creationId xmlns:a16="http://schemas.microsoft.com/office/drawing/2014/main" id="{2F809A03-EE4F-4555-ABCE-664F10B143AC}"/>
              </a:ext>
            </a:extLst>
          </p:cNvPr>
          <p:cNvSpPr txBox="1"/>
          <p:nvPr/>
        </p:nvSpPr>
        <p:spPr>
          <a:xfrm>
            <a:off x="208447" y="6134670"/>
            <a:ext cx="6097656" cy="379976"/>
          </a:xfrm>
          <a:prstGeom prst="rect">
            <a:avLst/>
          </a:prstGeom>
          <a:noFill/>
        </p:spPr>
        <p:txBody>
          <a:bodyPr wrap="square">
            <a:spAutoFit/>
          </a:bodyPr>
          <a:lstStyle/>
          <a:p>
            <a:pPr marL="349250" lvl="1" indent="0">
              <a:lnSpc>
                <a:spcPct val="110000"/>
              </a:lnSpc>
              <a:spcBef>
                <a:spcPts val="800"/>
              </a:spcBef>
            </a:pPr>
            <a:r>
              <a:rPr lang="en-US" sz="1800" b="0" u="none" strike="noStrike">
                <a:solidFill>
                  <a:schemeClr val="bg1"/>
                </a:solidFill>
                <a:effectLst/>
                <a:latin typeface="Calibri"/>
                <a:cs typeface="Calibri"/>
              </a:rPr>
              <a:t>ESEA </a:t>
            </a:r>
            <a:r>
              <a:rPr lang="en-US" sz="1800">
                <a:solidFill>
                  <a:schemeClr val="bg1"/>
                </a:solidFill>
                <a:latin typeface="Calibri"/>
                <a:cs typeface="Calibri"/>
              </a:rPr>
              <a:t>section</a:t>
            </a:r>
            <a:r>
              <a:rPr lang="en-US" sz="1800" b="0" u="none" strike="noStrike">
                <a:solidFill>
                  <a:schemeClr val="bg1"/>
                </a:solidFill>
                <a:effectLst/>
                <a:latin typeface="Calibri"/>
                <a:cs typeface="Calibri"/>
              </a:rPr>
              <a:t> 8501(a)(2); 34 CFR </a:t>
            </a:r>
            <a:r>
              <a:rPr lang="en-US" sz="1800" b="0" i="1" u="none" strike="noStrike">
                <a:solidFill>
                  <a:srgbClr val="17468E"/>
                </a:solidFill>
                <a:effectLst/>
                <a:latin typeface="Calibri"/>
                <a:cs typeface="Calibri"/>
              </a:rPr>
              <a:t>299.8; and 2 CFR Part 200</a:t>
            </a:r>
            <a:endParaRPr lang="en-US">
              <a:solidFill>
                <a:schemeClr val="bg1"/>
              </a:solidFill>
            </a:endParaRPr>
          </a:p>
        </p:txBody>
      </p:sp>
      <p:sp>
        <p:nvSpPr>
          <p:cNvPr id="6" name="Text Placeholder 3">
            <a:extLst>
              <a:ext uri="{FF2B5EF4-FFF2-40B4-BE49-F238E27FC236}">
                <a16:creationId xmlns:a16="http://schemas.microsoft.com/office/drawing/2014/main" id="{A0FD2EAA-1C7F-7195-3465-D7642B62A8B2}"/>
              </a:ext>
            </a:extLst>
          </p:cNvPr>
          <p:cNvSpPr txBox="1">
            <a:spLocks/>
          </p:cNvSpPr>
          <p:nvPr/>
        </p:nvSpPr>
        <p:spPr>
          <a:xfrm>
            <a:off x="738027" y="3096888"/>
            <a:ext cx="10554878" cy="103576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344170" indent="-223520" defTabSz="914400">
              <a:buClr>
                <a:srgbClr val="17468E"/>
              </a:buClr>
              <a:buFont typeface="Arial" panose="020B0604020202020204" pitchFamily="34" charset="0"/>
              <a:buChar char="•"/>
            </a:pPr>
            <a:r>
              <a:rPr lang="en-US" sz="2000" kern="0">
                <a:solidFill>
                  <a:schemeClr val="tx1"/>
                </a:solidFill>
                <a:latin typeface="Calibri" panose="020F0502020204030204" pitchFamily="34" charset="0"/>
                <a:cs typeface="Calibri" panose="020F0502020204030204" pitchFamily="34" charset="0"/>
              </a:rPr>
              <a:t>Services must be supplemental in nature; they may not supplant what the private school would otherwise provide absent the federal education services. </a:t>
            </a:r>
          </a:p>
        </p:txBody>
      </p:sp>
      <p:sp>
        <p:nvSpPr>
          <p:cNvPr id="7" name="Text Placeholder 3">
            <a:extLst>
              <a:ext uri="{FF2B5EF4-FFF2-40B4-BE49-F238E27FC236}">
                <a16:creationId xmlns:a16="http://schemas.microsoft.com/office/drawing/2014/main" id="{9BA297EC-2663-A4C7-6C43-D1AB50DF337A}"/>
              </a:ext>
            </a:extLst>
          </p:cNvPr>
          <p:cNvSpPr txBox="1">
            <a:spLocks/>
          </p:cNvSpPr>
          <p:nvPr/>
        </p:nvSpPr>
        <p:spPr>
          <a:xfrm>
            <a:off x="738027" y="4582993"/>
            <a:ext cx="10554878" cy="103576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344170" indent="-223520" defTabSz="914400">
              <a:buClr>
                <a:srgbClr val="17468E"/>
              </a:buClr>
              <a:buFont typeface="Arial" panose="020B0604020202020204" pitchFamily="34" charset="0"/>
              <a:buChar char="•"/>
            </a:pPr>
            <a:r>
              <a:rPr lang="en-US" sz="2000" kern="0">
                <a:solidFill>
                  <a:schemeClr val="tx1"/>
                </a:solidFill>
                <a:latin typeface="Calibri" panose="020F0502020204030204" pitchFamily="34" charset="0"/>
                <a:cs typeface="Calibri" panose="020F0502020204030204" pitchFamily="34" charset="0"/>
              </a:rPr>
              <a:t>The services must be allowable, reasonable, and necessary in meeting the needs of private school students and teachers.</a:t>
            </a:r>
          </a:p>
        </p:txBody>
      </p:sp>
      <p:sp>
        <p:nvSpPr>
          <p:cNvPr id="8" name="Slide Number Placeholder 7">
            <a:extLst>
              <a:ext uri="{FF2B5EF4-FFF2-40B4-BE49-F238E27FC236}">
                <a16:creationId xmlns:a16="http://schemas.microsoft.com/office/drawing/2014/main" id="{FD295B15-F079-39BC-9195-E525B26D82F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01487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442E-59C9-0943-F9A3-290B4206349C}"/>
              </a:ext>
            </a:extLst>
          </p:cNvPr>
          <p:cNvSpPr>
            <a:spLocks noGrp="1"/>
          </p:cNvSpPr>
          <p:nvPr>
            <p:ph type="title"/>
          </p:nvPr>
        </p:nvSpPr>
        <p:spPr>
          <a:xfrm>
            <a:off x="380214" y="294193"/>
            <a:ext cx="11582400" cy="701700"/>
          </a:xfrm>
        </p:spPr>
        <p:txBody>
          <a:bodyPr>
            <a:normAutofit/>
          </a:bodyPr>
          <a:lstStyle/>
          <a:p>
            <a:r>
              <a:rPr lang="en-US">
                <a:solidFill>
                  <a:srgbClr val="17468E"/>
                </a:solidFill>
                <a:latin typeface="Franklin Gothic Demi Cond" panose="020B0706030402020204" pitchFamily="34" charset="0"/>
                <a:ea typeface="calibri light"/>
                <a:cs typeface="calibri light"/>
              </a:rPr>
              <a:t>Key Point #6: Formal Complaints</a:t>
            </a:r>
          </a:p>
          <a:p>
            <a:endParaRPr lang="en-US"/>
          </a:p>
        </p:txBody>
      </p:sp>
      <p:sp>
        <p:nvSpPr>
          <p:cNvPr id="4" name="Text Placeholder 3">
            <a:extLst>
              <a:ext uri="{FF2B5EF4-FFF2-40B4-BE49-F238E27FC236}">
                <a16:creationId xmlns:a16="http://schemas.microsoft.com/office/drawing/2014/main" id="{4D0E7BB0-5EDD-B249-9A35-B7D971C5EBFA}"/>
              </a:ext>
            </a:extLst>
          </p:cNvPr>
          <p:cNvSpPr>
            <a:spLocks noGrp="1"/>
          </p:cNvSpPr>
          <p:nvPr>
            <p:ph type="body" idx="2"/>
          </p:nvPr>
        </p:nvSpPr>
        <p:spPr>
          <a:xfrm>
            <a:off x="515409" y="1180989"/>
            <a:ext cx="10736268" cy="4647247"/>
          </a:xfrm>
        </p:spPr>
        <p:txBody>
          <a:bodyPr/>
          <a:lstStyle/>
          <a:p>
            <a:pPr marL="0" indent="0">
              <a:lnSpc>
                <a:spcPct val="90000"/>
              </a:lnSpc>
              <a:spcBef>
                <a:spcPts val="1200"/>
              </a:spcBef>
              <a:spcAft>
                <a:spcPts val="200"/>
              </a:spcAft>
            </a:pPr>
            <a:r>
              <a:rPr lang="en-US" sz="2000">
                <a:solidFill>
                  <a:srgbClr val="000000"/>
                </a:solidFill>
                <a:latin typeface="Calibri"/>
                <a:ea typeface="Calibri"/>
                <a:cs typeface="Calibri"/>
              </a:rPr>
              <a:t>Private school officials, or any interested party, have the right to file a formal written complaint with an SEA if they believe that timely and meaningful consultation has not occurred, the LEA did not give due consideration to the views of the private school officials, or that equitable services have not been provided.</a:t>
            </a:r>
            <a:endParaRPr lang="en-US"/>
          </a:p>
          <a:p>
            <a:pPr marL="0" indent="0">
              <a:lnSpc>
                <a:spcPct val="90000"/>
              </a:lnSpc>
              <a:spcBef>
                <a:spcPts val="1200"/>
              </a:spcBef>
              <a:spcAft>
                <a:spcPts val="200"/>
              </a:spcAft>
            </a:pPr>
            <a:endParaRPr lang="en-US" sz="2000" b="1">
              <a:solidFill>
                <a:srgbClr val="000000"/>
              </a:solidFill>
              <a:latin typeface="Calibri"/>
              <a:ea typeface="Calibri"/>
              <a:cs typeface="Calibri"/>
            </a:endParaRPr>
          </a:p>
          <a:p>
            <a:pPr marL="0" indent="0">
              <a:lnSpc>
                <a:spcPct val="90000"/>
              </a:lnSpc>
              <a:spcBef>
                <a:spcPts val="1200"/>
              </a:spcBef>
              <a:spcAft>
                <a:spcPts val="200"/>
              </a:spcAft>
            </a:pPr>
            <a:r>
              <a:rPr lang="en-US" sz="2000">
                <a:solidFill>
                  <a:srgbClr val="000000"/>
                </a:solidFill>
                <a:latin typeface="Calibri"/>
                <a:ea typeface="Calibri"/>
                <a:cs typeface="Calibri"/>
              </a:rPr>
              <a:t>A </a:t>
            </a:r>
            <a:r>
              <a:rPr lang="en-US" sz="2000" b="1">
                <a:solidFill>
                  <a:srgbClr val="000000"/>
                </a:solidFill>
                <a:latin typeface="Calibri"/>
                <a:ea typeface="Calibri"/>
                <a:cs typeface="Calibri"/>
              </a:rPr>
              <a:t>formal written complaint </a:t>
            </a:r>
            <a:r>
              <a:rPr lang="en-US" sz="2000">
                <a:solidFill>
                  <a:srgbClr val="000000"/>
                </a:solidFill>
                <a:latin typeface="Calibri"/>
                <a:ea typeface="Calibri"/>
                <a:cs typeface="Calibri"/>
              </a:rPr>
              <a:t>must be addressed to the SEA and include:</a:t>
            </a:r>
          </a:p>
          <a:p>
            <a:pPr marL="342900" indent="-342900">
              <a:lnSpc>
                <a:spcPct val="90000"/>
              </a:lnSpc>
              <a:spcBef>
                <a:spcPts val="1200"/>
              </a:spcBef>
              <a:spcAft>
                <a:spcPts val="200"/>
              </a:spcAft>
              <a:buClr>
                <a:schemeClr val="accent2">
                  <a:lumMod val="60000"/>
                  <a:lumOff val="40000"/>
                </a:schemeClr>
              </a:buClr>
              <a:buFont typeface="Wingdings" panose="05000000000000000000" pitchFamily="2" charset="2"/>
              <a:buChar char="§"/>
            </a:pPr>
            <a:r>
              <a:rPr lang="en-US" sz="2000">
                <a:solidFill>
                  <a:srgbClr val="000000"/>
                </a:solidFill>
                <a:latin typeface="Calibri"/>
                <a:ea typeface="Calibri"/>
                <a:cs typeface="Calibri"/>
              </a:rPr>
              <a:t>A statement that the LEA has violated a requirement of a federal statute </a:t>
            </a:r>
            <a:br>
              <a:rPr lang="en-US" sz="2000">
                <a:latin typeface="Calibri"/>
                <a:ea typeface="Calibri"/>
                <a:cs typeface="Calibri"/>
              </a:rPr>
            </a:br>
            <a:r>
              <a:rPr lang="en-US" sz="2000">
                <a:solidFill>
                  <a:srgbClr val="000000"/>
                </a:solidFill>
                <a:latin typeface="Calibri"/>
                <a:ea typeface="Calibri"/>
                <a:cs typeface="Calibri"/>
              </a:rPr>
              <a:t>or regulation that applies to a program requiring equitable participation; </a:t>
            </a:r>
          </a:p>
          <a:p>
            <a:pPr marL="342900" indent="-342900">
              <a:lnSpc>
                <a:spcPct val="90000"/>
              </a:lnSpc>
              <a:spcBef>
                <a:spcPts val="1200"/>
              </a:spcBef>
              <a:spcAft>
                <a:spcPts val="200"/>
              </a:spcAft>
              <a:buClr>
                <a:schemeClr val="accent2">
                  <a:lumMod val="60000"/>
                  <a:lumOff val="40000"/>
                </a:schemeClr>
              </a:buClr>
              <a:buFont typeface="Wingdings" panose="05000000000000000000" pitchFamily="2" charset="2"/>
              <a:buChar char="§"/>
            </a:pPr>
            <a:r>
              <a:rPr lang="en-US" sz="2000">
                <a:solidFill>
                  <a:srgbClr val="000000"/>
                </a:solidFill>
                <a:latin typeface="Calibri"/>
                <a:ea typeface="Calibri"/>
                <a:cs typeface="Calibri"/>
              </a:rPr>
              <a:t>The facts on which the statement is based and the specific statutory </a:t>
            </a:r>
            <a:br>
              <a:rPr lang="en-US" sz="2000">
                <a:latin typeface="Calibri"/>
                <a:ea typeface="Calibri"/>
                <a:cs typeface="Calibri"/>
              </a:rPr>
            </a:br>
            <a:r>
              <a:rPr lang="en-US" sz="2000">
                <a:solidFill>
                  <a:srgbClr val="000000"/>
                </a:solidFill>
                <a:latin typeface="Calibri"/>
                <a:ea typeface="Calibri"/>
                <a:cs typeface="Calibri"/>
              </a:rPr>
              <a:t>or regulatory requirement allegedly violated; and</a:t>
            </a:r>
          </a:p>
          <a:p>
            <a:pPr marL="342900" indent="-342900">
              <a:lnSpc>
                <a:spcPct val="90000"/>
              </a:lnSpc>
              <a:spcBef>
                <a:spcPts val="1200"/>
              </a:spcBef>
              <a:spcAft>
                <a:spcPts val="200"/>
              </a:spcAft>
              <a:buClr>
                <a:schemeClr val="accent2">
                  <a:lumMod val="60000"/>
                  <a:lumOff val="40000"/>
                </a:schemeClr>
              </a:buClr>
              <a:buFont typeface="Wingdings" panose="05000000000000000000" pitchFamily="2" charset="2"/>
              <a:buChar char="§"/>
            </a:pPr>
            <a:r>
              <a:rPr lang="en-US" sz="2000">
                <a:solidFill>
                  <a:srgbClr val="000000"/>
                </a:solidFill>
                <a:latin typeface="Calibri"/>
                <a:ea typeface="Calibri"/>
                <a:cs typeface="Calibri"/>
              </a:rPr>
              <a:t>The signature of the complainant. </a:t>
            </a:r>
          </a:p>
        </p:txBody>
      </p:sp>
      <p:sp>
        <p:nvSpPr>
          <p:cNvPr id="3" name="TextBox 2">
            <a:extLst>
              <a:ext uri="{FF2B5EF4-FFF2-40B4-BE49-F238E27FC236}">
                <a16:creationId xmlns:a16="http://schemas.microsoft.com/office/drawing/2014/main" id="{2F809A03-EE4F-4555-ABCE-664F10B143AC}"/>
              </a:ext>
            </a:extLst>
          </p:cNvPr>
          <p:cNvSpPr txBox="1"/>
          <p:nvPr/>
        </p:nvSpPr>
        <p:spPr>
          <a:xfrm>
            <a:off x="208447" y="6134670"/>
            <a:ext cx="6097656" cy="379976"/>
          </a:xfrm>
          <a:prstGeom prst="rect">
            <a:avLst/>
          </a:prstGeom>
          <a:noFill/>
        </p:spPr>
        <p:txBody>
          <a:bodyPr wrap="square">
            <a:spAutoFit/>
          </a:bodyPr>
          <a:lstStyle/>
          <a:p>
            <a:pPr marL="349250" lvl="1" indent="0">
              <a:lnSpc>
                <a:spcPct val="110000"/>
              </a:lnSpc>
              <a:spcBef>
                <a:spcPts val="800"/>
              </a:spcBef>
            </a:pPr>
            <a:r>
              <a:rPr lang="en-US" sz="1800">
                <a:solidFill>
                  <a:schemeClr val="bg1"/>
                </a:solidFill>
                <a:latin typeface="Calibri"/>
                <a:ea typeface="Calibri"/>
                <a:cs typeface="Calibri"/>
              </a:rPr>
              <a:t>ESEA section 8501(c)(6)</a:t>
            </a:r>
            <a:endParaRPr lang="en-US">
              <a:solidFill>
                <a:schemeClr val="bg1"/>
              </a:solidFill>
            </a:endParaRPr>
          </a:p>
        </p:txBody>
      </p:sp>
      <p:sp>
        <p:nvSpPr>
          <p:cNvPr id="5" name="TextBox 4">
            <a:extLst>
              <a:ext uri="{FF2B5EF4-FFF2-40B4-BE49-F238E27FC236}">
                <a16:creationId xmlns:a16="http://schemas.microsoft.com/office/drawing/2014/main" id="{EA52A18E-3D63-77B3-FD8F-F2C3F39F1EE7}"/>
              </a:ext>
            </a:extLst>
          </p:cNvPr>
          <p:cNvSpPr txBox="1"/>
          <p:nvPr/>
        </p:nvSpPr>
        <p:spPr>
          <a:xfrm>
            <a:off x="378542" y="860819"/>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8C6A1C0C-F5D3-6932-B3CF-825AB59A558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341627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1ADDD-21B9-F8B4-BC47-DE2E8C54581B}"/>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3C6E241A-95D8-A26F-573A-D4264F17C09F}"/>
              </a:ext>
            </a:extLst>
          </p:cNvPr>
          <p:cNvSpPr>
            <a:spLocks noGrp="1"/>
          </p:cNvSpPr>
          <p:nvPr>
            <p:ph type="title"/>
          </p:nvPr>
        </p:nvSpPr>
        <p:spPr>
          <a:xfrm>
            <a:off x="495345" y="458465"/>
            <a:ext cx="11582400" cy="701700"/>
          </a:xfrm>
        </p:spPr>
        <p:txBody>
          <a:bodyPr>
            <a:normAutofit/>
          </a:bodyPr>
          <a:lstStyle/>
          <a:p>
            <a:r>
              <a:rPr lang="en-US" sz="4000">
                <a:solidFill>
                  <a:srgbClr val="17468E"/>
                </a:solidFill>
                <a:latin typeface="Franklin Gothic Demi Cond" panose="020B0706030402020204" pitchFamily="34" charset="0"/>
                <a:ea typeface="calibri light"/>
                <a:cs typeface="calibri light"/>
              </a:rPr>
              <a:t>ESEA Ombudsman</a:t>
            </a:r>
            <a:endParaRPr lang="en-US" sz="4000">
              <a:solidFill>
                <a:srgbClr val="17468E"/>
              </a:solidFill>
              <a:latin typeface="Franklin Gothic Demi Cond" panose="020B0706030402020204" pitchFamily="34" charset="0"/>
            </a:endParaRPr>
          </a:p>
        </p:txBody>
      </p:sp>
      <p:sp>
        <p:nvSpPr>
          <p:cNvPr id="4" name="Text Placeholder 3">
            <a:extLst>
              <a:ext uri="{FF2B5EF4-FFF2-40B4-BE49-F238E27FC236}">
                <a16:creationId xmlns:a16="http://schemas.microsoft.com/office/drawing/2014/main" id="{8108902A-7331-1FA1-E0BE-B74802005ECB}"/>
              </a:ext>
            </a:extLst>
          </p:cNvPr>
          <p:cNvSpPr>
            <a:spLocks noGrp="1"/>
          </p:cNvSpPr>
          <p:nvPr>
            <p:ph type="body" idx="2"/>
          </p:nvPr>
        </p:nvSpPr>
        <p:spPr>
          <a:xfrm>
            <a:off x="497304" y="1216574"/>
            <a:ext cx="11158889" cy="1276369"/>
          </a:xfrm>
        </p:spPr>
        <p:txBody>
          <a:bodyPr/>
          <a:lstStyle/>
          <a:p>
            <a:pPr marL="0" indent="0">
              <a:lnSpc>
                <a:spcPct val="90000"/>
              </a:lnSpc>
              <a:spcBef>
                <a:spcPts val="1200"/>
              </a:spcBef>
              <a:spcAft>
                <a:spcPts val="200"/>
              </a:spcAft>
            </a:pPr>
            <a:r>
              <a:rPr lang="en-US" sz="2000">
                <a:solidFill>
                  <a:schemeClr val="tx1"/>
                </a:solidFill>
                <a:latin typeface="Calibri"/>
                <a:ea typeface="Calibri"/>
                <a:cs typeface="Calibri"/>
              </a:rPr>
              <a:t>To help ensure that private school children, teachers, and other educational personnel receive services equitable to those in public schools, State Education Agencies must designate an ombudsman to </a:t>
            </a:r>
            <a:r>
              <a:rPr lang="en-US" sz="2000" b="1">
                <a:solidFill>
                  <a:schemeClr val="tx1"/>
                </a:solidFill>
                <a:latin typeface="Calibri"/>
                <a:ea typeface="Calibri"/>
                <a:cs typeface="Calibri"/>
              </a:rPr>
              <a:t>monitor and enforce Title VIII equitable services requirements. </a:t>
            </a:r>
          </a:p>
          <a:p>
            <a:pPr marL="0" indent="0">
              <a:lnSpc>
                <a:spcPct val="90000"/>
              </a:lnSpc>
              <a:spcBef>
                <a:spcPts val="1200"/>
              </a:spcBef>
              <a:spcAft>
                <a:spcPts val="200"/>
              </a:spcAft>
            </a:pPr>
            <a:endParaRPr lang="en-US" sz="2000" b="1">
              <a:solidFill>
                <a:schemeClr val="tx1"/>
              </a:solidFill>
              <a:latin typeface="Calibri"/>
              <a:ea typeface="Calibri"/>
              <a:cs typeface="Calibri"/>
            </a:endParaRPr>
          </a:p>
          <a:p>
            <a:pPr marL="285750" indent="-285750">
              <a:lnSpc>
                <a:spcPct val="90000"/>
              </a:lnSpc>
              <a:spcBef>
                <a:spcPts val="1200"/>
              </a:spcBef>
              <a:spcAft>
                <a:spcPts val="200"/>
              </a:spcAft>
              <a:buChar char="•"/>
            </a:pPr>
            <a:endParaRPr lang="en-US" sz="2800" b="1">
              <a:solidFill>
                <a:schemeClr val="tx1"/>
              </a:solidFill>
              <a:latin typeface="Calibri"/>
              <a:ea typeface="Calibri"/>
              <a:cs typeface="Calibri"/>
            </a:endParaRPr>
          </a:p>
        </p:txBody>
      </p:sp>
      <p:sp>
        <p:nvSpPr>
          <p:cNvPr id="5" name="TextBox 4">
            <a:extLst>
              <a:ext uri="{FF2B5EF4-FFF2-40B4-BE49-F238E27FC236}">
                <a16:creationId xmlns:a16="http://schemas.microsoft.com/office/drawing/2014/main" id="{C214AE9E-05E6-723F-9D1F-B017C7F1FBDE}"/>
              </a:ext>
            </a:extLst>
          </p:cNvPr>
          <p:cNvSpPr txBox="1"/>
          <p:nvPr/>
        </p:nvSpPr>
        <p:spPr>
          <a:xfrm>
            <a:off x="208447" y="6134670"/>
            <a:ext cx="6097656" cy="379976"/>
          </a:xfrm>
          <a:prstGeom prst="rect">
            <a:avLst/>
          </a:prstGeom>
          <a:noFill/>
        </p:spPr>
        <p:txBody>
          <a:bodyPr wrap="square">
            <a:spAutoFit/>
          </a:bodyPr>
          <a:lstStyle/>
          <a:p>
            <a:pPr marL="349250" lvl="1" indent="0">
              <a:lnSpc>
                <a:spcPct val="110000"/>
              </a:lnSpc>
              <a:spcBef>
                <a:spcPts val="800"/>
              </a:spcBef>
            </a:pPr>
            <a:r>
              <a:rPr lang="en-US" sz="1800">
                <a:solidFill>
                  <a:schemeClr val="bg1"/>
                </a:solidFill>
                <a:latin typeface="Calibri"/>
                <a:ea typeface="Calibri"/>
                <a:cs typeface="Calibri"/>
              </a:rPr>
              <a:t>ESEA section 8501(a)(3)(B)</a:t>
            </a:r>
            <a:endParaRPr lang="en-US">
              <a:solidFill>
                <a:schemeClr val="bg1"/>
              </a:solidFill>
            </a:endParaRPr>
          </a:p>
        </p:txBody>
      </p:sp>
      <p:sp>
        <p:nvSpPr>
          <p:cNvPr id="6" name="Oval 5">
            <a:extLst>
              <a:ext uri="{FF2B5EF4-FFF2-40B4-BE49-F238E27FC236}">
                <a16:creationId xmlns:a16="http://schemas.microsoft.com/office/drawing/2014/main" id="{9200849A-DFDD-4D6A-F290-2E0670938FA5}"/>
              </a:ext>
            </a:extLst>
          </p:cNvPr>
          <p:cNvSpPr/>
          <p:nvPr/>
        </p:nvSpPr>
        <p:spPr>
          <a:xfrm>
            <a:off x="7600750" y="2847769"/>
            <a:ext cx="3667225" cy="279365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Remember to reach out to your program liaison for support first! We are here to assist you.</a:t>
            </a:r>
          </a:p>
        </p:txBody>
      </p:sp>
      <p:sp>
        <p:nvSpPr>
          <p:cNvPr id="7" name="TextBox 6">
            <a:extLst>
              <a:ext uri="{FF2B5EF4-FFF2-40B4-BE49-F238E27FC236}">
                <a16:creationId xmlns:a16="http://schemas.microsoft.com/office/drawing/2014/main" id="{CE3669A0-2FB4-4BB5-1A9C-7DD3B5ED0BA3}"/>
              </a:ext>
            </a:extLst>
          </p:cNvPr>
          <p:cNvSpPr txBox="1"/>
          <p:nvPr/>
        </p:nvSpPr>
        <p:spPr>
          <a:xfrm>
            <a:off x="924025" y="2998547"/>
            <a:ext cx="6391175" cy="2754600"/>
          </a:xfrm>
          <a:prstGeom prst="rect">
            <a:avLst/>
          </a:prstGeom>
          <a:noFill/>
        </p:spPr>
        <p:txBody>
          <a:bodyPr wrap="square" rtlCol="0">
            <a:spAutoFit/>
          </a:bodyPr>
          <a:lstStyle/>
          <a:p>
            <a:pPr marL="0" indent="0">
              <a:spcAft>
                <a:spcPts val="600"/>
              </a:spcAft>
            </a:pPr>
            <a:r>
              <a:rPr lang="en-US" sz="2000">
                <a:solidFill>
                  <a:schemeClr val="tx1"/>
                </a:solidFill>
                <a:latin typeface="Calibri" panose="020F0502020204030204" pitchFamily="34" charset="0"/>
                <a:ea typeface="Calibri"/>
                <a:cs typeface="Calibri" panose="020F0502020204030204" pitchFamily="34" charset="0"/>
              </a:rPr>
              <a:t>Rhode Island’s designated Ombuds:</a:t>
            </a:r>
          </a:p>
          <a:p>
            <a:pPr marL="0" indent="0" algn="ctr">
              <a:lnSpc>
                <a:spcPct val="100000"/>
              </a:lnSpc>
              <a:spcAft>
                <a:spcPts val="600"/>
              </a:spcAft>
            </a:pPr>
            <a:r>
              <a:rPr lang="en-US" sz="2000">
                <a:solidFill>
                  <a:schemeClr val="tx1"/>
                </a:solidFill>
                <a:latin typeface="Calibri" panose="020F0502020204030204" pitchFamily="34" charset="0"/>
                <a:ea typeface="Calibri"/>
                <a:cs typeface="Calibri" panose="020F0502020204030204" pitchFamily="34" charset="0"/>
              </a:rPr>
              <a:t>Anthony Cottone, Chief Legal</a:t>
            </a:r>
            <a:br>
              <a:rPr lang="en-US" sz="2000">
                <a:solidFill>
                  <a:schemeClr val="tx1"/>
                </a:solidFill>
                <a:latin typeface="Calibri" panose="020F0502020204030204" pitchFamily="34" charset="0"/>
                <a:ea typeface="Calibri"/>
                <a:cs typeface="Calibri" panose="020F0502020204030204" pitchFamily="34" charset="0"/>
              </a:rPr>
            </a:br>
            <a:r>
              <a:rPr lang="en-US" sz="2000">
                <a:solidFill>
                  <a:schemeClr val="tx1"/>
                </a:solidFill>
                <a:latin typeface="Calibri" panose="020F0502020204030204" pitchFamily="34" charset="0"/>
                <a:ea typeface="Calibri"/>
                <a:cs typeface="Calibri" panose="020F0502020204030204" pitchFamily="34" charset="0"/>
              </a:rPr>
              <a:t>Rhode Island Department of Education</a:t>
            </a:r>
            <a:br>
              <a:rPr lang="en-US" sz="2000">
                <a:solidFill>
                  <a:schemeClr val="tx1"/>
                </a:solidFill>
                <a:latin typeface="Calibri" panose="020F0502020204030204" pitchFamily="34" charset="0"/>
                <a:ea typeface="Calibri"/>
                <a:cs typeface="Calibri" panose="020F0502020204030204" pitchFamily="34" charset="0"/>
              </a:rPr>
            </a:br>
            <a:r>
              <a:rPr lang="en-US" sz="2000">
                <a:solidFill>
                  <a:schemeClr val="tx1"/>
                </a:solidFill>
                <a:latin typeface="Calibri" panose="020F0502020204030204" pitchFamily="34" charset="0"/>
                <a:ea typeface="Calibri"/>
                <a:cs typeface="Calibri" panose="020F0502020204030204" pitchFamily="34" charset="0"/>
              </a:rPr>
              <a:t>255 Westminster Street</a:t>
            </a:r>
            <a:br>
              <a:rPr lang="en-US" sz="2000">
                <a:solidFill>
                  <a:schemeClr val="tx1"/>
                </a:solidFill>
                <a:latin typeface="Calibri" panose="020F0502020204030204" pitchFamily="34" charset="0"/>
                <a:ea typeface="Calibri"/>
                <a:cs typeface="Calibri" panose="020F0502020204030204" pitchFamily="34" charset="0"/>
              </a:rPr>
            </a:br>
            <a:r>
              <a:rPr lang="en-US" sz="2000">
                <a:solidFill>
                  <a:schemeClr val="tx1"/>
                </a:solidFill>
                <a:latin typeface="Calibri" panose="020F0502020204030204" pitchFamily="34" charset="0"/>
                <a:ea typeface="Calibri"/>
                <a:cs typeface="Calibri" panose="020F0502020204030204" pitchFamily="34" charset="0"/>
              </a:rPr>
              <a:t>Providence, RI 02903</a:t>
            </a:r>
          </a:p>
          <a:p>
            <a:pPr marL="0" indent="0" algn="ctr">
              <a:spcAft>
                <a:spcPts val="600"/>
              </a:spcAft>
            </a:pPr>
            <a:r>
              <a:rPr lang="en-US" sz="2000">
                <a:solidFill>
                  <a:schemeClr val="tx1"/>
                </a:solidFill>
                <a:latin typeface="Calibri" panose="020F0502020204030204" pitchFamily="34" charset="0"/>
                <a:ea typeface="Calibri"/>
                <a:cs typeface="Calibri" panose="020F0502020204030204" pitchFamily="34" charset="0"/>
              </a:rPr>
              <a:t>(401) 222-8933</a:t>
            </a:r>
            <a:br>
              <a:rPr lang="en-US" sz="2000">
                <a:solidFill>
                  <a:srgbClr val="656565"/>
                </a:solidFill>
                <a:latin typeface="Calibri" panose="020F0502020204030204" pitchFamily="34" charset="0"/>
                <a:ea typeface="Calibri"/>
                <a:cs typeface="Calibri" panose="020F0502020204030204" pitchFamily="34" charset="0"/>
              </a:rPr>
            </a:br>
            <a:r>
              <a:rPr lang="en-US" sz="2000">
                <a:solidFill>
                  <a:srgbClr val="656565"/>
                </a:solidFill>
                <a:latin typeface="Calibri" panose="020F0502020204030204" pitchFamily="34" charset="0"/>
                <a:ea typeface="Calibri"/>
                <a:cs typeface="Calibri" panose="020F0502020204030204" pitchFamily="34" charset="0"/>
                <a:hlinkClick r:id="rId3"/>
              </a:rPr>
              <a:t>ombudsman@ride.ri.gov</a:t>
            </a:r>
            <a:endParaRPr lang="en-US" sz="2000">
              <a:solidFill>
                <a:schemeClr val="tx1"/>
              </a:solidFill>
              <a:latin typeface="Calibri" panose="020F0502020204030204" pitchFamily="34" charset="0"/>
              <a:ea typeface="Calibri"/>
              <a:cs typeface="Calibri" panose="020F0502020204030204" pitchFamily="34" charset="0"/>
            </a:endParaRPr>
          </a:p>
          <a:p>
            <a:endParaRPr lang="en-US"/>
          </a:p>
        </p:txBody>
      </p:sp>
      <p:sp>
        <p:nvSpPr>
          <p:cNvPr id="8" name="Slide Number Placeholder 7">
            <a:extLst>
              <a:ext uri="{FF2B5EF4-FFF2-40B4-BE49-F238E27FC236}">
                <a16:creationId xmlns:a16="http://schemas.microsoft.com/office/drawing/2014/main" id="{DDA269E0-532D-7325-6086-5D2348497F9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120421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9E6C5-EA31-9CF2-9D95-F3AE1BD6B271}"/>
              </a:ext>
            </a:extLst>
          </p:cNvPr>
          <p:cNvSpPr txBox="1"/>
          <p:nvPr/>
        </p:nvSpPr>
        <p:spPr>
          <a:xfrm>
            <a:off x="304800" y="811658"/>
            <a:ext cx="86645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09FBC4B3-1A14-6993-1024-68A4F1623175}"/>
              </a:ext>
            </a:extLst>
          </p:cNvPr>
          <p:cNvSpPr>
            <a:spLocks noGrp="1"/>
          </p:cNvSpPr>
          <p:nvPr>
            <p:ph type="title"/>
          </p:nvPr>
        </p:nvSpPr>
        <p:spPr>
          <a:xfrm>
            <a:off x="429928" y="329090"/>
            <a:ext cx="11582400" cy="701700"/>
          </a:xfrm>
        </p:spPr>
        <p:txBody>
          <a:bodyPr>
            <a:normAutofit/>
          </a:bodyPr>
          <a:lstStyle/>
          <a:p>
            <a:r>
              <a:rPr lang="en-US">
                <a:latin typeface="Franklin Gothic Demi Cond"/>
              </a:rPr>
              <a:t>Wrap Up: Key Steps for Providing Equitable Services</a:t>
            </a:r>
          </a:p>
        </p:txBody>
      </p:sp>
      <p:sp>
        <p:nvSpPr>
          <p:cNvPr id="4" name="Text Placeholder 3">
            <a:extLst>
              <a:ext uri="{FF2B5EF4-FFF2-40B4-BE49-F238E27FC236}">
                <a16:creationId xmlns:a16="http://schemas.microsoft.com/office/drawing/2014/main" id="{32AAFE64-2705-C130-8BC8-4565A4935A7C}"/>
              </a:ext>
            </a:extLst>
          </p:cNvPr>
          <p:cNvSpPr>
            <a:spLocks noGrp="1"/>
          </p:cNvSpPr>
          <p:nvPr>
            <p:ph type="body" idx="2"/>
          </p:nvPr>
        </p:nvSpPr>
        <p:spPr>
          <a:xfrm>
            <a:off x="429928" y="1513359"/>
            <a:ext cx="8752573" cy="4155922"/>
          </a:xfrm>
        </p:spPr>
        <p:txBody>
          <a:bodyPr/>
          <a:lstStyle/>
          <a:p>
            <a:pPr marL="514350" indent="-285750" fontAlgn="ctr">
              <a:buFont typeface="Wingdings" panose="05000000000000000000" pitchFamily="2" charset="2"/>
              <a:buChar char="ü"/>
            </a:pPr>
            <a:r>
              <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Contact private schools annually </a:t>
            </a:r>
            <a:r>
              <a:rPr lang="en-US" sz="2000">
                <a:solidFill>
                  <a:srgbClr val="001D35"/>
                </a:solidFill>
                <a:highlight>
                  <a:srgbClr val="FFFFFF"/>
                </a:highlight>
                <a:latin typeface="Calibri" panose="020F0502020204030204" pitchFamily="34" charset="0"/>
                <a:ea typeface="Calibri" panose="020F0502020204030204" pitchFamily="34" charset="0"/>
                <a:cs typeface="Calibri" panose="020F0502020204030204" pitchFamily="34" charset="0"/>
              </a:rPr>
              <a:t>to determine their intent to participate</a:t>
            </a:r>
          </a:p>
          <a:p>
            <a:pPr marL="514350" indent="-285750" fontAlgn="ctr">
              <a:buFont typeface="Wingdings" panose="05000000000000000000" pitchFamily="2" charset="2"/>
              <a:buChar char="ü"/>
            </a:pPr>
            <a:r>
              <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Conduct consultation with </a:t>
            </a:r>
            <a:r>
              <a:rPr lang="en-US" sz="2000">
                <a:solidFill>
                  <a:srgbClr val="001D35"/>
                </a:solidFill>
                <a:highlight>
                  <a:srgbClr val="FFFFFF"/>
                </a:highlight>
                <a:latin typeface="Calibri" panose="020F0502020204030204" pitchFamily="34" charset="0"/>
                <a:ea typeface="Calibri" panose="020F0502020204030204" pitchFamily="34" charset="0"/>
                <a:cs typeface="Calibri" panose="020F0502020204030204" pitchFamily="34" charset="0"/>
              </a:rPr>
              <a:t>participating private schools</a:t>
            </a:r>
            <a:endPar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514350" indent="-285750" fontAlgn="ctr">
              <a:buFont typeface="Wingdings" panose="05000000000000000000" pitchFamily="2" charset="2"/>
              <a:buChar char="ü"/>
            </a:pPr>
            <a:r>
              <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Estimate </a:t>
            </a:r>
            <a:r>
              <a:rPr lang="en-US" sz="2000">
                <a:solidFill>
                  <a:srgbClr val="001D35"/>
                </a:solidFill>
                <a:highlight>
                  <a:srgbClr val="FFFFFF"/>
                </a:highlight>
                <a:latin typeface="Calibri" panose="020F0502020204030204" pitchFamily="34" charset="0"/>
                <a:ea typeface="Calibri" panose="020F0502020204030204" pitchFamily="34" charset="0"/>
                <a:cs typeface="Calibri" panose="020F0502020204030204" pitchFamily="34" charset="0"/>
              </a:rPr>
              <a:t>amount of funds available for services</a:t>
            </a:r>
            <a:endPar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514350" indent="-285750" fontAlgn="ctr">
              <a:buFont typeface="Wingdings" panose="05000000000000000000" pitchFamily="2" charset="2"/>
              <a:buChar char="ü"/>
            </a:pPr>
            <a:r>
              <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Determine</a:t>
            </a:r>
            <a:r>
              <a:rPr lang="en-US" sz="2000">
                <a:solidFill>
                  <a:srgbClr val="001D35"/>
                </a:solidFill>
                <a:highlight>
                  <a:srgbClr val="FFFFFF"/>
                </a:highlight>
                <a:latin typeface="Calibri" panose="020F0502020204030204" pitchFamily="34" charset="0"/>
                <a:ea typeface="Calibri" panose="020F0502020204030204" pitchFamily="34" charset="0"/>
                <a:cs typeface="Calibri" panose="020F0502020204030204" pitchFamily="34" charset="0"/>
              </a:rPr>
              <a:t> and communicate deadlines</a:t>
            </a:r>
            <a:r>
              <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for participation </a:t>
            </a:r>
            <a:endParaRPr lang="en-US" sz="2000">
              <a:solidFill>
                <a:srgbClr val="001D35"/>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514350" indent="-285750" fontAlgn="ctr">
              <a:buFont typeface="Wingdings" panose="05000000000000000000" pitchFamily="2" charset="2"/>
              <a:buChar char="ü"/>
            </a:pPr>
            <a:r>
              <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Reach agreements with private schools on programs </a:t>
            </a:r>
          </a:p>
          <a:p>
            <a:pPr marL="514350" indent="-285750" fontAlgn="ctr">
              <a:buFont typeface="Wingdings" panose="05000000000000000000" pitchFamily="2" charset="2"/>
              <a:buChar char="ü"/>
            </a:pPr>
            <a:r>
              <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Include private school plans and budgets in the CRP for approval by RIDE</a:t>
            </a:r>
          </a:p>
          <a:p>
            <a:pPr marL="514350" indent="-285750" fontAlgn="ctr">
              <a:buFont typeface="Wingdings" panose="05000000000000000000" pitchFamily="2" charset="2"/>
              <a:buChar char="ü"/>
            </a:pPr>
            <a:r>
              <a:rPr lang="en-US" sz="2000">
                <a:solidFill>
                  <a:srgbClr val="001D35"/>
                </a:solidFill>
                <a:highlight>
                  <a:srgbClr val="FFFFFF"/>
                </a:highlight>
                <a:latin typeface="Calibri" panose="020F0502020204030204" pitchFamily="34" charset="0"/>
                <a:ea typeface="Calibri" panose="020F0502020204030204" pitchFamily="34" charset="0"/>
                <a:cs typeface="Calibri" panose="020F0502020204030204" pitchFamily="34" charset="0"/>
              </a:rPr>
              <a:t>Deliver private school programming</a:t>
            </a:r>
            <a:endParaRPr lang="en-US" sz="2000" b="0" i="0">
              <a:solidFill>
                <a:srgbClr val="001D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514350" indent="-285750">
              <a:buFont typeface="Wingdings" panose="05000000000000000000" pitchFamily="2" charset="2"/>
              <a:buChar char="ü"/>
            </a:pPr>
            <a:r>
              <a:rPr lang="en-US" sz="2000">
                <a:solidFill>
                  <a:srgbClr val="001D35"/>
                </a:solidFill>
                <a:highlight>
                  <a:srgbClr val="FFFFFF"/>
                </a:highlight>
                <a:latin typeface="Calibri" panose="020F0502020204030204" pitchFamily="34" charset="0"/>
                <a:ea typeface="Calibri" panose="020F0502020204030204" pitchFamily="34" charset="0"/>
                <a:cs typeface="Calibri" panose="020F0502020204030204" pitchFamily="34" charset="0"/>
              </a:rPr>
              <a:t>Continue ongoing consultation, assessing the program and making adjustments as necessary</a:t>
            </a:r>
          </a:p>
          <a:p>
            <a:pPr marL="228600" indent="0" fontAlgn="ctr"/>
            <a:endParaRPr lang="en-US">
              <a:solidFill>
                <a:srgbClr val="656565"/>
              </a:solidFill>
            </a:endParaRPr>
          </a:p>
        </p:txBody>
      </p:sp>
      <p:pic>
        <p:nvPicPr>
          <p:cNvPr id="5" name="Picture 4">
            <a:extLst>
              <a:ext uri="{FF2B5EF4-FFF2-40B4-BE49-F238E27FC236}">
                <a16:creationId xmlns:a16="http://schemas.microsoft.com/office/drawing/2014/main" id="{669E8CD9-9A17-EFF3-C840-CD831EFA74F6}"/>
              </a:ext>
            </a:extLst>
          </p:cNvPr>
          <p:cNvPicPr>
            <a:picLocks noChangeAspect="1"/>
          </p:cNvPicPr>
          <p:nvPr/>
        </p:nvPicPr>
        <p:blipFill>
          <a:blip r:embed="rId3"/>
          <a:stretch>
            <a:fillRect/>
          </a:stretch>
        </p:blipFill>
        <p:spPr>
          <a:xfrm>
            <a:off x="8863762" y="1964283"/>
            <a:ext cx="3148421" cy="2919907"/>
          </a:xfrm>
          <a:prstGeom prst="rect">
            <a:avLst/>
          </a:prstGeom>
        </p:spPr>
      </p:pic>
      <p:sp>
        <p:nvSpPr>
          <p:cNvPr id="6" name="Slide Number Placeholder 5">
            <a:extLst>
              <a:ext uri="{FF2B5EF4-FFF2-40B4-BE49-F238E27FC236}">
                <a16:creationId xmlns:a16="http://schemas.microsoft.com/office/drawing/2014/main" id="{8370C8FE-7C0B-9F40-B727-D3D86D2D5A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351407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B2F018-209E-3FA2-E1FE-CA3512D22AC5}"/>
              </a:ext>
            </a:extLst>
          </p:cNvPr>
          <p:cNvSpPr txBox="1"/>
          <p:nvPr/>
        </p:nvSpPr>
        <p:spPr>
          <a:xfrm>
            <a:off x="304799" y="863906"/>
            <a:ext cx="995363" cy="3960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3000"/>
              </a:lnSpc>
              <a:spcBef>
                <a:spcPts val="600"/>
              </a:spcBef>
              <a:spcAft>
                <a:spcPts val="600"/>
              </a:spcAft>
              <a:buClrTx/>
              <a:buSzTx/>
              <a:buFontTx/>
              <a:buNone/>
              <a:tabLst/>
              <a:defRPr/>
            </a:pPr>
            <a:endParaRPr kumimoji="0" lang="en-US" sz="1600" b="0" i="0" u="none" strike="noStrike" kern="1200" cap="none" spc="0" normalizeH="0" baseline="0" noProof="0">
              <a:ln>
                <a:noFill/>
              </a:ln>
              <a:solidFill>
                <a:srgbClr val="656666"/>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CF9AFC5B-F7BB-442F-E2AA-76BAF8F61102}"/>
              </a:ext>
            </a:extLst>
          </p:cNvPr>
          <p:cNvSpPr>
            <a:spLocks noGrp="1"/>
          </p:cNvSpPr>
          <p:nvPr>
            <p:ph type="title"/>
          </p:nvPr>
        </p:nvSpPr>
        <p:spPr>
          <a:xfrm>
            <a:off x="391427" y="374111"/>
            <a:ext cx="11582400" cy="701731"/>
          </a:xfrm>
        </p:spPr>
        <p:txBody>
          <a:bodyPr>
            <a:normAutofit/>
          </a:bodyPr>
          <a:lstStyle/>
          <a:p>
            <a:r>
              <a:rPr lang="en-US" sz="4000"/>
              <a:t>Guidance and Resources</a:t>
            </a:r>
          </a:p>
        </p:txBody>
      </p:sp>
      <p:graphicFrame>
        <p:nvGraphicFramePr>
          <p:cNvPr id="3" name="Diagram 2">
            <a:extLst>
              <a:ext uri="{FF2B5EF4-FFF2-40B4-BE49-F238E27FC236}">
                <a16:creationId xmlns:a16="http://schemas.microsoft.com/office/drawing/2014/main" id="{6564CBD1-FBCD-820A-64F8-C7665BB57C65}"/>
              </a:ext>
            </a:extLst>
          </p:cNvPr>
          <p:cNvGraphicFramePr/>
          <p:nvPr>
            <p:extLst>
              <p:ext uri="{D42A27DB-BD31-4B8C-83A1-F6EECF244321}">
                <p14:modId xmlns:p14="http://schemas.microsoft.com/office/powerpoint/2010/main" val="791948409"/>
              </p:ext>
            </p:extLst>
          </p:nvPr>
        </p:nvGraphicFramePr>
        <p:xfrm>
          <a:off x="640266" y="4151247"/>
          <a:ext cx="10911465" cy="180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BEBCE18-BC62-BA2E-98C0-F908C8753AAD}"/>
              </a:ext>
            </a:extLst>
          </p:cNvPr>
          <p:cNvSpPr txBox="1"/>
          <p:nvPr/>
        </p:nvSpPr>
        <p:spPr>
          <a:xfrm>
            <a:off x="9797143" y="6133026"/>
            <a:ext cx="49638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aphicFrame>
        <p:nvGraphicFramePr>
          <p:cNvPr id="7" name="Diagram 6">
            <a:extLst>
              <a:ext uri="{FF2B5EF4-FFF2-40B4-BE49-F238E27FC236}">
                <a16:creationId xmlns:a16="http://schemas.microsoft.com/office/drawing/2014/main" id="{FC9F626F-91E1-9CA5-CD2C-62B3878998A4}"/>
              </a:ext>
            </a:extLst>
          </p:cNvPr>
          <p:cNvGraphicFramePr/>
          <p:nvPr>
            <p:extLst>
              <p:ext uri="{D42A27DB-BD31-4B8C-83A1-F6EECF244321}">
                <p14:modId xmlns:p14="http://schemas.microsoft.com/office/powerpoint/2010/main" val="1319606552"/>
              </p:ext>
            </p:extLst>
          </p:nvPr>
        </p:nvGraphicFramePr>
        <p:xfrm>
          <a:off x="640266" y="1906891"/>
          <a:ext cx="10911465" cy="15193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a:extLst>
              <a:ext uri="{FF2B5EF4-FFF2-40B4-BE49-F238E27FC236}">
                <a16:creationId xmlns:a16="http://schemas.microsoft.com/office/drawing/2014/main" id="{2C51CD2F-FE92-6E4B-D0BE-C3D012A9CC9C}"/>
              </a:ext>
            </a:extLst>
          </p:cNvPr>
          <p:cNvSpPr/>
          <p:nvPr/>
        </p:nvSpPr>
        <p:spPr>
          <a:xfrm>
            <a:off x="640264" y="1296050"/>
            <a:ext cx="4759507" cy="396098"/>
          </a:xfrm>
          <a:prstGeom prst="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b="1">
                <a:latin typeface="Calibri" panose="020F0502020204030204" pitchFamily="34" charset="0"/>
                <a:cs typeface="Calibri" panose="020F0502020204030204" pitchFamily="34" charset="0"/>
              </a:rPr>
              <a:t>US Department of Education Resources</a:t>
            </a:r>
          </a:p>
        </p:txBody>
      </p:sp>
      <p:sp>
        <p:nvSpPr>
          <p:cNvPr id="9" name="Rectangle 8">
            <a:extLst>
              <a:ext uri="{FF2B5EF4-FFF2-40B4-BE49-F238E27FC236}">
                <a16:creationId xmlns:a16="http://schemas.microsoft.com/office/drawing/2014/main" id="{9B1B8E94-B1D6-0F2A-1B95-FC7F206D2011}"/>
              </a:ext>
            </a:extLst>
          </p:cNvPr>
          <p:cNvSpPr/>
          <p:nvPr/>
        </p:nvSpPr>
        <p:spPr>
          <a:xfrm>
            <a:off x="640265" y="3676928"/>
            <a:ext cx="4759507" cy="396098"/>
          </a:xfrm>
          <a:prstGeom prst="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b="1">
                <a:latin typeface="Calibri" panose="020F0502020204030204" pitchFamily="34" charset="0"/>
                <a:cs typeface="Calibri" panose="020F0502020204030204" pitchFamily="34" charset="0"/>
              </a:rPr>
              <a:t>RI Department of Education Resources</a:t>
            </a:r>
          </a:p>
        </p:txBody>
      </p:sp>
    </p:spTree>
    <p:extLst>
      <p:ext uri="{BB962C8B-B14F-4D97-AF65-F5344CB8AC3E}">
        <p14:creationId xmlns:p14="http://schemas.microsoft.com/office/powerpoint/2010/main" val="255706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op shot of a representation of networks with stick figures.">
            <a:extLst>
              <a:ext uri="{FF2B5EF4-FFF2-40B4-BE49-F238E27FC236}">
                <a16:creationId xmlns:a16="http://schemas.microsoft.com/office/drawing/2014/main" id="{AAA183CC-997F-3566-1DFE-4CBBBBE0CA69}"/>
              </a:ext>
            </a:extLst>
          </p:cNvPr>
          <p:cNvPicPr>
            <a:picLocks noGrp="1" noChangeAspect="1"/>
          </p:cNvPicPr>
          <p:nvPr>
            <p:ph type="pic" idx="2"/>
          </p:nvPr>
        </p:nvPicPr>
        <p:blipFill>
          <a:blip r:embed="rId3"/>
          <a:srcRect l="25526" r="25526"/>
          <a:stretch/>
        </p:blipFill>
        <p:spPr>
          <a:xfrm>
            <a:off x="783142" y="1188502"/>
            <a:ext cx="3295650" cy="4480996"/>
          </a:xfrm>
          <a:prstGeom prst="rect">
            <a:avLst/>
          </a:prstGeom>
          <a:noFill/>
          <a:ln>
            <a:noFill/>
          </a:ln>
        </p:spPr>
      </p:pic>
      <p:sp>
        <p:nvSpPr>
          <p:cNvPr id="4" name="TextBox 3">
            <a:extLst>
              <a:ext uri="{FF2B5EF4-FFF2-40B4-BE49-F238E27FC236}">
                <a16:creationId xmlns:a16="http://schemas.microsoft.com/office/drawing/2014/main" id="{7595217B-8924-22A2-D3E9-E1C49FD0C767}"/>
              </a:ext>
            </a:extLst>
          </p:cNvPr>
          <p:cNvSpPr txBox="1"/>
          <p:nvPr/>
        </p:nvSpPr>
        <p:spPr>
          <a:xfrm>
            <a:off x="581025" y="320813"/>
            <a:ext cx="3295650" cy="707886"/>
          </a:xfrm>
          <a:prstGeom prst="rect">
            <a:avLst/>
          </a:prstGeom>
          <a:noFill/>
        </p:spPr>
        <p:txBody>
          <a:bodyPr wrap="square" rtlCol="0">
            <a:spAutoFit/>
          </a:bodyPr>
          <a:lstStyle/>
          <a:p>
            <a:r>
              <a:rPr lang="en-US" sz="4000">
                <a:solidFill>
                  <a:srgbClr val="17468E"/>
                </a:solidFill>
                <a:latin typeface="Franklin Gothic Demi Cond" panose="020B0706030402020204" pitchFamily="34" charset="0"/>
              </a:rPr>
              <a:t>Contacts</a:t>
            </a:r>
          </a:p>
        </p:txBody>
      </p:sp>
      <p:sp>
        <p:nvSpPr>
          <p:cNvPr id="5" name="TextBox 4">
            <a:extLst>
              <a:ext uri="{FF2B5EF4-FFF2-40B4-BE49-F238E27FC236}">
                <a16:creationId xmlns:a16="http://schemas.microsoft.com/office/drawing/2014/main" id="{FB7E13CD-890C-20F7-6695-E555A796794A}"/>
              </a:ext>
            </a:extLst>
          </p:cNvPr>
          <p:cNvSpPr txBox="1"/>
          <p:nvPr/>
        </p:nvSpPr>
        <p:spPr>
          <a:xfrm>
            <a:off x="4628561" y="527901"/>
            <a:ext cx="5835192" cy="369332"/>
          </a:xfrm>
          <a:prstGeom prst="rect">
            <a:avLst/>
          </a:prstGeom>
          <a:noFill/>
        </p:spPr>
        <p:txBody>
          <a:bodyPr wrap="square" rtlCol="0">
            <a:spAutoFit/>
          </a:bodyPr>
          <a:lstStyle/>
          <a:p>
            <a:r>
              <a:rPr lang="en-US"/>
              <a:t>Title II, Part A</a:t>
            </a:r>
          </a:p>
        </p:txBody>
      </p:sp>
      <p:sp>
        <p:nvSpPr>
          <p:cNvPr id="6" name="TextBox 5">
            <a:extLst>
              <a:ext uri="{FF2B5EF4-FFF2-40B4-BE49-F238E27FC236}">
                <a16:creationId xmlns:a16="http://schemas.microsoft.com/office/drawing/2014/main" id="{81F33619-F696-EF4C-ACF2-DC49B4AF24BC}"/>
              </a:ext>
            </a:extLst>
          </p:cNvPr>
          <p:cNvSpPr txBox="1"/>
          <p:nvPr/>
        </p:nvSpPr>
        <p:spPr>
          <a:xfrm>
            <a:off x="4628561" y="3146296"/>
            <a:ext cx="5835192" cy="369332"/>
          </a:xfrm>
          <a:prstGeom prst="rect">
            <a:avLst/>
          </a:prstGeom>
          <a:noFill/>
        </p:spPr>
        <p:txBody>
          <a:bodyPr wrap="square" rtlCol="0">
            <a:spAutoFit/>
          </a:bodyPr>
          <a:lstStyle/>
          <a:p>
            <a:r>
              <a:rPr lang="en-US"/>
              <a:t>Title IV, Part A</a:t>
            </a:r>
          </a:p>
        </p:txBody>
      </p:sp>
      <p:sp>
        <p:nvSpPr>
          <p:cNvPr id="7" name="TextBox 6">
            <a:extLst>
              <a:ext uri="{FF2B5EF4-FFF2-40B4-BE49-F238E27FC236}">
                <a16:creationId xmlns:a16="http://schemas.microsoft.com/office/drawing/2014/main" id="{BBDE7222-7608-1418-F551-183DC6238414}"/>
              </a:ext>
            </a:extLst>
          </p:cNvPr>
          <p:cNvSpPr txBox="1"/>
          <p:nvPr/>
        </p:nvSpPr>
        <p:spPr>
          <a:xfrm>
            <a:off x="4628561" y="1065996"/>
            <a:ext cx="7114260" cy="1703030"/>
          </a:xfrm>
          <a:prstGeom prst="rect">
            <a:avLst/>
          </a:prstGeom>
          <a:noFill/>
        </p:spPr>
        <p:txBody>
          <a:bodyPr wrap="square" lIns="91440" tIns="45720" rIns="91440" bIns="45720" rtlCol="0" anchor="t">
            <a:spAutoFit/>
          </a:bodyPr>
          <a:lstStyle/>
          <a:p>
            <a:pPr>
              <a:lnSpc>
                <a:spcPct val="150000"/>
              </a:lnSpc>
            </a:pPr>
            <a:r>
              <a:rPr lang="en-US">
                <a:cs typeface="Arial"/>
              </a:rPr>
              <a:t>Mary Keenan        </a:t>
            </a:r>
            <a:r>
              <a:rPr lang="en-US">
                <a:cs typeface="Arial"/>
                <a:hlinkClick r:id="rId4"/>
              </a:rPr>
              <a:t>Mary.keenan@ride.ri.gov</a:t>
            </a:r>
            <a:r>
              <a:rPr lang="en-US">
                <a:cs typeface="Arial"/>
              </a:rPr>
              <a:t>   </a:t>
            </a:r>
          </a:p>
          <a:p>
            <a:pPr>
              <a:lnSpc>
                <a:spcPct val="150000"/>
              </a:lnSpc>
            </a:pPr>
            <a:r>
              <a:rPr lang="en-US">
                <a:cs typeface="Arial"/>
              </a:rPr>
              <a:t>Rosemary Miner   </a:t>
            </a:r>
            <a:r>
              <a:rPr lang="en-US">
                <a:cs typeface="Arial"/>
                <a:hlinkClick r:id="rId5"/>
              </a:rPr>
              <a:t>Rosemary.miner@ride.ri.gov</a:t>
            </a:r>
            <a:r>
              <a:rPr lang="en-US">
                <a:cs typeface="Arial"/>
              </a:rPr>
              <a:t> </a:t>
            </a:r>
          </a:p>
          <a:p>
            <a:pPr>
              <a:lnSpc>
                <a:spcPct val="150000"/>
              </a:lnSpc>
            </a:pPr>
            <a:r>
              <a:rPr lang="en-US">
                <a:cs typeface="Arial"/>
              </a:rPr>
              <a:t>Julia Mann            </a:t>
            </a:r>
            <a:r>
              <a:rPr lang="en-US">
                <a:cs typeface="Arial"/>
                <a:hlinkClick r:id="rId6"/>
              </a:rPr>
              <a:t>Julia.mann@ride.ri.gov</a:t>
            </a:r>
            <a:r>
              <a:rPr lang="en-US">
                <a:cs typeface="Arial"/>
              </a:rPr>
              <a:t> </a:t>
            </a:r>
          </a:p>
          <a:p>
            <a:pPr>
              <a:lnSpc>
                <a:spcPct val="150000"/>
              </a:lnSpc>
            </a:pPr>
            <a:endParaRPr lang="en-US">
              <a:cs typeface="Arial"/>
            </a:endParaRPr>
          </a:p>
        </p:txBody>
      </p:sp>
      <p:sp>
        <p:nvSpPr>
          <p:cNvPr id="8" name="TextBox 7">
            <a:extLst>
              <a:ext uri="{FF2B5EF4-FFF2-40B4-BE49-F238E27FC236}">
                <a16:creationId xmlns:a16="http://schemas.microsoft.com/office/drawing/2014/main" id="{2F4D9FAF-3D13-E653-D321-1199D9A0D9BB}"/>
              </a:ext>
            </a:extLst>
          </p:cNvPr>
          <p:cNvSpPr txBox="1"/>
          <p:nvPr/>
        </p:nvSpPr>
        <p:spPr>
          <a:xfrm>
            <a:off x="4628561" y="3693293"/>
            <a:ext cx="7114260" cy="1703030"/>
          </a:xfrm>
          <a:prstGeom prst="rect">
            <a:avLst/>
          </a:prstGeom>
          <a:noFill/>
        </p:spPr>
        <p:txBody>
          <a:bodyPr wrap="square" rtlCol="0">
            <a:spAutoFit/>
          </a:bodyPr>
          <a:lstStyle/>
          <a:p>
            <a:pPr>
              <a:lnSpc>
                <a:spcPct val="150000"/>
              </a:lnSpc>
            </a:pPr>
            <a:r>
              <a:rPr lang="en-US"/>
              <a:t>Eileen Botelho 	</a:t>
            </a:r>
            <a:r>
              <a:rPr lang="en-US">
                <a:hlinkClick r:id="rId7"/>
              </a:rPr>
              <a:t>Eileen.Botelho@ride.ri.gov</a:t>
            </a:r>
            <a:r>
              <a:rPr lang="en-US"/>
              <a:t>  </a:t>
            </a:r>
          </a:p>
          <a:p>
            <a:pPr>
              <a:lnSpc>
                <a:spcPct val="150000"/>
              </a:lnSpc>
            </a:pPr>
            <a:r>
              <a:rPr lang="en-US"/>
              <a:t>Kim Chouinard	</a:t>
            </a:r>
            <a:r>
              <a:rPr lang="en-US">
                <a:hlinkClick r:id="rId8"/>
              </a:rPr>
              <a:t>Kim.Chouinard@ride.ri.gov</a:t>
            </a:r>
            <a:endParaRPr lang="en-US"/>
          </a:p>
          <a:p>
            <a:pPr>
              <a:lnSpc>
                <a:spcPct val="150000"/>
              </a:lnSpc>
            </a:pPr>
            <a:r>
              <a:rPr lang="en-US"/>
              <a:t>Stephanie Enos	</a:t>
            </a:r>
            <a:r>
              <a:rPr lang="en-US">
                <a:hlinkClick r:id="rId9"/>
              </a:rPr>
              <a:t>Stephanie.Enos@ride.ri.gov</a:t>
            </a:r>
            <a:endParaRPr lang="en-US"/>
          </a:p>
          <a:p>
            <a:pPr>
              <a:lnSpc>
                <a:spcPct val="150000"/>
              </a:lnSpc>
            </a:pPr>
            <a:r>
              <a:rPr lang="en-US"/>
              <a:t>Ann Hampson 	</a:t>
            </a:r>
            <a:r>
              <a:rPr lang="en-US">
                <a:hlinkClick r:id="rId10"/>
              </a:rPr>
              <a:t>Ann.Hampson@ride.ri.gov</a:t>
            </a:r>
            <a:r>
              <a:rPr lang="en-US"/>
              <a:t> </a:t>
            </a:r>
          </a:p>
        </p:txBody>
      </p:sp>
      <p:sp>
        <p:nvSpPr>
          <p:cNvPr id="9" name="Slide Number Placeholder 8">
            <a:extLst>
              <a:ext uri="{FF2B5EF4-FFF2-40B4-BE49-F238E27FC236}">
                <a16:creationId xmlns:a16="http://schemas.microsoft.com/office/drawing/2014/main" id="{65AB8D60-80F8-1181-7E7B-1D53FC050B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14261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D6FF9-625B-34CC-2B72-AC5A3C61CBC2}"/>
              </a:ext>
            </a:extLst>
          </p:cNvPr>
          <p:cNvSpPr txBox="1"/>
          <p:nvPr/>
        </p:nvSpPr>
        <p:spPr>
          <a:xfrm>
            <a:off x="304800" y="874557"/>
            <a:ext cx="807563" cy="369332"/>
          </a:xfrm>
          <a:prstGeom prst="rect">
            <a:avLst/>
          </a:prstGeom>
          <a:solidFill>
            <a:schemeClr val="bg1"/>
          </a:solidFill>
        </p:spPr>
        <p:txBody>
          <a:bodyPr wrap="square" rtlCol="0">
            <a:spAutoFit/>
          </a:bodyPr>
          <a:lstStyle/>
          <a:p>
            <a:endParaRPr lang="en-US"/>
          </a:p>
        </p:txBody>
      </p:sp>
      <p:sp>
        <p:nvSpPr>
          <p:cNvPr id="29" name="Title 1">
            <a:extLst>
              <a:ext uri="{FF2B5EF4-FFF2-40B4-BE49-F238E27FC236}">
                <a16:creationId xmlns:a16="http://schemas.microsoft.com/office/drawing/2014/main" id="{8612D0E3-1B41-5A26-7356-13A0DAD9D5F3}"/>
              </a:ext>
            </a:extLst>
          </p:cNvPr>
          <p:cNvSpPr>
            <a:spLocks noGrp="1"/>
          </p:cNvSpPr>
          <p:nvPr>
            <p:ph type="title"/>
          </p:nvPr>
        </p:nvSpPr>
        <p:spPr>
          <a:xfrm>
            <a:off x="370788" y="304887"/>
            <a:ext cx="11582400" cy="701700"/>
          </a:xfrm>
        </p:spPr>
        <p:txBody>
          <a:bodyPr>
            <a:normAutofit/>
          </a:bodyPr>
          <a:lstStyle/>
          <a:p>
            <a:r>
              <a:rPr lang="en-US" sz="4000" noProof="0" dirty="0">
                <a:latin typeface="Franklin Gothic Demi Cond" panose="020B0706030402020204" pitchFamily="34" charset="0"/>
                <a:cs typeface="Calibri" panose="020F0502020204030204" pitchFamily="34" charset="0"/>
              </a:rPr>
              <a:t>Title VIII of ESEA</a:t>
            </a:r>
          </a:p>
        </p:txBody>
      </p:sp>
      <p:sp>
        <p:nvSpPr>
          <p:cNvPr id="5" name="Slide Number Placeholder 4">
            <a:extLst>
              <a:ext uri="{FF2B5EF4-FFF2-40B4-BE49-F238E27FC236}">
                <a16:creationId xmlns:a16="http://schemas.microsoft.com/office/drawing/2014/main" id="{8B8D91DD-4942-439F-B451-1B00DF70A0F9}"/>
              </a:ext>
            </a:extLst>
          </p:cNvPr>
          <p:cNvSpPr>
            <a:spLocks noGrp="1"/>
          </p:cNvSpPr>
          <p:nvPr>
            <p:ph type="sldNum" idx="12"/>
          </p:nvPr>
        </p:nvSpPr>
        <p:spPr/>
        <p:txBody>
          <a:bodyPr/>
          <a:lstStyle/>
          <a:p>
            <a:fld id="{88F3C779-85E2-4528-8DC6-73138BDB1B8B}" type="slidenum">
              <a:rPr lang="en-US" smtClean="0"/>
              <a:pPr/>
              <a:t>3</a:t>
            </a:fld>
            <a:endParaRPr lang="en-US"/>
          </a:p>
        </p:txBody>
      </p:sp>
      <p:sp>
        <p:nvSpPr>
          <p:cNvPr id="44" name="Content Placeholder 2">
            <a:extLst>
              <a:ext uri="{FF2B5EF4-FFF2-40B4-BE49-F238E27FC236}">
                <a16:creationId xmlns:a16="http://schemas.microsoft.com/office/drawing/2014/main" id="{9726141B-7311-3999-9B63-4A15F63E3398}"/>
              </a:ext>
            </a:extLst>
          </p:cNvPr>
          <p:cNvSpPr>
            <a:spLocks noGrp="1"/>
          </p:cNvSpPr>
          <p:nvPr>
            <p:ph type="body" idx="1"/>
          </p:nvPr>
        </p:nvSpPr>
        <p:spPr>
          <a:xfrm>
            <a:off x="436776" y="960735"/>
            <a:ext cx="11582400" cy="850500"/>
          </a:xfrm>
        </p:spPr>
        <p:txBody>
          <a:bodyPr>
            <a:normAutofit/>
          </a:bodyPr>
          <a:lstStyle/>
          <a:p>
            <a:pPr marL="0" indent="0">
              <a:buFont typeface="Wingdings" charset="2"/>
              <a:buNone/>
              <a:defRPr/>
            </a:pPr>
            <a:r>
              <a:rPr lang="en-US" sz="2000" noProof="0">
                <a:solidFill>
                  <a:schemeClr val="tx1"/>
                </a:solidFill>
                <a:latin typeface="Calibri" panose="020F0502020204030204" pitchFamily="34" charset="0"/>
                <a:cs typeface="Calibri" panose="020F0502020204030204" pitchFamily="34" charset="0"/>
              </a:rPr>
              <a:t>Title VIII equitable service </a:t>
            </a:r>
            <a:r>
              <a:rPr lang="en-US" sz="2000">
                <a:solidFill>
                  <a:schemeClr val="tx1"/>
                </a:solidFill>
                <a:latin typeface="Calibri" panose="020F0502020204030204" pitchFamily="34" charset="0"/>
                <a:cs typeface="Calibri" panose="020F0502020204030204" pitchFamily="34" charset="0"/>
              </a:rPr>
              <a:t>p</a:t>
            </a:r>
            <a:r>
              <a:rPr lang="en-US" sz="2000" noProof="0" err="1">
                <a:solidFill>
                  <a:schemeClr val="tx1"/>
                </a:solidFill>
                <a:latin typeface="Calibri" panose="020F0502020204030204" pitchFamily="34" charset="0"/>
                <a:cs typeface="Calibri" panose="020F0502020204030204" pitchFamily="34" charset="0"/>
              </a:rPr>
              <a:t>rovisions</a:t>
            </a:r>
            <a:r>
              <a:rPr lang="en-US" sz="2000" noProof="0">
                <a:solidFill>
                  <a:schemeClr val="tx1"/>
                </a:solidFill>
                <a:latin typeface="Calibri" panose="020F0502020204030204" pitchFamily="34" charset="0"/>
                <a:cs typeface="Calibri" panose="020F0502020204030204" pitchFamily="34" charset="0"/>
              </a:rPr>
              <a:t> cover the following programs:</a:t>
            </a:r>
          </a:p>
        </p:txBody>
      </p:sp>
      <p:sp>
        <p:nvSpPr>
          <p:cNvPr id="3" name="Text Placeholder 2">
            <a:extLst>
              <a:ext uri="{FF2B5EF4-FFF2-40B4-BE49-F238E27FC236}">
                <a16:creationId xmlns:a16="http://schemas.microsoft.com/office/drawing/2014/main" id="{579081F5-EA23-146D-6FAF-A6C75C58730E}"/>
              </a:ext>
            </a:extLst>
          </p:cNvPr>
          <p:cNvSpPr>
            <a:spLocks noGrp="1"/>
          </p:cNvSpPr>
          <p:nvPr>
            <p:ph type="body" idx="2"/>
          </p:nvPr>
        </p:nvSpPr>
        <p:spPr>
          <a:xfrm>
            <a:off x="476320" y="1811235"/>
            <a:ext cx="5543400" cy="3705300"/>
          </a:xfrm>
        </p:spPr>
        <p:txBody>
          <a:bodyPr/>
          <a:lstStyle/>
          <a:p>
            <a:pPr marL="383540" lvl="1">
              <a:lnSpc>
                <a:spcPct val="120000"/>
              </a:lnSpc>
              <a:buClr>
                <a:srgbClr val="17468E"/>
              </a:buClr>
              <a:buFont typeface="Arial" pitchFamily="34" charset="0"/>
              <a:buChar char="•"/>
              <a:defRPr/>
            </a:pPr>
            <a:r>
              <a:rPr lang="en-US" sz="2000" dirty="0">
                <a:solidFill>
                  <a:schemeClr val="tx1"/>
                </a:solidFill>
                <a:latin typeface="Calibri"/>
                <a:cs typeface="Calibri"/>
              </a:rPr>
              <a:t>Title I, Part C - Education of Migratory Children</a:t>
            </a:r>
          </a:p>
          <a:p>
            <a:pPr marL="383540" lvl="1">
              <a:lnSpc>
                <a:spcPct val="120000"/>
              </a:lnSpc>
              <a:buClr>
                <a:srgbClr val="17468E"/>
              </a:buClr>
              <a:buFont typeface="Arial" pitchFamily="34" charset="0"/>
              <a:buChar char="•"/>
              <a:defRPr/>
            </a:pPr>
            <a:r>
              <a:rPr lang="en-US" sz="2400" b="1" dirty="0">
                <a:solidFill>
                  <a:srgbClr val="0070C0"/>
                </a:solidFill>
                <a:latin typeface="Calibri"/>
                <a:cs typeface="Calibri"/>
              </a:rPr>
              <a:t>Title II, Part A - Supporting Effective Instruction</a:t>
            </a:r>
          </a:p>
          <a:p>
            <a:pPr marL="383540" lvl="1">
              <a:lnSpc>
                <a:spcPct val="120000"/>
              </a:lnSpc>
              <a:buClr>
                <a:srgbClr val="17468E"/>
              </a:buClr>
              <a:buFont typeface="Arial" pitchFamily="34" charset="0"/>
              <a:buChar char="•"/>
              <a:defRPr/>
            </a:pPr>
            <a:r>
              <a:rPr lang="en-US" sz="2000" dirty="0">
                <a:solidFill>
                  <a:schemeClr val="tx1"/>
                </a:solidFill>
                <a:latin typeface="Calibri"/>
                <a:cs typeface="Calibri"/>
              </a:rPr>
              <a:t>Title III, Part A - English Language Acquisition, Language Enhancement, and Academic Achievement</a:t>
            </a:r>
          </a:p>
          <a:p>
            <a:pPr marL="40640" lvl="1" indent="0">
              <a:lnSpc>
                <a:spcPct val="120000"/>
              </a:lnSpc>
              <a:buClr>
                <a:srgbClr val="17468E"/>
              </a:buClr>
              <a:buNone/>
              <a:defRPr/>
            </a:pPr>
            <a:endParaRPr lang="en-US" sz="1600" dirty="0">
              <a:solidFill>
                <a:schemeClr val="tx2"/>
              </a:solidFill>
              <a:cs typeface="Calibri"/>
            </a:endParaRPr>
          </a:p>
          <a:p>
            <a:endParaRPr lang="en-US" dirty="0"/>
          </a:p>
        </p:txBody>
      </p:sp>
      <p:sp>
        <p:nvSpPr>
          <p:cNvPr id="6" name="Text Placeholder 5">
            <a:extLst>
              <a:ext uri="{FF2B5EF4-FFF2-40B4-BE49-F238E27FC236}">
                <a16:creationId xmlns:a16="http://schemas.microsoft.com/office/drawing/2014/main" id="{C5051E61-E5E3-9F6D-A2D2-F911DDF6F9F4}"/>
              </a:ext>
            </a:extLst>
          </p:cNvPr>
          <p:cNvSpPr>
            <a:spLocks noGrp="1"/>
          </p:cNvSpPr>
          <p:nvPr>
            <p:ph type="body" idx="3"/>
          </p:nvPr>
        </p:nvSpPr>
        <p:spPr>
          <a:xfrm>
            <a:off x="6176546" y="1863328"/>
            <a:ext cx="5546700" cy="3705300"/>
          </a:xfrm>
        </p:spPr>
        <p:txBody>
          <a:bodyPr/>
          <a:lstStyle/>
          <a:p>
            <a:pPr marL="383540" lvl="1">
              <a:lnSpc>
                <a:spcPct val="120000"/>
              </a:lnSpc>
              <a:buClr>
                <a:srgbClr val="17468E"/>
              </a:buClr>
              <a:buFont typeface="Arial" pitchFamily="34" charset="0"/>
              <a:buChar char="•"/>
              <a:defRPr/>
            </a:pPr>
            <a:r>
              <a:rPr lang="en-US" sz="2400" b="1">
                <a:solidFill>
                  <a:srgbClr val="0070C0"/>
                </a:solidFill>
                <a:latin typeface="Calibri"/>
                <a:cs typeface="Calibri"/>
              </a:rPr>
              <a:t>Title IV, Part A - Student Support and Academic Enrichment Grants</a:t>
            </a:r>
          </a:p>
          <a:p>
            <a:pPr marL="383540" lvl="1">
              <a:lnSpc>
                <a:spcPct val="120000"/>
              </a:lnSpc>
              <a:buClr>
                <a:srgbClr val="17468E"/>
              </a:buClr>
              <a:buFont typeface="Arial" pitchFamily="34" charset="0"/>
              <a:buChar char="•"/>
              <a:defRPr/>
            </a:pPr>
            <a:r>
              <a:rPr lang="en-US" sz="2000">
                <a:solidFill>
                  <a:schemeClr val="tx1"/>
                </a:solidFill>
                <a:latin typeface="Calibri"/>
                <a:cs typeface="Calibri"/>
              </a:rPr>
              <a:t>Title IV, Part B - Nita M. Lowey 21st Century Community Learning Centers</a:t>
            </a:r>
          </a:p>
          <a:p>
            <a:pPr marL="383540" lvl="1">
              <a:lnSpc>
                <a:spcPct val="120000"/>
              </a:lnSpc>
              <a:buClr>
                <a:srgbClr val="17468E"/>
              </a:buClr>
              <a:buFont typeface="Arial" pitchFamily="34" charset="0"/>
              <a:buChar char="•"/>
              <a:defRPr/>
            </a:pPr>
            <a:r>
              <a:rPr lang="en-US" sz="2000">
                <a:solidFill>
                  <a:schemeClr val="tx1"/>
                </a:solidFill>
                <a:latin typeface="Calibri"/>
                <a:cs typeface="Calibri"/>
              </a:rPr>
              <a:t>Title IV, Part F, Section 4631 - Project SERV</a:t>
            </a:r>
          </a:p>
        </p:txBody>
      </p:sp>
      <p:sp>
        <p:nvSpPr>
          <p:cNvPr id="7" name="TextBox 6">
            <a:extLst>
              <a:ext uri="{FF2B5EF4-FFF2-40B4-BE49-F238E27FC236}">
                <a16:creationId xmlns:a16="http://schemas.microsoft.com/office/drawing/2014/main" id="{48AD99FE-A068-DD88-89C3-167C37671DE9}"/>
              </a:ext>
            </a:extLst>
          </p:cNvPr>
          <p:cNvSpPr txBox="1"/>
          <p:nvPr/>
        </p:nvSpPr>
        <p:spPr>
          <a:xfrm>
            <a:off x="2142156" y="4765527"/>
            <a:ext cx="7871382" cy="954107"/>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endParaRPr lang="en-US"/>
          </a:p>
          <a:p>
            <a:pPr algn="ctr"/>
            <a:r>
              <a:rPr lang="en-US" sz="2000"/>
              <a:t>Today’s session will focus on </a:t>
            </a:r>
            <a:r>
              <a:rPr lang="en-US" sz="2000" b="1"/>
              <a:t>Title II, Part A and Title IV, Part A</a:t>
            </a:r>
            <a:r>
              <a:rPr lang="en-US" sz="2000"/>
              <a:t>.</a:t>
            </a:r>
            <a:endParaRPr lang="en-US" sz="2000">
              <a:cs typeface="Arial"/>
            </a:endParaRPr>
          </a:p>
          <a:p>
            <a:endParaRPr lang="en-US"/>
          </a:p>
        </p:txBody>
      </p:sp>
      <p:sp>
        <p:nvSpPr>
          <p:cNvPr id="4" name="TextBox 3">
            <a:extLst>
              <a:ext uri="{FF2B5EF4-FFF2-40B4-BE49-F238E27FC236}">
                <a16:creationId xmlns:a16="http://schemas.microsoft.com/office/drawing/2014/main" id="{7A774F4D-0123-A5D8-DB0C-58423917A63C}"/>
              </a:ext>
            </a:extLst>
          </p:cNvPr>
          <p:cNvSpPr txBox="1"/>
          <p:nvPr/>
        </p:nvSpPr>
        <p:spPr>
          <a:xfrm>
            <a:off x="685800" y="6129963"/>
            <a:ext cx="5080000" cy="382440"/>
          </a:xfrm>
          <a:prstGeom prst="rect">
            <a:avLst/>
          </a:prstGeom>
          <a:noFill/>
        </p:spPr>
        <p:txBody>
          <a:bodyPr wrap="square" rtlCol="0">
            <a:spAutoFit/>
          </a:bodyPr>
          <a:lstStyle/>
          <a:p>
            <a:r>
              <a:rPr lang="en-US">
                <a:solidFill>
                  <a:schemeClr val="bg1"/>
                </a:solidFill>
              </a:rPr>
              <a:t>Note: Requirements vary for Titles II-A and IV-A</a:t>
            </a:r>
          </a:p>
        </p:txBody>
      </p:sp>
    </p:spTree>
    <p:extLst>
      <p:ext uri="{BB962C8B-B14F-4D97-AF65-F5344CB8AC3E}">
        <p14:creationId xmlns:p14="http://schemas.microsoft.com/office/powerpoint/2010/main" val="73706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DE7DC9-9ACE-8502-BEC0-88064B750315}"/>
              </a:ext>
            </a:extLst>
          </p:cNvPr>
          <p:cNvSpPr txBox="1"/>
          <p:nvPr/>
        </p:nvSpPr>
        <p:spPr>
          <a:xfrm>
            <a:off x="304800" y="874557"/>
            <a:ext cx="807563" cy="369332"/>
          </a:xfrm>
          <a:prstGeom prst="rect">
            <a:avLst/>
          </a:prstGeom>
          <a:solidFill>
            <a:schemeClr val="bg1"/>
          </a:solidFill>
        </p:spPr>
        <p:txBody>
          <a:bodyPr wrap="square" rtlCol="0">
            <a:spAutoFit/>
          </a:bodyPr>
          <a:lstStyle/>
          <a:p>
            <a:endParaRPr lang="en-US"/>
          </a:p>
        </p:txBody>
      </p:sp>
      <p:sp>
        <p:nvSpPr>
          <p:cNvPr id="6" name="Title 5">
            <a:extLst>
              <a:ext uri="{FF2B5EF4-FFF2-40B4-BE49-F238E27FC236}">
                <a16:creationId xmlns:a16="http://schemas.microsoft.com/office/drawing/2014/main" id="{EA5AE343-25D2-C9D3-0CAA-6E7A921B2450}"/>
              </a:ext>
            </a:extLst>
          </p:cNvPr>
          <p:cNvSpPr>
            <a:spLocks noGrp="1"/>
          </p:cNvSpPr>
          <p:nvPr>
            <p:ph type="title"/>
          </p:nvPr>
        </p:nvSpPr>
        <p:spPr>
          <a:xfrm>
            <a:off x="449079" y="361481"/>
            <a:ext cx="11582400" cy="701700"/>
          </a:xfrm>
        </p:spPr>
        <p:txBody>
          <a:bodyPr>
            <a:normAutofit/>
          </a:bodyPr>
          <a:lstStyle/>
          <a:p>
            <a:r>
              <a:rPr lang="en-US" sz="4000" noProof="0">
                <a:latin typeface="Franklin Gothic Demi Cond" panose="020B0706030402020204" pitchFamily="34" charset="0"/>
                <a:cs typeface="Calibri" panose="020F0502020204030204" pitchFamily="34" charset="0"/>
              </a:rPr>
              <a:t>Equitable Services Defined</a:t>
            </a:r>
            <a:endParaRPr lang="en-US" sz="4000">
              <a:latin typeface="Franklin Gothic Demi Cond" panose="020B070603040202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1E71412D-1EE7-6CC1-D0D8-A60E33B3AC12}"/>
              </a:ext>
            </a:extLst>
          </p:cNvPr>
          <p:cNvSpPr>
            <a:spLocks noGrp="1"/>
          </p:cNvSpPr>
          <p:nvPr>
            <p:ph type="body" idx="1"/>
          </p:nvPr>
        </p:nvSpPr>
        <p:spPr>
          <a:xfrm>
            <a:off x="302738" y="1031728"/>
            <a:ext cx="11582400" cy="850500"/>
          </a:xfrm>
        </p:spPr>
        <p:txBody>
          <a:bodyPr/>
          <a:lstStyle/>
          <a:p>
            <a:r>
              <a:rPr lang="en-US" sz="2000" noProof="0">
                <a:solidFill>
                  <a:schemeClr val="tx1"/>
                </a:solidFill>
                <a:latin typeface="Calibri" panose="020F0502020204030204" pitchFamily="34" charset="0"/>
                <a:cs typeface="Calibri" panose="020F0502020204030204" pitchFamily="34" charset="0"/>
              </a:rPr>
              <a:t>The LEA:</a:t>
            </a:r>
          </a:p>
          <a:p>
            <a:endParaRPr lang="en-US">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6ABAB43-B6C5-F67B-5DC1-1AE03145D709}"/>
              </a:ext>
            </a:extLst>
          </p:cNvPr>
          <p:cNvSpPr>
            <a:spLocks noGrp="1"/>
          </p:cNvSpPr>
          <p:nvPr>
            <p:ph type="body" idx="2"/>
          </p:nvPr>
        </p:nvSpPr>
        <p:spPr>
          <a:xfrm>
            <a:off x="449079" y="1520356"/>
            <a:ext cx="8969771" cy="4354765"/>
          </a:xfrm>
        </p:spPr>
        <p:txBody>
          <a:bodyPr/>
          <a:lstStyle/>
          <a:p>
            <a:pPr marL="349250" lvl="1" indent="-233045">
              <a:lnSpc>
                <a:spcPct val="100000"/>
              </a:lnSpc>
              <a:spcBef>
                <a:spcPts val="1200"/>
              </a:spcBef>
              <a:spcAft>
                <a:spcPts val="600"/>
              </a:spcAft>
              <a:buClr>
                <a:srgbClr val="17468E"/>
              </a:buClr>
              <a:buFont typeface="Arial" pitchFamily="34" charset="0"/>
              <a:buChar char="•"/>
              <a:defRPr/>
            </a:pPr>
            <a:r>
              <a:rPr lang="en-US" sz="2000" b="1" noProof="0" dirty="0">
                <a:solidFill>
                  <a:schemeClr val="tx1"/>
                </a:solidFill>
                <a:latin typeface="Calibri"/>
                <a:cs typeface="Calibri"/>
              </a:rPr>
              <a:t>Assesses, addresses and evaluates the needs </a:t>
            </a:r>
            <a:r>
              <a:rPr lang="en-US" sz="2000" noProof="0" dirty="0">
                <a:solidFill>
                  <a:schemeClr val="tx1"/>
                </a:solidFill>
                <a:latin typeface="Calibri"/>
                <a:cs typeface="Calibri"/>
              </a:rPr>
              <a:t>of private school </a:t>
            </a:r>
            <a:r>
              <a:rPr lang="en-US" sz="2000" b="1" noProof="0" dirty="0">
                <a:solidFill>
                  <a:schemeClr val="tx1"/>
                </a:solidFill>
                <a:latin typeface="Calibri"/>
                <a:cs typeface="Calibri"/>
              </a:rPr>
              <a:t>students</a:t>
            </a:r>
            <a:br>
              <a:rPr lang="en-US" sz="2000" noProof="0" dirty="0">
                <a:latin typeface="Calibri" panose="020F0502020204030204" pitchFamily="34" charset="0"/>
                <a:cs typeface="Calibri" panose="020F0502020204030204" pitchFamily="34" charset="0"/>
              </a:rPr>
            </a:br>
            <a:r>
              <a:rPr lang="en-US" sz="2000" b="1" noProof="0" dirty="0">
                <a:solidFill>
                  <a:schemeClr val="tx1"/>
                </a:solidFill>
                <a:latin typeface="Calibri"/>
                <a:cs typeface="Calibri"/>
              </a:rPr>
              <a:t>and teachers</a:t>
            </a:r>
            <a:r>
              <a:rPr lang="en-US" sz="2000" noProof="0" dirty="0">
                <a:solidFill>
                  <a:schemeClr val="tx1"/>
                </a:solidFill>
                <a:latin typeface="Calibri"/>
                <a:cs typeface="Calibri"/>
              </a:rPr>
              <a:t>;</a:t>
            </a:r>
          </a:p>
          <a:p>
            <a:pPr marL="349250" lvl="1" indent="-233045">
              <a:lnSpc>
                <a:spcPct val="100000"/>
              </a:lnSpc>
              <a:spcBef>
                <a:spcPts val="1200"/>
              </a:spcBef>
              <a:spcAft>
                <a:spcPts val="600"/>
              </a:spcAft>
              <a:buClr>
                <a:srgbClr val="17468E"/>
              </a:buClr>
              <a:buFont typeface="Arial" pitchFamily="34" charset="0"/>
              <a:buChar char="•"/>
              <a:defRPr/>
            </a:pPr>
            <a:r>
              <a:rPr lang="en-US" sz="2000" b="1" noProof="0" dirty="0">
                <a:solidFill>
                  <a:schemeClr val="tx1"/>
                </a:solidFill>
                <a:latin typeface="Calibri"/>
                <a:cs typeface="Calibri"/>
              </a:rPr>
              <a:t>Provides benefits and services </a:t>
            </a:r>
            <a:r>
              <a:rPr lang="en-US" sz="2000" noProof="0" dirty="0">
                <a:solidFill>
                  <a:schemeClr val="tx1"/>
                </a:solidFill>
                <a:latin typeface="Calibri"/>
                <a:cs typeface="Calibri"/>
              </a:rPr>
              <a:t>that meet the needs of private school students and teachers</a:t>
            </a:r>
            <a:r>
              <a:rPr lang="en-US" sz="2000" dirty="0">
                <a:solidFill>
                  <a:schemeClr val="tx1"/>
                </a:solidFill>
                <a:latin typeface="Calibri"/>
                <a:cs typeface="Calibri"/>
              </a:rPr>
              <a:t>;</a:t>
            </a:r>
            <a:r>
              <a:rPr lang="en-US" sz="2000" noProof="0" dirty="0">
                <a:solidFill>
                  <a:schemeClr val="tx1"/>
                </a:solidFill>
                <a:latin typeface="Calibri"/>
                <a:cs typeface="Calibri"/>
              </a:rPr>
              <a:t> </a:t>
            </a:r>
          </a:p>
          <a:p>
            <a:pPr marL="349250" lvl="1" indent="-233045">
              <a:lnSpc>
                <a:spcPct val="100000"/>
              </a:lnSpc>
              <a:spcBef>
                <a:spcPts val="1200"/>
              </a:spcBef>
              <a:spcAft>
                <a:spcPts val="600"/>
              </a:spcAft>
              <a:buClr>
                <a:srgbClr val="17468E"/>
              </a:buClr>
              <a:buFont typeface="Arial" pitchFamily="34" charset="0"/>
              <a:buChar char="•"/>
              <a:defRPr/>
            </a:pPr>
            <a:r>
              <a:rPr lang="en-US" sz="2000" noProof="0" dirty="0">
                <a:solidFill>
                  <a:schemeClr val="tx1"/>
                </a:solidFill>
                <a:latin typeface="Calibri"/>
                <a:cs typeface="Calibri"/>
              </a:rPr>
              <a:t>Determines an equal </a:t>
            </a:r>
            <a:r>
              <a:rPr lang="en-US" sz="2000" b="1" noProof="0" dirty="0">
                <a:solidFill>
                  <a:schemeClr val="tx1"/>
                </a:solidFill>
                <a:latin typeface="Calibri"/>
                <a:cs typeface="Calibri"/>
              </a:rPr>
              <a:t>amount of funds </a:t>
            </a:r>
            <a:r>
              <a:rPr lang="en-US" sz="2000" noProof="0" dirty="0">
                <a:solidFill>
                  <a:schemeClr val="tx1"/>
                </a:solidFill>
                <a:latin typeface="Calibri"/>
                <a:cs typeface="Calibri"/>
              </a:rPr>
              <a:t>on a per student basis </a:t>
            </a:r>
            <a:r>
              <a:rPr lang="en-US" sz="2000" b="1" noProof="0" dirty="0">
                <a:solidFill>
                  <a:schemeClr val="tx1"/>
                </a:solidFill>
                <a:latin typeface="Calibri"/>
                <a:cs typeface="Calibri"/>
              </a:rPr>
              <a:t>to provide equitable services</a:t>
            </a:r>
            <a:r>
              <a:rPr lang="en-US" sz="2000" noProof="0" dirty="0">
                <a:solidFill>
                  <a:schemeClr val="tx1"/>
                </a:solidFill>
                <a:latin typeface="Calibri"/>
                <a:cs typeface="Calibri"/>
              </a:rPr>
              <a:t>; and</a:t>
            </a:r>
          </a:p>
          <a:p>
            <a:pPr marL="349250" lvl="1" indent="-233045">
              <a:lnSpc>
                <a:spcPct val="100000"/>
              </a:lnSpc>
              <a:spcBef>
                <a:spcPts val="1200"/>
              </a:spcBef>
              <a:spcAft>
                <a:spcPts val="600"/>
              </a:spcAft>
              <a:buClr>
                <a:srgbClr val="17468E"/>
              </a:buClr>
              <a:buFont typeface="Arial" pitchFamily="34" charset="0"/>
              <a:buChar char="•"/>
              <a:defRPr/>
            </a:pPr>
            <a:r>
              <a:rPr lang="en-US" sz="2000" noProof="0" dirty="0">
                <a:solidFill>
                  <a:schemeClr val="tx1"/>
                </a:solidFill>
                <a:latin typeface="Calibri"/>
                <a:cs typeface="Calibri"/>
              </a:rPr>
              <a:t>Provides private school students and teachers</a:t>
            </a:r>
            <a:r>
              <a:rPr lang="en-US" sz="2000" dirty="0">
                <a:solidFill>
                  <a:schemeClr val="tx1"/>
                </a:solidFill>
                <a:latin typeface="Calibri"/>
                <a:cs typeface="Calibri"/>
              </a:rPr>
              <a:t>*</a:t>
            </a:r>
            <a:r>
              <a:rPr lang="en-US" sz="2000" noProof="0" dirty="0">
                <a:solidFill>
                  <a:schemeClr val="tx1"/>
                </a:solidFill>
                <a:latin typeface="Calibri"/>
                <a:cs typeface="Calibri"/>
              </a:rPr>
              <a:t> with </a:t>
            </a:r>
            <a:r>
              <a:rPr lang="en-US" sz="2000" b="1" noProof="0" dirty="0">
                <a:solidFill>
                  <a:schemeClr val="tx1"/>
                </a:solidFill>
                <a:latin typeface="Calibri"/>
                <a:cs typeface="Calibri"/>
              </a:rPr>
              <a:t>an opportunity to participate in activities</a:t>
            </a:r>
            <a:r>
              <a:rPr lang="en-US" sz="2000" noProof="0" dirty="0">
                <a:solidFill>
                  <a:schemeClr val="tx1"/>
                </a:solidFill>
                <a:latin typeface="Calibri"/>
                <a:cs typeface="Calibri"/>
              </a:rPr>
              <a:t> equitable to the opportunity provided public school students and teachers.</a:t>
            </a:r>
          </a:p>
          <a:p>
            <a:pPr marL="116205" lvl="1" indent="0">
              <a:lnSpc>
                <a:spcPct val="100000"/>
              </a:lnSpc>
              <a:spcBef>
                <a:spcPts val="1200"/>
              </a:spcBef>
              <a:spcAft>
                <a:spcPts val="600"/>
              </a:spcAft>
              <a:buClr>
                <a:srgbClr val="17468E"/>
              </a:buClr>
            </a:pPr>
            <a:r>
              <a:rPr lang="en-US" sz="2000" dirty="0">
                <a:solidFill>
                  <a:schemeClr val="tx1"/>
                </a:solidFill>
                <a:latin typeface="Calibri"/>
                <a:cs typeface="Calibri"/>
              </a:rPr>
              <a:t>    Important Resource:  </a:t>
            </a:r>
            <a:r>
              <a:rPr lang="en-US" sz="2000" dirty="0">
                <a:solidFill>
                  <a:schemeClr val="tx1"/>
                </a:solidFill>
                <a:latin typeface="Calibri"/>
                <a:cs typeface="Calibri"/>
                <a:hlinkClick r:id="rId3"/>
              </a:rPr>
              <a:t>Title II-A and Title IV-A Equitable Services Toolkit</a:t>
            </a:r>
            <a:endParaRPr lang="en-US" sz="2000" dirty="0">
              <a:solidFill>
                <a:schemeClr val="tx1"/>
              </a:solidFill>
              <a:latin typeface="Calibri" panose="020F0502020204030204" pitchFamily="34" charset="0"/>
              <a:cs typeface="Calibri" panose="020F0502020204030204" pitchFamily="34" charset="0"/>
            </a:endParaRPr>
          </a:p>
          <a:p>
            <a:pPr marL="349250" lvl="1" indent="-233045">
              <a:lnSpc>
                <a:spcPct val="100000"/>
              </a:lnSpc>
              <a:spcBef>
                <a:spcPts val="1200"/>
              </a:spcBef>
              <a:spcAft>
                <a:spcPts val="600"/>
              </a:spcAft>
              <a:buClr>
                <a:srgbClr val="17468E"/>
              </a:buClr>
              <a:buFont typeface="Arial" pitchFamily="34" charset="0"/>
              <a:buChar char="•"/>
            </a:pPr>
            <a:endParaRPr lang="en-US" sz="2000"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10" name="Speech Bubble: Rectangle with Corners Rounded 9">
            <a:extLst>
              <a:ext uri="{FF2B5EF4-FFF2-40B4-BE49-F238E27FC236}">
                <a16:creationId xmlns:a16="http://schemas.microsoft.com/office/drawing/2014/main" id="{C34D9C00-A6B7-8CE2-1568-8B932DF1C4DA}"/>
              </a:ext>
            </a:extLst>
          </p:cNvPr>
          <p:cNvSpPr/>
          <p:nvPr/>
        </p:nvSpPr>
        <p:spPr>
          <a:xfrm>
            <a:off x="10101861" y="530747"/>
            <a:ext cx="1556718" cy="1001051"/>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What’s in your toolbox?</a:t>
            </a:r>
          </a:p>
        </p:txBody>
      </p:sp>
      <p:pic>
        <p:nvPicPr>
          <p:cNvPr id="11" name="Picture 10">
            <a:extLst>
              <a:ext uri="{FF2B5EF4-FFF2-40B4-BE49-F238E27FC236}">
                <a16:creationId xmlns:a16="http://schemas.microsoft.com/office/drawing/2014/main" id="{20CCDE10-9DD3-96B1-C9B4-336B1C55586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563129" y="1914438"/>
            <a:ext cx="1511035" cy="1402272"/>
          </a:xfrm>
          <a:prstGeom prst="rect">
            <a:avLst/>
          </a:prstGeom>
        </p:spPr>
      </p:pic>
      <p:sp>
        <p:nvSpPr>
          <p:cNvPr id="12" name="TextBox 11">
            <a:extLst>
              <a:ext uri="{FF2B5EF4-FFF2-40B4-BE49-F238E27FC236}">
                <a16:creationId xmlns:a16="http://schemas.microsoft.com/office/drawing/2014/main" id="{1BBFF66E-F09A-573E-8FBD-551E1C38C3F5}"/>
              </a:ext>
            </a:extLst>
          </p:cNvPr>
          <p:cNvSpPr txBox="1"/>
          <p:nvPr/>
        </p:nvSpPr>
        <p:spPr>
          <a:xfrm>
            <a:off x="449078" y="6153920"/>
            <a:ext cx="8820049" cy="369332"/>
          </a:xfrm>
          <a:prstGeom prst="rect">
            <a:avLst/>
          </a:prstGeom>
          <a:noFill/>
        </p:spPr>
        <p:txBody>
          <a:bodyPr wrap="square">
            <a:spAutoFit/>
          </a:bodyPr>
          <a:lstStyle/>
          <a:p>
            <a:r>
              <a:rPr lang="en-US">
                <a:solidFill>
                  <a:schemeClr val="bg1"/>
                </a:solidFill>
                <a:latin typeface="Calibri" panose="020F0502020204030204" pitchFamily="34" charset="0"/>
                <a:ea typeface="Calibri" panose="020F0502020204030204" pitchFamily="34" charset="0"/>
                <a:cs typeface="Calibri" panose="020F0502020204030204" pitchFamily="34" charset="0"/>
              </a:rPr>
              <a:t>*Keep in mind, requirements vary for Titles II and IVA. </a:t>
            </a:r>
          </a:p>
        </p:txBody>
      </p:sp>
      <p:sp>
        <p:nvSpPr>
          <p:cNvPr id="2" name="Slide Number Placeholder 1">
            <a:extLst>
              <a:ext uri="{FF2B5EF4-FFF2-40B4-BE49-F238E27FC236}">
                <a16:creationId xmlns:a16="http://schemas.microsoft.com/office/drawing/2014/main" id="{F9139015-B54D-667E-9F6A-97E83C86A3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4" name="Star: 5 Points 3">
            <a:extLst>
              <a:ext uri="{FF2B5EF4-FFF2-40B4-BE49-F238E27FC236}">
                <a16:creationId xmlns:a16="http://schemas.microsoft.com/office/drawing/2014/main" id="{E4E3FCB0-DBDD-FE8B-1EA1-A8F2C0B0549C}"/>
              </a:ext>
            </a:extLst>
          </p:cNvPr>
          <p:cNvSpPr/>
          <p:nvPr/>
        </p:nvSpPr>
        <p:spPr>
          <a:xfrm>
            <a:off x="8906042" y="5011513"/>
            <a:ext cx="808522" cy="7017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31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076E81-0B59-F43F-0600-BC8525C15AA2}"/>
              </a:ext>
            </a:extLst>
          </p:cNvPr>
          <p:cNvSpPr/>
          <p:nvPr/>
        </p:nvSpPr>
        <p:spPr>
          <a:xfrm>
            <a:off x="1876426" y="1069331"/>
            <a:ext cx="8372475" cy="499106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4" name="Content Placeholder 13">
            <a:extLst>
              <a:ext uri="{FF2B5EF4-FFF2-40B4-BE49-F238E27FC236}">
                <a16:creationId xmlns:a16="http://schemas.microsoft.com/office/drawing/2014/main" id="{14F0EF23-2284-1337-CCA7-255A052C8BCF}"/>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38800" y="3040063"/>
            <a:ext cx="914400" cy="914400"/>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222E0C93-973F-B7F1-D8CF-29BFDD44577D}"/>
              </a:ext>
            </a:extLst>
          </p:cNvPr>
          <p:cNvSpPr/>
          <p:nvPr/>
        </p:nvSpPr>
        <p:spPr>
          <a:xfrm>
            <a:off x="2124123" y="1840853"/>
            <a:ext cx="3573269" cy="1440571"/>
          </a:xfrm>
          <a:custGeom>
            <a:avLst/>
            <a:gdLst>
              <a:gd name="connsiteX0" fmla="*/ 0 w 3573269"/>
              <a:gd name="connsiteY0" fmla="*/ 0 h 1440570"/>
              <a:gd name="connsiteX1" fmla="*/ 3573269 w 3573269"/>
              <a:gd name="connsiteY1" fmla="*/ 0 h 1440570"/>
              <a:gd name="connsiteX2" fmla="*/ 3573269 w 3573269"/>
              <a:gd name="connsiteY2" fmla="*/ 1440570 h 1440570"/>
              <a:gd name="connsiteX3" fmla="*/ 0 w 3573269"/>
              <a:gd name="connsiteY3" fmla="*/ 1440570 h 1440570"/>
              <a:gd name="connsiteX4" fmla="*/ 0 w 3573269"/>
              <a:gd name="connsiteY4" fmla="*/ 0 h 144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269" h="1440570">
                <a:moveTo>
                  <a:pt x="0" y="0"/>
                </a:moveTo>
                <a:lnTo>
                  <a:pt x="3573269" y="0"/>
                </a:lnTo>
                <a:lnTo>
                  <a:pt x="3573269" y="1440570"/>
                </a:lnTo>
                <a:lnTo>
                  <a:pt x="0" y="1440570"/>
                </a:lnTo>
                <a:lnTo>
                  <a:pt x="0" y="0"/>
                </a:lnTo>
                <a:close/>
              </a:path>
            </a:pathLst>
          </a:custGeom>
          <a:solidFill>
            <a:srgbClr val="002060"/>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8978" rtl="0" eaLnBrk="1" fontAlgn="auto" latinLnBrk="0" hangingPunct="1">
              <a:lnSpc>
                <a:spcPct val="90000"/>
              </a:lnSpc>
              <a:spcBef>
                <a:spcPct val="0"/>
              </a:spcBef>
              <a:spcAft>
                <a:spcPct val="35000"/>
              </a:spcAft>
              <a:buClrTx/>
              <a:buSzTx/>
              <a:buFontTx/>
              <a:buNone/>
              <a:tabLst/>
              <a:defRPr/>
            </a:pPr>
            <a:r>
              <a:rPr kumimoji="0" lang="en-US" sz="2000" b="0" i="1"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Increase </a:t>
            </a: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student achievement consistent with the challenging state academic standards</a:t>
            </a:r>
          </a:p>
        </p:txBody>
      </p:sp>
      <p:sp>
        <p:nvSpPr>
          <p:cNvPr id="8" name="Freeform: Shape 7">
            <a:extLst>
              <a:ext uri="{FF2B5EF4-FFF2-40B4-BE49-F238E27FC236}">
                <a16:creationId xmlns:a16="http://schemas.microsoft.com/office/drawing/2014/main" id="{5C05D829-8E89-81F4-453F-2E610FBD55E3}"/>
              </a:ext>
            </a:extLst>
          </p:cNvPr>
          <p:cNvSpPr/>
          <p:nvPr/>
        </p:nvSpPr>
        <p:spPr>
          <a:xfrm>
            <a:off x="6393047" y="1840853"/>
            <a:ext cx="3573269" cy="1407919"/>
          </a:xfrm>
          <a:custGeom>
            <a:avLst/>
            <a:gdLst>
              <a:gd name="connsiteX0" fmla="*/ 0 w 3573269"/>
              <a:gd name="connsiteY0" fmla="*/ 0 h 1407918"/>
              <a:gd name="connsiteX1" fmla="*/ 3573269 w 3573269"/>
              <a:gd name="connsiteY1" fmla="*/ 0 h 1407918"/>
              <a:gd name="connsiteX2" fmla="*/ 3573269 w 3573269"/>
              <a:gd name="connsiteY2" fmla="*/ 1407918 h 1407918"/>
              <a:gd name="connsiteX3" fmla="*/ 0 w 3573269"/>
              <a:gd name="connsiteY3" fmla="*/ 1407918 h 1407918"/>
              <a:gd name="connsiteX4" fmla="*/ 0 w 3573269"/>
              <a:gd name="connsiteY4" fmla="*/ 0 h 140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269" h="1407918">
                <a:moveTo>
                  <a:pt x="0" y="0"/>
                </a:moveTo>
                <a:lnTo>
                  <a:pt x="3573269" y="0"/>
                </a:lnTo>
                <a:lnTo>
                  <a:pt x="3573269" y="1407918"/>
                </a:lnTo>
                <a:lnTo>
                  <a:pt x="0" y="1407918"/>
                </a:lnTo>
                <a:lnTo>
                  <a:pt x="0" y="0"/>
                </a:lnTo>
                <a:close/>
              </a:path>
            </a:pathLst>
          </a:custGeom>
          <a:solidFill>
            <a:srgbClr val="002060"/>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8978" rtl="0" eaLnBrk="1" fontAlgn="auto" latinLnBrk="0" hangingPunct="1">
              <a:lnSpc>
                <a:spcPct val="90000"/>
              </a:lnSpc>
              <a:spcBef>
                <a:spcPct val="0"/>
              </a:spcBef>
              <a:spcAft>
                <a:spcPct val="35000"/>
              </a:spcAft>
              <a:buClrTx/>
              <a:buSzTx/>
              <a:buFontTx/>
              <a:buNone/>
              <a:tabLst/>
              <a:defRPr/>
            </a:pPr>
            <a:r>
              <a:rPr kumimoji="0" lang="en-US" sz="2000" b="0" i="1"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Improve</a:t>
            </a: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the quality and effectiveness of teachers, principals, and other school leaders; </a:t>
            </a:r>
          </a:p>
        </p:txBody>
      </p:sp>
      <p:sp>
        <p:nvSpPr>
          <p:cNvPr id="10" name="Freeform: Shape 9">
            <a:extLst>
              <a:ext uri="{FF2B5EF4-FFF2-40B4-BE49-F238E27FC236}">
                <a16:creationId xmlns:a16="http://schemas.microsoft.com/office/drawing/2014/main" id="{DFE7E9F0-F313-BC20-5036-7B64CEEA9847}"/>
              </a:ext>
            </a:extLst>
          </p:cNvPr>
          <p:cNvSpPr/>
          <p:nvPr/>
        </p:nvSpPr>
        <p:spPr>
          <a:xfrm>
            <a:off x="2124123" y="4340290"/>
            <a:ext cx="3573269" cy="1457936"/>
          </a:xfrm>
          <a:custGeom>
            <a:avLst/>
            <a:gdLst>
              <a:gd name="connsiteX0" fmla="*/ 0 w 3573269"/>
              <a:gd name="connsiteY0" fmla="*/ 0 h 1457936"/>
              <a:gd name="connsiteX1" fmla="*/ 3573269 w 3573269"/>
              <a:gd name="connsiteY1" fmla="*/ 0 h 1457936"/>
              <a:gd name="connsiteX2" fmla="*/ 3573269 w 3573269"/>
              <a:gd name="connsiteY2" fmla="*/ 1457936 h 1457936"/>
              <a:gd name="connsiteX3" fmla="*/ 0 w 3573269"/>
              <a:gd name="connsiteY3" fmla="*/ 1457936 h 1457936"/>
              <a:gd name="connsiteX4" fmla="*/ 0 w 3573269"/>
              <a:gd name="connsiteY4" fmla="*/ 0 h 145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269" h="1457936">
                <a:moveTo>
                  <a:pt x="0" y="0"/>
                </a:moveTo>
                <a:lnTo>
                  <a:pt x="3573269" y="0"/>
                </a:lnTo>
                <a:lnTo>
                  <a:pt x="3573269" y="1457936"/>
                </a:lnTo>
                <a:lnTo>
                  <a:pt x="0" y="1457936"/>
                </a:lnTo>
                <a:lnTo>
                  <a:pt x="0" y="0"/>
                </a:lnTo>
                <a:close/>
              </a:path>
            </a:pathLst>
          </a:custGeom>
          <a:solidFill>
            <a:srgbClr val="002060"/>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8978" rtl="0" eaLnBrk="1" fontAlgn="auto" latinLnBrk="0" hangingPunct="1">
              <a:lnSpc>
                <a:spcPct val="90000"/>
              </a:lnSpc>
              <a:spcBef>
                <a:spcPct val="0"/>
              </a:spcBef>
              <a:spcAft>
                <a:spcPct val="35000"/>
              </a:spcAft>
              <a:buClrTx/>
              <a:buSzTx/>
              <a:buFontTx/>
              <a:buNone/>
              <a:tabLst/>
              <a:defRPr/>
            </a:pPr>
            <a:r>
              <a:rPr kumimoji="0" lang="en-US" sz="2000" b="0" i="1"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Increase</a:t>
            </a:r>
            <a:r>
              <a:rPr kumimoji="0" lang="en-US" sz="2000" b="0" i="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the number of teachers, principals, and other school leaders who are effective in improving student academic achievement in schools</a:t>
            </a:r>
          </a:p>
        </p:txBody>
      </p:sp>
      <p:sp>
        <p:nvSpPr>
          <p:cNvPr id="11" name="Freeform: Shape 10">
            <a:extLst>
              <a:ext uri="{FF2B5EF4-FFF2-40B4-BE49-F238E27FC236}">
                <a16:creationId xmlns:a16="http://schemas.microsoft.com/office/drawing/2014/main" id="{1D5467A4-47C7-6012-B8DA-25D2BC7F190C}"/>
              </a:ext>
            </a:extLst>
          </p:cNvPr>
          <p:cNvSpPr/>
          <p:nvPr/>
        </p:nvSpPr>
        <p:spPr>
          <a:xfrm>
            <a:off x="6393047" y="4340290"/>
            <a:ext cx="3573269" cy="1457936"/>
          </a:xfrm>
          <a:custGeom>
            <a:avLst/>
            <a:gdLst>
              <a:gd name="connsiteX0" fmla="*/ 0 w 3573269"/>
              <a:gd name="connsiteY0" fmla="*/ 0 h 1457936"/>
              <a:gd name="connsiteX1" fmla="*/ 3573269 w 3573269"/>
              <a:gd name="connsiteY1" fmla="*/ 0 h 1457936"/>
              <a:gd name="connsiteX2" fmla="*/ 3573269 w 3573269"/>
              <a:gd name="connsiteY2" fmla="*/ 1457936 h 1457936"/>
              <a:gd name="connsiteX3" fmla="*/ 0 w 3573269"/>
              <a:gd name="connsiteY3" fmla="*/ 1457936 h 1457936"/>
              <a:gd name="connsiteX4" fmla="*/ 0 w 3573269"/>
              <a:gd name="connsiteY4" fmla="*/ 0 h 145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269" h="1457936">
                <a:moveTo>
                  <a:pt x="0" y="0"/>
                </a:moveTo>
                <a:lnTo>
                  <a:pt x="3573269" y="0"/>
                </a:lnTo>
                <a:lnTo>
                  <a:pt x="3573269" y="1457936"/>
                </a:lnTo>
                <a:lnTo>
                  <a:pt x="0" y="1457936"/>
                </a:lnTo>
                <a:lnTo>
                  <a:pt x="0" y="0"/>
                </a:lnTo>
                <a:close/>
              </a:path>
            </a:pathLst>
          </a:custGeom>
          <a:solidFill>
            <a:srgbClr val="002060"/>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8978" rtl="0" eaLnBrk="1" fontAlgn="auto" latinLnBrk="0" hangingPunct="1">
              <a:lnSpc>
                <a:spcPct val="90000"/>
              </a:lnSpc>
              <a:spcBef>
                <a:spcPct val="0"/>
              </a:spcBef>
              <a:spcAft>
                <a:spcPct val="35000"/>
              </a:spcAft>
              <a:buClrTx/>
              <a:buSzTx/>
              <a:buFontTx/>
              <a:buNone/>
              <a:tabLst/>
              <a:defRPr/>
            </a:pPr>
            <a:r>
              <a:rPr kumimoji="0" lang="en-US" sz="2000" b="0" i="1"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Provide</a:t>
            </a: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low-income and minority students greater access to effective teachers, principals, and other school leaders </a:t>
            </a:r>
          </a:p>
        </p:txBody>
      </p:sp>
      <p:pic>
        <p:nvPicPr>
          <p:cNvPr id="16" name="Graphic 15" descr="Bar graph with upward trend with solid fill">
            <a:extLst>
              <a:ext uri="{FF2B5EF4-FFF2-40B4-BE49-F238E27FC236}">
                <a16:creationId xmlns:a16="http://schemas.microsoft.com/office/drawing/2014/main" id="{E19BA0F1-03CE-1B55-A621-C85F2A8070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53554" y="1042296"/>
            <a:ext cx="914400" cy="914400"/>
          </a:xfrm>
          <a:prstGeom prst="rect">
            <a:avLst/>
          </a:prstGeom>
        </p:spPr>
      </p:pic>
      <p:pic>
        <p:nvPicPr>
          <p:cNvPr id="19" name="Graphic 18" descr="Group of people outline">
            <a:extLst>
              <a:ext uri="{FF2B5EF4-FFF2-40B4-BE49-F238E27FC236}">
                <a16:creationId xmlns:a16="http://schemas.microsoft.com/office/drawing/2014/main" id="{D6A6A9AB-EDEC-D311-1AF9-03C2E3FABA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6897" y="3405925"/>
            <a:ext cx="914400" cy="914400"/>
          </a:xfrm>
          <a:prstGeom prst="rect">
            <a:avLst/>
          </a:prstGeom>
        </p:spPr>
      </p:pic>
      <p:pic>
        <p:nvPicPr>
          <p:cNvPr id="23" name="Graphic 22" descr="Classroom with solid fill">
            <a:extLst>
              <a:ext uri="{FF2B5EF4-FFF2-40B4-BE49-F238E27FC236}">
                <a16:creationId xmlns:a16="http://schemas.microsoft.com/office/drawing/2014/main" id="{0DDB214E-3275-247B-7585-E3F7AF5653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0569" y="3437595"/>
            <a:ext cx="914400" cy="914400"/>
          </a:xfrm>
          <a:prstGeom prst="rect">
            <a:avLst/>
          </a:prstGeom>
        </p:spPr>
      </p:pic>
      <p:pic>
        <p:nvPicPr>
          <p:cNvPr id="25" name="Graphic 24" descr="Business Growth with solid fill">
            <a:extLst>
              <a:ext uri="{FF2B5EF4-FFF2-40B4-BE49-F238E27FC236}">
                <a16:creationId xmlns:a16="http://schemas.microsoft.com/office/drawing/2014/main" id="{928DD707-43D7-F5E9-A93F-5103239B1D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71909" y="990631"/>
            <a:ext cx="914400" cy="914400"/>
          </a:xfrm>
          <a:prstGeom prst="rect">
            <a:avLst/>
          </a:prstGeom>
        </p:spPr>
      </p:pic>
      <p:sp>
        <p:nvSpPr>
          <p:cNvPr id="2" name="Rectangle: Rounded Corners 1">
            <a:extLst>
              <a:ext uri="{FF2B5EF4-FFF2-40B4-BE49-F238E27FC236}">
                <a16:creationId xmlns:a16="http://schemas.microsoft.com/office/drawing/2014/main" id="{97E0A50A-3740-A00D-7739-B08A90BB7503}"/>
              </a:ext>
            </a:extLst>
          </p:cNvPr>
          <p:cNvSpPr/>
          <p:nvPr/>
        </p:nvSpPr>
        <p:spPr>
          <a:xfrm>
            <a:off x="304800" y="845713"/>
            <a:ext cx="850232" cy="2251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5" name="Title 1">
            <a:extLst>
              <a:ext uri="{FF2B5EF4-FFF2-40B4-BE49-F238E27FC236}">
                <a16:creationId xmlns:a16="http://schemas.microsoft.com/office/drawing/2014/main" id="{2D6CF949-C0DE-3934-6216-E608E0D6CDF4}"/>
              </a:ext>
            </a:extLst>
          </p:cNvPr>
          <p:cNvSpPr txBox="1">
            <a:spLocks/>
          </p:cNvSpPr>
          <p:nvPr/>
        </p:nvSpPr>
        <p:spPr>
          <a:xfrm>
            <a:off x="1654277" y="223635"/>
            <a:ext cx="8883445" cy="554786"/>
          </a:xfrm>
          <a:prstGeom prst="rect">
            <a:avLst/>
          </a:prstGeom>
          <a:solidFill>
            <a:srgbClr val="002060"/>
          </a:solidFill>
        </p:spPr>
        <p:txBody>
          <a:bodyPr vert="horz" wrap="square" lIns="91440" tIns="45720" rIns="91440" bIns="45720" rtlCol="0" anchor="t">
            <a:normAutofit/>
          </a:bodyPr>
          <a:lst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prstClr val="white"/>
                </a:solidFill>
                <a:effectLst/>
                <a:uLnTx/>
                <a:uFillTx/>
                <a:latin typeface="Calibri"/>
                <a:ea typeface="+mj-ea"/>
                <a:cs typeface="Calibri"/>
              </a:rPr>
              <a:t>Purpose of Title II, Part A</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3250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EBD903-A337-D9E7-7E2E-A80E720B86A7}"/>
              </a:ext>
            </a:extLst>
          </p:cNvPr>
          <p:cNvSpPr txBox="1"/>
          <p:nvPr/>
        </p:nvSpPr>
        <p:spPr>
          <a:xfrm>
            <a:off x="304800" y="811658"/>
            <a:ext cx="866454" cy="369332"/>
          </a:xfrm>
          <a:prstGeom prst="rect">
            <a:avLst/>
          </a:prstGeom>
          <a:solidFill>
            <a:schemeClr val="bg1"/>
          </a:solidFill>
        </p:spPr>
        <p:txBody>
          <a:bodyPr wrap="square" rtlCol="0">
            <a:spAutoFit/>
          </a:bodyPr>
          <a:lstStyle/>
          <a:p>
            <a:endParaRPr lang="en-US"/>
          </a:p>
        </p:txBody>
      </p:sp>
      <p:sp>
        <p:nvSpPr>
          <p:cNvPr id="6" name="Text Placeholder 5">
            <a:extLst>
              <a:ext uri="{FF2B5EF4-FFF2-40B4-BE49-F238E27FC236}">
                <a16:creationId xmlns:a16="http://schemas.microsoft.com/office/drawing/2014/main" id="{2CEC8121-9E5B-F3F7-E196-2BBDDDFB11DE}"/>
              </a:ext>
            </a:extLst>
          </p:cNvPr>
          <p:cNvSpPr txBox="1">
            <a:spLocks noGrp="1"/>
          </p:cNvSpPr>
          <p:nvPr>
            <p:ph type="body" idx="2"/>
          </p:nvPr>
        </p:nvSpPr>
        <p:spPr>
          <a:xfrm>
            <a:off x="657225" y="1716945"/>
            <a:ext cx="10796508" cy="3885319"/>
          </a:xfrm>
          <a:prstGeom prst="rect">
            <a:avLst/>
          </a:prstGeom>
          <a:solidFill>
            <a:srgbClr val="FFFFFF"/>
          </a:solidFill>
        </p:spPr>
        <p:txBody>
          <a:bodyPr wrap="square" rtlCol="0">
            <a:spAutoFit/>
          </a:bodyPr>
          <a:lstStyle/>
          <a:p>
            <a:pPr marL="0" indent="0" fontAlgn="ctr"/>
            <a:r>
              <a:rPr lang="en-US" sz="2000" b="0" i="0">
                <a:solidFill>
                  <a:srgbClr val="001D35"/>
                </a:solidFill>
                <a:effectLst/>
                <a:highlight>
                  <a:srgbClr val="FFFFFF"/>
                </a:highlight>
                <a:latin typeface="Calibri"/>
              </a:rPr>
              <a:t>Title II, Part A requires local educational agencies (LEAs) to provide equitable educational services and benefits to private school students, teachers, and other educational personnel. </a:t>
            </a:r>
          </a:p>
          <a:p>
            <a:pPr marL="0" indent="0" fontAlgn="ctr"/>
            <a:endParaRPr lang="en-US" sz="2000">
              <a:solidFill>
                <a:srgbClr val="001D35"/>
              </a:solidFill>
              <a:highlight>
                <a:srgbClr val="FFFFFF"/>
              </a:highlight>
              <a:latin typeface="Calibri"/>
            </a:endParaRPr>
          </a:p>
          <a:p>
            <a:pPr marL="0" indent="0" fontAlgn="ctr"/>
            <a:r>
              <a:rPr lang="en-US" sz="2000" b="0" i="0">
                <a:solidFill>
                  <a:schemeClr val="tx1"/>
                </a:solidFill>
                <a:effectLst/>
                <a:highlight>
                  <a:srgbClr val="FFFFFF"/>
                </a:highlight>
                <a:latin typeface="Calibri"/>
              </a:rPr>
              <a:t>Services must be comparable to those provided to public school students, teachers, and other educational personnel. </a:t>
            </a:r>
          </a:p>
          <a:p>
            <a:pPr marL="0" indent="0" algn="ctr" fontAlgn="ctr"/>
            <a:endParaRPr lang="en-US" sz="2000" b="0" i="0">
              <a:solidFill>
                <a:srgbClr val="001D35"/>
              </a:solidFill>
              <a:effectLst/>
              <a:highlight>
                <a:srgbClr val="FFFFFF"/>
              </a:highlight>
              <a:latin typeface="Calibri"/>
            </a:endParaRPr>
          </a:p>
          <a:p>
            <a:pPr marL="0" indent="0" algn="l"/>
            <a:r>
              <a:rPr lang="en-US" sz="2000" b="0" i="0">
                <a:solidFill>
                  <a:srgbClr val="001D35"/>
                </a:solidFill>
                <a:effectLst/>
                <a:highlight>
                  <a:srgbClr val="FFFFFF"/>
                </a:highlight>
                <a:latin typeface="Calibri"/>
              </a:rPr>
              <a:t>Services are intended to </a:t>
            </a:r>
            <a:r>
              <a:rPr lang="en-US" sz="2000" b="1" i="0">
                <a:solidFill>
                  <a:srgbClr val="0070C0"/>
                </a:solidFill>
                <a:effectLst/>
                <a:highlight>
                  <a:srgbClr val="FFFFFF"/>
                </a:highlight>
                <a:latin typeface="Calibri"/>
              </a:rPr>
              <a:t>support educators in improving the quality of instruction and ensuring that all students have an equal opportunity for education</a:t>
            </a:r>
            <a:r>
              <a:rPr lang="en-US" sz="2000" b="0" i="0">
                <a:solidFill>
                  <a:srgbClr val="001D35"/>
                </a:solidFill>
                <a:effectLst/>
                <a:highlight>
                  <a:srgbClr val="FFFFFF"/>
                </a:highlight>
                <a:latin typeface="Calibri"/>
              </a:rPr>
              <a:t>. </a:t>
            </a:r>
          </a:p>
          <a:p>
            <a:endParaRPr lang="en-US"/>
          </a:p>
        </p:txBody>
      </p:sp>
      <p:sp>
        <p:nvSpPr>
          <p:cNvPr id="8" name="TextBox 5">
            <a:extLst>
              <a:ext uri="{FF2B5EF4-FFF2-40B4-BE49-F238E27FC236}">
                <a16:creationId xmlns:a16="http://schemas.microsoft.com/office/drawing/2014/main" id="{B5DD2638-5077-FB9A-A066-DA0091097602}"/>
              </a:ext>
            </a:extLst>
          </p:cNvPr>
          <p:cNvSpPr txBox="1">
            <a:spLocks noGrp="1"/>
          </p:cNvSpPr>
          <p:nvPr>
            <p:ph type="title"/>
          </p:nvPr>
        </p:nvSpPr>
        <p:spPr>
          <a:xfrm>
            <a:off x="575542" y="490402"/>
            <a:ext cx="11475453" cy="646290"/>
          </a:xfrm>
          <a:prstGeom prst="rect">
            <a:avLst/>
          </a:prstGeom>
          <a:solidFill>
            <a:schemeClr val="bg1"/>
          </a:solidFill>
        </p:spPr>
        <p:txBody>
          <a:bodyPr wrap="square" rtlCol="0">
            <a:spAutoFit/>
          </a:bodyPr>
          <a:lstStyle/>
          <a:p>
            <a:r>
              <a:rPr lang="en-US" sz="4000">
                <a:latin typeface="Franklin Gothic Demi Cond"/>
              </a:rPr>
              <a:t>Equitable Services for Title II-A</a:t>
            </a:r>
            <a:endParaRPr lang="en-US" sz="4000">
              <a:latin typeface="Franklin Gothic Demi Cond" panose="020B0706030402020204" pitchFamily="34" charset="0"/>
            </a:endParaRPr>
          </a:p>
        </p:txBody>
      </p:sp>
      <p:sp>
        <p:nvSpPr>
          <p:cNvPr id="2" name="Slide Number Placeholder 1">
            <a:extLst>
              <a:ext uri="{FF2B5EF4-FFF2-40B4-BE49-F238E27FC236}">
                <a16:creationId xmlns:a16="http://schemas.microsoft.com/office/drawing/2014/main" id="{34F9472C-C977-171E-F5CA-9807B221DF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3" name="Rectangle: Rounded Corners 2">
            <a:extLst>
              <a:ext uri="{FF2B5EF4-FFF2-40B4-BE49-F238E27FC236}">
                <a16:creationId xmlns:a16="http://schemas.microsoft.com/office/drawing/2014/main" id="{D7AFFE20-656E-39EF-E99A-A38E8291150F}"/>
              </a:ext>
            </a:extLst>
          </p:cNvPr>
          <p:cNvSpPr/>
          <p:nvPr/>
        </p:nvSpPr>
        <p:spPr>
          <a:xfrm>
            <a:off x="9636569" y="294624"/>
            <a:ext cx="2250631" cy="701700"/>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Calibri" panose="020F0502020204030204" pitchFamily="34" charset="0"/>
                <a:cs typeface="Calibri" panose="020F0502020204030204" pitchFamily="34" charset="0"/>
              </a:rPr>
              <a:t>To learn more, see </a:t>
            </a:r>
          </a:p>
          <a:p>
            <a:pPr algn="ctr"/>
            <a:r>
              <a:rPr lang="en-US" sz="1600">
                <a:latin typeface="Calibri" panose="020F0502020204030204" pitchFamily="34" charset="0"/>
                <a:cs typeface="Calibri" panose="020F0502020204030204" pitchFamily="34" charset="0"/>
              </a:rPr>
              <a:t>NRG Section H</a:t>
            </a:r>
          </a:p>
        </p:txBody>
      </p:sp>
    </p:spTree>
    <p:extLst>
      <p:ext uri="{BB962C8B-B14F-4D97-AF65-F5344CB8AC3E}">
        <p14:creationId xmlns:p14="http://schemas.microsoft.com/office/powerpoint/2010/main" val="195440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EBD903-A337-D9E7-7E2E-A80E720B86A7}"/>
              </a:ext>
            </a:extLst>
          </p:cNvPr>
          <p:cNvSpPr txBox="1"/>
          <p:nvPr/>
        </p:nvSpPr>
        <p:spPr>
          <a:xfrm>
            <a:off x="304800" y="811658"/>
            <a:ext cx="866454" cy="369332"/>
          </a:xfrm>
          <a:prstGeom prst="rect">
            <a:avLst/>
          </a:prstGeom>
          <a:solidFill>
            <a:schemeClr val="bg1"/>
          </a:solidFill>
        </p:spPr>
        <p:txBody>
          <a:bodyPr wrap="square" rtlCol="0">
            <a:spAutoFit/>
          </a:bodyPr>
          <a:lstStyle/>
          <a:p>
            <a:endParaRPr lang="en-US"/>
          </a:p>
        </p:txBody>
      </p:sp>
      <p:grpSp>
        <p:nvGrpSpPr>
          <p:cNvPr id="2" name="Group 1">
            <a:extLst>
              <a:ext uri="{FF2B5EF4-FFF2-40B4-BE49-F238E27FC236}">
                <a16:creationId xmlns:a16="http://schemas.microsoft.com/office/drawing/2014/main" id="{FB2C4B29-C8C3-022F-1F27-65CC4E16B00B}"/>
              </a:ext>
            </a:extLst>
          </p:cNvPr>
          <p:cNvGrpSpPr/>
          <p:nvPr/>
        </p:nvGrpSpPr>
        <p:grpSpPr>
          <a:xfrm>
            <a:off x="2053107" y="1446087"/>
            <a:ext cx="8253982" cy="3965825"/>
            <a:chOff x="1092903" y="2537852"/>
            <a:chExt cx="5979110" cy="3408787"/>
          </a:xfrm>
        </p:grpSpPr>
        <p:grpSp>
          <p:nvGrpSpPr>
            <p:cNvPr id="4" name="Group 3">
              <a:extLst>
                <a:ext uri="{FF2B5EF4-FFF2-40B4-BE49-F238E27FC236}">
                  <a16:creationId xmlns:a16="http://schemas.microsoft.com/office/drawing/2014/main" id="{37F12345-4923-7081-1D6A-292E079DBFEA}"/>
                </a:ext>
              </a:extLst>
            </p:cNvPr>
            <p:cNvGrpSpPr/>
            <p:nvPr/>
          </p:nvGrpSpPr>
          <p:grpSpPr>
            <a:xfrm>
              <a:off x="1092903" y="2540000"/>
              <a:ext cx="1953030" cy="3406639"/>
              <a:chOff x="-998" y="0"/>
              <a:chExt cx="1953030" cy="3406639"/>
            </a:xfrm>
            <a:solidFill>
              <a:schemeClr val="accent1">
                <a:lumMod val="60000"/>
                <a:lumOff val="40000"/>
              </a:schemeClr>
            </a:solidFill>
          </p:grpSpPr>
          <p:sp>
            <p:nvSpPr>
              <p:cNvPr id="15" name="Rectangle: Rounded Corners 14">
                <a:extLst>
                  <a:ext uri="{FF2B5EF4-FFF2-40B4-BE49-F238E27FC236}">
                    <a16:creationId xmlns:a16="http://schemas.microsoft.com/office/drawing/2014/main" id="{3D170089-36E9-E64C-5C11-D73E5A847948}"/>
                  </a:ext>
                </a:extLst>
              </p:cNvPr>
              <p:cNvSpPr/>
              <p:nvPr/>
            </p:nvSpPr>
            <p:spPr>
              <a:xfrm>
                <a:off x="5" y="0"/>
                <a:ext cx="1952027" cy="3406639"/>
              </a:xfrm>
              <a:prstGeom prst="roundRect">
                <a:avLst>
                  <a:gd name="adj" fmla="val 10000"/>
                </a:avLst>
              </a:prstGeom>
              <a:solidFill>
                <a:schemeClr val="accent1">
                  <a:lumMod val="60000"/>
                  <a:lumOff val="40000"/>
                </a:schemeClr>
              </a:solid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Rounded Corners 4">
                <a:extLst>
                  <a:ext uri="{FF2B5EF4-FFF2-40B4-BE49-F238E27FC236}">
                    <a16:creationId xmlns:a16="http://schemas.microsoft.com/office/drawing/2014/main" id="{94AA6157-07DB-734E-47AD-6A8DE0037C87}"/>
                  </a:ext>
                </a:extLst>
              </p:cNvPr>
              <p:cNvSpPr txBox="1"/>
              <p:nvPr/>
            </p:nvSpPr>
            <p:spPr>
              <a:xfrm>
                <a:off x="-998" y="1586178"/>
                <a:ext cx="1952027"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algn="ctr" defTabSz="800100">
                  <a:lnSpc>
                    <a:spcPct val="90000"/>
                  </a:lnSpc>
                  <a:spcBef>
                    <a:spcPct val="0"/>
                  </a:spcBef>
                  <a:defRPr/>
                </a:pPr>
                <a:r>
                  <a:rPr kumimoji="0" lang="en-US" b="1" i="0" u="none" strike="noStrike" kern="1200" cap="none" spc="0" normalizeH="0" baseline="0" noProof="0">
                    <a:ln>
                      <a:noFill/>
                    </a:ln>
                    <a:solidFill>
                      <a:prstClr val="black"/>
                    </a:solidFill>
                    <a:effectLst/>
                    <a:uLnTx/>
                    <a:uFillTx/>
                    <a:latin typeface="Calibri"/>
                    <a:cs typeface="Calibri"/>
                  </a:rPr>
                  <a:t>Increasing</a:t>
                </a:r>
                <a:r>
                  <a:rPr lang="en-US" b="1">
                    <a:solidFill>
                      <a:prstClr val="black"/>
                    </a:solidFill>
                    <a:latin typeface="Calibri"/>
                    <a:cs typeface="Calibri"/>
                  </a:rPr>
                  <a:t> </a:t>
                </a:r>
                <a:endParaRPr lang="en-US"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algn="ctr" defTabSz="800100">
                  <a:lnSpc>
                    <a:spcPct val="90000"/>
                  </a:lnSpc>
                  <a:spcBef>
                    <a:spcPct val="0"/>
                  </a:spcBef>
                  <a:defRPr/>
                </a:pPr>
                <a:r>
                  <a:rPr kumimoji="0" lang="en-US" b="1" i="0" u="none" strike="noStrike" kern="1200" cap="none" spc="0" normalizeH="0" baseline="0" noProof="0">
                    <a:ln>
                      <a:noFill/>
                    </a:ln>
                    <a:solidFill>
                      <a:prstClr val="black"/>
                    </a:solidFill>
                    <a:effectLst/>
                    <a:uLnTx/>
                    <a:uFillTx/>
                    <a:latin typeface="Calibri"/>
                    <a:cs typeface="Calibri"/>
                  </a:rPr>
                  <a:t>Access to </a:t>
                </a:r>
                <a:r>
                  <a:rPr lang="en-US" b="1">
                    <a:solidFill>
                      <a:prstClr val="black"/>
                    </a:solidFill>
                    <a:latin typeface="Calibri"/>
                    <a:cs typeface="Calibri"/>
                  </a:rPr>
                  <a:t>and Success in </a:t>
                </a:r>
                <a:endParaRPr lang="en-US"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algn="ctr" defTabSz="800100">
                  <a:lnSpc>
                    <a:spcPct val="90000"/>
                  </a:lnSpc>
                  <a:spcBef>
                    <a:spcPct val="0"/>
                  </a:spcBef>
                  <a:defRPr/>
                </a:pPr>
                <a:r>
                  <a:rPr kumimoji="0" lang="en-US" b="1" i="0" u="none" strike="noStrike" kern="1200" cap="none" spc="0" normalizeH="0" baseline="0" noProof="0">
                    <a:ln>
                      <a:noFill/>
                    </a:ln>
                    <a:solidFill>
                      <a:prstClr val="black"/>
                    </a:solidFill>
                    <a:effectLst/>
                    <a:uLnTx/>
                    <a:uFillTx/>
                    <a:latin typeface="Calibri"/>
                    <a:cs typeface="Calibri"/>
                  </a:rPr>
                  <a:t>Well-Rounded </a:t>
                </a:r>
                <a:r>
                  <a:rPr lang="en-US" b="1">
                    <a:solidFill>
                      <a:prstClr val="black"/>
                    </a:solidFill>
                    <a:latin typeface="Calibri"/>
                    <a:cs typeface="Calibri"/>
                  </a:rPr>
                  <a:t>Educational Experiences</a:t>
                </a:r>
                <a:endParaRPr lang="en-US">
                  <a:solidFill>
                    <a:prstClr val="black"/>
                  </a:solidFill>
                  <a:latin typeface="Calibri"/>
                  <a:cs typeface="Calibri"/>
                </a:endParaRPr>
              </a:p>
            </p:txBody>
          </p:sp>
        </p:grpSp>
        <p:sp>
          <p:nvSpPr>
            <p:cNvPr id="5" name="Oval 4" descr="Arrow circle with solid fill">
              <a:extLst>
                <a:ext uri="{FF2B5EF4-FFF2-40B4-BE49-F238E27FC236}">
                  <a16:creationId xmlns:a16="http://schemas.microsoft.com/office/drawing/2014/main" id="{ECB0842C-2A10-8D8E-6563-C052814BCED7}"/>
                </a:ext>
              </a:extLst>
            </p:cNvPr>
            <p:cNvSpPr/>
            <p:nvPr/>
          </p:nvSpPr>
          <p:spPr>
            <a:xfrm>
              <a:off x="1507618" y="2744398"/>
              <a:ext cx="1134410" cy="1134410"/>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BDC6A3AD-2D1D-C9E9-9807-58C85FACBA40}"/>
                </a:ext>
              </a:extLst>
            </p:cNvPr>
            <p:cNvGrpSpPr/>
            <p:nvPr/>
          </p:nvGrpSpPr>
          <p:grpSpPr>
            <a:xfrm>
              <a:off x="3109397" y="2537852"/>
              <a:ext cx="1952027" cy="3406639"/>
              <a:chOff x="2011843" y="-2148"/>
              <a:chExt cx="1952027" cy="3406639"/>
            </a:xfrm>
            <a:solidFill>
              <a:schemeClr val="accent4">
                <a:lumMod val="60000"/>
                <a:lumOff val="40000"/>
              </a:schemeClr>
            </a:solidFill>
          </p:grpSpPr>
          <p:sp>
            <p:nvSpPr>
              <p:cNvPr id="13" name="Rectangle: Rounded Corners 12">
                <a:extLst>
                  <a:ext uri="{FF2B5EF4-FFF2-40B4-BE49-F238E27FC236}">
                    <a16:creationId xmlns:a16="http://schemas.microsoft.com/office/drawing/2014/main" id="{37F5DDF9-2A17-6F0C-8076-DDFB961B5F39}"/>
                  </a:ext>
                </a:extLst>
              </p:cNvPr>
              <p:cNvSpPr/>
              <p:nvPr/>
            </p:nvSpPr>
            <p:spPr>
              <a:xfrm>
                <a:off x="2011843" y="-2148"/>
                <a:ext cx="1952027" cy="3406639"/>
              </a:xfrm>
              <a:prstGeom prst="roundRect">
                <a:avLst>
                  <a:gd name="adj" fmla="val 10000"/>
                </a:avLst>
              </a:prstGeom>
              <a:grp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Rectangle: Rounded Corners 7">
                <a:extLst>
                  <a:ext uri="{FF2B5EF4-FFF2-40B4-BE49-F238E27FC236}">
                    <a16:creationId xmlns:a16="http://schemas.microsoft.com/office/drawing/2014/main" id="{1494DC70-0C3F-DCCE-7E3E-58B6B1CED742}"/>
                  </a:ext>
                </a:extLst>
              </p:cNvPr>
              <p:cNvSpPr txBox="1"/>
              <p:nvPr/>
            </p:nvSpPr>
            <p:spPr>
              <a:xfrm>
                <a:off x="2021517" y="1690322"/>
                <a:ext cx="1942353"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buNone/>
                  <a:tabLst/>
                  <a:defRPr/>
                </a:pPr>
                <a:r>
                  <a:rPr kumimoji="0" lang="en-US" b="1" i="0" u="none" strike="noStrike" kern="1200" cap="none" spc="0" normalizeH="0" baseline="0" noProof="0">
                    <a:ln>
                      <a:noFill/>
                    </a:ln>
                    <a:solidFill>
                      <a:prstClr val="black"/>
                    </a:solidFill>
                    <a:effectLst/>
                    <a:uLnTx/>
                    <a:uFillTx/>
                    <a:latin typeface="Calibri"/>
                    <a:cs typeface="Calibri"/>
                  </a:rPr>
                  <a:t>Improving Conditions for Student Learning</a:t>
                </a:r>
                <a:r>
                  <a:rPr lang="en-US" sz="2400" b="1">
                    <a:solidFill>
                      <a:prstClr val="black"/>
                    </a:solidFill>
                    <a:latin typeface="Calibri"/>
                    <a:cs typeface="Calibri"/>
                  </a:rPr>
                  <a:t>  </a:t>
                </a:r>
              </a:p>
            </p:txBody>
          </p:sp>
        </p:grpSp>
        <p:sp>
          <p:nvSpPr>
            <p:cNvPr id="10" name="Oval 9" descr="Food Safety with solid fill">
              <a:extLst>
                <a:ext uri="{FF2B5EF4-FFF2-40B4-BE49-F238E27FC236}">
                  <a16:creationId xmlns:a16="http://schemas.microsoft.com/office/drawing/2014/main" id="{F3AEA0A2-39D1-5CB9-6795-C87602472ED4}"/>
                </a:ext>
              </a:extLst>
            </p:cNvPr>
            <p:cNvSpPr/>
            <p:nvPr/>
          </p:nvSpPr>
          <p:spPr>
            <a:xfrm>
              <a:off x="3518206" y="2744398"/>
              <a:ext cx="1134410" cy="1134410"/>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1D51868-E04A-BF09-2678-D3D9B74DC2E5}"/>
                </a:ext>
              </a:extLst>
            </p:cNvPr>
            <p:cNvSpPr/>
            <p:nvPr/>
          </p:nvSpPr>
          <p:spPr>
            <a:xfrm>
              <a:off x="5119986" y="2540000"/>
              <a:ext cx="1952027" cy="3406639"/>
            </a:xfrm>
            <a:prstGeom prst="roundRect">
              <a:avLst>
                <a:gd name="adj" fmla="val 10000"/>
              </a:avLst>
            </a:prstGeom>
            <a:solidFill>
              <a:schemeClr val="accent2">
                <a:lumMod val="40000"/>
                <a:lumOff val="60000"/>
              </a:schemeClr>
            </a:solid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2" name="Oval 11" descr="Internet with solid fill">
              <a:extLst>
                <a:ext uri="{FF2B5EF4-FFF2-40B4-BE49-F238E27FC236}">
                  <a16:creationId xmlns:a16="http://schemas.microsoft.com/office/drawing/2014/main" id="{B0A98CF2-6D79-CAAF-8C92-B9973453A615}"/>
                </a:ext>
              </a:extLst>
            </p:cNvPr>
            <p:cNvSpPr/>
            <p:nvPr/>
          </p:nvSpPr>
          <p:spPr>
            <a:xfrm>
              <a:off x="5528795" y="2744398"/>
              <a:ext cx="1134410" cy="1134410"/>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B7DAFD9D-9E00-744C-2750-747DD95A833F}"/>
              </a:ext>
            </a:extLst>
          </p:cNvPr>
          <p:cNvSpPr txBox="1"/>
          <p:nvPr/>
        </p:nvSpPr>
        <p:spPr>
          <a:xfrm>
            <a:off x="238954" y="6126571"/>
            <a:ext cx="3051927"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Calibri"/>
                <a:hlinkClick r:id="rId9">
                  <a:extLst>
                    <a:ext uri="{A12FA001-AC4F-418D-AE19-62706E023703}">
                      <ahyp:hlinkClr xmlns:ahyp="http://schemas.microsoft.com/office/drawing/2018/hyperlinkcolor" val="tx"/>
                    </a:ext>
                  </a:extLst>
                </a:hlinkClick>
              </a:rPr>
              <a:t>Searchable Title IV-A Statute</a:t>
            </a:r>
            <a:endPar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19" name="Rectangle: Rounded Corners 7">
            <a:extLst>
              <a:ext uri="{FF2B5EF4-FFF2-40B4-BE49-F238E27FC236}">
                <a16:creationId xmlns:a16="http://schemas.microsoft.com/office/drawing/2014/main" id="{2682C03A-69B4-CC72-919C-37A878D0B9A7}"/>
              </a:ext>
            </a:extLst>
          </p:cNvPr>
          <p:cNvSpPr txBox="1"/>
          <p:nvPr/>
        </p:nvSpPr>
        <p:spPr>
          <a:xfrm>
            <a:off x="7735112" y="3522056"/>
            <a:ext cx="2449238" cy="1649559"/>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algn="ctr" defTabSz="800100">
              <a:defRPr/>
            </a:pPr>
            <a:r>
              <a:rPr kumimoji="0" lang="en-US" b="1" i="0" u="none" strike="noStrike" kern="1200" cap="none" spc="0" normalizeH="0" baseline="0" noProof="0">
                <a:ln>
                  <a:noFill/>
                </a:ln>
                <a:solidFill>
                  <a:prstClr val="black"/>
                </a:solidFill>
                <a:effectLst/>
                <a:uLnTx/>
                <a:uFillTx/>
                <a:latin typeface="Calibri"/>
                <a:cs typeface="Calibri"/>
              </a:rPr>
              <a:t>Improving</a:t>
            </a:r>
            <a:r>
              <a:rPr lang="en-US" b="1">
                <a:solidFill>
                  <a:prstClr val="black"/>
                </a:solidFill>
                <a:latin typeface="Calibri"/>
                <a:cs typeface="Calibri"/>
              </a:rPr>
              <a:t> the Academic Achievement, Academic Growth, and Digital Literacy of All Students</a:t>
            </a:r>
            <a:endParaRPr lang="en-US">
              <a:solidFill>
                <a:prstClr val="black"/>
              </a:solidFill>
              <a:latin typeface="Calibri"/>
              <a:cs typeface="Calibri"/>
            </a:endParaRPr>
          </a:p>
          <a:p>
            <a:pPr algn="ctr" defTabSz="800100">
              <a:lnSpc>
                <a:spcPct val="90000"/>
              </a:lnSpc>
              <a:spcBef>
                <a:spcPct val="0"/>
              </a:spcBef>
              <a:spcAft>
                <a:spcPct val="35000"/>
              </a:spcAft>
              <a:defRPr/>
            </a:pPr>
            <a:endParaRPr lang="en-US" sz="2400" b="1" i="0" u="none" strike="noStrike" kern="1200" cap="none" spc="0" normalizeH="0" baseline="0" noProof="0">
              <a:ln>
                <a:noFill/>
              </a:ln>
              <a:solidFill>
                <a:prstClr val="black"/>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8EBAB212-3E03-14D6-54D5-48F0122A7B8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17" name="Title 1">
            <a:extLst>
              <a:ext uri="{FF2B5EF4-FFF2-40B4-BE49-F238E27FC236}">
                <a16:creationId xmlns:a16="http://schemas.microsoft.com/office/drawing/2014/main" id="{3BE03D20-ADA6-FAB6-CC3E-F78940D10A1E}"/>
              </a:ext>
            </a:extLst>
          </p:cNvPr>
          <p:cNvSpPr txBox="1">
            <a:spLocks/>
          </p:cNvSpPr>
          <p:nvPr/>
        </p:nvSpPr>
        <p:spPr>
          <a:xfrm>
            <a:off x="1654277" y="444214"/>
            <a:ext cx="8883445" cy="554786"/>
          </a:xfrm>
          <a:prstGeom prst="rect">
            <a:avLst/>
          </a:prstGeom>
          <a:solidFill>
            <a:srgbClr val="002060"/>
          </a:solidFill>
        </p:spPr>
        <p:txBody>
          <a:bodyPr vert="horz" wrap="square" lIns="91440" tIns="45720" rIns="91440" bIns="45720" rtlCol="0" anchor="t">
            <a:normAutofit/>
          </a:bodyPr>
          <a:lst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prstClr val="white"/>
                </a:solidFill>
                <a:effectLst/>
                <a:uLnTx/>
                <a:uFillTx/>
                <a:latin typeface="Calibri"/>
                <a:ea typeface="+mj-ea"/>
                <a:cs typeface="Calibri"/>
              </a:rPr>
              <a:t>Purpose of Title </a:t>
            </a:r>
            <a:r>
              <a:rPr lang="en-US" b="1">
                <a:solidFill>
                  <a:prstClr val="white"/>
                </a:solidFill>
                <a:latin typeface="Calibri"/>
                <a:cs typeface="Calibri"/>
              </a:rPr>
              <a:t>IV</a:t>
            </a:r>
            <a:r>
              <a:rPr kumimoji="0" lang="en-US" sz="3300" b="1" i="0" u="none" strike="noStrike" kern="1200" cap="none" spc="0" normalizeH="0" baseline="0" noProof="0">
                <a:ln>
                  <a:noFill/>
                </a:ln>
                <a:solidFill>
                  <a:prstClr val="white"/>
                </a:solidFill>
                <a:effectLst/>
                <a:uLnTx/>
                <a:uFillTx/>
                <a:latin typeface="Calibri"/>
                <a:ea typeface="+mj-ea"/>
                <a:cs typeface="Calibri"/>
              </a:rPr>
              <a:t>, Part A</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96492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EBD903-A337-D9E7-7E2E-A80E720B86A7}"/>
              </a:ext>
            </a:extLst>
          </p:cNvPr>
          <p:cNvSpPr txBox="1"/>
          <p:nvPr/>
        </p:nvSpPr>
        <p:spPr>
          <a:xfrm>
            <a:off x="304800" y="811658"/>
            <a:ext cx="866454" cy="369332"/>
          </a:xfrm>
          <a:prstGeom prst="rect">
            <a:avLst/>
          </a:prstGeom>
          <a:solidFill>
            <a:schemeClr val="bg1"/>
          </a:solidFill>
        </p:spPr>
        <p:txBody>
          <a:bodyPr wrap="square" rtlCol="0">
            <a:spAutoFit/>
          </a:bodyPr>
          <a:lstStyle/>
          <a:p>
            <a:endParaRPr lang="en-US"/>
          </a:p>
        </p:txBody>
      </p:sp>
      <p:sp>
        <p:nvSpPr>
          <p:cNvPr id="6" name="Text Placeholder 5">
            <a:extLst>
              <a:ext uri="{FF2B5EF4-FFF2-40B4-BE49-F238E27FC236}">
                <a16:creationId xmlns:a16="http://schemas.microsoft.com/office/drawing/2014/main" id="{2CEC8121-9E5B-F3F7-E196-2BBDDDFB11DE}"/>
              </a:ext>
            </a:extLst>
          </p:cNvPr>
          <p:cNvSpPr txBox="1">
            <a:spLocks noGrp="1"/>
          </p:cNvSpPr>
          <p:nvPr>
            <p:ph type="body" idx="2"/>
          </p:nvPr>
        </p:nvSpPr>
        <p:spPr>
          <a:xfrm>
            <a:off x="703653" y="1535055"/>
            <a:ext cx="10784693" cy="3505535"/>
          </a:xfrm>
          <a:prstGeom prst="rect">
            <a:avLst/>
          </a:prstGeom>
          <a:solidFill>
            <a:srgbClr val="FFFFFF"/>
          </a:solidFill>
        </p:spPr>
        <p:txBody>
          <a:bodyPr wrap="square" rtlCol="0">
            <a:spAutoFit/>
          </a:bodyPr>
          <a:lstStyle/>
          <a:p>
            <a:pPr marL="0" indent="0" fontAlgn="ctr"/>
            <a:r>
              <a:rPr lang="en-US" sz="2000" b="0" i="0">
                <a:solidFill>
                  <a:srgbClr val="001D35"/>
                </a:solidFill>
                <a:effectLst/>
                <a:highlight>
                  <a:srgbClr val="FFFFFF"/>
                </a:highlight>
                <a:latin typeface="Calibri"/>
              </a:rPr>
              <a:t>Title </a:t>
            </a:r>
            <a:r>
              <a:rPr lang="en-US" sz="2000">
                <a:solidFill>
                  <a:srgbClr val="001D35"/>
                </a:solidFill>
                <a:highlight>
                  <a:srgbClr val="FFFFFF"/>
                </a:highlight>
                <a:latin typeface="Calibri"/>
              </a:rPr>
              <a:t>IV</a:t>
            </a:r>
            <a:r>
              <a:rPr lang="en-US" sz="2000" b="0" i="0">
                <a:solidFill>
                  <a:srgbClr val="001D35"/>
                </a:solidFill>
                <a:effectLst/>
                <a:highlight>
                  <a:srgbClr val="FFFFFF"/>
                </a:highlight>
                <a:latin typeface="Calibri"/>
              </a:rPr>
              <a:t>, Part A requires LEAs to provide equitable educational services and benefits to private school students, teachers, and other educational personnel. </a:t>
            </a:r>
          </a:p>
          <a:p>
            <a:pPr marL="0" indent="0" fontAlgn="ctr"/>
            <a:endParaRPr lang="en-US" sz="2000">
              <a:solidFill>
                <a:srgbClr val="001D35"/>
              </a:solidFill>
              <a:highlight>
                <a:srgbClr val="FFFFFF"/>
              </a:highlight>
              <a:latin typeface="Calibri"/>
            </a:endParaRPr>
          </a:p>
          <a:p>
            <a:pPr marL="0" indent="0" fontAlgn="ctr"/>
            <a:r>
              <a:rPr lang="en-US" sz="2000" b="0" i="0">
                <a:solidFill>
                  <a:schemeClr val="tx1"/>
                </a:solidFill>
                <a:effectLst/>
                <a:highlight>
                  <a:srgbClr val="FFFFFF"/>
                </a:highlight>
                <a:latin typeface="Calibri"/>
              </a:rPr>
              <a:t>These services must be comparable to those provided to public school students, teachers, and other educational personnel. </a:t>
            </a:r>
          </a:p>
          <a:p>
            <a:pPr marL="0" indent="0" algn="ctr" fontAlgn="ctr"/>
            <a:endParaRPr lang="en-US" sz="2000" b="0" i="0">
              <a:solidFill>
                <a:srgbClr val="001D35"/>
              </a:solidFill>
              <a:effectLst/>
              <a:highlight>
                <a:srgbClr val="FFFFFF"/>
              </a:highlight>
              <a:latin typeface="Calibri"/>
            </a:endParaRPr>
          </a:p>
          <a:p>
            <a:pPr marL="0" indent="0"/>
            <a:r>
              <a:rPr lang="en-US" sz="2000">
                <a:solidFill>
                  <a:srgbClr val="001D35"/>
                </a:solidFill>
                <a:highlight>
                  <a:srgbClr val="FFFFFF"/>
                </a:highlight>
                <a:latin typeface="Calibri"/>
              </a:rPr>
              <a:t>Services are </a:t>
            </a:r>
            <a:r>
              <a:rPr lang="en-US" sz="2000" b="0" i="0">
                <a:solidFill>
                  <a:srgbClr val="001D35"/>
                </a:solidFill>
                <a:effectLst/>
                <a:highlight>
                  <a:srgbClr val="FFFFFF"/>
                </a:highlight>
                <a:latin typeface="Calibri"/>
              </a:rPr>
              <a:t>intended </a:t>
            </a:r>
            <a:r>
              <a:rPr lang="en-US" sz="2000">
                <a:solidFill>
                  <a:srgbClr val="001D35"/>
                </a:solidFill>
                <a:highlight>
                  <a:srgbClr val="FFFFFF"/>
                </a:highlight>
                <a:latin typeface="Calibri"/>
              </a:rPr>
              <a:t>to provide </a:t>
            </a:r>
            <a:r>
              <a:rPr lang="en-US" sz="2000" b="1">
                <a:solidFill>
                  <a:srgbClr val="0070C0"/>
                </a:solidFill>
                <a:highlight>
                  <a:srgbClr val="FFFFFF"/>
                </a:highlight>
                <a:latin typeface="Calibri"/>
              </a:rPr>
              <a:t>innovative, supplemental programming to improve student academic achievement. </a:t>
            </a:r>
          </a:p>
        </p:txBody>
      </p:sp>
      <p:sp>
        <p:nvSpPr>
          <p:cNvPr id="8" name="TextBox 5">
            <a:extLst>
              <a:ext uri="{FF2B5EF4-FFF2-40B4-BE49-F238E27FC236}">
                <a16:creationId xmlns:a16="http://schemas.microsoft.com/office/drawing/2014/main" id="{B5DD2638-5077-FB9A-A066-DA0091097602}"/>
              </a:ext>
            </a:extLst>
          </p:cNvPr>
          <p:cNvSpPr txBox="1">
            <a:spLocks noGrp="1"/>
          </p:cNvSpPr>
          <p:nvPr>
            <p:ph type="title"/>
          </p:nvPr>
        </p:nvSpPr>
        <p:spPr>
          <a:xfrm>
            <a:off x="701402" y="537804"/>
            <a:ext cx="8315598" cy="646290"/>
          </a:xfrm>
          <a:prstGeom prst="rect">
            <a:avLst/>
          </a:prstGeom>
          <a:solidFill>
            <a:schemeClr val="bg1"/>
          </a:solidFill>
        </p:spPr>
        <p:txBody>
          <a:bodyPr wrap="square" rtlCol="0">
            <a:spAutoFit/>
          </a:bodyPr>
          <a:lstStyle/>
          <a:p>
            <a:r>
              <a:rPr lang="en-US" sz="4000">
                <a:latin typeface="Franklin Gothic Demi Cond" panose="020B0706030402020204" pitchFamily="34" charset="0"/>
              </a:rPr>
              <a:t>Equitable Services for Title IV-A</a:t>
            </a:r>
          </a:p>
        </p:txBody>
      </p:sp>
      <p:sp>
        <p:nvSpPr>
          <p:cNvPr id="2" name="Slide Number Placeholder 1">
            <a:extLst>
              <a:ext uri="{FF2B5EF4-FFF2-40B4-BE49-F238E27FC236}">
                <a16:creationId xmlns:a16="http://schemas.microsoft.com/office/drawing/2014/main" id="{B9EEF71A-5681-D174-A09E-5F255C8ABB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3" name="Rectangle: Rounded Corners 2">
            <a:extLst>
              <a:ext uri="{FF2B5EF4-FFF2-40B4-BE49-F238E27FC236}">
                <a16:creationId xmlns:a16="http://schemas.microsoft.com/office/drawing/2014/main" id="{E629E281-523D-AC6B-85DA-674C56082997}"/>
              </a:ext>
            </a:extLst>
          </p:cNvPr>
          <p:cNvSpPr/>
          <p:nvPr/>
        </p:nvSpPr>
        <p:spPr>
          <a:xfrm>
            <a:off x="9636569" y="294624"/>
            <a:ext cx="2250631" cy="701700"/>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Calibri" panose="020F0502020204030204" pitchFamily="34" charset="0"/>
                <a:cs typeface="Calibri" panose="020F0502020204030204" pitchFamily="34" charset="0"/>
              </a:rPr>
              <a:t>To learn more, see </a:t>
            </a:r>
          </a:p>
          <a:p>
            <a:pPr algn="ctr"/>
            <a:r>
              <a:rPr lang="en-US" sz="1600">
                <a:latin typeface="Calibri" panose="020F0502020204030204" pitchFamily="34" charset="0"/>
                <a:cs typeface="Calibri" panose="020F0502020204030204" pitchFamily="34" charset="0"/>
              </a:rPr>
              <a:t>NRG Section J</a:t>
            </a:r>
          </a:p>
        </p:txBody>
      </p:sp>
    </p:spTree>
    <p:extLst>
      <p:ext uri="{BB962C8B-B14F-4D97-AF65-F5344CB8AC3E}">
        <p14:creationId xmlns:p14="http://schemas.microsoft.com/office/powerpoint/2010/main" val="120273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CEC8121-9E5B-F3F7-E196-2BBDDDFB11DE}"/>
              </a:ext>
            </a:extLst>
          </p:cNvPr>
          <p:cNvSpPr txBox="1"/>
          <p:nvPr/>
        </p:nvSpPr>
        <p:spPr>
          <a:xfrm>
            <a:off x="316945" y="843309"/>
            <a:ext cx="1489435" cy="369332"/>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Title 1">
            <a:extLst>
              <a:ext uri="{FF2B5EF4-FFF2-40B4-BE49-F238E27FC236}">
                <a16:creationId xmlns:a16="http://schemas.microsoft.com/office/drawing/2014/main" id="{D0837CBE-295C-73D1-5E75-19F0A80EAE90}"/>
              </a:ext>
            </a:extLst>
          </p:cNvPr>
          <p:cNvSpPr>
            <a:spLocks noGrp="1"/>
          </p:cNvSpPr>
          <p:nvPr>
            <p:ph type="title"/>
          </p:nvPr>
        </p:nvSpPr>
        <p:spPr/>
        <p:txBody>
          <a:bodyPr>
            <a:normAutofit/>
          </a:bodyPr>
          <a:lstStyle/>
          <a:p>
            <a:r>
              <a:rPr lang="en-US" sz="4000">
                <a:latin typeface="Franklin Gothic Demi Cond" panose="020B0706030402020204" pitchFamily="34" charset="0"/>
                <a:cs typeface="calibri light"/>
              </a:rPr>
              <a:t>ESEA Equitable Services: Six Key Points</a:t>
            </a:r>
            <a:endParaRPr lang="en-US" sz="4000">
              <a:latin typeface="Franklin Gothic Demi Cond" panose="020B0706030402020204" pitchFamily="34" charset="0"/>
            </a:endParaRPr>
          </a:p>
        </p:txBody>
      </p:sp>
      <p:sp>
        <p:nvSpPr>
          <p:cNvPr id="8" name="TextBox 7">
            <a:extLst>
              <a:ext uri="{FF2B5EF4-FFF2-40B4-BE49-F238E27FC236}">
                <a16:creationId xmlns:a16="http://schemas.microsoft.com/office/drawing/2014/main" id="{54B25130-1755-5201-6D92-09C8BF00D163}"/>
              </a:ext>
            </a:extLst>
          </p:cNvPr>
          <p:cNvSpPr txBox="1"/>
          <p:nvPr/>
        </p:nvSpPr>
        <p:spPr>
          <a:xfrm>
            <a:off x="316945" y="914556"/>
            <a:ext cx="10515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cs typeface="Calibri"/>
              </a:rPr>
              <a:t>Specific to Titles II and IV-A in ESEA, the law requires:</a:t>
            </a:r>
            <a:endParaRPr lang="en-US" sz="2000"/>
          </a:p>
        </p:txBody>
      </p:sp>
      <p:sp>
        <p:nvSpPr>
          <p:cNvPr id="3" name="TextBox 2">
            <a:extLst>
              <a:ext uri="{FF2B5EF4-FFF2-40B4-BE49-F238E27FC236}">
                <a16:creationId xmlns:a16="http://schemas.microsoft.com/office/drawing/2014/main" id="{C16F046C-2867-4447-01C8-9A0F8D7E7820}"/>
              </a:ext>
            </a:extLst>
          </p:cNvPr>
          <p:cNvSpPr txBox="1"/>
          <p:nvPr/>
        </p:nvSpPr>
        <p:spPr>
          <a:xfrm>
            <a:off x="489107" y="6141616"/>
            <a:ext cx="4366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libri" panose="020F0502020204030204" pitchFamily="34" charset="0"/>
                <a:cs typeface="Calibri" panose="020F0502020204030204" pitchFamily="34" charset="0"/>
              </a:rPr>
              <a:t>*Requirement varies for Titles II and IV-A</a:t>
            </a:r>
          </a:p>
        </p:txBody>
      </p:sp>
      <p:sp>
        <p:nvSpPr>
          <p:cNvPr id="7" name="Freeform: Shape 6">
            <a:extLst>
              <a:ext uri="{FF2B5EF4-FFF2-40B4-BE49-F238E27FC236}">
                <a16:creationId xmlns:a16="http://schemas.microsoft.com/office/drawing/2014/main" id="{0753A638-6313-ECF1-CB1D-B60DDCBEFB97}"/>
              </a:ext>
            </a:extLst>
          </p:cNvPr>
          <p:cNvSpPr/>
          <p:nvPr/>
        </p:nvSpPr>
        <p:spPr>
          <a:xfrm>
            <a:off x="903930" y="1545009"/>
            <a:ext cx="3277218" cy="1966331"/>
          </a:xfrm>
          <a:custGeom>
            <a:avLst/>
            <a:gdLst>
              <a:gd name="connsiteX0" fmla="*/ 0 w 3277218"/>
              <a:gd name="connsiteY0" fmla="*/ 0 h 1966331"/>
              <a:gd name="connsiteX1" fmla="*/ 3277218 w 3277218"/>
              <a:gd name="connsiteY1" fmla="*/ 0 h 1966331"/>
              <a:gd name="connsiteX2" fmla="*/ 3277218 w 3277218"/>
              <a:gd name="connsiteY2" fmla="*/ 1966331 h 1966331"/>
              <a:gd name="connsiteX3" fmla="*/ 0 w 3277218"/>
              <a:gd name="connsiteY3" fmla="*/ 1966331 h 1966331"/>
              <a:gd name="connsiteX4" fmla="*/ 0 w 3277218"/>
              <a:gd name="connsiteY4" fmla="*/ 0 h 196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218" h="1966331">
                <a:moveTo>
                  <a:pt x="0" y="0"/>
                </a:moveTo>
                <a:lnTo>
                  <a:pt x="3277218" y="0"/>
                </a:lnTo>
                <a:lnTo>
                  <a:pt x="3277218" y="1966331"/>
                </a:lnTo>
                <a:lnTo>
                  <a:pt x="0" y="1966331"/>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17468E"/>
              </a:buClr>
              <a:buFont typeface="+mj-lt"/>
              <a:buNone/>
            </a:pPr>
            <a:r>
              <a:rPr lang="en-US" sz="2000" b="0" kern="1200">
                <a:latin typeface="Calibri" panose="020F0502020204030204" pitchFamily="34" charset="0"/>
                <a:cs typeface="Calibri" panose="020F0502020204030204" pitchFamily="34" charset="0"/>
              </a:rPr>
              <a:t>Equitable participation of private school students, teachers and other educational personnel, and, in some cases, families.*</a:t>
            </a:r>
            <a:endParaRPr lang="en-US" sz="2000" kern="1200"/>
          </a:p>
        </p:txBody>
      </p:sp>
      <p:sp>
        <p:nvSpPr>
          <p:cNvPr id="9" name="Freeform: Shape 8">
            <a:extLst>
              <a:ext uri="{FF2B5EF4-FFF2-40B4-BE49-F238E27FC236}">
                <a16:creationId xmlns:a16="http://schemas.microsoft.com/office/drawing/2014/main" id="{DB6D1FB6-757D-183B-F566-BD8CCFF9508E}"/>
              </a:ext>
            </a:extLst>
          </p:cNvPr>
          <p:cNvSpPr/>
          <p:nvPr/>
        </p:nvSpPr>
        <p:spPr>
          <a:xfrm>
            <a:off x="4457942" y="1545010"/>
            <a:ext cx="3277218" cy="1966331"/>
          </a:xfrm>
          <a:custGeom>
            <a:avLst/>
            <a:gdLst>
              <a:gd name="connsiteX0" fmla="*/ 0 w 3277218"/>
              <a:gd name="connsiteY0" fmla="*/ 0 h 1966331"/>
              <a:gd name="connsiteX1" fmla="*/ 3277218 w 3277218"/>
              <a:gd name="connsiteY1" fmla="*/ 0 h 1966331"/>
              <a:gd name="connsiteX2" fmla="*/ 3277218 w 3277218"/>
              <a:gd name="connsiteY2" fmla="*/ 1966331 h 1966331"/>
              <a:gd name="connsiteX3" fmla="*/ 0 w 3277218"/>
              <a:gd name="connsiteY3" fmla="*/ 1966331 h 1966331"/>
              <a:gd name="connsiteX4" fmla="*/ 0 w 3277218"/>
              <a:gd name="connsiteY4" fmla="*/ 0 h 196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218" h="1966331">
                <a:moveTo>
                  <a:pt x="0" y="0"/>
                </a:moveTo>
                <a:lnTo>
                  <a:pt x="3277218" y="0"/>
                </a:lnTo>
                <a:lnTo>
                  <a:pt x="3277218" y="1966331"/>
                </a:lnTo>
                <a:lnTo>
                  <a:pt x="0" y="1966331"/>
                </a:lnTo>
                <a:lnTo>
                  <a:pt x="0" y="0"/>
                </a:lnTo>
                <a:close/>
              </a:path>
            </a:pathLst>
          </a:custGeom>
        </p:spPr>
        <p:style>
          <a:lnRef idx="3">
            <a:schemeClr val="lt1">
              <a:hueOff val="0"/>
              <a:satOff val="0"/>
              <a:lumOff val="0"/>
              <a:alphaOff val="0"/>
            </a:schemeClr>
          </a:lnRef>
          <a:fillRef idx="1">
            <a:schemeClr val="accent2">
              <a:hueOff val="-45023"/>
              <a:satOff val="-127"/>
              <a:lumOff val="8392"/>
              <a:alphaOff val="0"/>
            </a:schemeClr>
          </a:fillRef>
          <a:effectRef idx="1">
            <a:schemeClr val="accent2">
              <a:hueOff val="-45023"/>
              <a:satOff val="-127"/>
              <a:lumOff val="8392"/>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latin typeface="Calibri" panose="020F0502020204030204" pitchFamily="34" charset="0"/>
                <a:cs typeface="Calibri" panose="020F0502020204030204" pitchFamily="34" charset="0"/>
              </a:rPr>
              <a:t>Consultation must be timely </a:t>
            </a:r>
            <a:br>
              <a:rPr lang="en-US" sz="2000" b="0" kern="1200">
                <a:latin typeface="Calibri" panose="020F0502020204030204" pitchFamily="34" charset="0"/>
                <a:cs typeface="Calibri" panose="020F0502020204030204" pitchFamily="34" charset="0"/>
              </a:rPr>
            </a:br>
            <a:r>
              <a:rPr lang="en-US" sz="2000" b="0" kern="1200">
                <a:latin typeface="Calibri" panose="020F0502020204030204" pitchFamily="34" charset="0"/>
                <a:cs typeface="Calibri" panose="020F0502020204030204" pitchFamily="34" charset="0"/>
              </a:rPr>
              <a:t>and meaningful.</a:t>
            </a:r>
            <a:endParaRPr lang="en-US" sz="2000" kern="1200"/>
          </a:p>
        </p:txBody>
      </p:sp>
      <p:sp>
        <p:nvSpPr>
          <p:cNvPr id="10" name="Freeform: Shape 9">
            <a:extLst>
              <a:ext uri="{FF2B5EF4-FFF2-40B4-BE49-F238E27FC236}">
                <a16:creationId xmlns:a16="http://schemas.microsoft.com/office/drawing/2014/main" id="{667792C2-7244-4B79-D4E4-C64FF205FF78}"/>
              </a:ext>
            </a:extLst>
          </p:cNvPr>
          <p:cNvSpPr/>
          <p:nvPr/>
        </p:nvSpPr>
        <p:spPr>
          <a:xfrm>
            <a:off x="8062882" y="1545010"/>
            <a:ext cx="3277218" cy="1966331"/>
          </a:xfrm>
          <a:custGeom>
            <a:avLst/>
            <a:gdLst>
              <a:gd name="connsiteX0" fmla="*/ 0 w 3277218"/>
              <a:gd name="connsiteY0" fmla="*/ 0 h 1966331"/>
              <a:gd name="connsiteX1" fmla="*/ 3277218 w 3277218"/>
              <a:gd name="connsiteY1" fmla="*/ 0 h 1966331"/>
              <a:gd name="connsiteX2" fmla="*/ 3277218 w 3277218"/>
              <a:gd name="connsiteY2" fmla="*/ 1966331 h 1966331"/>
              <a:gd name="connsiteX3" fmla="*/ 0 w 3277218"/>
              <a:gd name="connsiteY3" fmla="*/ 1966331 h 1966331"/>
              <a:gd name="connsiteX4" fmla="*/ 0 w 3277218"/>
              <a:gd name="connsiteY4" fmla="*/ 0 h 196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218" h="1966331">
                <a:moveTo>
                  <a:pt x="0" y="0"/>
                </a:moveTo>
                <a:lnTo>
                  <a:pt x="3277218" y="0"/>
                </a:lnTo>
                <a:lnTo>
                  <a:pt x="3277218" y="1966331"/>
                </a:lnTo>
                <a:lnTo>
                  <a:pt x="0" y="1966331"/>
                </a:lnTo>
                <a:lnTo>
                  <a:pt x="0" y="0"/>
                </a:lnTo>
                <a:close/>
              </a:path>
            </a:pathLst>
          </a:custGeom>
        </p:spPr>
        <p:style>
          <a:lnRef idx="3">
            <a:schemeClr val="lt1">
              <a:hueOff val="0"/>
              <a:satOff val="0"/>
              <a:lumOff val="0"/>
              <a:alphaOff val="0"/>
            </a:schemeClr>
          </a:lnRef>
          <a:fillRef idx="1">
            <a:schemeClr val="accent2">
              <a:hueOff val="-90045"/>
              <a:satOff val="-255"/>
              <a:lumOff val="16785"/>
              <a:alphaOff val="0"/>
            </a:schemeClr>
          </a:fillRef>
          <a:effectRef idx="1">
            <a:schemeClr val="accent2">
              <a:hueOff val="-90045"/>
              <a:satOff val="-255"/>
              <a:lumOff val="16785"/>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latin typeface="Calibri" panose="020F0502020204030204" pitchFamily="34" charset="0"/>
                <a:cs typeface="Calibri" panose="020F0502020204030204" pitchFamily="34" charset="0"/>
              </a:rPr>
              <a:t>Funds generated for equitable services must be equal on a per-pupil basis.</a:t>
            </a:r>
            <a:endParaRPr lang="en-US" sz="2000" kern="1200"/>
          </a:p>
        </p:txBody>
      </p:sp>
      <p:sp>
        <p:nvSpPr>
          <p:cNvPr id="11" name="Freeform: Shape 10">
            <a:extLst>
              <a:ext uri="{FF2B5EF4-FFF2-40B4-BE49-F238E27FC236}">
                <a16:creationId xmlns:a16="http://schemas.microsoft.com/office/drawing/2014/main" id="{D144A008-AC1B-258A-17B8-A1632302D7DA}"/>
              </a:ext>
            </a:extLst>
          </p:cNvPr>
          <p:cNvSpPr/>
          <p:nvPr/>
        </p:nvSpPr>
        <p:spPr>
          <a:xfrm>
            <a:off x="853002" y="3839062"/>
            <a:ext cx="3277218" cy="1966331"/>
          </a:xfrm>
          <a:custGeom>
            <a:avLst/>
            <a:gdLst>
              <a:gd name="connsiteX0" fmla="*/ 0 w 3277218"/>
              <a:gd name="connsiteY0" fmla="*/ 0 h 1966331"/>
              <a:gd name="connsiteX1" fmla="*/ 3277218 w 3277218"/>
              <a:gd name="connsiteY1" fmla="*/ 0 h 1966331"/>
              <a:gd name="connsiteX2" fmla="*/ 3277218 w 3277218"/>
              <a:gd name="connsiteY2" fmla="*/ 1966331 h 1966331"/>
              <a:gd name="connsiteX3" fmla="*/ 0 w 3277218"/>
              <a:gd name="connsiteY3" fmla="*/ 1966331 h 1966331"/>
              <a:gd name="connsiteX4" fmla="*/ 0 w 3277218"/>
              <a:gd name="connsiteY4" fmla="*/ 0 h 196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218" h="1966331">
                <a:moveTo>
                  <a:pt x="0" y="0"/>
                </a:moveTo>
                <a:lnTo>
                  <a:pt x="3277218" y="0"/>
                </a:lnTo>
                <a:lnTo>
                  <a:pt x="3277218" y="1966331"/>
                </a:lnTo>
                <a:lnTo>
                  <a:pt x="0" y="1966331"/>
                </a:lnTo>
                <a:lnTo>
                  <a:pt x="0" y="0"/>
                </a:lnTo>
                <a:close/>
              </a:path>
            </a:pathLst>
          </a:custGeom>
        </p:spPr>
        <p:style>
          <a:lnRef idx="3">
            <a:schemeClr val="lt1">
              <a:hueOff val="0"/>
              <a:satOff val="0"/>
              <a:lumOff val="0"/>
              <a:alphaOff val="0"/>
            </a:schemeClr>
          </a:lnRef>
          <a:fillRef idx="1">
            <a:schemeClr val="accent2">
              <a:hueOff val="-135068"/>
              <a:satOff val="-382"/>
              <a:lumOff val="25177"/>
              <a:alphaOff val="0"/>
            </a:schemeClr>
          </a:fillRef>
          <a:effectRef idx="1">
            <a:schemeClr val="accent2">
              <a:hueOff val="-135068"/>
              <a:satOff val="-382"/>
              <a:lumOff val="25177"/>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17468E"/>
              </a:buClr>
              <a:buFont typeface="+mj-lt"/>
              <a:buNone/>
            </a:pPr>
            <a:r>
              <a:rPr lang="en-US" sz="2000" kern="1200">
                <a:latin typeface="Calibri"/>
              </a:rPr>
              <a:t>The LEA must control funds.  Private schools receive services not funds. </a:t>
            </a:r>
            <a:endParaRPr lang="en-US" sz="2000" kern="1200"/>
          </a:p>
        </p:txBody>
      </p:sp>
      <p:sp>
        <p:nvSpPr>
          <p:cNvPr id="12" name="Freeform: Shape 11">
            <a:extLst>
              <a:ext uri="{FF2B5EF4-FFF2-40B4-BE49-F238E27FC236}">
                <a16:creationId xmlns:a16="http://schemas.microsoft.com/office/drawing/2014/main" id="{CD324BFE-9AF4-3852-BB14-284638E0C917}"/>
              </a:ext>
            </a:extLst>
          </p:cNvPr>
          <p:cNvSpPr/>
          <p:nvPr/>
        </p:nvSpPr>
        <p:spPr>
          <a:xfrm>
            <a:off x="4457942" y="3839062"/>
            <a:ext cx="3277218" cy="1966331"/>
          </a:xfrm>
          <a:custGeom>
            <a:avLst/>
            <a:gdLst>
              <a:gd name="connsiteX0" fmla="*/ 0 w 3277218"/>
              <a:gd name="connsiteY0" fmla="*/ 0 h 1966331"/>
              <a:gd name="connsiteX1" fmla="*/ 3277218 w 3277218"/>
              <a:gd name="connsiteY1" fmla="*/ 0 h 1966331"/>
              <a:gd name="connsiteX2" fmla="*/ 3277218 w 3277218"/>
              <a:gd name="connsiteY2" fmla="*/ 1966331 h 1966331"/>
              <a:gd name="connsiteX3" fmla="*/ 0 w 3277218"/>
              <a:gd name="connsiteY3" fmla="*/ 1966331 h 1966331"/>
              <a:gd name="connsiteX4" fmla="*/ 0 w 3277218"/>
              <a:gd name="connsiteY4" fmla="*/ 0 h 196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218" h="1966331">
                <a:moveTo>
                  <a:pt x="0" y="0"/>
                </a:moveTo>
                <a:lnTo>
                  <a:pt x="3277218" y="0"/>
                </a:lnTo>
                <a:lnTo>
                  <a:pt x="3277218" y="1966331"/>
                </a:lnTo>
                <a:lnTo>
                  <a:pt x="0" y="1966331"/>
                </a:lnTo>
                <a:lnTo>
                  <a:pt x="0" y="0"/>
                </a:lnTo>
                <a:close/>
              </a:path>
            </a:pathLst>
          </a:custGeom>
        </p:spPr>
        <p:style>
          <a:lnRef idx="3">
            <a:schemeClr val="lt1">
              <a:hueOff val="0"/>
              <a:satOff val="0"/>
              <a:lumOff val="0"/>
              <a:alphaOff val="0"/>
            </a:schemeClr>
          </a:lnRef>
          <a:fillRef idx="1">
            <a:schemeClr val="accent2">
              <a:hueOff val="-180090"/>
              <a:satOff val="-510"/>
              <a:lumOff val="33570"/>
              <a:alphaOff val="0"/>
            </a:schemeClr>
          </a:fillRef>
          <a:effectRef idx="1">
            <a:schemeClr val="accent2">
              <a:hueOff val="-180090"/>
              <a:satOff val="-510"/>
              <a:lumOff val="3357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17468E"/>
              </a:buClr>
              <a:buFont typeface="+mj-lt"/>
              <a:buNone/>
            </a:pPr>
            <a:r>
              <a:rPr lang="en-US" sz="2000" kern="1200">
                <a:latin typeface="Calibri"/>
              </a:rPr>
              <a:t>Services must be secular, neutral, and non-ideological; supplemental; and costs must be allowable, necessary, and reasonable to meet the goals of the program.</a:t>
            </a:r>
            <a:endParaRPr lang="en-US" sz="2000" kern="1200"/>
          </a:p>
        </p:txBody>
      </p:sp>
      <p:sp>
        <p:nvSpPr>
          <p:cNvPr id="13" name="Freeform: Shape 12">
            <a:extLst>
              <a:ext uri="{FF2B5EF4-FFF2-40B4-BE49-F238E27FC236}">
                <a16:creationId xmlns:a16="http://schemas.microsoft.com/office/drawing/2014/main" id="{C5F475BD-0025-CF8B-16EC-EA5D7E4977A5}"/>
              </a:ext>
            </a:extLst>
          </p:cNvPr>
          <p:cNvSpPr/>
          <p:nvPr/>
        </p:nvSpPr>
        <p:spPr>
          <a:xfrm>
            <a:off x="8062882" y="3839062"/>
            <a:ext cx="3277218" cy="1966331"/>
          </a:xfrm>
          <a:custGeom>
            <a:avLst/>
            <a:gdLst>
              <a:gd name="connsiteX0" fmla="*/ 0 w 3277218"/>
              <a:gd name="connsiteY0" fmla="*/ 0 h 1966331"/>
              <a:gd name="connsiteX1" fmla="*/ 3277218 w 3277218"/>
              <a:gd name="connsiteY1" fmla="*/ 0 h 1966331"/>
              <a:gd name="connsiteX2" fmla="*/ 3277218 w 3277218"/>
              <a:gd name="connsiteY2" fmla="*/ 1966331 h 1966331"/>
              <a:gd name="connsiteX3" fmla="*/ 0 w 3277218"/>
              <a:gd name="connsiteY3" fmla="*/ 1966331 h 1966331"/>
              <a:gd name="connsiteX4" fmla="*/ 0 w 3277218"/>
              <a:gd name="connsiteY4" fmla="*/ 0 h 196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218" h="1966331">
                <a:moveTo>
                  <a:pt x="0" y="0"/>
                </a:moveTo>
                <a:lnTo>
                  <a:pt x="3277218" y="0"/>
                </a:lnTo>
                <a:lnTo>
                  <a:pt x="3277218" y="1966331"/>
                </a:lnTo>
                <a:lnTo>
                  <a:pt x="0" y="1966331"/>
                </a:lnTo>
                <a:lnTo>
                  <a:pt x="0" y="0"/>
                </a:lnTo>
                <a:close/>
              </a:path>
            </a:pathLst>
          </a:custGeom>
        </p:spPr>
        <p:style>
          <a:lnRef idx="3">
            <a:schemeClr val="lt1">
              <a:hueOff val="0"/>
              <a:satOff val="0"/>
              <a:lumOff val="0"/>
              <a:alphaOff val="0"/>
            </a:schemeClr>
          </a:lnRef>
          <a:fillRef idx="1">
            <a:schemeClr val="accent2">
              <a:hueOff val="-225113"/>
              <a:satOff val="-637"/>
              <a:lumOff val="41962"/>
              <a:alphaOff val="0"/>
            </a:schemeClr>
          </a:fillRef>
          <a:effectRef idx="1">
            <a:schemeClr val="accent2">
              <a:hueOff val="-225113"/>
              <a:satOff val="-637"/>
              <a:lumOff val="41962"/>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000000"/>
              </a:buClr>
              <a:buSzTx/>
              <a:buFont typeface="+mj-lt"/>
              <a:buNone/>
            </a:pPr>
            <a:r>
              <a:rPr lang="en-US" sz="2000" kern="1200">
                <a:latin typeface="Calibri"/>
              </a:rPr>
              <a:t>Private school officials have the right to file a formal complaint.</a:t>
            </a:r>
            <a:endParaRPr lang="en-US" sz="2000" kern="1200"/>
          </a:p>
        </p:txBody>
      </p:sp>
      <p:sp>
        <p:nvSpPr>
          <p:cNvPr id="5" name="Slide Number Placeholder 4">
            <a:extLst>
              <a:ext uri="{FF2B5EF4-FFF2-40B4-BE49-F238E27FC236}">
                <a16:creationId xmlns:a16="http://schemas.microsoft.com/office/drawing/2014/main" id="{525FE9A2-18E7-5D68-D8D8-8EBDD524BF6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1217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asmccokk91wdkg7f9sy8sp9dnc6w7e"/>
</p:tagLst>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D7B044B166164299D7E63FE7A004B8" ma:contentTypeVersion="15" ma:contentTypeDescription="Create a new document." ma:contentTypeScope="" ma:versionID="fbe449c85850b55f2d8f698635ba1a67">
  <xsd:schema xmlns:xsd="http://www.w3.org/2001/XMLSchema" xmlns:xs="http://www.w3.org/2001/XMLSchema" xmlns:p="http://schemas.microsoft.com/office/2006/metadata/properties" xmlns:ns2="72c856a6-928a-4f2f-8f89-8e6e328f92c7" xmlns:ns3="0af3d9bf-9f26-452e-b4d2-c1536412e987" targetNamespace="http://schemas.microsoft.com/office/2006/metadata/properties" ma:root="true" ma:fieldsID="a602ceeea9ed185b0dccf395bb618baf" ns2:_="" ns3:_="">
    <xsd:import namespace="72c856a6-928a-4f2f-8f89-8e6e328f92c7"/>
    <xsd:import namespace="0af3d9bf-9f26-452e-b4d2-c1536412e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856a6-928a-4f2f-8f89-8e6e328f9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f3d9bf-9f26-452e-b4d2-c1536412e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2f30669-c7b0-41f8-8f39-dede4007340c}" ma:internalName="TaxCatchAll" ma:showField="CatchAllData" ma:web="0af3d9bf-9f26-452e-b4d2-c1536412e9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f3d9bf-9f26-452e-b4d2-c1536412e987" xsi:nil="true"/>
    <lcf76f155ced4ddcb4097134ff3c332f xmlns="72c856a6-928a-4f2f-8f89-8e6e328f9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4830AB-F36E-43BA-962A-C6E3255BF3F2}">
  <ds:schemaRefs>
    <ds:schemaRef ds:uri="0af3d9bf-9f26-452e-b4d2-c1536412e987"/>
    <ds:schemaRef ds:uri="72c856a6-928a-4f2f-8f89-8e6e328f92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BE0513-D633-43AB-8ED8-450DAC11989C}">
  <ds:schemaRefs>
    <ds:schemaRef ds:uri="http://schemas.microsoft.com/sharepoint/v3/contenttype/forms"/>
  </ds:schemaRefs>
</ds:datastoreItem>
</file>

<file path=customXml/itemProps3.xml><?xml version="1.0" encoding="utf-8"?>
<ds:datastoreItem xmlns:ds="http://schemas.openxmlformats.org/officeDocument/2006/customXml" ds:itemID="{490A9116-80CF-4FC6-8281-B3BE6A236DCB}">
  <ds:schemaRefs>
    <ds:schemaRef ds:uri="http://schemas.openxmlformats.org/package/2006/metadata/core-properties"/>
    <ds:schemaRef ds:uri="http://purl.org/dc/terms/"/>
    <ds:schemaRef ds:uri="http://www.w3.org/XML/1998/namespace"/>
    <ds:schemaRef ds:uri="http://purl.org/dc/elements/1.1/"/>
    <ds:schemaRef ds:uri="http://purl.org/dc/dcmitype/"/>
    <ds:schemaRef ds:uri="0af3d9bf-9f26-452e-b4d2-c1536412e987"/>
    <ds:schemaRef ds:uri="http://schemas.microsoft.com/office/2006/documentManagement/types"/>
    <ds:schemaRef ds:uri="http://schemas.microsoft.com/office/2006/metadata/properties"/>
    <ds:schemaRef ds:uri="http://schemas.microsoft.com/office/infopath/2007/PartnerControls"/>
    <ds:schemaRef ds:uri="72c856a6-928a-4f2f-8f89-8e6e328f92c7"/>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7072</TotalTime>
  <Words>3130</Words>
  <Application>Microsoft Office PowerPoint</Application>
  <PresentationFormat>Widescreen</PresentationFormat>
  <Paragraphs>375</Paragraphs>
  <Slides>27</Slides>
  <Notes>27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27</vt:i4>
      </vt:variant>
    </vt:vector>
  </HeadingPairs>
  <TitlesOfParts>
    <vt:vector size="44" baseType="lpstr">
      <vt:lpstr>Arial</vt:lpstr>
      <vt:lpstr>Arial,Sans-Serif</vt:lpstr>
      <vt:lpstr>Calibri</vt:lpstr>
      <vt:lpstr>Calibri Light</vt:lpstr>
      <vt:lpstr>Franklin Gothic Book</vt:lpstr>
      <vt:lpstr>Franklin Gothic Demi Cond</vt:lpstr>
      <vt:lpstr>Google Sans</vt:lpstr>
      <vt:lpstr>Libre Franklin</vt:lpstr>
      <vt:lpstr>Segoe UI</vt:lpstr>
      <vt:lpstr>Sen ExtraBold</vt:lpstr>
      <vt:lpstr>Wingdings</vt:lpstr>
      <vt:lpstr>Wingdings 2</vt:lpstr>
      <vt:lpstr>Wingdings 3</vt:lpstr>
      <vt:lpstr>Retrospect</vt:lpstr>
      <vt:lpstr>Office Theme</vt:lpstr>
      <vt:lpstr>1_Office Theme</vt:lpstr>
      <vt:lpstr>2_Office Theme</vt:lpstr>
      <vt:lpstr>Rhode Island Department of Education February 13, 2025 1:00 pm to 3:30 pm</vt:lpstr>
      <vt:lpstr>Purpose of Today</vt:lpstr>
      <vt:lpstr>Title VIII of ESEA</vt:lpstr>
      <vt:lpstr>Equitable Services Defined</vt:lpstr>
      <vt:lpstr>PowerPoint Presentation</vt:lpstr>
      <vt:lpstr>Equitable Services for Title II-A</vt:lpstr>
      <vt:lpstr>PowerPoint Presentation</vt:lpstr>
      <vt:lpstr>Equitable Services for Title IV-A</vt:lpstr>
      <vt:lpstr>ESEA Equitable Services: Six Key Points</vt:lpstr>
      <vt:lpstr>Key Point #1: Equitable Participation</vt:lpstr>
      <vt:lpstr>Key Point #2: Consultation </vt:lpstr>
      <vt:lpstr>Consultation Defined</vt:lpstr>
      <vt:lpstr>Consultation Topics</vt:lpstr>
      <vt:lpstr>Documentation of Consultation </vt:lpstr>
      <vt:lpstr>Sample Resource: Consultation Timeline</vt:lpstr>
      <vt:lpstr>Sample Resource: Consultation Timeline</vt:lpstr>
      <vt:lpstr>Key Point #3: Equitable Share </vt:lpstr>
      <vt:lpstr>Private School Calculator Tips </vt:lpstr>
      <vt:lpstr>Transferring ESEA Funds </vt:lpstr>
      <vt:lpstr>Student Eligibility – Title II-A and Title IV-A </vt:lpstr>
      <vt:lpstr>Key Point #4: LEA’s Responsibility  </vt:lpstr>
      <vt:lpstr>Key Point #5: Characteristics of Services</vt:lpstr>
      <vt:lpstr>Key Point #6: Formal Complaints </vt:lpstr>
      <vt:lpstr>ESEA Ombudsman</vt:lpstr>
      <vt:lpstr>Wrap Up: Key Steps for Providing Equitable Services</vt:lpstr>
      <vt:lpstr>Guidance and Resources</vt:lpstr>
      <vt:lpstr>PowerPoint Presentation</vt:lpstr>
    </vt:vector>
  </TitlesOfParts>
  <Manager/>
  <Company>U.S.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Secondary Education Act: Equitable Services to Private School Students and Teachers (MS PowerPoint)</dc:title>
  <dc:subject/>
  <dc:creator>Chouinard, Kim</dc:creator>
  <cp:keywords/>
  <dc:description/>
  <cp:lastModifiedBy>Enos, Stephanie</cp:lastModifiedBy>
  <cp:revision>8</cp:revision>
  <cp:lastPrinted>2025-02-11T15:22:12Z</cp:lastPrinted>
  <dcterms:created xsi:type="dcterms:W3CDTF">2021-07-13T23:18:47Z</dcterms:created>
  <dcterms:modified xsi:type="dcterms:W3CDTF">2025-02-20T14:23:51Z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0x010100E7D7B044B166164299D7E63FE7A004B8</vt:lpwstr>
  </property>
  <property fmtid="{D5CDD505-2E9C-101B-9397-08002B2CF9AE}" pid="4" name="_dlc_DocIdItemGuid">
    <vt:lpwstr>c39a7749-3bf1-4f6b-8829-f0f9549a462c</vt:lpwstr>
  </property>
  <property fmtid="{D5CDD505-2E9C-101B-9397-08002B2CF9AE}" pid="5" name="MediaServiceImageTags">
    <vt:lpwstr/>
  </property>
</Properties>
</file>