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15" r:id="rId4"/>
  </p:sldMasterIdLst>
  <p:notesMasterIdLst>
    <p:notesMasterId r:id="rId30"/>
  </p:notesMasterIdLst>
  <p:sldIdLst>
    <p:sldId id="2251" r:id="rId5"/>
    <p:sldId id="2580" r:id="rId6"/>
    <p:sldId id="2311" r:id="rId7"/>
    <p:sldId id="2581" r:id="rId8"/>
    <p:sldId id="2591" r:id="rId9"/>
    <p:sldId id="2484" r:id="rId10"/>
    <p:sldId id="2525" r:id="rId11"/>
    <p:sldId id="9922" r:id="rId12"/>
    <p:sldId id="9923" r:id="rId13"/>
    <p:sldId id="2342" r:id="rId14"/>
    <p:sldId id="2583" r:id="rId15"/>
    <p:sldId id="2513" r:id="rId16"/>
    <p:sldId id="2482" r:id="rId17"/>
    <p:sldId id="2375" r:id="rId18"/>
    <p:sldId id="2419" r:id="rId19"/>
    <p:sldId id="2443" r:id="rId20"/>
    <p:sldId id="2447" r:id="rId21"/>
    <p:sldId id="2584" r:id="rId22"/>
    <p:sldId id="2563" r:id="rId23"/>
    <p:sldId id="2564" r:id="rId24"/>
    <p:sldId id="2594" r:id="rId25"/>
    <p:sldId id="9926" r:id="rId26"/>
    <p:sldId id="2572" r:id="rId27"/>
    <p:sldId id="2573" r:id="rId28"/>
    <p:sldId id="2569" r:id="rId29"/>
  </p:sldIdLst>
  <p:sldSz cx="9144000" cy="6858000" type="screen4x3"/>
  <p:notesSz cx="7010400" cy="9296400"/>
  <p:embeddedFontLst>
    <p:embeddedFont>
      <p:font typeface="Franklin Gothic Medium" panose="020B0603020102020204" pitchFamily="34" charset="0"/>
      <p:regular r:id="rId31"/>
      <p:italic r:id="rId32"/>
    </p:embeddedFont>
    <p:embeddedFont>
      <p:font typeface="Libre Franklin"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268E10-CFD7-1842-DF3E-240AA69F2211}" name="Savastano, Linda" initials="LS" userId="S::Linda.Savastano@ride.ri.gov::3c3e2a97-942b-4df1-b601-b35cf127011a" providerId="AD"/>
  <p188:author id="{8446CB32-8E64-05E5-5970-C59C9948EDAD}" name="Salas, Veronica" initials="SV" userId="S::Veronica.Salas@ride.ri.gov::28cdd424-a21f-4338-b3df-3792d6167df9" providerId="AD"/>
  <p188:author id="{59639538-2F5F-9576-21E9-67DBF96FF948}" name="Votta, Peg" initials="" userId="S::Margaret.Votta@ride.ri.gov::eee573f9-6977-4394-8afa-f5ed1c69f83c" providerId="AD"/>
  <p188:author id="{6F0E663B-704E-8350-2F00-167D604623B2}" name="Roldán, Kelvin" initials="" userId="S::Kelvin.Roldan@ride.ri.gov::b93e9676-ec42-4f4b-a635-69d7c01eef4f" providerId="AD"/>
  <p188:author id="{19570A43-B738-8B6F-2C6A-03F96040850D}" name="Morente, Victor" initials="MV" userId="S::victor.morente@ride.ri.gov::1375ac46-d5be-44fb-99d1-34745cc565c0" providerId="AD"/>
  <p188:author id="{9852214A-B866-E2F7-C947-3030E8CDD74F}" name="Cullinane, Ashley" initials="CA" userId="S::ashley.cullinane@ride.ri.gov::a3355b30-1fa0-4d55-8cea-b56d78f71151" providerId="AD"/>
  <p188:author id="{5F329B75-0E86-7679-C1E7-66463DBCB747}" name="Cullinane, Ashley" initials="AC" userId="S::Ashley.Cullinane@ride.ri.gov::a3355b30-1fa0-4d55-8cea-b56d78f71151" providerId="AD"/>
  <p188:author id="{7A221E92-9071-3C19-91A3-AF45F1131A33}" name="Votta, Peg" initials="VP" userId="S::margaret.votta@ride.ri.gov::eee573f9-6977-4394-8afa-f5ed1c69f83c" providerId="AD"/>
  <p188:author id="{61505199-4453-A506-E04D-446BCE2D9CFA}" name="Roldán, Kelvin" initials="RK" userId="S::kelvin.roldan@ride.ri.gov::b93e9676-ec42-4f4b-a635-69d7c01eef4f" providerId="AD"/>
  <p188:author id="{D0045ACB-E1F0-9AC4-542B-AE3AC5B5B478}" name="Savastano, Linda" initials="SL" userId="S::linda.savastano@ride.ri.gov::3c3e2a97-942b-4df1-b601-b35cf127011a" providerId="AD"/>
  <p188:author id="{FB0CB3CE-79D2-80A3-AE50-A0F15F096594}" name="Salas, Veronica" initials="SV" userId="S::veronica.salas@ride.ri.gov::28cdd424-a21f-4338-b3df-3792d6167df9" providerId="AD"/>
  <p188:author id="{140F7EF4-6314-61DC-23C9-9512E3546125}" name="Danusis, Kristen" initials="DK" userId="S::kristen.danusis@ride.ri.gov::b23fe0e4-c946-4ad3-a93a-c927f599a0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99"/>
    <a:srgbClr val="8FBAE4"/>
    <a:srgbClr val="FFFFCC"/>
    <a:srgbClr val="002060"/>
    <a:srgbClr val="CCFFCC"/>
    <a:srgbClr val="CCECFF"/>
    <a:srgbClr val="FFCC99"/>
    <a:srgbClr val="FF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51608-4165-4CEB-87A5-AB79E1FB7767}" v="217" dt="2024-05-22T19:38:38.029"/>
  </p1510:revLst>
</p1510:revInfo>
</file>

<file path=ppt/tableStyles.xml><?xml version="1.0" encoding="utf-8"?>
<a:tblStyleLst xmlns:a="http://schemas.openxmlformats.org/drawingml/2006/main" def="{41CFE47E-F1CA-4EFA-BE9D-13FE3E3166CB}">
  <a:tblStyle styleId="{41CFE47E-F1CA-4EFA-BE9D-13FE3E3166C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59" autoAdjust="0"/>
    <p:restoredTop sz="80815" autoAdjust="0"/>
  </p:normalViewPr>
  <p:slideViewPr>
    <p:cSldViewPr snapToGrid="0">
      <p:cViewPr varScale="1">
        <p:scale>
          <a:sx n="86" d="100"/>
          <a:sy n="86" d="100"/>
        </p:scale>
        <p:origin x="2136" y="96"/>
      </p:cViewPr>
      <p:guideLst/>
    </p:cSldViewPr>
  </p:slideViewPr>
  <p:notesTextViewPr>
    <p:cViewPr>
      <p:scale>
        <a:sx n="1" d="1"/>
        <a:sy n="1" d="1"/>
      </p:scale>
      <p:origin x="0" y="0"/>
    </p:cViewPr>
  </p:notesTextViewPr>
  <p:sorterViewPr>
    <p:cViewPr>
      <p:scale>
        <a:sx n="90" d="100"/>
        <a:sy n="90" d="100"/>
      </p:scale>
      <p:origin x="0" y="-2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stano, Linda" userId="3c3e2a97-942b-4df1-b601-b35cf127011a" providerId="ADAL" clId="{19AEA1E5-DC28-4D80-91F6-B4983EE5C779}"/>
    <pc:docChg chg="delSld">
      <pc:chgData name="Savastano, Linda" userId="3c3e2a97-942b-4df1-b601-b35cf127011a" providerId="ADAL" clId="{19AEA1E5-DC28-4D80-91F6-B4983EE5C779}" dt="2024-05-22T19:52:07.242" v="0" actId="47"/>
      <pc:docMkLst>
        <pc:docMk/>
      </pc:docMkLst>
      <pc:sldChg chg="del">
        <pc:chgData name="Savastano, Linda" userId="3c3e2a97-942b-4df1-b601-b35cf127011a" providerId="ADAL" clId="{19AEA1E5-DC28-4D80-91F6-B4983EE5C779}" dt="2024-05-22T19:52:07.242" v="0" actId="47"/>
        <pc:sldMkLst>
          <pc:docMk/>
          <pc:sldMk cId="2566981041" sldId="2485"/>
        </pc:sldMkLst>
      </pc:sldChg>
      <pc:sldChg chg="del">
        <pc:chgData name="Savastano, Linda" userId="3c3e2a97-942b-4df1-b601-b35cf127011a" providerId="ADAL" clId="{19AEA1E5-DC28-4D80-91F6-B4983EE5C779}" dt="2024-05-22T19:52:07.242" v="0" actId="47"/>
        <pc:sldMkLst>
          <pc:docMk/>
          <pc:sldMk cId="3821593463" sldId="2490"/>
        </pc:sldMkLst>
      </pc:sldChg>
      <pc:sldChg chg="del">
        <pc:chgData name="Savastano, Linda" userId="3c3e2a97-942b-4df1-b601-b35cf127011a" providerId="ADAL" clId="{19AEA1E5-DC28-4D80-91F6-B4983EE5C779}" dt="2024-05-22T19:52:07.242" v="0" actId="47"/>
        <pc:sldMkLst>
          <pc:docMk/>
          <pc:sldMk cId="2559589865" sldId="2496"/>
        </pc:sldMkLst>
      </pc:sldChg>
      <pc:sldChg chg="del">
        <pc:chgData name="Savastano, Linda" userId="3c3e2a97-942b-4df1-b601-b35cf127011a" providerId="ADAL" clId="{19AEA1E5-DC28-4D80-91F6-B4983EE5C779}" dt="2024-05-22T19:52:07.242" v="0" actId="47"/>
        <pc:sldMkLst>
          <pc:docMk/>
          <pc:sldMk cId="948582853" sldId="2518"/>
        </pc:sldMkLst>
      </pc:sldChg>
      <pc:sldChg chg="del">
        <pc:chgData name="Savastano, Linda" userId="3c3e2a97-942b-4df1-b601-b35cf127011a" providerId="ADAL" clId="{19AEA1E5-DC28-4D80-91F6-B4983EE5C779}" dt="2024-05-22T19:52:07.242" v="0" actId="47"/>
        <pc:sldMkLst>
          <pc:docMk/>
          <pc:sldMk cId="2756310242" sldId="2519"/>
        </pc:sldMkLst>
      </pc:sldChg>
      <pc:sldChg chg="del">
        <pc:chgData name="Savastano, Linda" userId="3c3e2a97-942b-4df1-b601-b35cf127011a" providerId="ADAL" clId="{19AEA1E5-DC28-4D80-91F6-B4983EE5C779}" dt="2024-05-22T19:52:07.242" v="0" actId="47"/>
        <pc:sldMkLst>
          <pc:docMk/>
          <pc:sldMk cId="1042042179" sldId="2520"/>
        </pc:sldMkLst>
      </pc:sldChg>
      <pc:sldChg chg="del">
        <pc:chgData name="Savastano, Linda" userId="3c3e2a97-942b-4df1-b601-b35cf127011a" providerId="ADAL" clId="{19AEA1E5-DC28-4D80-91F6-B4983EE5C779}" dt="2024-05-22T19:52:07.242" v="0" actId="47"/>
        <pc:sldMkLst>
          <pc:docMk/>
          <pc:sldMk cId="3181765057" sldId="2528"/>
        </pc:sldMkLst>
      </pc:sldChg>
      <pc:sldChg chg="del">
        <pc:chgData name="Savastano, Linda" userId="3c3e2a97-942b-4df1-b601-b35cf127011a" providerId="ADAL" clId="{19AEA1E5-DC28-4D80-91F6-B4983EE5C779}" dt="2024-05-22T19:52:07.242" v="0" actId="47"/>
        <pc:sldMkLst>
          <pc:docMk/>
          <pc:sldMk cId="4131272807" sldId="2530"/>
        </pc:sldMkLst>
      </pc:sldChg>
      <pc:sldChg chg="del">
        <pc:chgData name="Savastano, Linda" userId="3c3e2a97-942b-4df1-b601-b35cf127011a" providerId="ADAL" clId="{19AEA1E5-DC28-4D80-91F6-B4983EE5C779}" dt="2024-05-22T19:52:07.242" v="0" actId="47"/>
        <pc:sldMkLst>
          <pc:docMk/>
          <pc:sldMk cId="3663642111" sldId="2531"/>
        </pc:sldMkLst>
      </pc:sldChg>
      <pc:sldChg chg="del">
        <pc:chgData name="Savastano, Linda" userId="3c3e2a97-942b-4df1-b601-b35cf127011a" providerId="ADAL" clId="{19AEA1E5-DC28-4D80-91F6-B4983EE5C779}" dt="2024-05-22T19:52:07.242" v="0" actId="47"/>
        <pc:sldMkLst>
          <pc:docMk/>
          <pc:sldMk cId="1037070012" sldId="2536"/>
        </pc:sldMkLst>
      </pc:sldChg>
      <pc:sldChg chg="del">
        <pc:chgData name="Savastano, Linda" userId="3c3e2a97-942b-4df1-b601-b35cf127011a" providerId="ADAL" clId="{19AEA1E5-DC28-4D80-91F6-B4983EE5C779}" dt="2024-05-22T19:52:07.242" v="0" actId="47"/>
        <pc:sldMkLst>
          <pc:docMk/>
          <pc:sldMk cId="1210990655" sldId="2542"/>
        </pc:sldMkLst>
      </pc:sldChg>
      <pc:sldChg chg="del">
        <pc:chgData name="Savastano, Linda" userId="3c3e2a97-942b-4df1-b601-b35cf127011a" providerId="ADAL" clId="{19AEA1E5-DC28-4D80-91F6-B4983EE5C779}" dt="2024-05-22T19:52:07.242" v="0" actId="47"/>
        <pc:sldMkLst>
          <pc:docMk/>
          <pc:sldMk cId="491673106" sldId="2553"/>
        </pc:sldMkLst>
      </pc:sldChg>
      <pc:sldChg chg="del">
        <pc:chgData name="Savastano, Linda" userId="3c3e2a97-942b-4df1-b601-b35cf127011a" providerId="ADAL" clId="{19AEA1E5-DC28-4D80-91F6-B4983EE5C779}" dt="2024-05-22T19:52:07.242" v="0" actId="47"/>
        <pc:sldMkLst>
          <pc:docMk/>
          <pc:sldMk cId="4013214899" sldId="2557"/>
        </pc:sldMkLst>
      </pc:sldChg>
      <pc:sldChg chg="del">
        <pc:chgData name="Savastano, Linda" userId="3c3e2a97-942b-4df1-b601-b35cf127011a" providerId="ADAL" clId="{19AEA1E5-DC28-4D80-91F6-B4983EE5C779}" dt="2024-05-22T19:52:07.242" v="0" actId="47"/>
        <pc:sldMkLst>
          <pc:docMk/>
          <pc:sldMk cId="3978400698" sldId="2558"/>
        </pc:sldMkLst>
      </pc:sldChg>
      <pc:sldChg chg="del">
        <pc:chgData name="Savastano, Linda" userId="3c3e2a97-942b-4df1-b601-b35cf127011a" providerId="ADAL" clId="{19AEA1E5-DC28-4D80-91F6-B4983EE5C779}" dt="2024-05-22T19:52:07.242" v="0" actId="47"/>
        <pc:sldMkLst>
          <pc:docMk/>
          <pc:sldMk cId="4008133176" sldId="2559"/>
        </pc:sldMkLst>
      </pc:sldChg>
      <pc:sldChg chg="del">
        <pc:chgData name="Savastano, Linda" userId="3c3e2a97-942b-4df1-b601-b35cf127011a" providerId="ADAL" clId="{19AEA1E5-DC28-4D80-91F6-B4983EE5C779}" dt="2024-05-22T19:52:07.242" v="0" actId="47"/>
        <pc:sldMkLst>
          <pc:docMk/>
          <pc:sldMk cId="1425389235" sldId="2561"/>
        </pc:sldMkLst>
      </pc:sldChg>
      <pc:sldChg chg="del">
        <pc:chgData name="Savastano, Linda" userId="3c3e2a97-942b-4df1-b601-b35cf127011a" providerId="ADAL" clId="{19AEA1E5-DC28-4D80-91F6-B4983EE5C779}" dt="2024-05-22T19:52:07.242" v="0" actId="47"/>
        <pc:sldMkLst>
          <pc:docMk/>
          <pc:sldMk cId="1196638424" sldId="2565"/>
        </pc:sldMkLst>
      </pc:sldChg>
      <pc:sldChg chg="del">
        <pc:chgData name="Savastano, Linda" userId="3c3e2a97-942b-4df1-b601-b35cf127011a" providerId="ADAL" clId="{19AEA1E5-DC28-4D80-91F6-B4983EE5C779}" dt="2024-05-22T19:52:07.242" v="0" actId="47"/>
        <pc:sldMkLst>
          <pc:docMk/>
          <pc:sldMk cId="1809207628" sldId="2567"/>
        </pc:sldMkLst>
      </pc:sldChg>
      <pc:sldChg chg="del">
        <pc:chgData name="Savastano, Linda" userId="3c3e2a97-942b-4df1-b601-b35cf127011a" providerId="ADAL" clId="{19AEA1E5-DC28-4D80-91F6-B4983EE5C779}" dt="2024-05-22T19:52:07.242" v="0" actId="47"/>
        <pc:sldMkLst>
          <pc:docMk/>
          <pc:sldMk cId="3611470083" sldId="2570"/>
        </pc:sldMkLst>
      </pc:sldChg>
      <pc:sldChg chg="del">
        <pc:chgData name="Savastano, Linda" userId="3c3e2a97-942b-4df1-b601-b35cf127011a" providerId="ADAL" clId="{19AEA1E5-DC28-4D80-91F6-B4983EE5C779}" dt="2024-05-22T19:52:07.242" v="0" actId="47"/>
        <pc:sldMkLst>
          <pc:docMk/>
          <pc:sldMk cId="4095141110" sldId="2575"/>
        </pc:sldMkLst>
      </pc:sldChg>
      <pc:sldChg chg="del">
        <pc:chgData name="Savastano, Linda" userId="3c3e2a97-942b-4df1-b601-b35cf127011a" providerId="ADAL" clId="{19AEA1E5-DC28-4D80-91F6-B4983EE5C779}" dt="2024-05-22T19:52:07.242" v="0" actId="47"/>
        <pc:sldMkLst>
          <pc:docMk/>
          <pc:sldMk cId="1034893911" sldId="2576"/>
        </pc:sldMkLst>
      </pc:sldChg>
      <pc:sldChg chg="del">
        <pc:chgData name="Savastano, Linda" userId="3c3e2a97-942b-4df1-b601-b35cf127011a" providerId="ADAL" clId="{19AEA1E5-DC28-4D80-91F6-B4983EE5C779}" dt="2024-05-22T19:52:07.242" v="0" actId="47"/>
        <pc:sldMkLst>
          <pc:docMk/>
          <pc:sldMk cId="763313615" sldId="2577"/>
        </pc:sldMkLst>
      </pc:sldChg>
      <pc:sldChg chg="del">
        <pc:chgData name="Savastano, Linda" userId="3c3e2a97-942b-4df1-b601-b35cf127011a" providerId="ADAL" clId="{19AEA1E5-DC28-4D80-91F6-B4983EE5C779}" dt="2024-05-22T19:52:07.242" v="0" actId="47"/>
        <pc:sldMkLst>
          <pc:docMk/>
          <pc:sldMk cId="84924937" sldId="2579"/>
        </pc:sldMkLst>
      </pc:sldChg>
      <pc:sldChg chg="del">
        <pc:chgData name="Savastano, Linda" userId="3c3e2a97-942b-4df1-b601-b35cf127011a" providerId="ADAL" clId="{19AEA1E5-DC28-4D80-91F6-B4983EE5C779}" dt="2024-05-22T19:52:07.242" v="0" actId="47"/>
        <pc:sldMkLst>
          <pc:docMk/>
          <pc:sldMk cId="3386616595" sldId="2585"/>
        </pc:sldMkLst>
      </pc:sldChg>
      <pc:sldChg chg="del">
        <pc:chgData name="Savastano, Linda" userId="3c3e2a97-942b-4df1-b601-b35cf127011a" providerId="ADAL" clId="{19AEA1E5-DC28-4D80-91F6-B4983EE5C779}" dt="2024-05-22T19:52:07.242" v="0" actId="47"/>
        <pc:sldMkLst>
          <pc:docMk/>
          <pc:sldMk cId="2883478045" sldId="2586"/>
        </pc:sldMkLst>
      </pc:sldChg>
      <pc:sldChg chg="del">
        <pc:chgData name="Savastano, Linda" userId="3c3e2a97-942b-4df1-b601-b35cf127011a" providerId="ADAL" clId="{19AEA1E5-DC28-4D80-91F6-B4983EE5C779}" dt="2024-05-22T19:52:07.242" v="0" actId="47"/>
        <pc:sldMkLst>
          <pc:docMk/>
          <pc:sldMk cId="2045160305" sldId="2595"/>
        </pc:sldMkLst>
      </pc:sldChg>
      <pc:sldChg chg="del">
        <pc:chgData name="Savastano, Linda" userId="3c3e2a97-942b-4df1-b601-b35cf127011a" providerId="ADAL" clId="{19AEA1E5-DC28-4D80-91F6-B4983EE5C779}" dt="2024-05-22T19:52:07.242" v="0" actId="47"/>
        <pc:sldMkLst>
          <pc:docMk/>
          <pc:sldMk cId="3973278131" sldId="2597"/>
        </pc:sldMkLst>
      </pc:sldChg>
      <pc:sldChg chg="del">
        <pc:chgData name="Savastano, Linda" userId="3c3e2a97-942b-4df1-b601-b35cf127011a" providerId="ADAL" clId="{19AEA1E5-DC28-4D80-91F6-B4983EE5C779}" dt="2024-05-22T19:52:07.242" v="0" actId="47"/>
        <pc:sldMkLst>
          <pc:docMk/>
          <pc:sldMk cId="4191206939" sldId="2598"/>
        </pc:sldMkLst>
      </pc:sldChg>
      <pc:sldChg chg="del">
        <pc:chgData name="Savastano, Linda" userId="3c3e2a97-942b-4df1-b601-b35cf127011a" providerId="ADAL" clId="{19AEA1E5-DC28-4D80-91F6-B4983EE5C779}" dt="2024-05-22T19:52:07.242" v="0" actId="47"/>
        <pc:sldMkLst>
          <pc:docMk/>
          <pc:sldMk cId="2568728246" sldId="9924"/>
        </pc:sldMkLst>
      </pc:sldChg>
      <pc:sldChg chg="del">
        <pc:chgData name="Savastano, Linda" userId="3c3e2a97-942b-4df1-b601-b35cf127011a" providerId="ADAL" clId="{19AEA1E5-DC28-4D80-91F6-B4983EE5C779}" dt="2024-05-22T19:52:07.242" v="0" actId="47"/>
        <pc:sldMkLst>
          <pc:docMk/>
          <pc:sldMk cId="1256952114" sldId="9925"/>
        </pc:sldMkLst>
      </pc:sldChg>
      <pc:sldChg chg="del">
        <pc:chgData name="Savastano, Linda" userId="3c3e2a97-942b-4df1-b601-b35cf127011a" providerId="ADAL" clId="{19AEA1E5-DC28-4D80-91F6-B4983EE5C779}" dt="2024-05-22T19:52:07.242" v="0" actId="47"/>
        <pc:sldMkLst>
          <pc:docMk/>
          <pc:sldMk cId="3796036100" sldId="9927"/>
        </pc:sldMkLst>
      </pc:sldChg>
    </pc:docChg>
  </pc:docChgLst>
</pc:chgInfo>
</file>

<file path=ppt/diagrams/_rels/data12.xml.rels><?xml version="1.0" encoding="UTF-8" standalone="yes"?>
<Relationships xmlns="http://schemas.openxmlformats.org/package/2006/relationships"><Relationship Id="rId1" Type="http://schemas.openxmlformats.org/officeDocument/2006/relationships/image" Target="../media/image51.png"/></Relationships>
</file>

<file path=ppt/diagrams/_rels/data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 Id="rId5" Type="http://schemas.openxmlformats.org/officeDocument/2006/relationships/image" Target="../media/image60.png"/><Relationship Id="rId4" Type="http://schemas.openxmlformats.org/officeDocument/2006/relationships/image" Target="../media/image59.png"/></Relationships>
</file>

<file path=ppt/diagrams/_rels/data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 Id="rId5" Type="http://schemas.openxmlformats.org/officeDocument/2006/relationships/image" Target="../media/image69.png"/><Relationship Id="rId4" Type="http://schemas.openxmlformats.org/officeDocument/2006/relationships/image" Target="../media/image68.png"/></Relationships>
</file>

<file path=ppt/diagrams/_rels/data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 Id="rId4" Type="http://schemas.openxmlformats.org/officeDocument/2006/relationships/image" Target="../media/image83.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51.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 Id="rId5" Type="http://schemas.openxmlformats.org/officeDocument/2006/relationships/image" Target="../media/image60.png"/><Relationship Id="rId4" Type="http://schemas.openxmlformats.org/officeDocument/2006/relationships/image" Target="../media/image59.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 Id="rId5" Type="http://schemas.openxmlformats.org/officeDocument/2006/relationships/image" Target="../media/image69.png"/><Relationship Id="rId4" Type="http://schemas.openxmlformats.org/officeDocument/2006/relationships/image" Target="../media/image68.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 Id="rId4" Type="http://schemas.openxmlformats.org/officeDocument/2006/relationships/image" Target="../media/image8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BAC79-8B45-48B3-A523-47AF3B42D1F7}"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7B89B313-1396-463E-ABC9-51F5A4DBBBC1}">
      <dgm:prSet phldr="0" custT="1"/>
      <dgm:spPr>
        <a:solidFill>
          <a:srgbClr val="CCFF99"/>
        </a:solidFill>
      </dgm:spPr>
      <dgm:t>
        <a:bodyPr/>
        <a:lstStyle/>
        <a:p>
          <a:pPr rtl="0"/>
          <a:r>
            <a:rPr lang="en-US" sz="2200" b="1" dirty="0">
              <a:solidFill>
                <a:srgbClr val="002060"/>
              </a:solidFill>
              <a:latin typeface="Calibri"/>
              <a:ea typeface="Calibri"/>
              <a:cs typeface="Calibri"/>
            </a:rPr>
            <a:t>Welcome</a:t>
          </a:r>
        </a:p>
      </dgm:t>
    </dgm:pt>
    <dgm:pt modelId="{20C2BC03-EFE0-4CFB-A716-1BBBD51FA2DE}" type="parTrans" cxnId="{2EAC0406-05B1-4E10-B816-25B11BAF7BAC}">
      <dgm:prSet/>
      <dgm:spPr/>
      <dgm:t>
        <a:bodyPr/>
        <a:lstStyle/>
        <a:p>
          <a:endParaRPr lang="en-US" sz="1600"/>
        </a:p>
      </dgm:t>
    </dgm:pt>
    <dgm:pt modelId="{6096FB62-2F38-4C91-A005-D32807F8417E}" type="sibTrans" cxnId="{2EAC0406-05B1-4E10-B816-25B11BAF7BAC}">
      <dgm:prSet/>
      <dgm:spPr/>
      <dgm:t>
        <a:bodyPr/>
        <a:lstStyle/>
        <a:p>
          <a:endParaRPr lang="en-US" sz="1600"/>
        </a:p>
      </dgm:t>
    </dgm:pt>
    <dgm:pt modelId="{D35D424F-E6ED-4014-98EE-A26055AE9CE0}">
      <dgm:prSet phldr="0" custT="1"/>
      <dgm:spPr/>
      <dgm:t>
        <a:bodyPr/>
        <a:lstStyle/>
        <a:p>
          <a:r>
            <a:rPr lang="en-US" sz="2200" b="1" dirty="0">
              <a:solidFill>
                <a:srgbClr val="002060"/>
              </a:solidFill>
              <a:latin typeface="Calibri"/>
              <a:ea typeface="Calibri"/>
              <a:cs typeface="Calibri"/>
            </a:rPr>
            <a:t>Continuous Growth &amp; Improvement</a:t>
          </a:r>
        </a:p>
      </dgm:t>
    </dgm:pt>
    <dgm:pt modelId="{3D791108-FEB9-4CA4-B1E2-46A8EC4AE69A}" type="parTrans" cxnId="{6240F720-F22E-4BCA-B763-13D40A1B9086}">
      <dgm:prSet/>
      <dgm:spPr/>
      <dgm:t>
        <a:bodyPr/>
        <a:lstStyle/>
        <a:p>
          <a:endParaRPr lang="en-US" sz="1600"/>
        </a:p>
      </dgm:t>
    </dgm:pt>
    <dgm:pt modelId="{5585D225-9291-4FD8-974D-AD8DF810210F}" type="sibTrans" cxnId="{6240F720-F22E-4BCA-B763-13D40A1B9086}">
      <dgm:prSet/>
      <dgm:spPr/>
      <dgm:t>
        <a:bodyPr/>
        <a:lstStyle/>
        <a:p>
          <a:endParaRPr lang="en-US" sz="1600"/>
        </a:p>
      </dgm:t>
    </dgm:pt>
    <dgm:pt modelId="{6A3E2E4A-FEDD-49BF-8234-E4E4742C5D95}">
      <dgm:prSet phldr="0" custT="1"/>
      <dgm:spPr/>
      <dgm:t>
        <a:bodyPr/>
        <a:lstStyle/>
        <a:p>
          <a:pPr rtl="0"/>
          <a:r>
            <a:rPr lang="en-US" sz="2200" b="1" dirty="0">
              <a:solidFill>
                <a:srgbClr val="002060"/>
              </a:solidFill>
              <a:latin typeface="Calibri"/>
              <a:ea typeface="Calibri"/>
              <a:cs typeface="Calibri"/>
            </a:rPr>
            <a:t>An Effective School Team to Improve Attendance</a:t>
          </a:r>
        </a:p>
      </dgm:t>
    </dgm:pt>
    <dgm:pt modelId="{33195FEE-F57C-4862-B99B-B41305AC0E7B}" type="parTrans" cxnId="{8FB20FF8-6419-4566-9C1A-0BEFB2F58D55}">
      <dgm:prSet/>
      <dgm:spPr/>
      <dgm:t>
        <a:bodyPr/>
        <a:lstStyle/>
        <a:p>
          <a:endParaRPr lang="en-US" sz="1600"/>
        </a:p>
      </dgm:t>
    </dgm:pt>
    <dgm:pt modelId="{DC221F5D-00D3-4374-9D1B-8B1CDAB7B090}" type="sibTrans" cxnId="{8FB20FF8-6419-4566-9C1A-0BEFB2F58D55}">
      <dgm:prSet/>
      <dgm:spPr/>
      <dgm:t>
        <a:bodyPr/>
        <a:lstStyle/>
        <a:p>
          <a:endParaRPr lang="en-US" sz="1600"/>
        </a:p>
      </dgm:t>
    </dgm:pt>
    <dgm:pt modelId="{71F6E108-FC9B-4303-8ED4-F97E394A57AF}">
      <dgm:prSet phldr="0" custT="1"/>
      <dgm:spPr/>
      <dgm:t>
        <a:bodyPr/>
        <a:lstStyle/>
        <a:p>
          <a:pPr rtl="0"/>
          <a:r>
            <a:rPr lang="en-US" sz="2200" b="1" dirty="0">
              <a:solidFill>
                <a:srgbClr val="002060"/>
              </a:solidFill>
              <a:latin typeface="Calibri"/>
              <a:ea typeface="Calibri"/>
              <a:cs typeface="Calibri"/>
            </a:rPr>
            <a:t>Attendance Teams at Work</a:t>
          </a:r>
        </a:p>
      </dgm:t>
    </dgm:pt>
    <dgm:pt modelId="{0810C9B9-C1CB-4588-8CA2-E179F8699DE7}" type="parTrans" cxnId="{18CAEAC0-91E5-44A4-A8D6-D0B8048455B4}">
      <dgm:prSet/>
      <dgm:spPr/>
      <dgm:t>
        <a:bodyPr/>
        <a:lstStyle/>
        <a:p>
          <a:endParaRPr lang="en-US" sz="1600"/>
        </a:p>
      </dgm:t>
    </dgm:pt>
    <dgm:pt modelId="{AD20BA9E-7F04-47AD-B154-BF1586DD64B4}" type="sibTrans" cxnId="{18CAEAC0-91E5-44A4-A8D6-D0B8048455B4}">
      <dgm:prSet/>
      <dgm:spPr/>
      <dgm:t>
        <a:bodyPr/>
        <a:lstStyle/>
        <a:p>
          <a:endParaRPr lang="en-US" sz="1600"/>
        </a:p>
      </dgm:t>
    </dgm:pt>
    <dgm:pt modelId="{487EDD27-1EE1-4115-A09A-33E141CD58A6}">
      <dgm:prSet phldr="0" custT="1"/>
      <dgm:spPr/>
      <dgm:t>
        <a:bodyPr/>
        <a:lstStyle/>
        <a:p>
          <a:pPr rtl="0"/>
          <a:r>
            <a:rPr lang="en-US" sz="2200" b="1" dirty="0">
              <a:solidFill>
                <a:srgbClr val="002060"/>
              </a:solidFill>
              <a:latin typeface="Calibri"/>
              <a:ea typeface="Calibri"/>
              <a:cs typeface="Calibri"/>
            </a:rPr>
            <a:t>Attendance for Success Act: Shifting to Prevention &amp; Intervention</a:t>
          </a:r>
        </a:p>
      </dgm:t>
    </dgm:pt>
    <dgm:pt modelId="{6C423B88-48F6-416C-8657-7F4338B6BB95}" type="parTrans" cxnId="{993B281D-D72A-454B-B85D-2375CFD44E5D}">
      <dgm:prSet/>
      <dgm:spPr/>
      <dgm:t>
        <a:bodyPr/>
        <a:lstStyle/>
        <a:p>
          <a:endParaRPr lang="en-US" sz="1600"/>
        </a:p>
      </dgm:t>
    </dgm:pt>
    <dgm:pt modelId="{1A65FC5A-F855-4443-A00C-3E69C5E23106}" type="sibTrans" cxnId="{993B281D-D72A-454B-B85D-2375CFD44E5D}">
      <dgm:prSet/>
      <dgm:spPr/>
      <dgm:t>
        <a:bodyPr/>
        <a:lstStyle/>
        <a:p>
          <a:endParaRPr lang="en-US" sz="1600"/>
        </a:p>
      </dgm:t>
    </dgm:pt>
    <dgm:pt modelId="{8237BA3E-0513-41E1-9C8C-B79ECC68DF8D}">
      <dgm:prSet phldr="0" custT="1"/>
      <dgm:spPr/>
      <dgm:t>
        <a:bodyPr/>
        <a:lstStyle/>
        <a:p>
          <a:pPr rtl="0"/>
          <a:r>
            <a:rPr lang="en-US" sz="2200" b="1" dirty="0">
              <a:solidFill>
                <a:srgbClr val="002060"/>
              </a:solidFill>
              <a:latin typeface="Calibri"/>
              <a:cs typeface="Calibri"/>
            </a:rPr>
            <a:t>Wrap Up</a:t>
          </a:r>
        </a:p>
      </dgm:t>
    </dgm:pt>
    <dgm:pt modelId="{0A29A0F1-56FB-4DEA-9A54-38EDC12D9D2E}" type="parTrans" cxnId="{84A329AE-5E36-4D18-9A99-825AD59FB3F8}">
      <dgm:prSet/>
      <dgm:spPr/>
      <dgm:t>
        <a:bodyPr/>
        <a:lstStyle/>
        <a:p>
          <a:endParaRPr lang="en-US"/>
        </a:p>
      </dgm:t>
    </dgm:pt>
    <dgm:pt modelId="{6A52B0C1-24D1-44DF-8018-F7D9B69347B9}" type="sibTrans" cxnId="{84A329AE-5E36-4D18-9A99-825AD59FB3F8}">
      <dgm:prSet/>
      <dgm:spPr/>
      <dgm:t>
        <a:bodyPr/>
        <a:lstStyle/>
        <a:p>
          <a:endParaRPr lang="en-US"/>
        </a:p>
      </dgm:t>
    </dgm:pt>
    <dgm:pt modelId="{DD6CC981-2AB8-45A6-96E7-DD100D969ACC}" type="pres">
      <dgm:prSet presAssocID="{E64BAC79-8B45-48B3-A523-47AF3B42D1F7}" presName="linear" presStyleCnt="0">
        <dgm:presLayoutVars>
          <dgm:animLvl val="lvl"/>
          <dgm:resizeHandles val="exact"/>
        </dgm:presLayoutVars>
      </dgm:prSet>
      <dgm:spPr/>
    </dgm:pt>
    <dgm:pt modelId="{0E0B3EA1-09A5-4C76-971E-2F66D41CDA14}" type="pres">
      <dgm:prSet presAssocID="{7B89B313-1396-463E-ABC9-51F5A4DBBBC1}" presName="parentText" presStyleLbl="node1" presStyleIdx="0" presStyleCnt="6">
        <dgm:presLayoutVars>
          <dgm:chMax val="0"/>
          <dgm:bulletEnabled val="1"/>
        </dgm:presLayoutVars>
      </dgm:prSet>
      <dgm:spPr/>
    </dgm:pt>
    <dgm:pt modelId="{08F85490-D055-41DD-B8DE-A94BF69D8F85}" type="pres">
      <dgm:prSet presAssocID="{6096FB62-2F38-4C91-A005-D32807F8417E}" presName="spacer" presStyleCnt="0"/>
      <dgm:spPr/>
    </dgm:pt>
    <dgm:pt modelId="{7EA43CF0-819C-484D-B40A-61BEA2610395}" type="pres">
      <dgm:prSet presAssocID="{D35D424F-E6ED-4014-98EE-A26055AE9CE0}" presName="parentText" presStyleLbl="node1" presStyleIdx="1" presStyleCnt="6">
        <dgm:presLayoutVars>
          <dgm:chMax val="0"/>
          <dgm:bulletEnabled val="1"/>
        </dgm:presLayoutVars>
      </dgm:prSet>
      <dgm:spPr/>
    </dgm:pt>
    <dgm:pt modelId="{816F0BDA-E304-4DA8-9D6B-0380C8B97DDC}" type="pres">
      <dgm:prSet presAssocID="{5585D225-9291-4FD8-974D-AD8DF810210F}" presName="spacer" presStyleCnt="0"/>
      <dgm:spPr/>
    </dgm:pt>
    <dgm:pt modelId="{9411D2D4-F306-4A19-AB88-FAA18962616A}" type="pres">
      <dgm:prSet presAssocID="{487EDD27-1EE1-4115-A09A-33E141CD58A6}" presName="parentText" presStyleLbl="node1" presStyleIdx="2" presStyleCnt="6">
        <dgm:presLayoutVars>
          <dgm:chMax val="0"/>
          <dgm:bulletEnabled val="1"/>
        </dgm:presLayoutVars>
      </dgm:prSet>
      <dgm:spPr/>
    </dgm:pt>
    <dgm:pt modelId="{03C91F08-1AA9-4025-AD4C-2CD8C03075DF}" type="pres">
      <dgm:prSet presAssocID="{1A65FC5A-F855-4443-A00C-3E69C5E23106}" presName="spacer" presStyleCnt="0"/>
      <dgm:spPr/>
    </dgm:pt>
    <dgm:pt modelId="{3A300422-E221-4C6D-907F-F93BBECE6A03}" type="pres">
      <dgm:prSet presAssocID="{6A3E2E4A-FEDD-49BF-8234-E4E4742C5D95}" presName="parentText" presStyleLbl="node1" presStyleIdx="3" presStyleCnt="6">
        <dgm:presLayoutVars>
          <dgm:chMax val="0"/>
          <dgm:bulletEnabled val="1"/>
        </dgm:presLayoutVars>
      </dgm:prSet>
      <dgm:spPr/>
    </dgm:pt>
    <dgm:pt modelId="{B21DDFB5-7646-46AC-9A50-3187FC777FDE}" type="pres">
      <dgm:prSet presAssocID="{DC221F5D-00D3-4374-9D1B-8B1CDAB7B090}" presName="spacer" presStyleCnt="0"/>
      <dgm:spPr/>
    </dgm:pt>
    <dgm:pt modelId="{6C0C622B-7B33-4692-9D35-156D716F3C0A}" type="pres">
      <dgm:prSet presAssocID="{71F6E108-FC9B-4303-8ED4-F97E394A57AF}" presName="parentText" presStyleLbl="node1" presStyleIdx="4" presStyleCnt="6">
        <dgm:presLayoutVars>
          <dgm:chMax val="0"/>
          <dgm:bulletEnabled val="1"/>
        </dgm:presLayoutVars>
      </dgm:prSet>
      <dgm:spPr/>
    </dgm:pt>
    <dgm:pt modelId="{33349B01-D5E6-40C9-B7FD-A10E544087B6}" type="pres">
      <dgm:prSet presAssocID="{AD20BA9E-7F04-47AD-B154-BF1586DD64B4}" presName="spacer" presStyleCnt="0"/>
      <dgm:spPr/>
    </dgm:pt>
    <dgm:pt modelId="{A2B1C91D-EC9B-41DF-90AD-14EF65268356}" type="pres">
      <dgm:prSet presAssocID="{8237BA3E-0513-41E1-9C8C-B79ECC68DF8D}" presName="parentText" presStyleLbl="node1" presStyleIdx="5" presStyleCnt="6">
        <dgm:presLayoutVars>
          <dgm:chMax val="0"/>
          <dgm:bulletEnabled val="1"/>
        </dgm:presLayoutVars>
      </dgm:prSet>
      <dgm:spPr/>
    </dgm:pt>
  </dgm:ptLst>
  <dgm:cxnLst>
    <dgm:cxn modelId="{2EAC0406-05B1-4E10-B816-25B11BAF7BAC}" srcId="{E64BAC79-8B45-48B3-A523-47AF3B42D1F7}" destId="{7B89B313-1396-463E-ABC9-51F5A4DBBBC1}" srcOrd="0" destOrd="0" parTransId="{20C2BC03-EFE0-4CFB-A716-1BBBD51FA2DE}" sibTransId="{6096FB62-2F38-4C91-A005-D32807F8417E}"/>
    <dgm:cxn modelId="{13EB4D09-302F-4C48-B3E1-9F1E887A7E15}" type="presOf" srcId="{71F6E108-FC9B-4303-8ED4-F97E394A57AF}" destId="{6C0C622B-7B33-4692-9D35-156D716F3C0A}" srcOrd="0" destOrd="0" presId="urn:microsoft.com/office/officeart/2005/8/layout/vList2"/>
    <dgm:cxn modelId="{4A78B90A-2976-4EEC-9D12-C8DEA104F99E}" type="presOf" srcId="{487EDD27-1EE1-4115-A09A-33E141CD58A6}" destId="{9411D2D4-F306-4A19-AB88-FAA18962616A}" srcOrd="0" destOrd="0" presId="urn:microsoft.com/office/officeart/2005/8/layout/vList2"/>
    <dgm:cxn modelId="{993B281D-D72A-454B-B85D-2375CFD44E5D}" srcId="{E64BAC79-8B45-48B3-A523-47AF3B42D1F7}" destId="{487EDD27-1EE1-4115-A09A-33E141CD58A6}" srcOrd="2" destOrd="0" parTransId="{6C423B88-48F6-416C-8657-7F4338B6BB95}" sibTransId="{1A65FC5A-F855-4443-A00C-3E69C5E23106}"/>
    <dgm:cxn modelId="{6240F720-F22E-4BCA-B763-13D40A1B9086}" srcId="{E64BAC79-8B45-48B3-A523-47AF3B42D1F7}" destId="{D35D424F-E6ED-4014-98EE-A26055AE9CE0}" srcOrd="1" destOrd="0" parTransId="{3D791108-FEB9-4CA4-B1E2-46A8EC4AE69A}" sibTransId="{5585D225-9291-4FD8-974D-AD8DF810210F}"/>
    <dgm:cxn modelId="{69E55E37-99E5-4758-89C7-427CD0CC28B2}" type="presOf" srcId="{6A3E2E4A-FEDD-49BF-8234-E4E4742C5D95}" destId="{3A300422-E221-4C6D-907F-F93BBECE6A03}" srcOrd="0" destOrd="0" presId="urn:microsoft.com/office/officeart/2005/8/layout/vList2"/>
    <dgm:cxn modelId="{C7387647-73DA-459B-B728-30CA20BAEEB2}" type="presOf" srcId="{E64BAC79-8B45-48B3-A523-47AF3B42D1F7}" destId="{DD6CC981-2AB8-45A6-96E7-DD100D969ACC}" srcOrd="0" destOrd="0" presId="urn:microsoft.com/office/officeart/2005/8/layout/vList2"/>
    <dgm:cxn modelId="{84A329AE-5E36-4D18-9A99-825AD59FB3F8}" srcId="{E64BAC79-8B45-48B3-A523-47AF3B42D1F7}" destId="{8237BA3E-0513-41E1-9C8C-B79ECC68DF8D}" srcOrd="5" destOrd="0" parTransId="{0A29A0F1-56FB-4DEA-9A54-38EDC12D9D2E}" sibTransId="{6A52B0C1-24D1-44DF-8018-F7D9B69347B9}"/>
    <dgm:cxn modelId="{18CAEAC0-91E5-44A4-A8D6-D0B8048455B4}" srcId="{E64BAC79-8B45-48B3-A523-47AF3B42D1F7}" destId="{71F6E108-FC9B-4303-8ED4-F97E394A57AF}" srcOrd="4" destOrd="0" parTransId="{0810C9B9-C1CB-4588-8CA2-E179F8699DE7}" sibTransId="{AD20BA9E-7F04-47AD-B154-BF1586DD64B4}"/>
    <dgm:cxn modelId="{D0D446DB-7B8C-4C06-ADC3-CE4A661906E7}" type="presOf" srcId="{8237BA3E-0513-41E1-9C8C-B79ECC68DF8D}" destId="{A2B1C91D-EC9B-41DF-90AD-14EF65268356}" srcOrd="0" destOrd="0" presId="urn:microsoft.com/office/officeart/2005/8/layout/vList2"/>
    <dgm:cxn modelId="{F44437F2-A8E1-469E-B95D-9AA0D658883D}" type="presOf" srcId="{7B89B313-1396-463E-ABC9-51F5A4DBBBC1}" destId="{0E0B3EA1-09A5-4C76-971E-2F66D41CDA14}" srcOrd="0" destOrd="0" presId="urn:microsoft.com/office/officeart/2005/8/layout/vList2"/>
    <dgm:cxn modelId="{8FB20FF8-6419-4566-9C1A-0BEFB2F58D55}" srcId="{E64BAC79-8B45-48B3-A523-47AF3B42D1F7}" destId="{6A3E2E4A-FEDD-49BF-8234-E4E4742C5D95}" srcOrd="3" destOrd="0" parTransId="{33195FEE-F57C-4862-B99B-B41305AC0E7B}" sibTransId="{DC221F5D-00D3-4374-9D1B-8B1CDAB7B090}"/>
    <dgm:cxn modelId="{BEA08BFB-1EF0-4733-8E4E-84D55C3DE95D}" type="presOf" srcId="{D35D424F-E6ED-4014-98EE-A26055AE9CE0}" destId="{7EA43CF0-819C-484D-B40A-61BEA2610395}" srcOrd="0" destOrd="0" presId="urn:microsoft.com/office/officeart/2005/8/layout/vList2"/>
    <dgm:cxn modelId="{56BB4798-9451-4E2E-A63E-E9B11BDBDA20}" type="presParOf" srcId="{DD6CC981-2AB8-45A6-96E7-DD100D969ACC}" destId="{0E0B3EA1-09A5-4C76-971E-2F66D41CDA14}" srcOrd="0" destOrd="0" presId="urn:microsoft.com/office/officeart/2005/8/layout/vList2"/>
    <dgm:cxn modelId="{41EA8DD3-7DB5-46BD-BB6A-4799FA749824}" type="presParOf" srcId="{DD6CC981-2AB8-45A6-96E7-DD100D969ACC}" destId="{08F85490-D055-41DD-B8DE-A94BF69D8F85}" srcOrd="1" destOrd="0" presId="urn:microsoft.com/office/officeart/2005/8/layout/vList2"/>
    <dgm:cxn modelId="{DDC91F9E-0146-4FC5-8C25-D6F239AC720F}" type="presParOf" srcId="{DD6CC981-2AB8-45A6-96E7-DD100D969ACC}" destId="{7EA43CF0-819C-484D-B40A-61BEA2610395}" srcOrd="2" destOrd="0" presId="urn:microsoft.com/office/officeart/2005/8/layout/vList2"/>
    <dgm:cxn modelId="{7EB5A64D-39E3-4ED5-BC40-B2D1885584AC}" type="presParOf" srcId="{DD6CC981-2AB8-45A6-96E7-DD100D969ACC}" destId="{816F0BDA-E304-4DA8-9D6B-0380C8B97DDC}" srcOrd="3" destOrd="0" presId="urn:microsoft.com/office/officeart/2005/8/layout/vList2"/>
    <dgm:cxn modelId="{1CBFF1B6-EA02-4E33-AE1D-C0868D0AA19B}" type="presParOf" srcId="{DD6CC981-2AB8-45A6-96E7-DD100D969ACC}" destId="{9411D2D4-F306-4A19-AB88-FAA18962616A}" srcOrd="4" destOrd="0" presId="urn:microsoft.com/office/officeart/2005/8/layout/vList2"/>
    <dgm:cxn modelId="{F456F01C-5DC2-46BB-BA37-DE69CE267B62}" type="presParOf" srcId="{DD6CC981-2AB8-45A6-96E7-DD100D969ACC}" destId="{03C91F08-1AA9-4025-AD4C-2CD8C03075DF}" srcOrd="5" destOrd="0" presId="urn:microsoft.com/office/officeart/2005/8/layout/vList2"/>
    <dgm:cxn modelId="{3E8B29F4-2EF9-4C96-9EFB-74ABA20A84E6}" type="presParOf" srcId="{DD6CC981-2AB8-45A6-96E7-DD100D969ACC}" destId="{3A300422-E221-4C6D-907F-F93BBECE6A03}" srcOrd="6" destOrd="0" presId="urn:microsoft.com/office/officeart/2005/8/layout/vList2"/>
    <dgm:cxn modelId="{E3A63B56-822E-43F4-9F97-3F50E8C760EE}" type="presParOf" srcId="{DD6CC981-2AB8-45A6-96E7-DD100D969ACC}" destId="{B21DDFB5-7646-46AC-9A50-3187FC777FDE}" srcOrd="7" destOrd="0" presId="urn:microsoft.com/office/officeart/2005/8/layout/vList2"/>
    <dgm:cxn modelId="{14F670C7-1A3A-4B1E-A702-64C41DC46AC9}" type="presParOf" srcId="{DD6CC981-2AB8-45A6-96E7-DD100D969ACC}" destId="{6C0C622B-7B33-4692-9D35-156D716F3C0A}" srcOrd="8" destOrd="0" presId="urn:microsoft.com/office/officeart/2005/8/layout/vList2"/>
    <dgm:cxn modelId="{68E25082-969D-40E4-97A5-1733CC27D5B1}" type="presParOf" srcId="{DD6CC981-2AB8-45A6-96E7-DD100D969ACC}" destId="{33349B01-D5E6-40C9-B7FD-A10E544087B6}" srcOrd="9" destOrd="0" presId="urn:microsoft.com/office/officeart/2005/8/layout/vList2"/>
    <dgm:cxn modelId="{801839CF-4297-4940-855C-DADA08558CB3}" type="presParOf" srcId="{DD6CC981-2AB8-45A6-96E7-DD100D969ACC}" destId="{A2B1C91D-EC9B-41DF-90AD-14EF6526835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370EC3-5971-440C-8A48-A2E54C2B8C0B}" type="doc">
      <dgm:prSet loTypeId="urn:microsoft.com/office/officeart/2009/3/layout/IncreasingArrowsProcess" loCatId="process" qsTypeId="urn:microsoft.com/office/officeart/2005/8/quickstyle/simple3" qsCatId="simple" csTypeId="urn:microsoft.com/office/officeart/2005/8/colors/colorful3" csCatId="colorful" phldr="1"/>
      <dgm:spPr/>
      <dgm:t>
        <a:bodyPr/>
        <a:lstStyle/>
        <a:p>
          <a:endParaRPr lang="en-US"/>
        </a:p>
      </dgm:t>
    </dgm:pt>
    <dgm:pt modelId="{4B199E0A-49AE-4CF7-AEB8-D6F11CC31EB9}">
      <dgm:prSet custT="1"/>
      <dgm:spPr/>
      <dgm:t>
        <a:bodyPr/>
        <a:lstStyle/>
        <a:p>
          <a:pPr algn="l"/>
          <a:r>
            <a:rPr lang="en-US" sz="1400" b="1">
              <a:latin typeface="Calibri" panose="020F0502020204030204" pitchFamily="34" charset="0"/>
              <a:cs typeface="Calibri" panose="020F0502020204030204" pitchFamily="34" charset="0"/>
            </a:rPr>
            <a:t>Tier 1: </a:t>
          </a:r>
          <a:r>
            <a:rPr lang="en-US" sz="1400" b="1" i="0">
              <a:latin typeface="Calibri" panose="020F0502020204030204" pitchFamily="34" charset="0"/>
              <a:cs typeface="Calibri" panose="020F0502020204030204" pitchFamily="34" charset="0"/>
            </a:rPr>
            <a:t>Whole School Prevention</a:t>
          </a:r>
          <a:endParaRPr lang="en-US" sz="1400" b="1">
            <a:latin typeface="Calibri" panose="020F0502020204030204" pitchFamily="34" charset="0"/>
            <a:cs typeface="Calibri" panose="020F0502020204030204" pitchFamily="34" charset="0"/>
          </a:endParaRPr>
        </a:p>
      </dgm:t>
    </dgm:pt>
    <dgm:pt modelId="{824EFD3D-EE77-4182-9EC7-A352BF729B7B}" type="parTrans" cxnId="{6AB001CF-E618-4080-B1D2-110A0FB52786}">
      <dgm:prSet/>
      <dgm:spPr/>
      <dgm:t>
        <a:bodyPr/>
        <a:lstStyle/>
        <a:p>
          <a:endParaRPr lang="en-US"/>
        </a:p>
      </dgm:t>
    </dgm:pt>
    <dgm:pt modelId="{F81E1F7F-785F-4FB2-ADB8-4C8C3051AE91}" type="sibTrans" cxnId="{6AB001CF-E618-4080-B1D2-110A0FB52786}">
      <dgm:prSet/>
      <dgm:spPr/>
      <dgm:t>
        <a:bodyPr/>
        <a:lstStyle/>
        <a:p>
          <a:endParaRPr lang="en-US"/>
        </a:p>
      </dgm:t>
    </dgm:pt>
    <dgm:pt modelId="{4A6CC5F5-3B57-44D5-9CAD-ED51C903B64E}">
      <dgm:prSet custT="1"/>
      <dgm:spPr>
        <a:ln w="19050">
          <a:solidFill>
            <a:srgbClr val="FFC709"/>
          </a:solidFill>
        </a:ln>
      </dgm:spPr>
      <dgm:t>
        <a:bodyPr/>
        <a:lstStyle/>
        <a:p>
          <a:pPr algn="l" rtl="0">
            <a:buFont typeface="Arial" panose="020B0604020202020204" pitchFamily="34" charset="0"/>
            <a:buChar char="•"/>
          </a:pPr>
          <a:r>
            <a:rPr lang="en-US" sz="1200" b="0">
              <a:latin typeface="Calibri"/>
              <a:cs typeface="Calibri"/>
            </a:rPr>
            <a:t>Written notice to family</a:t>
          </a:r>
        </a:p>
      </dgm:t>
    </dgm:pt>
    <dgm:pt modelId="{83839679-B4E3-4F0E-8FD6-DDF551415032}" type="parTrans" cxnId="{3E99EA9F-E064-47F8-8446-EC20E716E41F}">
      <dgm:prSet/>
      <dgm:spPr/>
      <dgm:t>
        <a:bodyPr/>
        <a:lstStyle/>
        <a:p>
          <a:endParaRPr lang="en-US"/>
        </a:p>
      </dgm:t>
    </dgm:pt>
    <dgm:pt modelId="{67D31834-C8B8-4F3D-BE25-5F8C53C3FBAA}" type="sibTrans" cxnId="{3E99EA9F-E064-47F8-8446-EC20E716E41F}">
      <dgm:prSet/>
      <dgm:spPr/>
      <dgm:t>
        <a:bodyPr/>
        <a:lstStyle/>
        <a:p>
          <a:endParaRPr lang="en-US"/>
        </a:p>
      </dgm:t>
    </dgm:pt>
    <dgm:pt modelId="{8D5B3682-38DC-4193-A9D7-0DB0F74C6645}">
      <dgm:prSet custT="1"/>
      <dgm:spPr>
        <a:ln w="19050">
          <a:solidFill>
            <a:srgbClr val="FFC709"/>
          </a:solidFill>
        </a:ln>
      </dgm:spPr>
      <dgm:t>
        <a:bodyPr/>
        <a:lstStyle/>
        <a:p>
          <a:pPr algn="l" rtl="0">
            <a:buFont typeface="Arial" panose="020B0604020202020204" pitchFamily="34" charset="0"/>
            <a:buChar char="•"/>
          </a:pPr>
          <a:r>
            <a:rPr lang="en-US" sz="1200" b="0">
              <a:latin typeface="Calibri"/>
              <a:cs typeface="Calibri"/>
            </a:rPr>
            <a:t>Meeting with family, school principal, attendance team, and school counselor</a:t>
          </a:r>
        </a:p>
      </dgm:t>
    </dgm:pt>
    <dgm:pt modelId="{95747A76-4992-4D0B-ABC2-C79B3A3CA384}" type="parTrans" cxnId="{89E7E393-3D30-494E-BE10-FE80FAB62F02}">
      <dgm:prSet/>
      <dgm:spPr/>
      <dgm:t>
        <a:bodyPr/>
        <a:lstStyle/>
        <a:p>
          <a:endParaRPr lang="en-US"/>
        </a:p>
      </dgm:t>
    </dgm:pt>
    <dgm:pt modelId="{EB12E35F-D833-4C79-9113-5EBB04F27355}" type="sibTrans" cxnId="{89E7E393-3D30-494E-BE10-FE80FAB62F02}">
      <dgm:prSet/>
      <dgm:spPr/>
      <dgm:t>
        <a:bodyPr/>
        <a:lstStyle/>
        <a:p>
          <a:endParaRPr lang="en-US"/>
        </a:p>
      </dgm:t>
    </dgm:pt>
    <dgm:pt modelId="{5AA940BB-E0F1-4486-ACD3-C1DBD1CC0633}">
      <dgm:prSet custT="1"/>
      <dgm:spPr>
        <a:ln w="19050">
          <a:solidFill>
            <a:srgbClr val="FFC709"/>
          </a:solidFill>
        </a:ln>
      </dgm:spPr>
      <dgm:t>
        <a:bodyPr/>
        <a:lstStyle/>
        <a:p>
          <a:pPr algn="l" rtl="0">
            <a:buFont typeface="Arial" panose="020B0604020202020204" pitchFamily="34" charset="0"/>
            <a:buChar char="•"/>
          </a:pPr>
          <a:r>
            <a:rPr lang="en-US" sz="1200" b="0">
              <a:latin typeface="Calibri"/>
              <a:cs typeface="Calibri"/>
            </a:rPr>
            <a:t>Non-punitive consequences</a:t>
          </a:r>
        </a:p>
      </dgm:t>
    </dgm:pt>
    <dgm:pt modelId="{41A6EE99-C3B6-457E-8B40-170487BE7C5F}" type="parTrans" cxnId="{B7140113-7FA8-47B9-B3D0-76B980231FD5}">
      <dgm:prSet/>
      <dgm:spPr/>
      <dgm:t>
        <a:bodyPr/>
        <a:lstStyle/>
        <a:p>
          <a:endParaRPr lang="en-US"/>
        </a:p>
      </dgm:t>
    </dgm:pt>
    <dgm:pt modelId="{E11BCCD0-28BD-4BB1-A248-667AB610DC97}" type="sibTrans" cxnId="{B7140113-7FA8-47B9-B3D0-76B980231FD5}">
      <dgm:prSet/>
      <dgm:spPr/>
      <dgm:t>
        <a:bodyPr/>
        <a:lstStyle/>
        <a:p>
          <a:endParaRPr lang="en-US"/>
        </a:p>
      </dgm:t>
    </dgm:pt>
    <dgm:pt modelId="{0B743A21-D53E-42E6-AE7C-DA574B5A67C8}">
      <dgm:prSet custT="1"/>
      <dgm:spPr>
        <a:ln w="19050">
          <a:solidFill>
            <a:srgbClr val="FFC709"/>
          </a:solidFill>
        </a:ln>
      </dgm:spPr>
      <dgm:t>
        <a:bodyPr/>
        <a:lstStyle/>
        <a:p>
          <a:pPr algn="l" rtl="0">
            <a:buFont typeface="Arial" panose="020B0604020202020204" pitchFamily="34" charset="0"/>
            <a:buChar char="•"/>
          </a:pPr>
          <a:r>
            <a:rPr lang="en-US" sz="1200" b="0">
              <a:latin typeface="Calibri"/>
              <a:cs typeface="Calibri"/>
            </a:rPr>
            <a:t>Coordinated case management</a:t>
          </a:r>
        </a:p>
      </dgm:t>
    </dgm:pt>
    <dgm:pt modelId="{A9E970A4-C2BF-4083-81C7-0666B2B4D4C1}" type="parTrans" cxnId="{5A2AB099-C4BB-46D5-93BB-9FE491B7564C}">
      <dgm:prSet/>
      <dgm:spPr/>
      <dgm:t>
        <a:bodyPr/>
        <a:lstStyle/>
        <a:p>
          <a:endParaRPr lang="en-US"/>
        </a:p>
      </dgm:t>
    </dgm:pt>
    <dgm:pt modelId="{516768D0-6234-4BFE-BB21-EC45E69ACEAD}" type="sibTrans" cxnId="{5A2AB099-C4BB-46D5-93BB-9FE491B7564C}">
      <dgm:prSet/>
      <dgm:spPr/>
      <dgm:t>
        <a:bodyPr/>
        <a:lstStyle/>
        <a:p>
          <a:endParaRPr lang="en-US"/>
        </a:p>
      </dgm:t>
    </dgm:pt>
    <dgm:pt modelId="{2FA5C693-96BB-44E0-A35E-895EF58291CB}">
      <dgm:prSet custT="1"/>
      <dgm:spPr>
        <a:ln w="19050">
          <a:solidFill>
            <a:srgbClr val="FFC709"/>
          </a:solidFill>
        </a:ln>
      </dgm:spPr>
      <dgm:t>
        <a:bodyPr/>
        <a:lstStyle/>
        <a:p>
          <a:pPr algn="l" rtl="0">
            <a:buFont typeface="Arial" panose="020B0604020202020204" pitchFamily="34" charset="0"/>
            <a:buChar char="•"/>
          </a:pPr>
          <a:r>
            <a:rPr lang="en-US" sz="1200" b="0">
              <a:latin typeface="Calibri"/>
              <a:cs typeface="Calibri"/>
            </a:rPr>
            <a:t>Specialized supports</a:t>
          </a:r>
        </a:p>
      </dgm:t>
    </dgm:pt>
    <dgm:pt modelId="{236B5F03-EBE9-4690-89CB-609565EC9416}" type="parTrans" cxnId="{40330CFA-6B88-405D-BCFB-5207152DFB99}">
      <dgm:prSet/>
      <dgm:spPr/>
      <dgm:t>
        <a:bodyPr/>
        <a:lstStyle/>
        <a:p>
          <a:endParaRPr lang="en-US"/>
        </a:p>
      </dgm:t>
    </dgm:pt>
    <dgm:pt modelId="{EF0D3F13-4E61-4506-AF4E-0C4C8FE31437}" type="sibTrans" cxnId="{40330CFA-6B88-405D-BCFB-5207152DFB99}">
      <dgm:prSet/>
      <dgm:spPr/>
      <dgm:t>
        <a:bodyPr/>
        <a:lstStyle/>
        <a:p>
          <a:endParaRPr lang="en-US"/>
        </a:p>
      </dgm:t>
    </dgm:pt>
    <dgm:pt modelId="{0184D1DE-4F6F-48EB-B14A-84D1121D3CFD}">
      <dgm:prSet custT="1"/>
      <dgm:spPr>
        <a:ln w="19050">
          <a:solidFill>
            <a:srgbClr val="FFC709"/>
          </a:solidFill>
        </a:ln>
      </dgm:spPr>
      <dgm:t>
        <a:bodyPr/>
        <a:lstStyle/>
        <a:p>
          <a:pPr algn="l" rtl="0">
            <a:buFont typeface="Arial" panose="020B0604020202020204" pitchFamily="34" charset="0"/>
            <a:buChar char="•"/>
          </a:pPr>
          <a:r>
            <a:rPr lang="en-US" sz="1200" b="0">
              <a:latin typeface="Calibri"/>
              <a:cs typeface="Calibri"/>
            </a:rPr>
            <a:t>Notification of consequences for future absences</a:t>
          </a:r>
        </a:p>
        <a:p>
          <a:pPr algn="l" rtl="0">
            <a:buFont typeface="Arial" panose="020B0604020202020204" pitchFamily="34" charset="0"/>
            <a:buChar char="•"/>
          </a:pPr>
          <a:endParaRPr lang="en-US" sz="1200" b="0">
            <a:latin typeface="Calibri"/>
            <a:cs typeface="Calibri"/>
          </a:endParaRPr>
        </a:p>
      </dgm:t>
    </dgm:pt>
    <dgm:pt modelId="{8D3A3042-6058-4119-950E-468757D46DF2}" type="parTrans" cxnId="{6013FEA7-FE7A-4C46-A0E4-FD253C12BBC0}">
      <dgm:prSet/>
      <dgm:spPr/>
      <dgm:t>
        <a:bodyPr/>
        <a:lstStyle/>
        <a:p>
          <a:endParaRPr lang="en-US"/>
        </a:p>
      </dgm:t>
    </dgm:pt>
    <dgm:pt modelId="{B91C3B9E-3DAC-423B-9812-67EEEBCB5B18}" type="sibTrans" cxnId="{6013FEA7-FE7A-4C46-A0E4-FD253C12BBC0}">
      <dgm:prSet/>
      <dgm:spPr/>
      <dgm:t>
        <a:bodyPr/>
        <a:lstStyle/>
        <a:p>
          <a:endParaRPr lang="en-US"/>
        </a:p>
      </dgm:t>
    </dgm:pt>
    <dgm:pt modelId="{F18DB2BD-FD49-4449-8B54-16094DCF0728}">
      <dgm:prSet custT="1"/>
      <dgm:spPr>
        <a:ln w="19050">
          <a:solidFill>
            <a:srgbClr val="FFC709"/>
          </a:solidFill>
        </a:ln>
      </dgm:spPr>
      <dgm:t>
        <a:bodyPr/>
        <a:lstStyle/>
        <a:p>
          <a:pPr algn="l" rtl="0">
            <a:buFont typeface="Arial" panose="020B0604020202020204" pitchFamily="34" charset="0"/>
            <a:buChar char="•"/>
          </a:pPr>
          <a:r>
            <a:rPr lang="en-US" sz="1200" b="0">
              <a:latin typeface="Calibri"/>
              <a:cs typeface="Calibri"/>
            </a:rPr>
            <a:t>Active attendance teams</a:t>
          </a:r>
        </a:p>
      </dgm:t>
    </dgm:pt>
    <dgm:pt modelId="{F2708568-545F-4EC3-BDC4-D56E1F25299E}" type="parTrans" cxnId="{111268C4-D6B4-43E7-9FEA-9939E2A1DBDD}">
      <dgm:prSet/>
      <dgm:spPr/>
      <dgm:t>
        <a:bodyPr/>
        <a:lstStyle/>
        <a:p>
          <a:endParaRPr lang="en-US"/>
        </a:p>
      </dgm:t>
    </dgm:pt>
    <dgm:pt modelId="{1E07E444-E5BF-46E5-AB60-A2CCA89A192C}" type="sibTrans" cxnId="{111268C4-D6B4-43E7-9FEA-9939E2A1DBDD}">
      <dgm:prSet/>
      <dgm:spPr/>
      <dgm:t>
        <a:bodyPr/>
        <a:lstStyle/>
        <a:p>
          <a:endParaRPr lang="en-US"/>
        </a:p>
      </dgm:t>
    </dgm:pt>
    <dgm:pt modelId="{720EA7FA-9B49-4E4F-8B05-530E5B854258}">
      <dgm:prSet custT="1"/>
      <dgm:spPr>
        <a:ln w="19050">
          <a:solidFill>
            <a:schemeClr val="accent3"/>
          </a:solidFill>
        </a:ln>
      </dgm:spPr>
      <dgm:t>
        <a:bodyPr/>
        <a:lstStyle/>
        <a:p>
          <a:pPr algn="l"/>
          <a:r>
            <a:rPr lang="en-US" sz="1000" b="0">
              <a:latin typeface="Calibri" panose="020F0502020204030204" pitchFamily="34" charset="0"/>
              <a:cs typeface="Calibri" panose="020F0502020204030204" pitchFamily="34" charset="0"/>
            </a:rPr>
            <a:t>Active attendance teams</a:t>
          </a:r>
        </a:p>
      </dgm:t>
    </dgm:pt>
    <dgm:pt modelId="{BDC7E570-BA95-4946-B640-C2FFD3294340}" type="parTrans" cxnId="{8A700278-A2F8-4292-A50E-856B30F3AA7D}">
      <dgm:prSet/>
      <dgm:spPr/>
      <dgm:t>
        <a:bodyPr/>
        <a:lstStyle/>
        <a:p>
          <a:endParaRPr lang="en-US"/>
        </a:p>
      </dgm:t>
    </dgm:pt>
    <dgm:pt modelId="{E97FC43D-479A-4F33-B9AB-BAC6F465AADB}" type="sibTrans" cxnId="{8A700278-A2F8-4292-A50E-856B30F3AA7D}">
      <dgm:prSet/>
      <dgm:spPr/>
      <dgm:t>
        <a:bodyPr/>
        <a:lstStyle/>
        <a:p>
          <a:endParaRPr lang="en-US"/>
        </a:p>
      </dgm:t>
    </dgm:pt>
    <dgm:pt modelId="{B849A9BC-E8B5-41E7-95F3-33AD0E3FA9B1}">
      <dgm:prSet custT="1"/>
      <dgm:spPr>
        <a:ln w="19050">
          <a:solidFill>
            <a:schemeClr val="accent3"/>
          </a:solidFill>
        </a:ln>
      </dgm:spPr>
      <dgm:t>
        <a:bodyPr/>
        <a:lstStyle/>
        <a:p>
          <a:pPr algn="l"/>
          <a:r>
            <a:rPr lang="en-US" sz="1000" b="0">
              <a:latin typeface="Calibri" panose="020F0502020204030204" pitchFamily="34" charset="0"/>
              <a:cs typeface="Calibri" panose="020F0502020204030204" pitchFamily="34" charset="0"/>
            </a:rPr>
            <a:t>Creative opportunities for engagement/connections</a:t>
          </a:r>
        </a:p>
      </dgm:t>
    </dgm:pt>
    <dgm:pt modelId="{76ADEB09-280B-4B38-95B4-35A785825128}" type="parTrans" cxnId="{48765610-01AA-4C8E-B90F-D0A69EDDE8DB}">
      <dgm:prSet/>
      <dgm:spPr/>
      <dgm:t>
        <a:bodyPr/>
        <a:lstStyle/>
        <a:p>
          <a:endParaRPr lang="en-US"/>
        </a:p>
      </dgm:t>
    </dgm:pt>
    <dgm:pt modelId="{D047426F-F3F9-4D94-ADE7-99B2315793FF}" type="sibTrans" cxnId="{48765610-01AA-4C8E-B90F-D0A69EDDE8DB}">
      <dgm:prSet/>
      <dgm:spPr/>
      <dgm:t>
        <a:bodyPr/>
        <a:lstStyle/>
        <a:p>
          <a:endParaRPr lang="en-US"/>
        </a:p>
      </dgm:t>
    </dgm:pt>
    <dgm:pt modelId="{C408576C-68F9-4866-A635-C0EEEC9F1B28}">
      <dgm:prSet custT="1"/>
      <dgm:spPr>
        <a:ln w="19050">
          <a:solidFill>
            <a:schemeClr val="accent3"/>
          </a:solidFill>
        </a:ln>
      </dgm:spPr>
      <dgm:t>
        <a:bodyPr/>
        <a:lstStyle/>
        <a:p>
          <a:pPr algn="l"/>
          <a:r>
            <a:rPr lang="en-US" sz="1000" b="0">
              <a:latin typeface="Calibri" panose="020F0502020204030204" pitchFamily="34" charset="0"/>
              <a:cs typeface="Calibri" panose="020F0502020204030204" pitchFamily="34" charset="0"/>
            </a:rPr>
            <a:t>Attendance expectations</a:t>
          </a:r>
        </a:p>
      </dgm:t>
    </dgm:pt>
    <dgm:pt modelId="{C89897AB-DA08-4A35-A8B7-28BAABEE3D2A}" type="parTrans" cxnId="{9D8AFA70-51D8-46D1-9356-3C7452CC26D9}">
      <dgm:prSet/>
      <dgm:spPr/>
      <dgm:t>
        <a:bodyPr/>
        <a:lstStyle/>
        <a:p>
          <a:endParaRPr lang="en-US"/>
        </a:p>
      </dgm:t>
    </dgm:pt>
    <dgm:pt modelId="{A6D3116E-021C-49C9-941B-72489E1ED06C}" type="sibTrans" cxnId="{9D8AFA70-51D8-46D1-9356-3C7452CC26D9}">
      <dgm:prSet/>
      <dgm:spPr/>
      <dgm:t>
        <a:bodyPr/>
        <a:lstStyle/>
        <a:p>
          <a:endParaRPr lang="en-US"/>
        </a:p>
      </dgm:t>
    </dgm:pt>
    <dgm:pt modelId="{51BD8E58-B4A7-4373-919C-82EB73DACB3A}">
      <dgm:prSet custT="1"/>
      <dgm:spPr>
        <a:ln w="19050">
          <a:solidFill>
            <a:schemeClr val="accent3"/>
          </a:solidFill>
        </a:ln>
      </dgm:spPr>
      <dgm:t>
        <a:bodyPr/>
        <a:lstStyle/>
        <a:p>
          <a:pPr algn="l"/>
          <a:r>
            <a:rPr lang="en-US" sz="1000" b="0">
              <a:latin typeface="Calibri" panose="020F0502020204030204" pitchFamily="34" charset="0"/>
              <a:cs typeface="Calibri" panose="020F0502020204030204" pitchFamily="34" charset="0"/>
            </a:rPr>
            <a:t>Monitor/document daily &amp; class attendance</a:t>
          </a:r>
        </a:p>
      </dgm:t>
    </dgm:pt>
    <dgm:pt modelId="{9B435BFD-D188-4DCD-A924-01E111CF7487}" type="parTrans" cxnId="{9AE8480D-4F30-4079-AC3D-7132EF39ECE8}">
      <dgm:prSet/>
      <dgm:spPr/>
      <dgm:t>
        <a:bodyPr/>
        <a:lstStyle/>
        <a:p>
          <a:endParaRPr lang="en-US"/>
        </a:p>
      </dgm:t>
    </dgm:pt>
    <dgm:pt modelId="{C584A320-ABAE-4BB4-ABF1-6C1E192E15BF}" type="sibTrans" cxnId="{9AE8480D-4F30-4079-AC3D-7132EF39ECE8}">
      <dgm:prSet/>
      <dgm:spPr/>
      <dgm:t>
        <a:bodyPr/>
        <a:lstStyle/>
        <a:p>
          <a:endParaRPr lang="en-US"/>
        </a:p>
      </dgm:t>
    </dgm:pt>
    <dgm:pt modelId="{C0475022-ECF4-4805-8256-085CD44AFF19}">
      <dgm:prSet custT="1"/>
      <dgm:spPr>
        <a:ln w="19050">
          <a:solidFill>
            <a:schemeClr val="accent3"/>
          </a:solidFill>
        </a:ln>
      </dgm:spPr>
      <dgm:t>
        <a:bodyPr/>
        <a:lstStyle/>
        <a:p>
          <a:pPr algn="l"/>
          <a:r>
            <a:rPr lang="en-US" sz="1000" b="0">
              <a:latin typeface="Calibri" panose="020F0502020204030204" pitchFamily="34" charset="0"/>
              <a:cs typeface="Calibri" panose="020F0502020204030204" pitchFamily="34" charset="0"/>
            </a:rPr>
            <a:t>Student/parent engagement</a:t>
          </a:r>
        </a:p>
      </dgm:t>
    </dgm:pt>
    <dgm:pt modelId="{033AF769-BEB1-4EF5-9198-C92F25321D6D}" type="parTrans" cxnId="{5E5C7498-8ADD-4151-AFFB-DF169E25FD94}">
      <dgm:prSet/>
      <dgm:spPr/>
      <dgm:t>
        <a:bodyPr/>
        <a:lstStyle/>
        <a:p>
          <a:endParaRPr lang="en-US"/>
        </a:p>
      </dgm:t>
    </dgm:pt>
    <dgm:pt modelId="{8E813B36-8773-45E8-BED8-9786516B41BE}" type="sibTrans" cxnId="{5E5C7498-8ADD-4151-AFFB-DF169E25FD94}">
      <dgm:prSet/>
      <dgm:spPr/>
      <dgm:t>
        <a:bodyPr/>
        <a:lstStyle/>
        <a:p>
          <a:endParaRPr lang="en-US"/>
        </a:p>
      </dgm:t>
    </dgm:pt>
    <dgm:pt modelId="{0106E43F-527A-47C3-B7E8-E177A21CCEE2}">
      <dgm:prSet custT="1"/>
      <dgm:spPr>
        <a:ln w="19050">
          <a:solidFill>
            <a:schemeClr val="accent3"/>
          </a:solidFill>
        </a:ln>
      </dgm:spPr>
      <dgm:t>
        <a:bodyPr/>
        <a:lstStyle/>
        <a:p>
          <a:pPr algn="l"/>
          <a:r>
            <a:rPr lang="en-US" sz="1000" b="0">
              <a:latin typeface="Calibri" panose="020F0502020204030204" pitchFamily="34" charset="0"/>
              <a:cs typeface="Calibri" panose="020F0502020204030204" pitchFamily="34" charset="0"/>
            </a:rPr>
            <a:t>Clear daily/weekly routines</a:t>
          </a:r>
        </a:p>
      </dgm:t>
    </dgm:pt>
    <dgm:pt modelId="{2B0F4E18-A2FF-4CF6-89DC-25C648BE3F23}" type="parTrans" cxnId="{938FF1A7-0226-4834-AFC3-0BE3182A4851}">
      <dgm:prSet/>
      <dgm:spPr/>
      <dgm:t>
        <a:bodyPr/>
        <a:lstStyle/>
        <a:p>
          <a:endParaRPr lang="en-US"/>
        </a:p>
      </dgm:t>
    </dgm:pt>
    <dgm:pt modelId="{41A3341B-ACF0-4629-A07F-7A9292505103}" type="sibTrans" cxnId="{938FF1A7-0226-4834-AFC3-0BE3182A4851}">
      <dgm:prSet/>
      <dgm:spPr/>
      <dgm:t>
        <a:bodyPr/>
        <a:lstStyle/>
        <a:p>
          <a:endParaRPr lang="en-US"/>
        </a:p>
      </dgm:t>
    </dgm:pt>
    <dgm:pt modelId="{3698AB13-43A3-40F1-96B2-4AFE031D168E}">
      <dgm:prSet custT="1"/>
      <dgm:spPr>
        <a:ln w="19050">
          <a:solidFill>
            <a:schemeClr val="accent3"/>
          </a:solidFill>
        </a:ln>
      </dgm:spPr>
      <dgm:t>
        <a:bodyPr/>
        <a:lstStyle/>
        <a:p>
          <a:pPr algn="l"/>
          <a:r>
            <a:rPr lang="en-US" sz="1000" b="0">
              <a:latin typeface="Calibri" panose="020F0502020204030204" pitchFamily="34" charset="0"/>
              <a:cs typeface="Calibri" panose="020F0502020204030204" pitchFamily="34" charset="0"/>
            </a:rPr>
            <a:t>Wellness checks</a:t>
          </a:r>
        </a:p>
      </dgm:t>
    </dgm:pt>
    <dgm:pt modelId="{5C2C2753-66E6-4A44-A8C8-53FD5FC96CC0}" type="parTrans" cxnId="{B0C7418C-2496-40F2-A491-9844DD50029A}">
      <dgm:prSet/>
      <dgm:spPr/>
      <dgm:t>
        <a:bodyPr/>
        <a:lstStyle/>
        <a:p>
          <a:endParaRPr lang="en-US"/>
        </a:p>
      </dgm:t>
    </dgm:pt>
    <dgm:pt modelId="{E4A71CEE-D7B9-4052-A210-1C53C60DB6F1}" type="sibTrans" cxnId="{B0C7418C-2496-40F2-A491-9844DD50029A}">
      <dgm:prSet/>
      <dgm:spPr/>
      <dgm:t>
        <a:bodyPr/>
        <a:lstStyle/>
        <a:p>
          <a:endParaRPr lang="en-US"/>
        </a:p>
      </dgm:t>
    </dgm:pt>
    <dgm:pt modelId="{1CFACFB2-E234-4FE1-A0D5-A82627D2CCAA}">
      <dgm:prSet custT="1"/>
      <dgm:spPr>
        <a:ln w="19050">
          <a:solidFill>
            <a:schemeClr val="accent3"/>
          </a:solidFill>
        </a:ln>
      </dgm:spPr>
      <dgm:t>
        <a:bodyPr/>
        <a:lstStyle/>
        <a:p>
          <a:pPr algn="l"/>
          <a:r>
            <a:rPr lang="en-US" sz="1000" b="0">
              <a:latin typeface="Calibri" panose="020F0502020204030204" pitchFamily="34" charset="0"/>
              <a:cs typeface="Calibri" panose="020F0502020204030204" pitchFamily="34" charset="0"/>
            </a:rPr>
            <a:t>Recognize good attendance</a:t>
          </a:r>
        </a:p>
      </dgm:t>
    </dgm:pt>
    <dgm:pt modelId="{2C933ED4-D67E-4511-A4F2-C5C3AD2AEE0F}" type="parTrans" cxnId="{7D5099F6-B979-418D-AFE2-831C2770E7DD}">
      <dgm:prSet/>
      <dgm:spPr/>
      <dgm:t>
        <a:bodyPr/>
        <a:lstStyle/>
        <a:p>
          <a:endParaRPr lang="en-US"/>
        </a:p>
      </dgm:t>
    </dgm:pt>
    <dgm:pt modelId="{73F9B436-B4E2-4EC3-A343-C50BF5938870}" type="sibTrans" cxnId="{7D5099F6-B979-418D-AFE2-831C2770E7DD}">
      <dgm:prSet/>
      <dgm:spPr/>
      <dgm:t>
        <a:bodyPr/>
        <a:lstStyle/>
        <a:p>
          <a:endParaRPr lang="en-US"/>
        </a:p>
      </dgm:t>
    </dgm:pt>
    <dgm:pt modelId="{BBC6826F-344F-47A7-8882-BE4700B728EA}">
      <dgm:prSet custT="1"/>
      <dgm:spPr>
        <a:ln w="19050">
          <a:solidFill>
            <a:schemeClr val="accent3"/>
          </a:solidFill>
        </a:ln>
      </dgm:spPr>
      <dgm:t>
        <a:bodyPr/>
        <a:lstStyle/>
        <a:p>
          <a:pPr algn="l"/>
          <a:r>
            <a:rPr lang="en-US" sz="1000" b="0">
              <a:latin typeface="Calibri" panose="020F0502020204030204" pitchFamily="34" charset="0"/>
              <a:cs typeface="Calibri" panose="020F0502020204030204" pitchFamily="34" charset="0"/>
            </a:rPr>
            <a:t>Individualized outreach to students and families</a:t>
          </a:r>
        </a:p>
      </dgm:t>
    </dgm:pt>
    <dgm:pt modelId="{17AFFE2E-3178-4987-B98B-ED7F05761CC0}" type="parTrans" cxnId="{BF2A9AF8-D3BB-4E02-AEB4-A7CF7EA09C0F}">
      <dgm:prSet/>
      <dgm:spPr/>
      <dgm:t>
        <a:bodyPr/>
        <a:lstStyle/>
        <a:p>
          <a:endParaRPr lang="en-US"/>
        </a:p>
      </dgm:t>
    </dgm:pt>
    <dgm:pt modelId="{67A7D04E-7D78-42DA-9CC3-86F6560C1F98}" type="sibTrans" cxnId="{BF2A9AF8-D3BB-4E02-AEB4-A7CF7EA09C0F}">
      <dgm:prSet/>
      <dgm:spPr/>
      <dgm:t>
        <a:bodyPr/>
        <a:lstStyle/>
        <a:p>
          <a:endParaRPr lang="en-US"/>
        </a:p>
      </dgm:t>
    </dgm:pt>
    <dgm:pt modelId="{CF4385C0-D736-4BD8-BDC8-7B30A2F0D097}">
      <dgm:prSet custT="1"/>
      <dgm:spPr>
        <a:ln w="19050">
          <a:solidFill>
            <a:schemeClr val="accent3"/>
          </a:solidFill>
        </a:ln>
      </dgm:spPr>
      <dgm:t>
        <a:bodyPr/>
        <a:lstStyle/>
        <a:p>
          <a:pPr algn="l"/>
          <a:r>
            <a:rPr lang="en-US" sz="1000" b="0">
              <a:latin typeface="Calibri" panose="020F0502020204030204" pitchFamily="34" charset="0"/>
              <a:cs typeface="Calibri" panose="020F0502020204030204" pitchFamily="34" charset="0"/>
            </a:rPr>
            <a:t>Focus on improving school culture</a:t>
          </a:r>
        </a:p>
      </dgm:t>
    </dgm:pt>
    <dgm:pt modelId="{9937E519-B10B-4138-91A7-81F1A4AAA2C5}" type="parTrans" cxnId="{A356DEDE-10A5-4E35-8CA7-06AF6480225C}">
      <dgm:prSet/>
      <dgm:spPr/>
      <dgm:t>
        <a:bodyPr/>
        <a:lstStyle/>
        <a:p>
          <a:endParaRPr lang="en-US"/>
        </a:p>
      </dgm:t>
    </dgm:pt>
    <dgm:pt modelId="{A4D21681-FF86-4D51-BE2B-4D9A5ACBA56A}" type="sibTrans" cxnId="{A356DEDE-10A5-4E35-8CA7-06AF6480225C}">
      <dgm:prSet/>
      <dgm:spPr/>
      <dgm:t>
        <a:bodyPr/>
        <a:lstStyle/>
        <a:p>
          <a:endParaRPr lang="en-US"/>
        </a:p>
      </dgm:t>
    </dgm:pt>
    <dgm:pt modelId="{A6140EE6-80D0-4847-A2DB-7ED0A2BB0750}">
      <dgm:prSet custT="1"/>
      <dgm:spPr/>
      <dgm:t>
        <a:bodyPr/>
        <a:lstStyle/>
        <a:p>
          <a:pPr algn="l"/>
          <a:r>
            <a:rPr lang="en-US" sz="1400" b="1">
              <a:latin typeface="Calibri" panose="020F0502020204030204" pitchFamily="34" charset="0"/>
              <a:cs typeface="Calibri" panose="020F0502020204030204" pitchFamily="34" charset="0"/>
            </a:rPr>
            <a:t>Tier 2: Individualized Prevention</a:t>
          </a:r>
          <a:r>
            <a:rPr lang="en-US" sz="1400" b="0">
              <a:latin typeface="Calibri" panose="020F0502020204030204" pitchFamily="34" charset="0"/>
              <a:cs typeface="Calibri" panose="020F0502020204030204" pitchFamily="34" charset="0"/>
            </a:rPr>
            <a:t> </a:t>
          </a:r>
          <a:r>
            <a:rPr lang="en-US" sz="1100" b="0">
              <a:latin typeface="Calibri" panose="020F0502020204030204" pitchFamily="34" charset="0"/>
              <a:cs typeface="Calibri" panose="020F0502020204030204" pitchFamily="34" charset="0"/>
            </a:rPr>
            <a:t>(5% or more school days absent)</a:t>
          </a:r>
          <a:endParaRPr lang="en-US" sz="1400" b="0">
            <a:latin typeface="Calibri" panose="020F0502020204030204" pitchFamily="34" charset="0"/>
            <a:cs typeface="Calibri" panose="020F0502020204030204" pitchFamily="34" charset="0"/>
          </a:endParaRPr>
        </a:p>
      </dgm:t>
    </dgm:pt>
    <dgm:pt modelId="{F13447A0-C530-407B-A454-C55BA9F7DD86}" type="parTrans" cxnId="{2235634D-E901-4599-BF7D-14CC7F28F50A}">
      <dgm:prSet/>
      <dgm:spPr/>
      <dgm:t>
        <a:bodyPr/>
        <a:lstStyle/>
        <a:p>
          <a:endParaRPr lang="en-US"/>
        </a:p>
      </dgm:t>
    </dgm:pt>
    <dgm:pt modelId="{34B703BE-BB99-4F1A-BCF2-E86A13932733}" type="sibTrans" cxnId="{2235634D-E901-4599-BF7D-14CC7F28F50A}">
      <dgm:prSet/>
      <dgm:spPr/>
      <dgm:t>
        <a:bodyPr/>
        <a:lstStyle/>
        <a:p>
          <a:endParaRPr lang="en-US"/>
        </a:p>
      </dgm:t>
    </dgm:pt>
    <dgm:pt modelId="{4C98CABE-5395-48F1-9C3B-40CD2B2FF148}">
      <dgm:prSet custT="1"/>
      <dgm:spPr>
        <a:ln w="19050">
          <a:solidFill>
            <a:srgbClr val="67E8B3"/>
          </a:solidFill>
        </a:ln>
      </dgm:spPr>
      <dgm:t>
        <a:bodyPr/>
        <a:lstStyle/>
        <a:p>
          <a:pPr algn="l"/>
          <a:r>
            <a:rPr lang="en-US" sz="1050" b="0">
              <a:latin typeface="Calibri" panose="020F0502020204030204" pitchFamily="34" charset="0"/>
              <a:cs typeface="Calibri" panose="020F0502020204030204" pitchFamily="34" charset="0"/>
            </a:rPr>
            <a:t>Active attendance teams</a:t>
          </a:r>
        </a:p>
      </dgm:t>
    </dgm:pt>
    <dgm:pt modelId="{55724C1C-0451-4089-ABF5-C8BE2BE85865}" type="parTrans" cxnId="{3FE61427-CF9C-4D39-A286-030AD10BDCCF}">
      <dgm:prSet/>
      <dgm:spPr/>
      <dgm:t>
        <a:bodyPr/>
        <a:lstStyle/>
        <a:p>
          <a:endParaRPr lang="en-US"/>
        </a:p>
      </dgm:t>
    </dgm:pt>
    <dgm:pt modelId="{B3BBAC03-536C-4A1A-A808-56C46FA6F55D}" type="sibTrans" cxnId="{3FE61427-CF9C-4D39-A286-030AD10BDCCF}">
      <dgm:prSet/>
      <dgm:spPr/>
      <dgm:t>
        <a:bodyPr/>
        <a:lstStyle/>
        <a:p>
          <a:endParaRPr lang="en-US"/>
        </a:p>
      </dgm:t>
    </dgm:pt>
    <dgm:pt modelId="{896E22DA-2EF4-4654-B762-C9A7F5AED4F7}">
      <dgm:prSet custT="1"/>
      <dgm:spPr>
        <a:ln w="19050">
          <a:solidFill>
            <a:srgbClr val="67E8B3"/>
          </a:solidFill>
        </a:ln>
      </dgm:spPr>
      <dgm:t>
        <a:bodyPr/>
        <a:lstStyle/>
        <a:p>
          <a:pPr algn="l"/>
          <a:r>
            <a:rPr lang="en-US" sz="1050" b="0">
              <a:latin typeface="Calibri" panose="020F0502020204030204" pitchFamily="34" charset="0"/>
              <a:cs typeface="Calibri" panose="020F0502020204030204" pitchFamily="34" charset="0"/>
            </a:rPr>
            <a:t>Wellness checks</a:t>
          </a:r>
        </a:p>
      </dgm:t>
    </dgm:pt>
    <dgm:pt modelId="{19582A1F-FBC8-4208-88D0-8A40F5768F37}" type="parTrans" cxnId="{94A90511-7F51-4809-848C-01F2AD68A4A0}">
      <dgm:prSet/>
      <dgm:spPr/>
      <dgm:t>
        <a:bodyPr/>
        <a:lstStyle/>
        <a:p>
          <a:endParaRPr lang="en-US"/>
        </a:p>
      </dgm:t>
    </dgm:pt>
    <dgm:pt modelId="{382A59A7-B8E0-4D4C-9D8F-0EB0D2BB041A}" type="sibTrans" cxnId="{94A90511-7F51-4809-848C-01F2AD68A4A0}">
      <dgm:prSet/>
      <dgm:spPr/>
      <dgm:t>
        <a:bodyPr/>
        <a:lstStyle/>
        <a:p>
          <a:endParaRPr lang="en-US"/>
        </a:p>
      </dgm:t>
    </dgm:pt>
    <dgm:pt modelId="{36CB4596-7ECB-40F7-A236-3CC537B9D525}">
      <dgm:prSet custT="1"/>
      <dgm:spPr>
        <a:ln w="19050">
          <a:solidFill>
            <a:srgbClr val="67E8B3"/>
          </a:solidFill>
        </a:ln>
      </dgm:spPr>
      <dgm:t>
        <a:bodyPr/>
        <a:lstStyle/>
        <a:p>
          <a:pPr algn="l"/>
          <a:r>
            <a:rPr lang="en-US" sz="1050" b="0">
              <a:latin typeface="Calibri" panose="020F0502020204030204" pitchFamily="34" charset="0"/>
              <a:cs typeface="Calibri" panose="020F0502020204030204" pitchFamily="34" charset="0"/>
            </a:rPr>
            <a:t>Tech support and training</a:t>
          </a:r>
        </a:p>
      </dgm:t>
    </dgm:pt>
    <dgm:pt modelId="{9E265974-8F2A-4FD4-9124-C7E21EA8E1C6}" type="parTrans" cxnId="{38060C12-4227-48E0-8700-A6A768E8ACF2}">
      <dgm:prSet/>
      <dgm:spPr/>
      <dgm:t>
        <a:bodyPr/>
        <a:lstStyle/>
        <a:p>
          <a:endParaRPr lang="en-US"/>
        </a:p>
      </dgm:t>
    </dgm:pt>
    <dgm:pt modelId="{89F779AA-ABB6-4A59-8DA8-468B74B32047}" type="sibTrans" cxnId="{38060C12-4227-48E0-8700-A6A768E8ACF2}">
      <dgm:prSet/>
      <dgm:spPr/>
      <dgm:t>
        <a:bodyPr/>
        <a:lstStyle/>
        <a:p>
          <a:endParaRPr lang="en-US"/>
        </a:p>
      </dgm:t>
    </dgm:pt>
    <dgm:pt modelId="{DA996077-59B8-4503-B489-8131A90841BD}">
      <dgm:prSet custT="1"/>
      <dgm:spPr>
        <a:ln w="19050">
          <a:solidFill>
            <a:srgbClr val="67E8B3"/>
          </a:solidFill>
        </a:ln>
      </dgm:spPr>
      <dgm:t>
        <a:bodyPr/>
        <a:lstStyle/>
        <a:p>
          <a:pPr algn="l"/>
          <a:r>
            <a:rPr lang="en-US" sz="1050" b="0">
              <a:latin typeface="Calibri" panose="020F0502020204030204" pitchFamily="34" charset="0"/>
              <a:cs typeface="Calibri" panose="020F0502020204030204" pitchFamily="34" charset="0"/>
            </a:rPr>
            <a:t>Individualized outreach to students and families</a:t>
          </a:r>
        </a:p>
      </dgm:t>
    </dgm:pt>
    <dgm:pt modelId="{1ED78DCE-5A7B-4D3F-96EA-71AEA7EB2109}" type="parTrans" cxnId="{B0235ED1-E76D-4DB0-94E0-3987FCAC6F8E}">
      <dgm:prSet/>
      <dgm:spPr/>
      <dgm:t>
        <a:bodyPr/>
        <a:lstStyle/>
        <a:p>
          <a:endParaRPr lang="en-US"/>
        </a:p>
      </dgm:t>
    </dgm:pt>
    <dgm:pt modelId="{0CAF6AD5-CC83-41F8-B7FF-7A91A92B9253}" type="sibTrans" cxnId="{B0235ED1-E76D-4DB0-94E0-3987FCAC6F8E}">
      <dgm:prSet/>
      <dgm:spPr/>
      <dgm:t>
        <a:bodyPr/>
        <a:lstStyle/>
        <a:p>
          <a:endParaRPr lang="en-US"/>
        </a:p>
      </dgm:t>
    </dgm:pt>
    <dgm:pt modelId="{9A4639F6-2E78-4586-BE3D-09F573E9CBFB}">
      <dgm:prSet custT="1"/>
      <dgm:spPr>
        <a:ln w="19050">
          <a:solidFill>
            <a:srgbClr val="67E8B3"/>
          </a:solidFill>
        </a:ln>
      </dgm:spPr>
      <dgm:t>
        <a:bodyPr/>
        <a:lstStyle/>
        <a:p>
          <a:pPr algn="l"/>
          <a:r>
            <a:rPr lang="en-US" sz="1050" b="0">
              <a:latin typeface="Calibri" panose="020F0502020204030204" pitchFamily="34" charset="0"/>
              <a:cs typeface="Calibri" panose="020F0502020204030204" pitchFamily="34" charset="0"/>
            </a:rPr>
            <a:t>Discuss impact of absences on grades</a:t>
          </a:r>
        </a:p>
      </dgm:t>
    </dgm:pt>
    <dgm:pt modelId="{1BF13865-635F-4F9B-B6DC-1611AA34F495}" type="parTrans" cxnId="{4E87ACDC-2AF7-40A3-8C69-073562E74F52}">
      <dgm:prSet/>
      <dgm:spPr/>
      <dgm:t>
        <a:bodyPr/>
        <a:lstStyle/>
        <a:p>
          <a:endParaRPr lang="en-US"/>
        </a:p>
      </dgm:t>
    </dgm:pt>
    <dgm:pt modelId="{6F36DAD3-DF0B-4148-BBFC-BA259C0C15EE}" type="sibTrans" cxnId="{4E87ACDC-2AF7-40A3-8C69-073562E74F52}">
      <dgm:prSet/>
      <dgm:spPr/>
      <dgm:t>
        <a:bodyPr/>
        <a:lstStyle/>
        <a:p>
          <a:endParaRPr lang="en-US"/>
        </a:p>
      </dgm:t>
    </dgm:pt>
    <dgm:pt modelId="{B61C2F7F-78D2-4214-8192-3B0892387980}">
      <dgm:prSet custT="1"/>
      <dgm:spPr>
        <a:ln w="19050">
          <a:solidFill>
            <a:srgbClr val="67E8B3"/>
          </a:solidFill>
        </a:ln>
      </dgm:spPr>
      <dgm:t>
        <a:bodyPr/>
        <a:lstStyle/>
        <a:p>
          <a:pPr algn="l"/>
          <a:r>
            <a:rPr lang="en-US" sz="1050" b="0">
              <a:latin typeface="Calibri" panose="020F0502020204030204" pitchFamily="34" charset="0"/>
              <a:cs typeface="Calibri" panose="020F0502020204030204" pitchFamily="34" charset="0"/>
            </a:rPr>
            <a:t>Identify barriers</a:t>
          </a:r>
        </a:p>
      </dgm:t>
    </dgm:pt>
    <dgm:pt modelId="{AEA912BE-B4D6-43E9-8CF3-F528A38FD101}" type="parTrans" cxnId="{89F8CD46-D72E-43F3-98E3-0585ECB375A9}">
      <dgm:prSet/>
      <dgm:spPr/>
      <dgm:t>
        <a:bodyPr/>
        <a:lstStyle/>
        <a:p>
          <a:endParaRPr lang="en-US"/>
        </a:p>
      </dgm:t>
    </dgm:pt>
    <dgm:pt modelId="{E268F36E-4438-481C-8A3D-F816A6168A25}" type="sibTrans" cxnId="{89F8CD46-D72E-43F3-98E3-0585ECB375A9}">
      <dgm:prSet/>
      <dgm:spPr/>
      <dgm:t>
        <a:bodyPr/>
        <a:lstStyle/>
        <a:p>
          <a:endParaRPr lang="en-US"/>
        </a:p>
      </dgm:t>
    </dgm:pt>
    <dgm:pt modelId="{02CC9212-80FC-45A5-9856-F52C919C2163}">
      <dgm:prSet custT="1"/>
      <dgm:spPr>
        <a:ln w="19050">
          <a:solidFill>
            <a:srgbClr val="67E8B3"/>
          </a:solidFill>
        </a:ln>
      </dgm:spPr>
      <dgm:t>
        <a:bodyPr/>
        <a:lstStyle/>
        <a:p>
          <a:pPr algn="l"/>
          <a:r>
            <a:rPr lang="en-US" sz="1050" b="0">
              <a:latin typeface="Calibri" panose="020F0502020204030204" pitchFamily="34" charset="0"/>
              <a:cs typeface="Calibri" panose="020F0502020204030204" pitchFamily="34" charset="0"/>
            </a:rPr>
            <a:t>Develop robust interventions</a:t>
          </a:r>
        </a:p>
      </dgm:t>
    </dgm:pt>
    <dgm:pt modelId="{E604505C-C74B-4CFA-B9EA-4D37E48BFE1D}" type="parTrans" cxnId="{688AE895-8C88-49F5-90D0-E0361AE05BA1}">
      <dgm:prSet/>
      <dgm:spPr/>
      <dgm:t>
        <a:bodyPr/>
        <a:lstStyle/>
        <a:p>
          <a:endParaRPr lang="en-US"/>
        </a:p>
      </dgm:t>
    </dgm:pt>
    <dgm:pt modelId="{05428C49-3A4E-4B0B-8F11-4A81AFA52E00}" type="sibTrans" cxnId="{688AE895-8C88-49F5-90D0-E0361AE05BA1}">
      <dgm:prSet/>
      <dgm:spPr/>
      <dgm:t>
        <a:bodyPr/>
        <a:lstStyle/>
        <a:p>
          <a:endParaRPr lang="en-US"/>
        </a:p>
      </dgm:t>
    </dgm:pt>
    <dgm:pt modelId="{7E9DC12A-1892-4BD6-A2F4-C5AB23FE2A9D}">
      <dgm:prSet custT="1"/>
      <dgm:spPr>
        <a:ln w="19050">
          <a:solidFill>
            <a:srgbClr val="67E8B3"/>
          </a:solidFill>
        </a:ln>
      </dgm:spPr>
      <dgm:t>
        <a:bodyPr/>
        <a:lstStyle/>
        <a:p>
          <a:pPr algn="l"/>
          <a:r>
            <a:rPr lang="en-US" sz="1050" b="0">
              <a:latin typeface="Calibri" panose="020F0502020204030204" pitchFamily="34" charset="0"/>
              <a:cs typeface="Calibri" panose="020F0502020204030204" pitchFamily="34" charset="0"/>
            </a:rPr>
            <a:t>Physical/mental health supports</a:t>
          </a:r>
        </a:p>
      </dgm:t>
    </dgm:pt>
    <dgm:pt modelId="{334240C4-DB3B-4E48-B8E6-53B103D705C2}" type="parTrans" cxnId="{EF6F6B7D-727C-4779-A6B8-7BF50B3E2054}">
      <dgm:prSet/>
      <dgm:spPr/>
      <dgm:t>
        <a:bodyPr/>
        <a:lstStyle/>
        <a:p>
          <a:endParaRPr lang="en-US"/>
        </a:p>
      </dgm:t>
    </dgm:pt>
    <dgm:pt modelId="{F71C16CE-351E-4486-BBE6-A28B6935D263}" type="sibTrans" cxnId="{EF6F6B7D-727C-4779-A6B8-7BF50B3E2054}">
      <dgm:prSet/>
      <dgm:spPr/>
      <dgm:t>
        <a:bodyPr/>
        <a:lstStyle/>
        <a:p>
          <a:endParaRPr lang="en-US"/>
        </a:p>
      </dgm:t>
    </dgm:pt>
    <dgm:pt modelId="{B99881EC-4724-404C-8334-185FD016D683}">
      <dgm:prSet custT="1"/>
      <dgm:spPr>
        <a:ln w="19050">
          <a:solidFill>
            <a:srgbClr val="67E8B3"/>
          </a:solidFill>
        </a:ln>
      </dgm:spPr>
      <dgm:t>
        <a:bodyPr/>
        <a:lstStyle/>
        <a:p>
          <a:pPr algn="l"/>
          <a:r>
            <a:rPr lang="en-US" sz="1050" b="0">
              <a:latin typeface="Calibri" panose="020F0502020204030204" pitchFamily="34" charset="0"/>
              <a:cs typeface="Calibri" panose="020F0502020204030204" pitchFamily="34" charset="0"/>
            </a:rPr>
            <a:t>Daily check-in with adult</a:t>
          </a:r>
        </a:p>
      </dgm:t>
    </dgm:pt>
    <dgm:pt modelId="{B982BDBC-E3B3-4A03-B65A-0AD7CAF446DC}" type="parTrans" cxnId="{22E9D71B-EE85-4E51-BBB0-55B7C8E266BD}">
      <dgm:prSet/>
      <dgm:spPr/>
      <dgm:t>
        <a:bodyPr/>
        <a:lstStyle/>
        <a:p>
          <a:endParaRPr lang="en-US"/>
        </a:p>
      </dgm:t>
    </dgm:pt>
    <dgm:pt modelId="{A020F59A-D26C-4242-8A5D-7CE838BBE9B1}" type="sibTrans" cxnId="{22E9D71B-EE85-4E51-BBB0-55B7C8E266BD}">
      <dgm:prSet/>
      <dgm:spPr/>
      <dgm:t>
        <a:bodyPr/>
        <a:lstStyle/>
        <a:p>
          <a:endParaRPr lang="en-US"/>
        </a:p>
      </dgm:t>
    </dgm:pt>
    <dgm:pt modelId="{52642DAA-8D79-45F1-923F-B93CAABC74C8}">
      <dgm:prSet custT="1"/>
      <dgm:spPr/>
      <dgm:t>
        <a:bodyPr/>
        <a:lstStyle/>
        <a:p>
          <a:pPr algn="l"/>
          <a:r>
            <a:rPr lang="en-US" sz="1400" b="1">
              <a:latin typeface="Calibri" panose="020F0502020204030204" pitchFamily="34" charset="0"/>
              <a:cs typeface="Calibri" panose="020F0502020204030204" pitchFamily="34" charset="0"/>
            </a:rPr>
            <a:t>Tier 3: Early Intervention </a:t>
          </a:r>
          <a:r>
            <a:rPr lang="en-US" sz="1100" b="0">
              <a:latin typeface="Calibri" panose="020F0502020204030204" pitchFamily="34" charset="0"/>
              <a:cs typeface="Calibri" panose="020F0502020204030204" pitchFamily="34" charset="0"/>
            </a:rPr>
            <a:t>(10% or more school days absent)</a:t>
          </a:r>
          <a:endParaRPr lang="en-US" sz="1400" b="0">
            <a:latin typeface="Calibri" panose="020F0502020204030204" pitchFamily="34" charset="0"/>
            <a:cs typeface="Calibri" panose="020F0502020204030204" pitchFamily="34" charset="0"/>
          </a:endParaRPr>
        </a:p>
      </dgm:t>
    </dgm:pt>
    <dgm:pt modelId="{1223A970-F5BE-4AE3-B879-433F8A0F905E}" type="parTrans" cxnId="{8DEC8005-D0BC-45FF-A16D-674E19B74A67}">
      <dgm:prSet/>
      <dgm:spPr/>
      <dgm:t>
        <a:bodyPr/>
        <a:lstStyle/>
        <a:p>
          <a:endParaRPr lang="en-US"/>
        </a:p>
      </dgm:t>
    </dgm:pt>
    <dgm:pt modelId="{4AFEF161-C32E-4DE9-9DA9-8DEE180AE8BF}" type="sibTrans" cxnId="{8DEC8005-D0BC-45FF-A16D-674E19B74A67}">
      <dgm:prSet/>
      <dgm:spPr/>
      <dgm:t>
        <a:bodyPr/>
        <a:lstStyle/>
        <a:p>
          <a:endParaRPr lang="en-US"/>
        </a:p>
      </dgm:t>
    </dgm:pt>
    <dgm:pt modelId="{2D1340C4-8837-440D-9233-29AB262252E5}">
      <dgm:prSet custT="1"/>
      <dgm:spPr>
        <a:ln w="19050">
          <a:solidFill>
            <a:srgbClr val="75F13A"/>
          </a:solidFill>
        </a:ln>
      </dgm:spPr>
      <dgm:t>
        <a:bodyPr/>
        <a:lstStyle/>
        <a:p>
          <a:pPr algn="l" rtl="0"/>
          <a:r>
            <a:rPr lang="en-US" sz="1150" b="0">
              <a:latin typeface="Calibri"/>
              <a:cs typeface="Calibri"/>
            </a:rPr>
            <a:t>Active attendance teams</a:t>
          </a:r>
        </a:p>
      </dgm:t>
    </dgm:pt>
    <dgm:pt modelId="{F082EB58-B3BA-4240-89E9-7CE963908F8C}" type="parTrans" cxnId="{ADDCDB89-C2B7-44C9-B476-C50743831CCE}">
      <dgm:prSet/>
      <dgm:spPr/>
      <dgm:t>
        <a:bodyPr/>
        <a:lstStyle/>
        <a:p>
          <a:endParaRPr lang="en-US"/>
        </a:p>
      </dgm:t>
    </dgm:pt>
    <dgm:pt modelId="{878F908B-B042-41C4-A629-636BF2F3340D}" type="sibTrans" cxnId="{ADDCDB89-C2B7-44C9-B476-C50743831CCE}">
      <dgm:prSet/>
      <dgm:spPr/>
      <dgm:t>
        <a:bodyPr/>
        <a:lstStyle/>
        <a:p>
          <a:endParaRPr lang="en-US"/>
        </a:p>
      </dgm:t>
    </dgm:pt>
    <dgm:pt modelId="{EF844535-168B-4EEB-976A-1BEDA33A2830}">
      <dgm:prSet custT="1"/>
      <dgm:spPr>
        <a:ln w="19050">
          <a:solidFill>
            <a:srgbClr val="75F13A"/>
          </a:solidFill>
        </a:ln>
      </dgm:spPr>
      <dgm:t>
        <a:bodyPr/>
        <a:lstStyle/>
        <a:p>
          <a:pPr algn="l" rtl="0"/>
          <a:r>
            <a:rPr lang="en-US" sz="1150" b="0">
              <a:latin typeface="Calibri"/>
              <a:cs typeface="Calibri"/>
            </a:rPr>
            <a:t>Written notice to family</a:t>
          </a:r>
        </a:p>
      </dgm:t>
    </dgm:pt>
    <dgm:pt modelId="{EB5EEDB9-2994-4D23-A89A-27A78C62E953}" type="parTrans" cxnId="{060DC9D0-3F20-4886-ADCC-6039EC6B8C4F}">
      <dgm:prSet/>
      <dgm:spPr/>
      <dgm:t>
        <a:bodyPr/>
        <a:lstStyle/>
        <a:p>
          <a:endParaRPr lang="en-US"/>
        </a:p>
      </dgm:t>
    </dgm:pt>
    <dgm:pt modelId="{2FF3D5CB-84AC-4C66-B8C0-249B0F31DC76}" type="sibTrans" cxnId="{060DC9D0-3F20-4886-ADCC-6039EC6B8C4F}">
      <dgm:prSet/>
      <dgm:spPr/>
      <dgm:t>
        <a:bodyPr/>
        <a:lstStyle/>
        <a:p>
          <a:endParaRPr lang="en-US"/>
        </a:p>
      </dgm:t>
    </dgm:pt>
    <dgm:pt modelId="{4A6439C4-5E20-4C27-A257-44C4FFF36D4F}">
      <dgm:prSet custT="1"/>
      <dgm:spPr>
        <a:ln w="19050">
          <a:solidFill>
            <a:srgbClr val="75F13A"/>
          </a:solidFill>
        </a:ln>
      </dgm:spPr>
      <dgm:t>
        <a:bodyPr/>
        <a:lstStyle/>
        <a:p>
          <a:pPr algn="l" rtl="0"/>
          <a:r>
            <a:rPr lang="en-US" sz="1150" b="0">
              <a:latin typeface="Calibri"/>
              <a:cs typeface="Calibri"/>
            </a:rPr>
            <a:t>Meeting with family about absenteeism</a:t>
          </a:r>
        </a:p>
      </dgm:t>
    </dgm:pt>
    <dgm:pt modelId="{4ECA1BB2-C6B7-46DE-B97F-1C973891B0AE}" type="parTrans" cxnId="{A9349A69-01A5-4AA3-A6AD-0BC8CDFE233D}">
      <dgm:prSet/>
      <dgm:spPr/>
      <dgm:t>
        <a:bodyPr/>
        <a:lstStyle/>
        <a:p>
          <a:endParaRPr lang="en-US"/>
        </a:p>
      </dgm:t>
    </dgm:pt>
    <dgm:pt modelId="{1032A233-D64C-44D3-A438-29178668C0AE}" type="sibTrans" cxnId="{A9349A69-01A5-4AA3-A6AD-0BC8CDFE233D}">
      <dgm:prSet/>
      <dgm:spPr/>
      <dgm:t>
        <a:bodyPr/>
        <a:lstStyle/>
        <a:p>
          <a:endParaRPr lang="en-US"/>
        </a:p>
      </dgm:t>
    </dgm:pt>
    <dgm:pt modelId="{F1010729-0A87-4ECC-BA5A-A8A9D265715D}">
      <dgm:prSet custT="1"/>
      <dgm:spPr>
        <a:ln w="19050">
          <a:solidFill>
            <a:srgbClr val="75F13A"/>
          </a:solidFill>
        </a:ln>
      </dgm:spPr>
      <dgm:t>
        <a:bodyPr/>
        <a:lstStyle/>
        <a:p>
          <a:pPr algn="l" rtl="0"/>
          <a:r>
            <a:rPr lang="en-US" sz="1150" b="0">
              <a:latin typeface="Calibri"/>
              <a:cs typeface="Calibri"/>
            </a:rPr>
            <a:t>Intervention plan to address barriers and provide service coordination</a:t>
          </a:r>
        </a:p>
      </dgm:t>
    </dgm:pt>
    <dgm:pt modelId="{C2A2EA84-FF39-477A-A7BE-5FF654CAB45A}" type="parTrans" cxnId="{D35F69C4-688F-4A35-8F0A-09891FB8FE65}">
      <dgm:prSet/>
      <dgm:spPr/>
      <dgm:t>
        <a:bodyPr/>
        <a:lstStyle/>
        <a:p>
          <a:endParaRPr lang="en-US"/>
        </a:p>
      </dgm:t>
    </dgm:pt>
    <dgm:pt modelId="{F20AE1C6-B086-4D92-846A-CE2A9ABBA6DE}" type="sibTrans" cxnId="{D35F69C4-688F-4A35-8F0A-09891FB8FE65}">
      <dgm:prSet/>
      <dgm:spPr/>
      <dgm:t>
        <a:bodyPr/>
        <a:lstStyle/>
        <a:p>
          <a:endParaRPr lang="en-US"/>
        </a:p>
      </dgm:t>
    </dgm:pt>
    <dgm:pt modelId="{3FAE74EF-FB67-4718-A024-A91C67F1CB6B}">
      <dgm:prSet custT="1"/>
      <dgm:spPr>
        <a:ln w="19050">
          <a:solidFill>
            <a:srgbClr val="75F13A"/>
          </a:solidFill>
        </a:ln>
      </dgm:spPr>
      <dgm:t>
        <a:bodyPr/>
        <a:lstStyle/>
        <a:p>
          <a:pPr algn="l" rtl="0"/>
          <a:r>
            <a:rPr lang="en-US" sz="1150" b="0">
              <a:latin typeface="Calibri"/>
              <a:cs typeface="Calibri"/>
            </a:rPr>
            <a:t>Physical/mental health supports</a:t>
          </a:r>
        </a:p>
      </dgm:t>
    </dgm:pt>
    <dgm:pt modelId="{4CC831A8-A1BA-469B-B983-7115F4AA99DF}" type="parTrans" cxnId="{13920317-AD09-4B75-A9FE-87D97C737053}">
      <dgm:prSet/>
      <dgm:spPr/>
      <dgm:t>
        <a:bodyPr/>
        <a:lstStyle/>
        <a:p>
          <a:endParaRPr lang="en-US"/>
        </a:p>
      </dgm:t>
    </dgm:pt>
    <dgm:pt modelId="{7FD5907E-2529-4DDE-9C89-4AA8B24F7009}" type="sibTrans" cxnId="{13920317-AD09-4B75-A9FE-87D97C737053}">
      <dgm:prSet/>
      <dgm:spPr/>
      <dgm:t>
        <a:bodyPr/>
        <a:lstStyle/>
        <a:p>
          <a:endParaRPr lang="en-US"/>
        </a:p>
      </dgm:t>
    </dgm:pt>
    <dgm:pt modelId="{7D28E38F-EA6B-408A-A775-6FE088239834}">
      <dgm:prSet custT="1"/>
      <dgm:spPr>
        <a:ln w="19050">
          <a:solidFill>
            <a:srgbClr val="75F13A"/>
          </a:solidFill>
        </a:ln>
      </dgm:spPr>
      <dgm:t>
        <a:bodyPr/>
        <a:lstStyle/>
        <a:p>
          <a:pPr algn="l" rtl="0"/>
          <a:r>
            <a:rPr lang="en-US" sz="1150" b="0">
              <a:latin typeface="Calibri"/>
              <a:cs typeface="Calibri"/>
            </a:rPr>
            <a:t>Home visits</a:t>
          </a:r>
        </a:p>
      </dgm:t>
    </dgm:pt>
    <dgm:pt modelId="{D7C0ACD3-A7B8-46C7-9C95-16BEBE90FA42}" type="parTrans" cxnId="{494E0726-140B-4C00-A556-9DF84E033856}">
      <dgm:prSet/>
      <dgm:spPr/>
      <dgm:t>
        <a:bodyPr/>
        <a:lstStyle/>
        <a:p>
          <a:endParaRPr lang="en-US"/>
        </a:p>
      </dgm:t>
    </dgm:pt>
    <dgm:pt modelId="{827AA333-F860-4A7A-A623-858E675F15C1}" type="sibTrans" cxnId="{494E0726-140B-4C00-A556-9DF84E033856}">
      <dgm:prSet/>
      <dgm:spPr/>
      <dgm:t>
        <a:bodyPr/>
        <a:lstStyle/>
        <a:p>
          <a:endParaRPr lang="en-US"/>
        </a:p>
      </dgm:t>
    </dgm:pt>
    <dgm:pt modelId="{CC002EB1-2BAF-4FB8-A313-8406BC81BC2B}">
      <dgm:prSet custT="1"/>
      <dgm:spPr>
        <a:ln w="19050">
          <a:solidFill>
            <a:srgbClr val="75F13A"/>
          </a:solidFill>
        </a:ln>
      </dgm:spPr>
      <dgm:t>
        <a:bodyPr/>
        <a:lstStyle/>
        <a:p>
          <a:pPr algn="l" rtl="0"/>
          <a:r>
            <a:rPr lang="en-US" sz="1150" b="0">
              <a:latin typeface="Calibri"/>
              <a:cs typeface="Calibri"/>
            </a:rPr>
            <a:t>Attendance contract</a:t>
          </a:r>
        </a:p>
      </dgm:t>
    </dgm:pt>
    <dgm:pt modelId="{A5A026FE-409D-465A-AC7B-C390651E1F7D}" type="parTrans" cxnId="{C16E5E1D-AAC0-46F1-BDAF-9BDA4755CBC8}">
      <dgm:prSet/>
      <dgm:spPr/>
      <dgm:t>
        <a:bodyPr/>
        <a:lstStyle/>
        <a:p>
          <a:endParaRPr lang="en-US"/>
        </a:p>
      </dgm:t>
    </dgm:pt>
    <dgm:pt modelId="{636745DD-6744-4672-BC6A-CEF216EEA6B8}" type="sibTrans" cxnId="{C16E5E1D-AAC0-46F1-BDAF-9BDA4755CBC8}">
      <dgm:prSet/>
      <dgm:spPr/>
      <dgm:t>
        <a:bodyPr/>
        <a:lstStyle/>
        <a:p>
          <a:endParaRPr lang="en-US"/>
        </a:p>
      </dgm:t>
    </dgm:pt>
    <dgm:pt modelId="{C9D9AFE7-7256-42B7-A065-643B69426A7D}">
      <dgm:prSet custT="1"/>
      <dgm:spPr>
        <a:ln w="19050">
          <a:solidFill>
            <a:srgbClr val="75F13A"/>
          </a:solidFill>
        </a:ln>
      </dgm:spPr>
      <dgm:t>
        <a:bodyPr/>
        <a:lstStyle/>
        <a:p>
          <a:pPr algn="l" rtl="0"/>
          <a:r>
            <a:rPr lang="en-US" sz="1150" b="0">
              <a:latin typeface="Calibri"/>
              <a:cs typeface="Calibri"/>
            </a:rPr>
            <a:t>Daily check-in with adult</a:t>
          </a:r>
        </a:p>
      </dgm:t>
    </dgm:pt>
    <dgm:pt modelId="{71E0A755-CB1C-4217-B6EF-2C1806534391}" type="parTrans" cxnId="{CDFDA1D9-50FF-4479-9723-64FCAE3310EF}">
      <dgm:prSet/>
      <dgm:spPr/>
      <dgm:t>
        <a:bodyPr/>
        <a:lstStyle/>
        <a:p>
          <a:endParaRPr lang="en-US"/>
        </a:p>
      </dgm:t>
    </dgm:pt>
    <dgm:pt modelId="{69E26D0A-5282-471D-8C09-81434C4A3AD7}" type="sibTrans" cxnId="{CDFDA1D9-50FF-4479-9723-64FCAE3310EF}">
      <dgm:prSet/>
      <dgm:spPr/>
      <dgm:t>
        <a:bodyPr/>
        <a:lstStyle/>
        <a:p>
          <a:endParaRPr lang="en-US"/>
        </a:p>
      </dgm:t>
    </dgm:pt>
    <dgm:pt modelId="{091FCB93-BC02-4047-A6E4-8AE82588025E}">
      <dgm:prSet custT="1"/>
      <dgm:spPr>
        <a:ln w="19050">
          <a:solidFill>
            <a:srgbClr val="67E8B3"/>
          </a:solidFill>
        </a:ln>
      </dgm:spPr>
      <dgm:t>
        <a:bodyPr/>
        <a:lstStyle/>
        <a:p>
          <a:pPr algn="l"/>
          <a:r>
            <a:rPr lang="en-US" sz="1050" b="0">
              <a:latin typeface="Calibri" panose="020F0502020204030204" pitchFamily="34" charset="0"/>
              <a:cs typeface="Calibri" panose="020F0502020204030204" pitchFamily="34" charset="0"/>
            </a:rPr>
            <a:t>Home visits</a:t>
          </a:r>
        </a:p>
      </dgm:t>
    </dgm:pt>
    <dgm:pt modelId="{3FE54E96-1ED2-4C8F-84D6-5E7B233CC2E2}" type="parTrans" cxnId="{A713DDE5-118C-49F8-8D24-F074517B9A6B}">
      <dgm:prSet/>
      <dgm:spPr/>
      <dgm:t>
        <a:bodyPr/>
        <a:lstStyle/>
        <a:p>
          <a:endParaRPr lang="en-US"/>
        </a:p>
      </dgm:t>
    </dgm:pt>
    <dgm:pt modelId="{9F0F1829-8AEC-4510-BBD6-6CB18BB382B0}" type="sibTrans" cxnId="{A713DDE5-118C-49F8-8D24-F074517B9A6B}">
      <dgm:prSet/>
      <dgm:spPr/>
      <dgm:t>
        <a:bodyPr/>
        <a:lstStyle/>
        <a:p>
          <a:endParaRPr lang="en-US"/>
        </a:p>
      </dgm:t>
    </dgm:pt>
    <dgm:pt modelId="{063AE358-25E2-46AA-9725-BC6F954FEFA2}">
      <dgm:prSet custT="1"/>
      <dgm:spPr>
        <a:ln w="19050">
          <a:solidFill>
            <a:srgbClr val="75F13A"/>
          </a:solidFill>
        </a:ln>
      </dgm:spPr>
      <dgm:t>
        <a:bodyPr/>
        <a:lstStyle/>
        <a:p>
          <a:pPr algn="l" rtl="0"/>
          <a:r>
            <a:rPr lang="en-US" sz="1400" b="1">
              <a:latin typeface="Calibri" panose="020F0502020204030204" pitchFamily="34" charset="0"/>
              <a:cs typeface="Calibri" panose="020F0502020204030204" pitchFamily="34" charset="0"/>
            </a:rPr>
            <a:t>Tier 4: Intensive Supports </a:t>
          </a:r>
          <a:r>
            <a:rPr lang="en-US" sz="1050" b="0">
              <a:latin typeface="Calibri" panose="020F0502020204030204" pitchFamily="34" charset="0"/>
              <a:cs typeface="Calibri" panose="020F0502020204030204" pitchFamily="34" charset="0"/>
            </a:rPr>
            <a:t>(20% or more school days absent)</a:t>
          </a:r>
          <a:endParaRPr lang="en-US" sz="1150" b="0">
            <a:latin typeface="Calibri"/>
            <a:cs typeface="Calibri"/>
          </a:endParaRPr>
        </a:p>
      </dgm:t>
    </dgm:pt>
    <dgm:pt modelId="{3E988904-8EB0-4C6A-BD5F-16AB428FEADF}" type="parTrans" cxnId="{76F3B2EF-9FD1-416A-AAAA-8C80DBE81DC8}">
      <dgm:prSet/>
      <dgm:spPr/>
      <dgm:t>
        <a:bodyPr/>
        <a:lstStyle/>
        <a:p>
          <a:endParaRPr lang="en-US"/>
        </a:p>
      </dgm:t>
    </dgm:pt>
    <dgm:pt modelId="{156C1502-C781-405E-9269-760D54F32B37}" type="sibTrans" cxnId="{76F3B2EF-9FD1-416A-AAAA-8C80DBE81DC8}">
      <dgm:prSet/>
      <dgm:spPr/>
      <dgm:t>
        <a:bodyPr/>
        <a:lstStyle/>
        <a:p>
          <a:endParaRPr lang="en-US"/>
        </a:p>
      </dgm:t>
    </dgm:pt>
    <dgm:pt modelId="{8A40CF04-914E-4A9D-9162-662CA3633132}" type="pres">
      <dgm:prSet presAssocID="{E5370EC3-5971-440C-8A48-A2E54C2B8C0B}" presName="Name0" presStyleCnt="0">
        <dgm:presLayoutVars>
          <dgm:chMax val="5"/>
          <dgm:chPref val="5"/>
          <dgm:dir/>
          <dgm:animLvl val="lvl"/>
        </dgm:presLayoutVars>
      </dgm:prSet>
      <dgm:spPr/>
    </dgm:pt>
    <dgm:pt modelId="{062DC7B0-66FC-4C12-A1A3-F2E459B5EDE5}" type="pres">
      <dgm:prSet presAssocID="{4B199E0A-49AE-4CF7-AEB8-D6F11CC31EB9}" presName="parentText1" presStyleLbl="node1" presStyleIdx="0" presStyleCnt="4">
        <dgm:presLayoutVars>
          <dgm:chMax/>
          <dgm:chPref val="3"/>
          <dgm:bulletEnabled val="1"/>
        </dgm:presLayoutVars>
      </dgm:prSet>
      <dgm:spPr/>
    </dgm:pt>
    <dgm:pt modelId="{B28848AD-B0AA-4E58-9AED-94D6ADE2C384}" type="pres">
      <dgm:prSet presAssocID="{4B199E0A-49AE-4CF7-AEB8-D6F11CC31EB9}" presName="childText1" presStyleLbl="solidAlignAcc1" presStyleIdx="0" presStyleCnt="4">
        <dgm:presLayoutVars>
          <dgm:chMax val="0"/>
          <dgm:chPref val="0"/>
          <dgm:bulletEnabled val="1"/>
        </dgm:presLayoutVars>
      </dgm:prSet>
      <dgm:spPr/>
    </dgm:pt>
    <dgm:pt modelId="{2488B269-A69B-4674-81E8-FF7DF3526035}" type="pres">
      <dgm:prSet presAssocID="{A6140EE6-80D0-4847-A2DB-7ED0A2BB0750}" presName="parentText2" presStyleLbl="node1" presStyleIdx="1" presStyleCnt="4">
        <dgm:presLayoutVars>
          <dgm:chMax/>
          <dgm:chPref val="3"/>
          <dgm:bulletEnabled val="1"/>
        </dgm:presLayoutVars>
      </dgm:prSet>
      <dgm:spPr/>
    </dgm:pt>
    <dgm:pt modelId="{97ACE64F-442D-4EAD-B929-49AE23A2FBFC}" type="pres">
      <dgm:prSet presAssocID="{A6140EE6-80D0-4847-A2DB-7ED0A2BB0750}" presName="childText2" presStyleLbl="solidAlignAcc1" presStyleIdx="1" presStyleCnt="4">
        <dgm:presLayoutVars>
          <dgm:chMax val="0"/>
          <dgm:chPref val="0"/>
          <dgm:bulletEnabled val="1"/>
        </dgm:presLayoutVars>
      </dgm:prSet>
      <dgm:spPr/>
    </dgm:pt>
    <dgm:pt modelId="{32878ABE-4854-49D0-9A5B-6D37826AF79E}" type="pres">
      <dgm:prSet presAssocID="{52642DAA-8D79-45F1-923F-B93CAABC74C8}" presName="parentText3" presStyleLbl="node1" presStyleIdx="2" presStyleCnt="4">
        <dgm:presLayoutVars>
          <dgm:chMax/>
          <dgm:chPref val="3"/>
          <dgm:bulletEnabled val="1"/>
        </dgm:presLayoutVars>
      </dgm:prSet>
      <dgm:spPr/>
    </dgm:pt>
    <dgm:pt modelId="{79654F04-6C83-4372-A615-D3CB1AAF78DF}" type="pres">
      <dgm:prSet presAssocID="{52642DAA-8D79-45F1-923F-B93CAABC74C8}" presName="childText3" presStyleLbl="solidAlignAcc1" presStyleIdx="2" presStyleCnt="4">
        <dgm:presLayoutVars>
          <dgm:chMax val="0"/>
          <dgm:chPref val="0"/>
          <dgm:bulletEnabled val="1"/>
        </dgm:presLayoutVars>
      </dgm:prSet>
      <dgm:spPr/>
    </dgm:pt>
    <dgm:pt modelId="{599395A7-676D-4CE0-BC94-F650EE4500D5}" type="pres">
      <dgm:prSet presAssocID="{063AE358-25E2-46AA-9725-BC6F954FEFA2}" presName="parentText4" presStyleLbl="node1" presStyleIdx="3" presStyleCnt="4">
        <dgm:presLayoutVars>
          <dgm:chMax/>
          <dgm:chPref val="3"/>
          <dgm:bulletEnabled val="1"/>
        </dgm:presLayoutVars>
      </dgm:prSet>
      <dgm:spPr/>
    </dgm:pt>
    <dgm:pt modelId="{2CA6379A-45DD-4FF5-A296-2F9D940A636B}" type="pres">
      <dgm:prSet presAssocID="{063AE358-25E2-46AA-9725-BC6F954FEFA2}" presName="childText4" presStyleLbl="solidAlignAcc1" presStyleIdx="3" presStyleCnt="4">
        <dgm:presLayoutVars>
          <dgm:chMax val="0"/>
          <dgm:chPref val="0"/>
          <dgm:bulletEnabled val="1"/>
        </dgm:presLayoutVars>
      </dgm:prSet>
      <dgm:spPr/>
    </dgm:pt>
  </dgm:ptLst>
  <dgm:cxnLst>
    <dgm:cxn modelId="{8DEC8005-D0BC-45FF-A16D-674E19B74A67}" srcId="{E5370EC3-5971-440C-8A48-A2E54C2B8C0B}" destId="{52642DAA-8D79-45F1-923F-B93CAABC74C8}" srcOrd="2" destOrd="0" parTransId="{1223A970-F5BE-4AE3-B879-433F8A0F905E}" sibTransId="{4AFEF161-C32E-4DE9-9DA9-8DEE180AE8BF}"/>
    <dgm:cxn modelId="{30CDA405-9490-4F39-91BB-66859F78C4B3}" type="presOf" srcId="{BBC6826F-344F-47A7-8882-BE4700B728EA}" destId="{B28848AD-B0AA-4E58-9AED-94D6ADE2C384}" srcOrd="0" destOrd="8" presId="urn:microsoft.com/office/officeart/2009/3/layout/IncreasingArrowsProcess"/>
    <dgm:cxn modelId="{9ADF3507-6012-4931-B764-38CDCB732C6C}" type="presOf" srcId="{896E22DA-2EF4-4654-B762-C9A7F5AED4F7}" destId="{97ACE64F-442D-4EAD-B929-49AE23A2FBFC}" srcOrd="0" destOrd="1" presId="urn:microsoft.com/office/officeart/2009/3/layout/IncreasingArrowsProcess"/>
    <dgm:cxn modelId="{71BC880B-1230-4A4E-9FF7-5F0F173181A1}" type="presOf" srcId="{4C98CABE-5395-48F1-9C3B-40CD2B2FF148}" destId="{97ACE64F-442D-4EAD-B929-49AE23A2FBFC}" srcOrd="0" destOrd="0" presId="urn:microsoft.com/office/officeart/2009/3/layout/IncreasingArrowsProcess"/>
    <dgm:cxn modelId="{9AE8480D-4F30-4079-AC3D-7132EF39ECE8}" srcId="{4B199E0A-49AE-4CF7-AEB8-D6F11CC31EB9}" destId="{51BD8E58-B4A7-4373-919C-82EB73DACB3A}" srcOrd="3" destOrd="0" parTransId="{9B435BFD-D188-4DCD-A924-01E111CF7487}" sibTransId="{C584A320-ABAE-4BB4-ABF1-6C1E192E15BF}"/>
    <dgm:cxn modelId="{1E36260E-A163-44AD-901E-125E480AFFAD}" type="presOf" srcId="{C0475022-ECF4-4805-8256-085CD44AFF19}" destId="{B28848AD-B0AA-4E58-9AED-94D6ADE2C384}" srcOrd="0" destOrd="4" presId="urn:microsoft.com/office/officeart/2009/3/layout/IncreasingArrowsProcess"/>
    <dgm:cxn modelId="{6A4B2610-6669-4526-85BF-4A0C914CE2D0}" type="presOf" srcId="{7D28E38F-EA6B-408A-A775-6FE088239834}" destId="{79654F04-6C83-4372-A615-D3CB1AAF78DF}" srcOrd="0" destOrd="5" presId="urn:microsoft.com/office/officeart/2009/3/layout/IncreasingArrowsProcess"/>
    <dgm:cxn modelId="{48765610-01AA-4C8E-B90F-D0A69EDDE8DB}" srcId="{4B199E0A-49AE-4CF7-AEB8-D6F11CC31EB9}" destId="{B849A9BC-E8B5-41E7-95F3-33AD0E3FA9B1}" srcOrd="1" destOrd="0" parTransId="{76ADEB09-280B-4B38-95B4-35A785825128}" sibTransId="{D047426F-F3F9-4D94-ADE7-99B2315793FF}"/>
    <dgm:cxn modelId="{94A90511-7F51-4809-848C-01F2AD68A4A0}" srcId="{A6140EE6-80D0-4847-A2DB-7ED0A2BB0750}" destId="{896E22DA-2EF4-4654-B762-C9A7F5AED4F7}" srcOrd="1" destOrd="0" parTransId="{19582A1F-FBC8-4208-88D0-8A40F5768F37}" sibTransId="{382A59A7-B8E0-4D4C-9D8F-0EB0D2BB041A}"/>
    <dgm:cxn modelId="{38060C12-4227-48E0-8700-A6A768E8ACF2}" srcId="{A6140EE6-80D0-4847-A2DB-7ED0A2BB0750}" destId="{36CB4596-7ECB-40F7-A236-3CC537B9D525}" srcOrd="2" destOrd="0" parTransId="{9E265974-8F2A-4FD4-9124-C7E21EA8E1C6}" sibTransId="{89F779AA-ABB6-4A59-8DA8-468B74B32047}"/>
    <dgm:cxn modelId="{B7140113-7FA8-47B9-B3D0-76B980231FD5}" srcId="{063AE358-25E2-46AA-9725-BC6F954FEFA2}" destId="{5AA940BB-E0F1-4486-ACD3-C1DBD1CC0633}" srcOrd="3" destOrd="0" parTransId="{41A6EE99-C3B6-457E-8B40-170487BE7C5F}" sibTransId="{E11BCCD0-28BD-4BB1-A248-667AB610DC97}"/>
    <dgm:cxn modelId="{13920317-AD09-4B75-A9FE-87D97C737053}" srcId="{52642DAA-8D79-45F1-923F-B93CAABC74C8}" destId="{3FAE74EF-FB67-4718-A024-A91C67F1CB6B}" srcOrd="4" destOrd="0" parTransId="{4CC831A8-A1BA-469B-B983-7115F4AA99DF}" sibTransId="{7FD5907E-2529-4DDE-9C89-4AA8B24F7009}"/>
    <dgm:cxn modelId="{7A83B71A-6092-4FDD-BC5A-D4E7C5DFCCDE}" type="presOf" srcId="{091FCB93-BC02-4047-A6E4-8AE82588025E}" destId="{97ACE64F-442D-4EAD-B929-49AE23A2FBFC}" srcOrd="0" destOrd="9" presId="urn:microsoft.com/office/officeart/2009/3/layout/IncreasingArrowsProcess"/>
    <dgm:cxn modelId="{22E9D71B-EE85-4E51-BBB0-55B7C8E266BD}" srcId="{A6140EE6-80D0-4847-A2DB-7ED0A2BB0750}" destId="{B99881EC-4724-404C-8334-185FD016D683}" srcOrd="8" destOrd="0" parTransId="{B982BDBC-E3B3-4A03-B65A-0AD7CAF446DC}" sibTransId="{A020F59A-D26C-4242-8A5D-7CE838BBE9B1}"/>
    <dgm:cxn modelId="{B232E61B-4CE3-4C1C-BFD7-FA9EE464B8CE}" type="presOf" srcId="{720EA7FA-9B49-4E4F-8B05-530E5B854258}" destId="{B28848AD-B0AA-4E58-9AED-94D6ADE2C384}" srcOrd="0" destOrd="0" presId="urn:microsoft.com/office/officeart/2009/3/layout/IncreasingArrowsProcess"/>
    <dgm:cxn modelId="{17BB2E1C-D397-47F7-8A0F-30805B612663}" type="presOf" srcId="{51BD8E58-B4A7-4373-919C-82EB73DACB3A}" destId="{B28848AD-B0AA-4E58-9AED-94D6ADE2C384}" srcOrd="0" destOrd="3" presId="urn:microsoft.com/office/officeart/2009/3/layout/IncreasingArrowsProcess"/>
    <dgm:cxn modelId="{C16E5E1D-AAC0-46F1-BDAF-9BDA4755CBC8}" srcId="{52642DAA-8D79-45F1-923F-B93CAABC74C8}" destId="{CC002EB1-2BAF-4FB8-A313-8406BC81BC2B}" srcOrd="6" destOrd="0" parTransId="{A5A026FE-409D-465A-AC7B-C390651E1F7D}" sibTransId="{636745DD-6744-4672-BC6A-CEF216EEA6B8}"/>
    <dgm:cxn modelId="{494E0726-140B-4C00-A556-9DF84E033856}" srcId="{52642DAA-8D79-45F1-923F-B93CAABC74C8}" destId="{7D28E38F-EA6B-408A-A775-6FE088239834}" srcOrd="5" destOrd="0" parTransId="{D7C0ACD3-A7B8-46C7-9C95-16BEBE90FA42}" sibTransId="{827AA333-F860-4A7A-A623-858E675F15C1}"/>
    <dgm:cxn modelId="{3FE61427-CF9C-4D39-A286-030AD10BDCCF}" srcId="{A6140EE6-80D0-4847-A2DB-7ED0A2BB0750}" destId="{4C98CABE-5395-48F1-9C3B-40CD2B2FF148}" srcOrd="0" destOrd="0" parTransId="{55724C1C-0451-4089-ABF5-C8BE2BE85865}" sibTransId="{B3BBAC03-536C-4A1A-A808-56C46FA6F55D}"/>
    <dgm:cxn modelId="{BF8AEA2E-7634-47F6-8CBE-4F0250CCD2F7}" type="presOf" srcId="{02CC9212-80FC-45A5-9856-F52C919C2163}" destId="{97ACE64F-442D-4EAD-B929-49AE23A2FBFC}" srcOrd="0" destOrd="6" presId="urn:microsoft.com/office/officeart/2009/3/layout/IncreasingArrowsProcess"/>
    <dgm:cxn modelId="{53C18230-9712-4A49-906C-E6A47351987D}" type="presOf" srcId="{4B199E0A-49AE-4CF7-AEB8-D6F11CC31EB9}" destId="{062DC7B0-66FC-4C12-A1A3-F2E459B5EDE5}" srcOrd="0" destOrd="0" presId="urn:microsoft.com/office/officeart/2009/3/layout/IncreasingArrowsProcess"/>
    <dgm:cxn modelId="{C57FBF3A-7B5B-4BA5-A090-67A8DD290B2F}" type="presOf" srcId="{A6140EE6-80D0-4847-A2DB-7ED0A2BB0750}" destId="{2488B269-A69B-4674-81E8-FF7DF3526035}" srcOrd="0" destOrd="0" presId="urn:microsoft.com/office/officeart/2009/3/layout/IncreasingArrowsProcess"/>
    <dgm:cxn modelId="{67B1ED3A-D2C6-4C16-BA8D-7AEAF8353C0D}" type="presOf" srcId="{0184D1DE-4F6F-48EB-B14A-84D1121D3CFD}" destId="{2CA6379A-45DD-4FF5-A296-2F9D940A636B}" srcOrd="0" destOrd="6" presId="urn:microsoft.com/office/officeart/2009/3/layout/IncreasingArrowsProcess"/>
    <dgm:cxn modelId="{E9F4783C-490C-481B-8370-851B53B6620B}" type="presOf" srcId="{CF4385C0-D736-4BD8-BDC8-7B30A2F0D097}" destId="{B28848AD-B0AA-4E58-9AED-94D6ADE2C384}" srcOrd="0" destOrd="9" presId="urn:microsoft.com/office/officeart/2009/3/layout/IncreasingArrowsProcess"/>
    <dgm:cxn modelId="{0DFF915B-C251-4B5B-A368-000BEC1F13AF}" type="presOf" srcId="{4A6CC5F5-3B57-44D5-9CAD-ED51C903B64E}" destId="{2CA6379A-45DD-4FF5-A296-2F9D940A636B}" srcOrd="0" destOrd="1" presId="urn:microsoft.com/office/officeart/2009/3/layout/IncreasingArrowsProcess"/>
    <dgm:cxn modelId="{89F8CD46-D72E-43F3-98E3-0585ECB375A9}" srcId="{A6140EE6-80D0-4847-A2DB-7ED0A2BB0750}" destId="{B61C2F7F-78D2-4214-8192-3B0892387980}" srcOrd="5" destOrd="0" parTransId="{AEA912BE-B4D6-43E9-8CF3-F528A38FD101}" sibTransId="{E268F36E-4438-481C-8A3D-F816A6168A25}"/>
    <dgm:cxn modelId="{A9349A69-01A5-4AA3-A6AD-0BC8CDFE233D}" srcId="{52642DAA-8D79-45F1-923F-B93CAABC74C8}" destId="{4A6439C4-5E20-4C27-A257-44C4FFF36D4F}" srcOrd="2" destOrd="0" parTransId="{4ECA1BB2-C6B7-46DE-B97F-1C973891B0AE}" sibTransId="{1032A233-D64C-44D3-A438-29178668C0AE}"/>
    <dgm:cxn modelId="{49A4306A-E312-407E-B440-25F3FE8BF315}" type="presOf" srcId="{DA996077-59B8-4503-B489-8131A90841BD}" destId="{97ACE64F-442D-4EAD-B929-49AE23A2FBFC}" srcOrd="0" destOrd="3" presId="urn:microsoft.com/office/officeart/2009/3/layout/IncreasingArrowsProcess"/>
    <dgm:cxn modelId="{653F516A-9593-42CC-8651-3F6E8F37256B}" type="presOf" srcId="{E5370EC3-5971-440C-8A48-A2E54C2B8C0B}" destId="{8A40CF04-914E-4A9D-9162-662CA3633132}" srcOrd="0" destOrd="0" presId="urn:microsoft.com/office/officeart/2009/3/layout/IncreasingArrowsProcess"/>
    <dgm:cxn modelId="{E719896A-96BC-4980-893C-B85E1D430A6E}" type="presOf" srcId="{C9D9AFE7-7256-42B7-A065-643B69426A7D}" destId="{79654F04-6C83-4372-A615-D3CB1AAF78DF}" srcOrd="0" destOrd="7" presId="urn:microsoft.com/office/officeart/2009/3/layout/IncreasingArrowsProcess"/>
    <dgm:cxn modelId="{FBE9B44C-EED0-4924-9A21-D7608611B052}" type="presOf" srcId="{EF844535-168B-4EEB-976A-1BEDA33A2830}" destId="{79654F04-6C83-4372-A615-D3CB1AAF78DF}" srcOrd="0" destOrd="1" presId="urn:microsoft.com/office/officeart/2009/3/layout/IncreasingArrowsProcess"/>
    <dgm:cxn modelId="{8BEE5C6D-2F3D-4571-8FCC-B31EC8600179}" type="presOf" srcId="{B61C2F7F-78D2-4214-8192-3B0892387980}" destId="{97ACE64F-442D-4EAD-B929-49AE23A2FBFC}" srcOrd="0" destOrd="5" presId="urn:microsoft.com/office/officeart/2009/3/layout/IncreasingArrowsProcess"/>
    <dgm:cxn modelId="{2235634D-E901-4599-BF7D-14CC7F28F50A}" srcId="{E5370EC3-5971-440C-8A48-A2E54C2B8C0B}" destId="{A6140EE6-80D0-4847-A2DB-7ED0A2BB0750}" srcOrd="1" destOrd="0" parTransId="{F13447A0-C530-407B-A454-C55BA9F7DD86}" sibTransId="{34B703BE-BB99-4F1A-BCF2-E86A13932733}"/>
    <dgm:cxn modelId="{9D8AFA70-51D8-46D1-9356-3C7452CC26D9}" srcId="{4B199E0A-49AE-4CF7-AEB8-D6F11CC31EB9}" destId="{C408576C-68F9-4866-A635-C0EEEC9F1B28}" srcOrd="2" destOrd="0" parTransId="{C89897AB-DA08-4A35-A8B7-28BAABEE3D2A}" sibTransId="{A6D3116E-021C-49C9-941B-72489E1ED06C}"/>
    <dgm:cxn modelId="{ECB50351-7A3C-4C0D-AC20-7875C083920D}" type="presOf" srcId="{0106E43F-527A-47C3-B7E8-E177A21CCEE2}" destId="{B28848AD-B0AA-4E58-9AED-94D6ADE2C384}" srcOrd="0" destOrd="5" presId="urn:microsoft.com/office/officeart/2009/3/layout/IncreasingArrowsProcess"/>
    <dgm:cxn modelId="{92913556-DC8D-4EAA-8F6A-8025C57F03AF}" type="presOf" srcId="{C408576C-68F9-4866-A635-C0EEEC9F1B28}" destId="{B28848AD-B0AA-4E58-9AED-94D6ADE2C384}" srcOrd="0" destOrd="2" presId="urn:microsoft.com/office/officeart/2009/3/layout/IncreasingArrowsProcess"/>
    <dgm:cxn modelId="{8A700278-A2F8-4292-A50E-856B30F3AA7D}" srcId="{4B199E0A-49AE-4CF7-AEB8-D6F11CC31EB9}" destId="{720EA7FA-9B49-4E4F-8B05-530E5B854258}" srcOrd="0" destOrd="0" parTransId="{BDC7E570-BA95-4946-B640-C2FFD3294340}" sibTransId="{E97FC43D-479A-4F33-B9AB-BAC6F465AADB}"/>
    <dgm:cxn modelId="{F18A345A-2A49-444A-B7AD-ACE6E395A834}" type="presOf" srcId="{2FA5C693-96BB-44E0-A35E-895EF58291CB}" destId="{2CA6379A-45DD-4FF5-A296-2F9D940A636B}" srcOrd="0" destOrd="5" presId="urn:microsoft.com/office/officeart/2009/3/layout/IncreasingArrowsProcess"/>
    <dgm:cxn modelId="{0658677D-AD60-4CAF-A672-9AD98125CE6C}" type="presOf" srcId="{4A6439C4-5E20-4C27-A257-44C4FFF36D4F}" destId="{79654F04-6C83-4372-A615-D3CB1AAF78DF}" srcOrd="0" destOrd="2" presId="urn:microsoft.com/office/officeart/2009/3/layout/IncreasingArrowsProcess"/>
    <dgm:cxn modelId="{EF6F6B7D-727C-4779-A6B8-7BF50B3E2054}" srcId="{A6140EE6-80D0-4847-A2DB-7ED0A2BB0750}" destId="{7E9DC12A-1892-4BD6-A2F4-C5AB23FE2A9D}" srcOrd="7" destOrd="0" parTransId="{334240C4-DB3B-4E48-B8E6-53B103D705C2}" sibTransId="{F71C16CE-351E-4486-BBE6-A28B6935D263}"/>
    <dgm:cxn modelId="{EFD06483-D19E-425A-B870-58B83FE341E1}" type="presOf" srcId="{1CFACFB2-E234-4FE1-A0D5-A82627D2CCAA}" destId="{B28848AD-B0AA-4E58-9AED-94D6ADE2C384}" srcOrd="0" destOrd="7" presId="urn:microsoft.com/office/officeart/2009/3/layout/IncreasingArrowsProcess"/>
    <dgm:cxn modelId="{B8937E85-DB33-45C1-94D0-1A0A62519600}" type="presOf" srcId="{52642DAA-8D79-45F1-923F-B93CAABC74C8}" destId="{32878ABE-4854-49D0-9A5B-6D37826AF79E}" srcOrd="0" destOrd="0" presId="urn:microsoft.com/office/officeart/2009/3/layout/IncreasingArrowsProcess"/>
    <dgm:cxn modelId="{D181A389-5343-4748-B413-6F3FFC54BC07}" type="presOf" srcId="{063AE358-25E2-46AA-9725-BC6F954FEFA2}" destId="{599395A7-676D-4CE0-BC94-F650EE4500D5}" srcOrd="0" destOrd="0" presId="urn:microsoft.com/office/officeart/2009/3/layout/IncreasingArrowsProcess"/>
    <dgm:cxn modelId="{ADDCDB89-C2B7-44C9-B476-C50743831CCE}" srcId="{52642DAA-8D79-45F1-923F-B93CAABC74C8}" destId="{2D1340C4-8837-440D-9233-29AB262252E5}" srcOrd="0" destOrd="0" parTransId="{F082EB58-B3BA-4240-89E9-7CE963908F8C}" sibTransId="{878F908B-B042-41C4-A629-636BF2F3340D}"/>
    <dgm:cxn modelId="{B0C7418C-2496-40F2-A491-9844DD50029A}" srcId="{4B199E0A-49AE-4CF7-AEB8-D6F11CC31EB9}" destId="{3698AB13-43A3-40F1-96B2-4AFE031D168E}" srcOrd="6" destOrd="0" parTransId="{5C2C2753-66E6-4A44-A8C8-53FD5FC96CC0}" sibTransId="{E4A71CEE-D7B9-4052-A210-1C53C60DB6F1}"/>
    <dgm:cxn modelId="{89E7E393-3D30-494E-BE10-FE80FAB62F02}" srcId="{063AE358-25E2-46AA-9725-BC6F954FEFA2}" destId="{8D5B3682-38DC-4193-A9D7-0DB0F74C6645}" srcOrd="2" destOrd="0" parTransId="{95747A76-4992-4D0B-ABC2-C79B3A3CA384}" sibTransId="{EB12E35F-D833-4C79-9113-5EBB04F27355}"/>
    <dgm:cxn modelId="{688AE895-8C88-49F5-90D0-E0361AE05BA1}" srcId="{A6140EE6-80D0-4847-A2DB-7ED0A2BB0750}" destId="{02CC9212-80FC-45A5-9856-F52C919C2163}" srcOrd="6" destOrd="0" parTransId="{E604505C-C74B-4CFA-B9EA-4D37E48BFE1D}" sibTransId="{05428C49-3A4E-4B0B-8F11-4A81AFA52E00}"/>
    <dgm:cxn modelId="{5E5C7498-8ADD-4151-AFFB-DF169E25FD94}" srcId="{4B199E0A-49AE-4CF7-AEB8-D6F11CC31EB9}" destId="{C0475022-ECF4-4805-8256-085CD44AFF19}" srcOrd="4" destOrd="0" parTransId="{033AF769-BEB1-4EF5-9198-C92F25321D6D}" sibTransId="{8E813B36-8773-45E8-BED8-9786516B41BE}"/>
    <dgm:cxn modelId="{5A2AB099-C4BB-46D5-93BB-9FE491B7564C}" srcId="{063AE358-25E2-46AA-9725-BC6F954FEFA2}" destId="{0B743A21-D53E-42E6-AE7C-DA574B5A67C8}" srcOrd="4" destOrd="0" parTransId="{A9E970A4-C2BF-4083-81C7-0666B2B4D4C1}" sibTransId="{516768D0-6234-4BFE-BB21-EC45E69ACEAD}"/>
    <dgm:cxn modelId="{2973A29D-0530-412F-9207-5AB79598AFD2}" type="presOf" srcId="{7E9DC12A-1892-4BD6-A2F4-C5AB23FE2A9D}" destId="{97ACE64F-442D-4EAD-B929-49AE23A2FBFC}" srcOrd="0" destOrd="7" presId="urn:microsoft.com/office/officeart/2009/3/layout/IncreasingArrowsProcess"/>
    <dgm:cxn modelId="{3E99EA9F-E064-47F8-8446-EC20E716E41F}" srcId="{063AE358-25E2-46AA-9725-BC6F954FEFA2}" destId="{4A6CC5F5-3B57-44D5-9CAD-ED51C903B64E}" srcOrd="1" destOrd="0" parTransId="{83839679-B4E3-4F0E-8FD6-DDF551415032}" sibTransId="{67D31834-C8B8-4F3D-BE25-5F8C53C3FBAA}"/>
    <dgm:cxn modelId="{938FF1A7-0226-4834-AFC3-0BE3182A4851}" srcId="{4B199E0A-49AE-4CF7-AEB8-D6F11CC31EB9}" destId="{0106E43F-527A-47C3-B7E8-E177A21CCEE2}" srcOrd="5" destOrd="0" parTransId="{2B0F4E18-A2FF-4CF6-89DC-25C648BE3F23}" sibTransId="{41A3341B-ACF0-4629-A07F-7A9292505103}"/>
    <dgm:cxn modelId="{6013FEA7-FE7A-4C46-A0E4-FD253C12BBC0}" srcId="{063AE358-25E2-46AA-9725-BC6F954FEFA2}" destId="{0184D1DE-4F6F-48EB-B14A-84D1121D3CFD}" srcOrd="6" destOrd="0" parTransId="{8D3A3042-6058-4119-950E-468757D46DF2}" sibTransId="{B91C3B9E-3DAC-423B-9812-67EEEBCB5B18}"/>
    <dgm:cxn modelId="{20236DAB-1713-4162-A8D5-740CF937C4DE}" type="presOf" srcId="{F1010729-0A87-4ECC-BA5A-A8A9D265715D}" destId="{79654F04-6C83-4372-A615-D3CB1AAF78DF}" srcOrd="0" destOrd="3" presId="urn:microsoft.com/office/officeart/2009/3/layout/IncreasingArrowsProcess"/>
    <dgm:cxn modelId="{73DC20B5-0C8E-4A78-A1E9-783F77DBDF01}" type="presOf" srcId="{B99881EC-4724-404C-8334-185FD016D683}" destId="{97ACE64F-442D-4EAD-B929-49AE23A2FBFC}" srcOrd="0" destOrd="8" presId="urn:microsoft.com/office/officeart/2009/3/layout/IncreasingArrowsProcess"/>
    <dgm:cxn modelId="{3DBEFCB6-7AEF-4BCD-9D97-A43050F9F714}" type="presOf" srcId="{2D1340C4-8837-440D-9233-29AB262252E5}" destId="{79654F04-6C83-4372-A615-D3CB1AAF78DF}" srcOrd="0" destOrd="0" presId="urn:microsoft.com/office/officeart/2009/3/layout/IncreasingArrowsProcess"/>
    <dgm:cxn modelId="{F45E38B7-47BA-42A5-B85E-E7E61E399B50}" type="presOf" srcId="{36CB4596-7ECB-40F7-A236-3CC537B9D525}" destId="{97ACE64F-442D-4EAD-B929-49AE23A2FBFC}" srcOrd="0" destOrd="2" presId="urn:microsoft.com/office/officeart/2009/3/layout/IncreasingArrowsProcess"/>
    <dgm:cxn modelId="{188E4DBA-5723-45C6-9DCE-068FD43A4E66}" type="presOf" srcId="{3698AB13-43A3-40F1-96B2-4AFE031D168E}" destId="{B28848AD-B0AA-4E58-9AED-94D6ADE2C384}" srcOrd="0" destOrd="6" presId="urn:microsoft.com/office/officeart/2009/3/layout/IncreasingArrowsProcess"/>
    <dgm:cxn modelId="{F4D272C0-0E22-4E02-A012-4BB37E4F042F}" type="presOf" srcId="{5AA940BB-E0F1-4486-ACD3-C1DBD1CC0633}" destId="{2CA6379A-45DD-4FF5-A296-2F9D940A636B}" srcOrd="0" destOrd="3" presId="urn:microsoft.com/office/officeart/2009/3/layout/IncreasingArrowsProcess"/>
    <dgm:cxn modelId="{111268C4-D6B4-43E7-9FEA-9939E2A1DBDD}" srcId="{063AE358-25E2-46AA-9725-BC6F954FEFA2}" destId="{F18DB2BD-FD49-4449-8B54-16094DCF0728}" srcOrd="0" destOrd="0" parTransId="{F2708568-545F-4EC3-BDC4-D56E1F25299E}" sibTransId="{1E07E444-E5BF-46E5-AB60-A2CCA89A192C}"/>
    <dgm:cxn modelId="{D35F69C4-688F-4A35-8F0A-09891FB8FE65}" srcId="{52642DAA-8D79-45F1-923F-B93CAABC74C8}" destId="{F1010729-0A87-4ECC-BA5A-A8A9D265715D}" srcOrd="3" destOrd="0" parTransId="{C2A2EA84-FF39-477A-A7BE-5FF654CAB45A}" sibTransId="{F20AE1C6-B086-4D92-846A-CE2A9ABBA6DE}"/>
    <dgm:cxn modelId="{6AB001CF-E618-4080-B1D2-110A0FB52786}" srcId="{E5370EC3-5971-440C-8A48-A2E54C2B8C0B}" destId="{4B199E0A-49AE-4CF7-AEB8-D6F11CC31EB9}" srcOrd="0" destOrd="0" parTransId="{824EFD3D-EE77-4182-9EC7-A352BF729B7B}" sibTransId="{F81E1F7F-785F-4FB2-ADB8-4C8C3051AE91}"/>
    <dgm:cxn modelId="{060DC9D0-3F20-4886-ADCC-6039EC6B8C4F}" srcId="{52642DAA-8D79-45F1-923F-B93CAABC74C8}" destId="{EF844535-168B-4EEB-976A-1BEDA33A2830}" srcOrd="1" destOrd="0" parTransId="{EB5EEDB9-2994-4D23-A89A-27A78C62E953}" sibTransId="{2FF3D5CB-84AC-4C66-B8C0-249B0F31DC76}"/>
    <dgm:cxn modelId="{B0235ED1-E76D-4DB0-94E0-3987FCAC6F8E}" srcId="{A6140EE6-80D0-4847-A2DB-7ED0A2BB0750}" destId="{DA996077-59B8-4503-B489-8131A90841BD}" srcOrd="3" destOrd="0" parTransId="{1ED78DCE-5A7B-4D3F-96EA-71AEA7EB2109}" sibTransId="{0CAF6AD5-CC83-41F8-B7FF-7A91A92B9253}"/>
    <dgm:cxn modelId="{8BC885D8-D9FC-4204-9AEC-D8FD17123CF2}" type="presOf" srcId="{F18DB2BD-FD49-4449-8B54-16094DCF0728}" destId="{2CA6379A-45DD-4FF5-A296-2F9D940A636B}" srcOrd="0" destOrd="0" presId="urn:microsoft.com/office/officeart/2009/3/layout/IncreasingArrowsProcess"/>
    <dgm:cxn modelId="{CDFDA1D9-50FF-4479-9723-64FCAE3310EF}" srcId="{52642DAA-8D79-45F1-923F-B93CAABC74C8}" destId="{C9D9AFE7-7256-42B7-A065-643B69426A7D}" srcOrd="7" destOrd="0" parTransId="{71E0A755-CB1C-4217-B6EF-2C1806534391}" sibTransId="{69E26D0A-5282-471D-8C09-81434C4A3AD7}"/>
    <dgm:cxn modelId="{4E87ACDC-2AF7-40A3-8C69-073562E74F52}" srcId="{A6140EE6-80D0-4847-A2DB-7ED0A2BB0750}" destId="{9A4639F6-2E78-4586-BE3D-09F573E9CBFB}" srcOrd="4" destOrd="0" parTransId="{1BF13865-635F-4F9B-B6DC-1611AA34F495}" sibTransId="{6F36DAD3-DF0B-4148-BBFC-BA259C0C15EE}"/>
    <dgm:cxn modelId="{A356DEDE-10A5-4E35-8CA7-06AF6480225C}" srcId="{4B199E0A-49AE-4CF7-AEB8-D6F11CC31EB9}" destId="{CF4385C0-D736-4BD8-BDC8-7B30A2F0D097}" srcOrd="9" destOrd="0" parTransId="{9937E519-B10B-4138-91A7-81F1A4AAA2C5}" sibTransId="{A4D21681-FF86-4D51-BE2B-4D9A5ACBA56A}"/>
    <dgm:cxn modelId="{67D627E2-DACA-40FF-AC81-9D415703DE48}" type="presOf" srcId="{3FAE74EF-FB67-4718-A024-A91C67F1CB6B}" destId="{79654F04-6C83-4372-A615-D3CB1AAF78DF}" srcOrd="0" destOrd="4" presId="urn:microsoft.com/office/officeart/2009/3/layout/IncreasingArrowsProcess"/>
    <dgm:cxn modelId="{A713DDE5-118C-49F8-8D24-F074517B9A6B}" srcId="{A6140EE6-80D0-4847-A2DB-7ED0A2BB0750}" destId="{091FCB93-BC02-4047-A6E4-8AE82588025E}" srcOrd="9" destOrd="0" parTransId="{3FE54E96-1ED2-4C8F-84D6-5E7B233CC2E2}" sibTransId="{9F0F1829-8AEC-4510-BBD6-6CB18BB382B0}"/>
    <dgm:cxn modelId="{0DD55BED-CA03-4153-AB49-BDF8F0C7ACFB}" type="presOf" srcId="{CC002EB1-2BAF-4FB8-A313-8406BC81BC2B}" destId="{79654F04-6C83-4372-A615-D3CB1AAF78DF}" srcOrd="0" destOrd="6" presId="urn:microsoft.com/office/officeart/2009/3/layout/IncreasingArrowsProcess"/>
    <dgm:cxn modelId="{53CE03EF-71E5-4CBF-8B30-2DFE089DEF38}" type="presOf" srcId="{B849A9BC-E8B5-41E7-95F3-33AD0E3FA9B1}" destId="{B28848AD-B0AA-4E58-9AED-94D6ADE2C384}" srcOrd="0" destOrd="1" presId="urn:microsoft.com/office/officeart/2009/3/layout/IncreasingArrowsProcess"/>
    <dgm:cxn modelId="{76F3B2EF-9FD1-416A-AAAA-8C80DBE81DC8}" srcId="{E5370EC3-5971-440C-8A48-A2E54C2B8C0B}" destId="{063AE358-25E2-46AA-9725-BC6F954FEFA2}" srcOrd="3" destOrd="0" parTransId="{3E988904-8EB0-4C6A-BD5F-16AB428FEADF}" sibTransId="{156C1502-C781-405E-9269-760D54F32B37}"/>
    <dgm:cxn modelId="{7D5099F6-B979-418D-AFE2-831C2770E7DD}" srcId="{4B199E0A-49AE-4CF7-AEB8-D6F11CC31EB9}" destId="{1CFACFB2-E234-4FE1-A0D5-A82627D2CCAA}" srcOrd="7" destOrd="0" parTransId="{2C933ED4-D67E-4511-A4F2-C5C3AD2AEE0F}" sibTransId="{73F9B436-B4E2-4EC3-A343-C50BF5938870}"/>
    <dgm:cxn modelId="{BF2A9AF8-D3BB-4E02-AEB4-A7CF7EA09C0F}" srcId="{4B199E0A-49AE-4CF7-AEB8-D6F11CC31EB9}" destId="{BBC6826F-344F-47A7-8882-BE4700B728EA}" srcOrd="8" destOrd="0" parTransId="{17AFFE2E-3178-4987-B98B-ED7F05761CC0}" sibTransId="{67A7D04E-7D78-42DA-9CC3-86F6560C1F98}"/>
    <dgm:cxn modelId="{01DBE5F8-1420-4B49-9EA1-FE71AA0B9375}" type="presOf" srcId="{0B743A21-D53E-42E6-AE7C-DA574B5A67C8}" destId="{2CA6379A-45DD-4FF5-A296-2F9D940A636B}" srcOrd="0" destOrd="4" presId="urn:microsoft.com/office/officeart/2009/3/layout/IncreasingArrowsProcess"/>
    <dgm:cxn modelId="{47B4D4F9-C73D-4920-9A00-7C04BE593718}" type="presOf" srcId="{8D5B3682-38DC-4193-A9D7-0DB0F74C6645}" destId="{2CA6379A-45DD-4FF5-A296-2F9D940A636B}" srcOrd="0" destOrd="2" presId="urn:microsoft.com/office/officeart/2009/3/layout/IncreasingArrowsProcess"/>
    <dgm:cxn modelId="{40330CFA-6B88-405D-BCFB-5207152DFB99}" srcId="{063AE358-25E2-46AA-9725-BC6F954FEFA2}" destId="{2FA5C693-96BB-44E0-A35E-895EF58291CB}" srcOrd="5" destOrd="0" parTransId="{236B5F03-EBE9-4690-89CB-609565EC9416}" sibTransId="{EF0D3F13-4E61-4506-AF4E-0C4C8FE31437}"/>
    <dgm:cxn modelId="{B28551FC-DE8E-4FFD-BCF3-A7C51F799EF5}" type="presOf" srcId="{9A4639F6-2E78-4586-BE3D-09F573E9CBFB}" destId="{97ACE64F-442D-4EAD-B929-49AE23A2FBFC}" srcOrd="0" destOrd="4" presId="urn:microsoft.com/office/officeart/2009/3/layout/IncreasingArrowsProcess"/>
    <dgm:cxn modelId="{C76719FD-CBCF-4CD6-9BA4-6F04E6ECE815}" type="presParOf" srcId="{8A40CF04-914E-4A9D-9162-662CA3633132}" destId="{062DC7B0-66FC-4C12-A1A3-F2E459B5EDE5}" srcOrd="0" destOrd="0" presId="urn:microsoft.com/office/officeart/2009/3/layout/IncreasingArrowsProcess"/>
    <dgm:cxn modelId="{36391E18-BEAB-4B02-85CC-C0F06D1AB89A}" type="presParOf" srcId="{8A40CF04-914E-4A9D-9162-662CA3633132}" destId="{B28848AD-B0AA-4E58-9AED-94D6ADE2C384}" srcOrd="1" destOrd="0" presId="urn:microsoft.com/office/officeart/2009/3/layout/IncreasingArrowsProcess"/>
    <dgm:cxn modelId="{B4CCF723-956C-4E04-93EF-A48F4821EBE3}" type="presParOf" srcId="{8A40CF04-914E-4A9D-9162-662CA3633132}" destId="{2488B269-A69B-4674-81E8-FF7DF3526035}" srcOrd="2" destOrd="0" presId="urn:microsoft.com/office/officeart/2009/3/layout/IncreasingArrowsProcess"/>
    <dgm:cxn modelId="{256BB202-704F-452F-BEF5-103A550E32FD}" type="presParOf" srcId="{8A40CF04-914E-4A9D-9162-662CA3633132}" destId="{97ACE64F-442D-4EAD-B929-49AE23A2FBFC}" srcOrd="3" destOrd="0" presId="urn:microsoft.com/office/officeart/2009/3/layout/IncreasingArrowsProcess"/>
    <dgm:cxn modelId="{D2071184-88B1-4BF0-8D6D-358703686095}" type="presParOf" srcId="{8A40CF04-914E-4A9D-9162-662CA3633132}" destId="{32878ABE-4854-49D0-9A5B-6D37826AF79E}" srcOrd="4" destOrd="0" presId="urn:microsoft.com/office/officeart/2009/3/layout/IncreasingArrowsProcess"/>
    <dgm:cxn modelId="{033EFB04-5EB9-4F6C-B531-3BD6802B48A0}" type="presParOf" srcId="{8A40CF04-914E-4A9D-9162-662CA3633132}" destId="{79654F04-6C83-4372-A615-D3CB1AAF78DF}" srcOrd="5" destOrd="0" presId="urn:microsoft.com/office/officeart/2009/3/layout/IncreasingArrowsProcess"/>
    <dgm:cxn modelId="{F585C361-0E63-4746-9DD3-6CCE40396BF3}" type="presParOf" srcId="{8A40CF04-914E-4A9D-9162-662CA3633132}" destId="{599395A7-676D-4CE0-BC94-F650EE4500D5}" srcOrd="6" destOrd="0" presId="urn:microsoft.com/office/officeart/2009/3/layout/IncreasingArrowsProcess"/>
    <dgm:cxn modelId="{6D539E04-A6C9-4225-9C8B-F3F16DEA2C30}" type="presParOf" srcId="{8A40CF04-914E-4A9D-9162-662CA3633132}" destId="{2CA6379A-45DD-4FF5-A296-2F9D940A636B}"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64BAC79-8B45-48B3-A523-47AF3B42D1F7}"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7B89B313-1396-463E-ABC9-51F5A4DBBBC1}">
      <dgm:prSet phldr="0" custT="1"/>
      <dgm:spPr/>
      <dgm:t>
        <a:bodyPr/>
        <a:lstStyle/>
        <a:p>
          <a:pPr rtl="0"/>
          <a:r>
            <a:rPr lang="en-US" sz="2200" b="1" dirty="0">
              <a:solidFill>
                <a:srgbClr val="002060"/>
              </a:solidFill>
              <a:latin typeface="Calibri"/>
              <a:ea typeface="Calibri"/>
              <a:cs typeface="Calibri"/>
            </a:rPr>
            <a:t>Welcome</a:t>
          </a:r>
        </a:p>
      </dgm:t>
    </dgm:pt>
    <dgm:pt modelId="{20C2BC03-EFE0-4CFB-A716-1BBBD51FA2DE}" type="parTrans" cxnId="{2EAC0406-05B1-4E10-B816-25B11BAF7BAC}">
      <dgm:prSet/>
      <dgm:spPr/>
      <dgm:t>
        <a:bodyPr/>
        <a:lstStyle/>
        <a:p>
          <a:endParaRPr lang="en-US" sz="1600"/>
        </a:p>
      </dgm:t>
    </dgm:pt>
    <dgm:pt modelId="{6096FB62-2F38-4C91-A005-D32807F8417E}" type="sibTrans" cxnId="{2EAC0406-05B1-4E10-B816-25B11BAF7BAC}">
      <dgm:prSet/>
      <dgm:spPr/>
      <dgm:t>
        <a:bodyPr/>
        <a:lstStyle/>
        <a:p>
          <a:endParaRPr lang="en-US" sz="1600"/>
        </a:p>
      </dgm:t>
    </dgm:pt>
    <dgm:pt modelId="{D35D424F-E6ED-4014-98EE-A26055AE9CE0}">
      <dgm:prSet phldr="0" custT="1"/>
      <dgm:spPr/>
      <dgm:t>
        <a:bodyPr/>
        <a:lstStyle/>
        <a:p>
          <a:r>
            <a:rPr lang="en-US" sz="2200" b="1" dirty="0">
              <a:solidFill>
                <a:srgbClr val="002060"/>
              </a:solidFill>
              <a:latin typeface="Calibri"/>
              <a:ea typeface="Calibri"/>
              <a:cs typeface="Calibri"/>
            </a:rPr>
            <a:t>Continuous Growth &amp; Improvement</a:t>
          </a:r>
        </a:p>
      </dgm:t>
    </dgm:pt>
    <dgm:pt modelId="{3D791108-FEB9-4CA4-B1E2-46A8EC4AE69A}" type="parTrans" cxnId="{6240F720-F22E-4BCA-B763-13D40A1B9086}">
      <dgm:prSet/>
      <dgm:spPr/>
      <dgm:t>
        <a:bodyPr/>
        <a:lstStyle/>
        <a:p>
          <a:endParaRPr lang="en-US" sz="1600"/>
        </a:p>
      </dgm:t>
    </dgm:pt>
    <dgm:pt modelId="{5585D225-9291-4FD8-974D-AD8DF810210F}" type="sibTrans" cxnId="{6240F720-F22E-4BCA-B763-13D40A1B9086}">
      <dgm:prSet/>
      <dgm:spPr/>
      <dgm:t>
        <a:bodyPr/>
        <a:lstStyle/>
        <a:p>
          <a:endParaRPr lang="en-US" sz="1600"/>
        </a:p>
      </dgm:t>
    </dgm:pt>
    <dgm:pt modelId="{6A3E2E4A-FEDD-49BF-8234-E4E4742C5D95}">
      <dgm:prSet phldr="0" custT="1"/>
      <dgm:spPr>
        <a:solidFill>
          <a:srgbClr val="CCFF99"/>
        </a:solidFill>
      </dgm:spPr>
      <dgm:t>
        <a:bodyPr/>
        <a:lstStyle/>
        <a:p>
          <a:pPr rtl="0"/>
          <a:r>
            <a:rPr lang="en-US" sz="2200" b="1" dirty="0">
              <a:solidFill>
                <a:srgbClr val="002060"/>
              </a:solidFill>
              <a:latin typeface="Calibri"/>
              <a:ea typeface="Calibri"/>
              <a:cs typeface="Calibri"/>
            </a:rPr>
            <a:t>An Effective School Team to Improve Attendance</a:t>
          </a:r>
        </a:p>
      </dgm:t>
    </dgm:pt>
    <dgm:pt modelId="{33195FEE-F57C-4862-B99B-B41305AC0E7B}" type="parTrans" cxnId="{8FB20FF8-6419-4566-9C1A-0BEFB2F58D55}">
      <dgm:prSet/>
      <dgm:spPr/>
      <dgm:t>
        <a:bodyPr/>
        <a:lstStyle/>
        <a:p>
          <a:endParaRPr lang="en-US" sz="1600"/>
        </a:p>
      </dgm:t>
    </dgm:pt>
    <dgm:pt modelId="{DC221F5D-00D3-4374-9D1B-8B1CDAB7B090}" type="sibTrans" cxnId="{8FB20FF8-6419-4566-9C1A-0BEFB2F58D55}">
      <dgm:prSet/>
      <dgm:spPr/>
      <dgm:t>
        <a:bodyPr/>
        <a:lstStyle/>
        <a:p>
          <a:endParaRPr lang="en-US" sz="1600"/>
        </a:p>
      </dgm:t>
    </dgm:pt>
    <dgm:pt modelId="{71F6E108-FC9B-4303-8ED4-F97E394A57AF}">
      <dgm:prSet phldr="0" custT="1"/>
      <dgm:spPr/>
      <dgm:t>
        <a:bodyPr/>
        <a:lstStyle/>
        <a:p>
          <a:pPr rtl="0"/>
          <a:r>
            <a:rPr lang="en-US" sz="2200" b="1" dirty="0">
              <a:solidFill>
                <a:srgbClr val="002060"/>
              </a:solidFill>
              <a:latin typeface="Calibri"/>
              <a:ea typeface="Calibri"/>
              <a:cs typeface="Calibri"/>
            </a:rPr>
            <a:t>Attendance Teams at Work</a:t>
          </a:r>
        </a:p>
      </dgm:t>
    </dgm:pt>
    <dgm:pt modelId="{0810C9B9-C1CB-4588-8CA2-E179F8699DE7}" type="parTrans" cxnId="{18CAEAC0-91E5-44A4-A8D6-D0B8048455B4}">
      <dgm:prSet/>
      <dgm:spPr/>
      <dgm:t>
        <a:bodyPr/>
        <a:lstStyle/>
        <a:p>
          <a:endParaRPr lang="en-US" sz="1600"/>
        </a:p>
      </dgm:t>
    </dgm:pt>
    <dgm:pt modelId="{AD20BA9E-7F04-47AD-B154-BF1586DD64B4}" type="sibTrans" cxnId="{18CAEAC0-91E5-44A4-A8D6-D0B8048455B4}">
      <dgm:prSet/>
      <dgm:spPr/>
      <dgm:t>
        <a:bodyPr/>
        <a:lstStyle/>
        <a:p>
          <a:endParaRPr lang="en-US" sz="1600"/>
        </a:p>
      </dgm:t>
    </dgm:pt>
    <dgm:pt modelId="{487EDD27-1EE1-4115-A09A-33E141CD58A6}">
      <dgm:prSet phldr="0" custT="1"/>
      <dgm:spPr/>
      <dgm:t>
        <a:bodyPr/>
        <a:lstStyle/>
        <a:p>
          <a:pPr rtl="0"/>
          <a:r>
            <a:rPr lang="en-US" sz="2200" b="1" dirty="0">
              <a:solidFill>
                <a:srgbClr val="002060"/>
              </a:solidFill>
              <a:latin typeface="Calibri"/>
              <a:ea typeface="Calibri"/>
              <a:cs typeface="Calibri"/>
            </a:rPr>
            <a:t>Attendance for Success Act: Shifting to Prevention &amp; Intervention</a:t>
          </a:r>
        </a:p>
      </dgm:t>
    </dgm:pt>
    <dgm:pt modelId="{6C423B88-48F6-416C-8657-7F4338B6BB95}" type="parTrans" cxnId="{993B281D-D72A-454B-B85D-2375CFD44E5D}">
      <dgm:prSet/>
      <dgm:spPr/>
      <dgm:t>
        <a:bodyPr/>
        <a:lstStyle/>
        <a:p>
          <a:endParaRPr lang="en-US" sz="1600"/>
        </a:p>
      </dgm:t>
    </dgm:pt>
    <dgm:pt modelId="{1A65FC5A-F855-4443-A00C-3E69C5E23106}" type="sibTrans" cxnId="{993B281D-D72A-454B-B85D-2375CFD44E5D}">
      <dgm:prSet/>
      <dgm:spPr/>
      <dgm:t>
        <a:bodyPr/>
        <a:lstStyle/>
        <a:p>
          <a:endParaRPr lang="en-US" sz="1600"/>
        </a:p>
      </dgm:t>
    </dgm:pt>
    <dgm:pt modelId="{8237BA3E-0513-41E1-9C8C-B79ECC68DF8D}">
      <dgm:prSet phldr="0" custT="1"/>
      <dgm:spPr/>
      <dgm:t>
        <a:bodyPr/>
        <a:lstStyle/>
        <a:p>
          <a:pPr rtl="0"/>
          <a:r>
            <a:rPr lang="en-US" sz="2200" b="1" dirty="0">
              <a:solidFill>
                <a:srgbClr val="002060"/>
              </a:solidFill>
              <a:latin typeface="Calibri"/>
              <a:cs typeface="Calibri"/>
            </a:rPr>
            <a:t>Wrap Up</a:t>
          </a:r>
        </a:p>
      </dgm:t>
    </dgm:pt>
    <dgm:pt modelId="{0A29A0F1-56FB-4DEA-9A54-38EDC12D9D2E}" type="parTrans" cxnId="{84A329AE-5E36-4D18-9A99-825AD59FB3F8}">
      <dgm:prSet/>
      <dgm:spPr/>
      <dgm:t>
        <a:bodyPr/>
        <a:lstStyle/>
        <a:p>
          <a:endParaRPr lang="en-US"/>
        </a:p>
      </dgm:t>
    </dgm:pt>
    <dgm:pt modelId="{6A52B0C1-24D1-44DF-8018-F7D9B69347B9}" type="sibTrans" cxnId="{84A329AE-5E36-4D18-9A99-825AD59FB3F8}">
      <dgm:prSet/>
      <dgm:spPr/>
      <dgm:t>
        <a:bodyPr/>
        <a:lstStyle/>
        <a:p>
          <a:endParaRPr lang="en-US"/>
        </a:p>
      </dgm:t>
    </dgm:pt>
    <dgm:pt modelId="{DD6CC981-2AB8-45A6-96E7-DD100D969ACC}" type="pres">
      <dgm:prSet presAssocID="{E64BAC79-8B45-48B3-A523-47AF3B42D1F7}" presName="linear" presStyleCnt="0">
        <dgm:presLayoutVars>
          <dgm:animLvl val="lvl"/>
          <dgm:resizeHandles val="exact"/>
        </dgm:presLayoutVars>
      </dgm:prSet>
      <dgm:spPr/>
    </dgm:pt>
    <dgm:pt modelId="{0E0B3EA1-09A5-4C76-971E-2F66D41CDA14}" type="pres">
      <dgm:prSet presAssocID="{7B89B313-1396-463E-ABC9-51F5A4DBBBC1}" presName="parentText" presStyleLbl="node1" presStyleIdx="0" presStyleCnt="6">
        <dgm:presLayoutVars>
          <dgm:chMax val="0"/>
          <dgm:bulletEnabled val="1"/>
        </dgm:presLayoutVars>
      </dgm:prSet>
      <dgm:spPr/>
    </dgm:pt>
    <dgm:pt modelId="{08F85490-D055-41DD-B8DE-A94BF69D8F85}" type="pres">
      <dgm:prSet presAssocID="{6096FB62-2F38-4C91-A005-D32807F8417E}" presName="spacer" presStyleCnt="0"/>
      <dgm:spPr/>
    </dgm:pt>
    <dgm:pt modelId="{7EA43CF0-819C-484D-B40A-61BEA2610395}" type="pres">
      <dgm:prSet presAssocID="{D35D424F-E6ED-4014-98EE-A26055AE9CE0}" presName="parentText" presStyleLbl="node1" presStyleIdx="1" presStyleCnt="6">
        <dgm:presLayoutVars>
          <dgm:chMax val="0"/>
          <dgm:bulletEnabled val="1"/>
        </dgm:presLayoutVars>
      </dgm:prSet>
      <dgm:spPr/>
    </dgm:pt>
    <dgm:pt modelId="{816F0BDA-E304-4DA8-9D6B-0380C8B97DDC}" type="pres">
      <dgm:prSet presAssocID="{5585D225-9291-4FD8-974D-AD8DF810210F}" presName="spacer" presStyleCnt="0"/>
      <dgm:spPr/>
    </dgm:pt>
    <dgm:pt modelId="{9411D2D4-F306-4A19-AB88-FAA18962616A}" type="pres">
      <dgm:prSet presAssocID="{487EDD27-1EE1-4115-A09A-33E141CD58A6}" presName="parentText" presStyleLbl="node1" presStyleIdx="2" presStyleCnt="6">
        <dgm:presLayoutVars>
          <dgm:chMax val="0"/>
          <dgm:bulletEnabled val="1"/>
        </dgm:presLayoutVars>
      </dgm:prSet>
      <dgm:spPr/>
    </dgm:pt>
    <dgm:pt modelId="{03C91F08-1AA9-4025-AD4C-2CD8C03075DF}" type="pres">
      <dgm:prSet presAssocID="{1A65FC5A-F855-4443-A00C-3E69C5E23106}" presName="spacer" presStyleCnt="0"/>
      <dgm:spPr/>
    </dgm:pt>
    <dgm:pt modelId="{3A300422-E221-4C6D-907F-F93BBECE6A03}" type="pres">
      <dgm:prSet presAssocID="{6A3E2E4A-FEDD-49BF-8234-E4E4742C5D95}" presName="parentText" presStyleLbl="node1" presStyleIdx="3" presStyleCnt="6">
        <dgm:presLayoutVars>
          <dgm:chMax val="0"/>
          <dgm:bulletEnabled val="1"/>
        </dgm:presLayoutVars>
      </dgm:prSet>
      <dgm:spPr/>
    </dgm:pt>
    <dgm:pt modelId="{B21DDFB5-7646-46AC-9A50-3187FC777FDE}" type="pres">
      <dgm:prSet presAssocID="{DC221F5D-00D3-4374-9D1B-8B1CDAB7B090}" presName="spacer" presStyleCnt="0"/>
      <dgm:spPr/>
    </dgm:pt>
    <dgm:pt modelId="{6C0C622B-7B33-4692-9D35-156D716F3C0A}" type="pres">
      <dgm:prSet presAssocID="{71F6E108-FC9B-4303-8ED4-F97E394A57AF}" presName="parentText" presStyleLbl="node1" presStyleIdx="4" presStyleCnt="6">
        <dgm:presLayoutVars>
          <dgm:chMax val="0"/>
          <dgm:bulletEnabled val="1"/>
        </dgm:presLayoutVars>
      </dgm:prSet>
      <dgm:spPr/>
    </dgm:pt>
    <dgm:pt modelId="{33349B01-D5E6-40C9-B7FD-A10E544087B6}" type="pres">
      <dgm:prSet presAssocID="{AD20BA9E-7F04-47AD-B154-BF1586DD64B4}" presName="spacer" presStyleCnt="0"/>
      <dgm:spPr/>
    </dgm:pt>
    <dgm:pt modelId="{A2B1C91D-EC9B-41DF-90AD-14EF65268356}" type="pres">
      <dgm:prSet presAssocID="{8237BA3E-0513-41E1-9C8C-B79ECC68DF8D}" presName="parentText" presStyleLbl="node1" presStyleIdx="5" presStyleCnt="6">
        <dgm:presLayoutVars>
          <dgm:chMax val="0"/>
          <dgm:bulletEnabled val="1"/>
        </dgm:presLayoutVars>
      </dgm:prSet>
      <dgm:spPr/>
    </dgm:pt>
  </dgm:ptLst>
  <dgm:cxnLst>
    <dgm:cxn modelId="{2EAC0406-05B1-4E10-B816-25B11BAF7BAC}" srcId="{E64BAC79-8B45-48B3-A523-47AF3B42D1F7}" destId="{7B89B313-1396-463E-ABC9-51F5A4DBBBC1}" srcOrd="0" destOrd="0" parTransId="{20C2BC03-EFE0-4CFB-A716-1BBBD51FA2DE}" sibTransId="{6096FB62-2F38-4C91-A005-D32807F8417E}"/>
    <dgm:cxn modelId="{13EB4D09-302F-4C48-B3E1-9F1E887A7E15}" type="presOf" srcId="{71F6E108-FC9B-4303-8ED4-F97E394A57AF}" destId="{6C0C622B-7B33-4692-9D35-156D716F3C0A}" srcOrd="0" destOrd="0" presId="urn:microsoft.com/office/officeart/2005/8/layout/vList2"/>
    <dgm:cxn modelId="{4A78B90A-2976-4EEC-9D12-C8DEA104F99E}" type="presOf" srcId="{487EDD27-1EE1-4115-A09A-33E141CD58A6}" destId="{9411D2D4-F306-4A19-AB88-FAA18962616A}" srcOrd="0" destOrd="0" presId="urn:microsoft.com/office/officeart/2005/8/layout/vList2"/>
    <dgm:cxn modelId="{993B281D-D72A-454B-B85D-2375CFD44E5D}" srcId="{E64BAC79-8B45-48B3-A523-47AF3B42D1F7}" destId="{487EDD27-1EE1-4115-A09A-33E141CD58A6}" srcOrd="2" destOrd="0" parTransId="{6C423B88-48F6-416C-8657-7F4338B6BB95}" sibTransId="{1A65FC5A-F855-4443-A00C-3E69C5E23106}"/>
    <dgm:cxn modelId="{6240F720-F22E-4BCA-B763-13D40A1B9086}" srcId="{E64BAC79-8B45-48B3-A523-47AF3B42D1F7}" destId="{D35D424F-E6ED-4014-98EE-A26055AE9CE0}" srcOrd="1" destOrd="0" parTransId="{3D791108-FEB9-4CA4-B1E2-46A8EC4AE69A}" sibTransId="{5585D225-9291-4FD8-974D-AD8DF810210F}"/>
    <dgm:cxn modelId="{69E55E37-99E5-4758-89C7-427CD0CC28B2}" type="presOf" srcId="{6A3E2E4A-FEDD-49BF-8234-E4E4742C5D95}" destId="{3A300422-E221-4C6D-907F-F93BBECE6A03}" srcOrd="0" destOrd="0" presId="urn:microsoft.com/office/officeart/2005/8/layout/vList2"/>
    <dgm:cxn modelId="{C7387647-73DA-459B-B728-30CA20BAEEB2}" type="presOf" srcId="{E64BAC79-8B45-48B3-A523-47AF3B42D1F7}" destId="{DD6CC981-2AB8-45A6-96E7-DD100D969ACC}" srcOrd="0" destOrd="0" presId="urn:microsoft.com/office/officeart/2005/8/layout/vList2"/>
    <dgm:cxn modelId="{84A329AE-5E36-4D18-9A99-825AD59FB3F8}" srcId="{E64BAC79-8B45-48B3-A523-47AF3B42D1F7}" destId="{8237BA3E-0513-41E1-9C8C-B79ECC68DF8D}" srcOrd="5" destOrd="0" parTransId="{0A29A0F1-56FB-4DEA-9A54-38EDC12D9D2E}" sibTransId="{6A52B0C1-24D1-44DF-8018-F7D9B69347B9}"/>
    <dgm:cxn modelId="{18CAEAC0-91E5-44A4-A8D6-D0B8048455B4}" srcId="{E64BAC79-8B45-48B3-A523-47AF3B42D1F7}" destId="{71F6E108-FC9B-4303-8ED4-F97E394A57AF}" srcOrd="4" destOrd="0" parTransId="{0810C9B9-C1CB-4588-8CA2-E179F8699DE7}" sibTransId="{AD20BA9E-7F04-47AD-B154-BF1586DD64B4}"/>
    <dgm:cxn modelId="{D0D446DB-7B8C-4C06-ADC3-CE4A661906E7}" type="presOf" srcId="{8237BA3E-0513-41E1-9C8C-B79ECC68DF8D}" destId="{A2B1C91D-EC9B-41DF-90AD-14EF65268356}" srcOrd="0" destOrd="0" presId="urn:microsoft.com/office/officeart/2005/8/layout/vList2"/>
    <dgm:cxn modelId="{F44437F2-A8E1-469E-B95D-9AA0D658883D}" type="presOf" srcId="{7B89B313-1396-463E-ABC9-51F5A4DBBBC1}" destId="{0E0B3EA1-09A5-4C76-971E-2F66D41CDA14}" srcOrd="0" destOrd="0" presId="urn:microsoft.com/office/officeart/2005/8/layout/vList2"/>
    <dgm:cxn modelId="{8FB20FF8-6419-4566-9C1A-0BEFB2F58D55}" srcId="{E64BAC79-8B45-48B3-A523-47AF3B42D1F7}" destId="{6A3E2E4A-FEDD-49BF-8234-E4E4742C5D95}" srcOrd="3" destOrd="0" parTransId="{33195FEE-F57C-4862-B99B-B41305AC0E7B}" sibTransId="{DC221F5D-00D3-4374-9D1B-8B1CDAB7B090}"/>
    <dgm:cxn modelId="{BEA08BFB-1EF0-4733-8E4E-84D55C3DE95D}" type="presOf" srcId="{D35D424F-E6ED-4014-98EE-A26055AE9CE0}" destId="{7EA43CF0-819C-484D-B40A-61BEA2610395}" srcOrd="0" destOrd="0" presId="urn:microsoft.com/office/officeart/2005/8/layout/vList2"/>
    <dgm:cxn modelId="{56BB4798-9451-4E2E-A63E-E9B11BDBDA20}" type="presParOf" srcId="{DD6CC981-2AB8-45A6-96E7-DD100D969ACC}" destId="{0E0B3EA1-09A5-4C76-971E-2F66D41CDA14}" srcOrd="0" destOrd="0" presId="urn:microsoft.com/office/officeart/2005/8/layout/vList2"/>
    <dgm:cxn modelId="{41EA8DD3-7DB5-46BD-BB6A-4799FA749824}" type="presParOf" srcId="{DD6CC981-2AB8-45A6-96E7-DD100D969ACC}" destId="{08F85490-D055-41DD-B8DE-A94BF69D8F85}" srcOrd="1" destOrd="0" presId="urn:microsoft.com/office/officeart/2005/8/layout/vList2"/>
    <dgm:cxn modelId="{DDC91F9E-0146-4FC5-8C25-D6F239AC720F}" type="presParOf" srcId="{DD6CC981-2AB8-45A6-96E7-DD100D969ACC}" destId="{7EA43CF0-819C-484D-B40A-61BEA2610395}" srcOrd="2" destOrd="0" presId="urn:microsoft.com/office/officeart/2005/8/layout/vList2"/>
    <dgm:cxn modelId="{7EB5A64D-39E3-4ED5-BC40-B2D1885584AC}" type="presParOf" srcId="{DD6CC981-2AB8-45A6-96E7-DD100D969ACC}" destId="{816F0BDA-E304-4DA8-9D6B-0380C8B97DDC}" srcOrd="3" destOrd="0" presId="urn:microsoft.com/office/officeart/2005/8/layout/vList2"/>
    <dgm:cxn modelId="{1CBFF1B6-EA02-4E33-AE1D-C0868D0AA19B}" type="presParOf" srcId="{DD6CC981-2AB8-45A6-96E7-DD100D969ACC}" destId="{9411D2D4-F306-4A19-AB88-FAA18962616A}" srcOrd="4" destOrd="0" presId="urn:microsoft.com/office/officeart/2005/8/layout/vList2"/>
    <dgm:cxn modelId="{F456F01C-5DC2-46BB-BA37-DE69CE267B62}" type="presParOf" srcId="{DD6CC981-2AB8-45A6-96E7-DD100D969ACC}" destId="{03C91F08-1AA9-4025-AD4C-2CD8C03075DF}" srcOrd="5" destOrd="0" presId="urn:microsoft.com/office/officeart/2005/8/layout/vList2"/>
    <dgm:cxn modelId="{3E8B29F4-2EF9-4C96-9EFB-74ABA20A84E6}" type="presParOf" srcId="{DD6CC981-2AB8-45A6-96E7-DD100D969ACC}" destId="{3A300422-E221-4C6D-907F-F93BBECE6A03}" srcOrd="6" destOrd="0" presId="urn:microsoft.com/office/officeart/2005/8/layout/vList2"/>
    <dgm:cxn modelId="{E3A63B56-822E-43F4-9F97-3F50E8C760EE}" type="presParOf" srcId="{DD6CC981-2AB8-45A6-96E7-DD100D969ACC}" destId="{B21DDFB5-7646-46AC-9A50-3187FC777FDE}" srcOrd="7" destOrd="0" presId="urn:microsoft.com/office/officeart/2005/8/layout/vList2"/>
    <dgm:cxn modelId="{14F670C7-1A3A-4B1E-A702-64C41DC46AC9}" type="presParOf" srcId="{DD6CC981-2AB8-45A6-96E7-DD100D969ACC}" destId="{6C0C622B-7B33-4692-9D35-156D716F3C0A}" srcOrd="8" destOrd="0" presId="urn:microsoft.com/office/officeart/2005/8/layout/vList2"/>
    <dgm:cxn modelId="{68E25082-969D-40E4-97A5-1733CC27D5B1}" type="presParOf" srcId="{DD6CC981-2AB8-45A6-96E7-DD100D969ACC}" destId="{33349B01-D5E6-40C9-B7FD-A10E544087B6}" srcOrd="9" destOrd="0" presId="urn:microsoft.com/office/officeart/2005/8/layout/vList2"/>
    <dgm:cxn modelId="{801839CF-4297-4940-855C-DADA08558CB3}" type="presParOf" srcId="{DD6CC981-2AB8-45A6-96E7-DD100D969ACC}" destId="{A2B1C91D-EC9B-41DF-90AD-14EF6526835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DCAECD-BB2A-44E3-B2B2-49520E3598FE}"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6768FE09-0C2D-4A95-9CD6-CC94D5705BA3}">
      <dgm:prSet phldrT="[Text]"/>
      <dgm:spPr>
        <a:solidFill>
          <a:srgbClr val="CCFF99"/>
        </a:solidFill>
      </dgm:spPr>
      <dgm:t>
        <a:bodyPr/>
        <a:lstStyle/>
        <a:p>
          <a:pPr algn="ctr">
            <a:buNone/>
          </a:pPr>
          <a:r>
            <a:rPr lang="en-US" b="1" dirty="0">
              <a:solidFill>
                <a:srgbClr val="002060"/>
              </a:solidFill>
              <a:latin typeface="Calibri" panose="020F0502020204030204" pitchFamily="34" charset="0"/>
              <a:cs typeface="Calibri" panose="020F0502020204030204" pitchFamily="34" charset="0"/>
            </a:rPr>
            <a:t>Organize and facilitate a schoolwide attendance strategy </a:t>
          </a:r>
          <a:r>
            <a:rPr lang="en-US" b="0" dirty="0">
              <a:solidFill>
                <a:srgbClr val="002060"/>
              </a:solidFill>
              <a:latin typeface="Calibri" panose="020F0502020204030204" pitchFamily="34" charset="0"/>
              <a:cs typeface="Calibri" panose="020F0502020204030204" pitchFamily="34" charset="0"/>
            </a:rPr>
            <a:t>and ensure it is an </a:t>
          </a:r>
          <a:r>
            <a:rPr lang="en-US" b="1" dirty="0">
              <a:solidFill>
                <a:srgbClr val="002060"/>
              </a:solidFill>
              <a:latin typeface="Calibri" panose="020F0502020204030204" pitchFamily="34" charset="0"/>
              <a:cs typeface="Calibri" panose="020F0502020204030204" pitchFamily="34" charset="0"/>
            </a:rPr>
            <a:t>integral component </a:t>
          </a:r>
          <a:r>
            <a:rPr lang="en-US" b="0" dirty="0">
              <a:solidFill>
                <a:srgbClr val="002060"/>
              </a:solidFill>
              <a:latin typeface="Calibri" panose="020F0502020204030204" pitchFamily="34" charset="0"/>
              <a:cs typeface="Calibri" panose="020F0502020204030204" pitchFamily="34" charset="0"/>
            </a:rPr>
            <a:t>of </a:t>
          </a:r>
          <a:r>
            <a:rPr lang="en-US" b="1" dirty="0">
              <a:solidFill>
                <a:srgbClr val="002060"/>
              </a:solidFill>
              <a:latin typeface="Calibri" panose="020F0502020204030204" pitchFamily="34" charset="0"/>
              <a:cs typeface="Calibri" panose="020F0502020204030204" pitchFamily="34" charset="0"/>
            </a:rPr>
            <a:t>the school’s plan </a:t>
          </a:r>
          <a:r>
            <a:rPr lang="en-US" b="0" dirty="0">
              <a:solidFill>
                <a:srgbClr val="002060"/>
              </a:solidFill>
              <a:latin typeface="Calibri" panose="020F0502020204030204" pitchFamily="34" charset="0"/>
              <a:cs typeface="Calibri" panose="020F0502020204030204" pitchFamily="34" charset="0"/>
            </a:rPr>
            <a:t>to </a:t>
          </a:r>
          <a:r>
            <a:rPr lang="en-US" b="1" dirty="0">
              <a:solidFill>
                <a:srgbClr val="002060"/>
              </a:solidFill>
              <a:latin typeface="Calibri" panose="020F0502020204030204" pitchFamily="34" charset="0"/>
              <a:cs typeface="Calibri" panose="020F0502020204030204" pitchFamily="34" charset="0"/>
            </a:rPr>
            <a:t>improve outcomes for all students</a:t>
          </a:r>
          <a:r>
            <a:rPr lang="en-US" b="0" dirty="0">
              <a:solidFill>
                <a:srgbClr val="002060"/>
              </a:solidFill>
              <a:latin typeface="Calibri" panose="020F0502020204030204" pitchFamily="34" charset="0"/>
              <a:cs typeface="Calibri" panose="020F0502020204030204" pitchFamily="34" charset="0"/>
            </a:rPr>
            <a:t> </a:t>
          </a:r>
        </a:p>
      </dgm:t>
    </dgm:pt>
    <dgm:pt modelId="{F8C6C779-83BE-4BCF-A85E-9F3E2083F029}" type="parTrans" cxnId="{1F66CC20-D8A2-4059-900A-52874A88813D}">
      <dgm:prSet/>
      <dgm:spPr/>
      <dgm:t>
        <a:bodyPr/>
        <a:lstStyle/>
        <a:p>
          <a:endParaRPr lang="en-US"/>
        </a:p>
      </dgm:t>
    </dgm:pt>
    <dgm:pt modelId="{4A48EE6B-02D8-4C3A-836C-17C125F1ACE9}" type="sibTrans" cxnId="{1F66CC20-D8A2-4059-900A-52874A88813D}">
      <dgm:prSet/>
      <dgm:spPr/>
      <dgm:t>
        <a:bodyPr/>
        <a:lstStyle/>
        <a:p>
          <a:endParaRPr lang="en-US"/>
        </a:p>
      </dgm:t>
    </dgm:pt>
    <dgm:pt modelId="{1F8BD961-4521-486D-8462-BB223C1B7F0C}" type="pres">
      <dgm:prSet presAssocID="{8DDCAECD-BB2A-44E3-B2B2-49520E3598FE}" presName="linear" presStyleCnt="0">
        <dgm:presLayoutVars>
          <dgm:dir/>
          <dgm:resizeHandles val="exact"/>
        </dgm:presLayoutVars>
      </dgm:prSet>
      <dgm:spPr/>
    </dgm:pt>
    <dgm:pt modelId="{85B2BCA2-5FAB-4301-B664-D841FEC269FA}" type="pres">
      <dgm:prSet presAssocID="{6768FE09-0C2D-4A95-9CD6-CC94D5705BA3}" presName="comp" presStyleCnt="0"/>
      <dgm:spPr/>
    </dgm:pt>
    <dgm:pt modelId="{AAA306BC-0DDE-45A6-8FE5-71754CF92131}" type="pres">
      <dgm:prSet presAssocID="{6768FE09-0C2D-4A95-9CD6-CC94D5705BA3}" presName="box" presStyleLbl="node1" presStyleIdx="0" presStyleCnt="1"/>
      <dgm:spPr/>
    </dgm:pt>
    <dgm:pt modelId="{5F9E428C-C13D-47D8-B2F1-B723FE0374F2}" type="pres">
      <dgm:prSet presAssocID="{6768FE09-0C2D-4A95-9CD6-CC94D5705BA3}"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dgm:spPr>
      <dgm:extLst>
        <a:ext uri="{E40237B7-FDA0-4F09-8148-C483321AD2D9}">
          <dgm14:cNvPr xmlns:dgm14="http://schemas.microsoft.com/office/drawing/2010/diagram" id="0" name="" descr="Map compass with solid fill"/>
        </a:ext>
      </dgm:extLst>
    </dgm:pt>
    <dgm:pt modelId="{493EF596-6C37-496D-B67A-0797061FDCBE}" type="pres">
      <dgm:prSet presAssocID="{6768FE09-0C2D-4A95-9CD6-CC94D5705BA3}" presName="text" presStyleLbl="node1" presStyleIdx="0" presStyleCnt="1">
        <dgm:presLayoutVars>
          <dgm:bulletEnabled val="1"/>
        </dgm:presLayoutVars>
      </dgm:prSet>
      <dgm:spPr/>
    </dgm:pt>
  </dgm:ptLst>
  <dgm:cxnLst>
    <dgm:cxn modelId="{B5209A04-79F7-45FF-A589-602E761E2DFD}" type="presOf" srcId="{8DDCAECD-BB2A-44E3-B2B2-49520E3598FE}" destId="{1F8BD961-4521-486D-8462-BB223C1B7F0C}" srcOrd="0" destOrd="0" presId="urn:microsoft.com/office/officeart/2005/8/layout/vList4"/>
    <dgm:cxn modelId="{1F66CC20-D8A2-4059-900A-52874A88813D}" srcId="{8DDCAECD-BB2A-44E3-B2B2-49520E3598FE}" destId="{6768FE09-0C2D-4A95-9CD6-CC94D5705BA3}" srcOrd="0" destOrd="0" parTransId="{F8C6C779-83BE-4BCF-A85E-9F3E2083F029}" sibTransId="{4A48EE6B-02D8-4C3A-836C-17C125F1ACE9}"/>
    <dgm:cxn modelId="{6CA701BB-C9E2-4E4B-A221-E77635C92EEA}" type="presOf" srcId="{6768FE09-0C2D-4A95-9CD6-CC94D5705BA3}" destId="{AAA306BC-0DDE-45A6-8FE5-71754CF92131}" srcOrd="0" destOrd="0" presId="urn:microsoft.com/office/officeart/2005/8/layout/vList4"/>
    <dgm:cxn modelId="{295C90D1-F78C-4B8F-A4FB-BBA293E31B1A}" type="presOf" srcId="{6768FE09-0C2D-4A95-9CD6-CC94D5705BA3}" destId="{493EF596-6C37-496D-B67A-0797061FDCBE}" srcOrd="1" destOrd="0" presId="urn:microsoft.com/office/officeart/2005/8/layout/vList4"/>
    <dgm:cxn modelId="{63FDB31C-AE9B-4EC4-8685-7FCF4694FC93}" type="presParOf" srcId="{1F8BD961-4521-486D-8462-BB223C1B7F0C}" destId="{85B2BCA2-5FAB-4301-B664-D841FEC269FA}" srcOrd="0" destOrd="0" presId="urn:microsoft.com/office/officeart/2005/8/layout/vList4"/>
    <dgm:cxn modelId="{47898883-664C-4B41-811B-3F962DBD0D33}" type="presParOf" srcId="{85B2BCA2-5FAB-4301-B664-D841FEC269FA}" destId="{AAA306BC-0DDE-45A6-8FE5-71754CF92131}" srcOrd="0" destOrd="0" presId="urn:microsoft.com/office/officeart/2005/8/layout/vList4"/>
    <dgm:cxn modelId="{DCC89F77-E6BD-4920-98D9-4E4B05AEFC95}" type="presParOf" srcId="{85B2BCA2-5FAB-4301-B664-D841FEC269FA}" destId="{5F9E428C-C13D-47D8-B2F1-B723FE0374F2}" srcOrd="1" destOrd="0" presId="urn:microsoft.com/office/officeart/2005/8/layout/vList4"/>
    <dgm:cxn modelId="{E61C774C-6D2C-4A74-8125-83550A3E5078}" type="presParOf" srcId="{85B2BCA2-5FAB-4301-B664-D841FEC269FA}" destId="{493EF596-6C37-496D-B67A-0797061FDCB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78997EA-3414-4C0E-84C1-3A1D93183B1B}" type="doc">
      <dgm:prSet loTypeId="urn:microsoft.com/office/officeart/2008/layout/PictureStrips" loCatId="list" qsTypeId="urn:microsoft.com/office/officeart/2005/8/quickstyle/simple1" qsCatId="simple" csTypeId="urn:microsoft.com/office/officeart/2005/8/colors/accent3_1" csCatId="accent3" phldr="1"/>
      <dgm:spPr/>
      <dgm:t>
        <a:bodyPr/>
        <a:lstStyle/>
        <a:p>
          <a:endParaRPr lang="en-US"/>
        </a:p>
      </dgm:t>
    </dgm:pt>
    <dgm:pt modelId="{89018F67-BD80-4B70-8F1B-0EC11A02E407}">
      <dgm:prSet phldrT="[Text]"/>
      <dgm:spPr/>
      <dgm:t>
        <a:bodyPr/>
        <a:lstStyle/>
        <a:p>
          <a:pPr>
            <a:buNone/>
          </a:pPr>
          <a:r>
            <a:rPr lang="en-US" b="0" dirty="0">
              <a:solidFill>
                <a:srgbClr val="002060"/>
              </a:solidFill>
              <a:latin typeface="Calibri" panose="020F0502020204030204" pitchFamily="34" charset="0"/>
              <a:cs typeface="Calibri" panose="020F0502020204030204" pitchFamily="34" charset="0"/>
            </a:rPr>
            <a:t>Organize a </a:t>
          </a:r>
          <a:r>
            <a:rPr lang="en-US" b="1" dirty="0">
              <a:solidFill>
                <a:srgbClr val="002060"/>
              </a:solidFill>
              <a:latin typeface="Calibri" panose="020F0502020204030204" pitchFamily="34" charset="0"/>
              <a:cs typeface="Calibri" panose="020F0502020204030204" pitchFamily="34" charset="0"/>
            </a:rPr>
            <a:t>multi-tiered attendance strategy </a:t>
          </a:r>
          <a:r>
            <a:rPr lang="en-US" b="0" dirty="0">
              <a:solidFill>
                <a:srgbClr val="002060"/>
              </a:solidFill>
              <a:latin typeface="Calibri" panose="020F0502020204030204" pitchFamily="34" charset="0"/>
              <a:cs typeface="Calibri" panose="020F0502020204030204" pitchFamily="34" charset="0"/>
            </a:rPr>
            <a:t>that begins with </a:t>
          </a:r>
          <a:r>
            <a:rPr lang="en-US" b="1" dirty="0">
              <a:solidFill>
                <a:srgbClr val="002060"/>
              </a:solidFill>
              <a:latin typeface="Calibri" panose="020F0502020204030204" pitchFamily="34" charset="0"/>
              <a:cs typeface="Calibri" panose="020F0502020204030204" pitchFamily="34" charset="0"/>
            </a:rPr>
            <a:t>prevention</a:t>
          </a:r>
          <a:r>
            <a:rPr lang="en-US" b="0" dirty="0">
              <a:solidFill>
                <a:srgbClr val="002060"/>
              </a:solidFill>
              <a:latin typeface="Calibri" panose="020F0502020204030204" pitchFamily="34" charset="0"/>
              <a:cs typeface="Calibri" panose="020F0502020204030204" pitchFamily="34" charset="0"/>
            </a:rPr>
            <a:t> and </a:t>
          </a:r>
          <a:r>
            <a:rPr lang="en-US" b="1" dirty="0">
              <a:solidFill>
                <a:srgbClr val="002060"/>
              </a:solidFill>
              <a:latin typeface="Calibri" panose="020F0502020204030204" pitchFamily="34" charset="0"/>
              <a:cs typeface="Calibri" panose="020F0502020204030204" pitchFamily="34" charset="0"/>
            </a:rPr>
            <a:t>early intervention</a:t>
          </a:r>
          <a:r>
            <a:rPr lang="en-US" b="0" dirty="0">
              <a:solidFill>
                <a:srgbClr val="002060"/>
              </a:solidFill>
              <a:latin typeface="Calibri" panose="020F0502020204030204" pitchFamily="34" charset="0"/>
              <a:cs typeface="Calibri" panose="020F0502020204030204" pitchFamily="34" charset="0"/>
            </a:rPr>
            <a:t>. </a:t>
          </a:r>
        </a:p>
      </dgm:t>
    </dgm:pt>
    <dgm:pt modelId="{4C683F58-2839-4E37-90ED-CC3AC56925D5}" type="parTrans" cxnId="{657606A5-5E04-4B35-B58B-49D154B7E461}">
      <dgm:prSet/>
      <dgm:spPr/>
      <dgm:t>
        <a:bodyPr/>
        <a:lstStyle/>
        <a:p>
          <a:endParaRPr lang="en-US"/>
        </a:p>
      </dgm:t>
    </dgm:pt>
    <dgm:pt modelId="{A58325F1-740C-4E2E-A373-A0AB8A7F054A}" type="sibTrans" cxnId="{657606A5-5E04-4B35-B58B-49D154B7E461}">
      <dgm:prSet/>
      <dgm:spPr/>
      <dgm:t>
        <a:bodyPr/>
        <a:lstStyle/>
        <a:p>
          <a:endParaRPr lang="en-US"/>
        </a:p>
      </dgm:t>
    </dgm:pt>
    <dgm:pt modelId="{051A367D-9142-4060-9FD8-56A916C1B677}">
      <dgm:prSet phldrT="[Text]"/>
      <dgm:spPr/>
      <dgm:t>
        <a:bodyPr/>
        <a:lstStyle/>
        <a:p>
          <a:pPr>
            <a:buNone/>
          </a:pPr>
          <a:r>
            <a:rPr lang="en-US" b="1" dirty="0">
              <a:solidFill>
                <a:srgbClr val="002060"/>
              </a:solidFill>
              <a:latin typeface="Calibri" panose="020F0502020204030204" pitchFamily="34" charset="0"/>
              <a:cs typeface="Calibri" panose="020F0502020204030204" pitchFamily="34" charset="0"/>
            </a:rPr>
            <a:t>Examine</a:t>
          </a:r>
          <a:r>
            <a:rPr lang="en-US" b="0" dirty="0">
              <a:solidFill>
                <a:srgbClr val="002060"/>
              </a:solidFill>
              <a:latin typeface="Calibri" panose="020F0502020204030204" pitchFamily="34" charset="0"/>
              <a:cs typeface="Calibri" panose="020F0502020204030204" pitchFamily="34" charset="0"/>
            </a:rPr>
            <a:t> attendance and absenteeism </a:t>
          </a:r>
          <a:r>
            <a:rPr lang="en-US" b="1" dirty="0">
              <a:solidFill>
                <a:srgbClr val="002060"/>
              </a:solidFill>
              <a:latin typeface="Calibri" panose="020F0502020204030204" pitchFamily="34" charset="0"/>
              <a:cs typeface="Calibri" panose="020F0502020204030204" pitchFamily="34" charset="0"/>
            </a:rPr>
            <a:t>data</a:t>
          </a:r>
          <a:r>
            <a:rPr lang="en-US" b="0" dirty="0">
              <a:solidFill>
                <a:srgbClr val="002060"/>
              </a:solidFill>
              <a:latin typeface="Calibri" panose="020F0502020204030204" pitchFamily="34" charset="0"/>
              <a:cs typeface="Calibri" panose="020F0502020204030204" pitchFamily="34" charset="0"/>
            </a:rPr>
            <a:t> to assess which </a:t>
          </a:r>
          <a:r>
            <a:rPr lang="en-US" b="1" dirty="0">
              <a:solidFill>
                <a:srgbClr val="002060"/>
              </a:solidFill>
              <a:latin typeface="Calibri" panose="020F0502020204030204" pitchFamily="34" charset="0"/>
              <a:cs typeface="Calibri" panose="020F0502020204030204" pitchFamily="34" charset="0"/>
            </a:rPr>
            <a:t>groups of students have higher or lower levels </a:t>
          </a:r>
          <a:r>
            <a:rPr lang="en-US" b="0" dirty="0">
              <a:solidFill>
                <a:srgbClr val="002060"/>
              </a:solidFill>
              <a:latin typeface="Calibri" panose="020F0502020204030204" pitchFamily="34" charset="0"/>
              <a:cs typeface="Calibri" panose="020F0502020204030204" pitchFamily="34" charset="0"/>
            </a:rPr>
            <a:t>of absence. </a:t>
          </a:r>
        </a:p>
      </dgm:t>
    </dgm:pt>
    <dgm:pt modelId="{04AEC379-5058-4B0A-9FC0-1DD9C8547D5D}" type="parTrans" cxnId="{7926607C-DD7D-4B7C-8A16-2BAA5DDA09E5}">
      <dgm:prSet/>
      <dgm:spPr/>
      <dgm:t>
        <a:bodyPr/>
        <a:lstStyle/>
        <a:p>
          <a:endParaRPr lang="en-US"/>
        </a:p>
      </dgm:t>
    </dgm:pt>
    <dgm:pt modelId="{A3BF3032-A471-47C8-A905-8268DF7AC7D5}" type="sibTrans" cxnId="{7926607C-DD7D-4B7C-8A16-2BAA5DDA09E5}">
      <dgm:prSet/>
      <dgm:spPr/>
      <dgm:t>
        <a:bodyPr/>
        <a:lstStyle/>
        <a:p>
          <a:endParaRPr lang="en-US"/>
        </a:p>
      </dgm:t>
    </dgm:pt>
    <dgm:pt modelId="{3EC62FBB-F8C8-435C-BE5C-DF74BA43BFE5}">
      <dgm:prSet phldrT="[Text]"/>
      <dgm:spPr/>
      <dgm:t>
        <a:bodyPr/>
        <a:lstStyle/>
        <a:p>
          <a:pPr>
            <a:buNone/>
          </a:pPr>
          <a:r>
            <a:rPr lang="en-US" b="1" dirty="0">
              <a:solidFill>
                <a:srgbClr val="002060"/>
              </a:solidFill>
              <a:latin typeface="Calibri" panose="020F0502020204030204" pitchFamily="34" charset="0"/>
              <a:cs typeface="Calibri" panose="020F0502020204030204" pitchFamily="34" charset="0"/>
            </a:rPr>
            <a:t>Mobilize everyone </a:t>
          </a:r>
          <a:r>
            <a:rPr lang="en-US" b="0" dirty="0">
              <a:solidFill>
                <a:srgbClr val="002060"/>
              </a:solidFill>
              <a:latin typeface="Calibri" panose="020F0502020204030204" pitchFamily="34" charset="0"/>
              <a:cs typeface="Calibri" panose="020F0502020204030204" pitchFamily="34" charset="0"/>
            </a:rPr>
            <a:t>in the school community to address attendance. </a:t>
          </a:r>
        </a:p>
      </dgm:t>
    </dgm:pt>
    <dgm:pt modelId="{51873416-1C2A-41C3-8CAC-AB8648B7B341}" type="parTrans" cxnId="{2C85579E-F337-4BEF-A542-B01ACA34F7D3}">
      <dgm:prSet/>
      <dgm:spPr/>
      <dgm:t>
        <a:bodyPr/>
        <a:lstStyle/>
        <a:p>
          <a:endParaRPr lang="en-US"/>
        </a:p>
      </dgm:t>
    </dgm:pt>
    <dgm:pt modelId="{B1DE6038-8DDC-4297-9699-9F61F61194C1}" type="sibTrans" cxnId="{2C85579E-F337-4BEF-A542-B01ACA34F7D3}">
      <dgm:prSet/>
      <dgm:spPr/>
      <dgm:t>
        <a:bodyPr/>
        <a:lstStyle/>
        <a:p>
          <a:endParaRPr lang="en-US"/>
        </a:p>
      </dgm:t>
    </dgm:pt>
    <dgm:pt modelId="{9D265583-31F7-477A-AF23-534985CBA133}">
      <dgm:prSet phldrT="[Text]"/>
      <dgm:spPr/>
      <dgm:t>
        <a:bodyPr/>
        <a:lstStyle/>
        <a:p>
          <a:pPr>
            <a:buNone/>
          </a:pPr>
          <a:r>
            <a:rPr lang="en-US" b="0" dirty="0">
              <a:solidFill>
                <a:srgbClr val="002060"/>
              </a:solidFill>
              <a:latin typeface="Calibri" panose="020F0502020204030204" pitchFamily="34" charset="0"/>
              <a:cs typeface="Calibri" panose="020F0502020204030204" pitchFamily="34" charset="0"/>
            </a:rPr>
            <a:t>Identify </a:t>
          </a:r>
          <a:r>
            <a:rPr lang="en-US" b="1" dirty="0">
              <a:solidFill>
                <a:srgbClr val="002060"/>
              </a:solidFill>
              <a:latin typeface="Calibri" panose="020F0502020204030204" pitchFamily="34" charset="0"/>
              <a:cs typeface="Calibri" panose="020F0502020204030204" pitchFamily="34" charset="0"/>
            </a:rPr>
            <a:t>assets, barriers and strategies </a:t>
          </a:r>
          <a:r>
            <a:rPr lang="en-US" b="0" dirty="0">
              <a:solidFill>
                <a:srgbClr val="002060"/>
              </a:solidFill>
              <a:latin typeface="Calibri" panose="020F0502020204030204" pitchFamily="34" charset="0"/>
              <a:cs typeface="Calibri" panose="020F0502020204030204" pitchFamily="34" charset="0"/>
            </a:rPr>
            <a:t>that affect attendance. </a:t>
          </a:r>
        </a:p>
      </dgm:t>
    </dgm:pt>
    <dgm:pt modelId="{18AC1735-C080-4751-A37D-955AB9D9F6BC}" type="sibTrans" cxnId="{E231E1EC-C422-499B-967B-1B2CFAFABE5E}">
      <dgm:prSet/>
      <dgm:spPr/>
      <dgm:t>
        <a:bodyPr/>
        <a:lstStyle/>
        <a:p>
          <a:endParaRPr lang="en-US"/>
        </a:p>
      </dgm:t>
    </dgm:pt>
    <dgm:pt modelId="{6511151D-D956-4236-A3D6-36A24F4607EC}" type="parTrans" cxnId="{E231E1EC-C422-499B-967B-1B2CFAFABE5E}">
      <dgm:prSet/>
      <dgm:spPr/>
      <dgm:t>
        <a:bodyPr/>
        <a:lstStyle/>
        <a:p>
          <a:endParaRPr lang="en-US"/>
        </a:p>
      </dgm:t>
    </dgm:pt>
    <dgm:pt modelId="{9F062130-4CEF-4EFC-8442-EBA43E744D61}">
      <dgm:prSet phldrT="[Text]"/>
      <dgm:spPr/>
      <dgm:t>
        <a:bodyPr/>
        <a:lstStyle/>
        <a:p>
          <a:pPr>
            <a:buNone/>
          </a:pPr>
          <a:r>
            <a:rPr lang="en-US" b="0" dirty="0">
              <a:solidFill>
                <a:srgbClr val="002060"/>
              </a:solidFill>
              <a:latin typeface="Calibri" panose="020F0502020204030204" pitchFamily="34" charset="0"/>
              <a:cs typeface="Calibri" panose="020F0502020204030204" pitchFamily="34" charset="0"/>
            </a:rPr>
            <a:t>Determine if you are </a:t>
          </a:r>
          <a:r>
            <a:rPr lang="en-US" b="1" dirty="0">
              <a:solidFill>
                <a:srgbClr val="002060"/>
              </a:solidFill>
              <a:latin typeface="Calibri" panose="020F0502020204030204" pitchFamily="34" charset="0"/>
              <a:cs typeface="Calibri" panose="020F0502020204030204" pitchFamily="34" charset="0"/>
            </a:rPr>
            <a:t>making a difference</a:t>
          </a:r>
          <a:r>
            <a:rPr lang="en-US" b="0" dirty="0">
              <a:solidFill>
                <a:srgbClr val="002060"/>
              </a:solidFill>
              <a:latin typeface="Calibri" panose="020F0502020204030204" pitchFamily="34" charset="0"/>
              <a:cs typeface="Calibri" panose="020F0502020204030204" pitchFamily="34" charset="0"/>
            </a:rPr>
            <a:t>. </a:t>
          </a:r>
        </a:p>
      </dgm:t>
    </dgm:pt>
    <dgm:pt modelId="{00865F3A-5262-469F-86C0-2BD895B255EE}" type="sibTrans" cxnId="{B10A71F7-6177-4CA5-8C03-2CF94E4AD4D7}">
      <dgm:prSet/>
      <dgm:spPr/>
      <dgm:t>
        <a:bodyPr/>
        <a:lstStyle/>
        <a:p>
          <a:endParaRPr lang="en-US"/>
        </a:p>
      </dgm:t>
    </dgm:pt>
    <dgm:pt modelId="{163847B1-665B-45BD-A204-4AFE1FBD7684}" type="parTrans" cxnId="{B10A71F7-6177-4CA5-8C03-2CF94E4AD4D7}">
      <dgm:prSet/>
      <dgm:spPr/>
      <dgm:t>
        <a:bodyPr/>
        <a:lstStyle/>
        <a:p>
          <a:endParaRPr lang="en-US"/>
        </a:p>
      </dgm:t>
    </dgm:pt>
    <dgm:pt modelId="{AC6BF9A3-D082-44D6-8C49-25CA86F40F14}" type="pres">
      <dgm:prSet presAssocID="{A78997EA-3414-4C0E-84C1-3A1D93183B1B}" presName="Name0" presStyleCnt="0">
        <dgm:presLayoutVars>
          <dgm:dir/>
          <dgm:resizeHandles val="exact"/>
        </dgm:presLayoutVars>
      </dgm:prSet>
      <dgm:spPr/>
    </dgm:pt>
    <dgm:pt modelId="{6F282A4C-E8FA-4581-921E-F4F5976116D4}" type="pres">
      <dgm:prSet presAssocID="{89018F67-BD80-4B70-8F1B-0EC11A02E407}" presName="composite" presStyleCnt="0"/>
      <dgm:spPr/>
    </dgm:pt>
    <dgm:pt modelId="{B1E7FF18-DD35-443F-AA05-2DD67A9B595D}" type="pres">
      <dgm:prSet presAssocID="{89018F67-BD80-4B70-8F1B-0EC11A02E407}" presName="rect1" presStyleLbl="trAlignAcc1" presStyleIdx="0" presStyleCnt="5">
        <dgm:presLayoutVars>
          <dgm:bulletEnabled val="1"/>
        </dgm:presLayoutVars>
      </dgm:prSet>
      <dgm:spPr/>
    </dgm:pt>
    <dgm:pt modelId="{BBF19E37-496F-4533-8C5C-28C4244854FB}" type="pres">
      <dgm:prSet presAssocID="{89018F67-BD80-4B70-8F1B-0EC11A02E407}"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9D688519-D4FE-4810-BE9D-D9E17EBA95C9}" type="pres">
      <dgm:prSet presAssocID="{A58325F1-740C-4E2E-A373-A0AB8A7F054A}" presName="sibTrans" presStyleCnt="0"/>
      <dgm:spPr/>
    </dgm:pt>
    <dgm:pt modelId="{A917E6C1-0774-4D90-A80C-1295EFE7C824}" type="pres">
      <dgm:prSet presAssocID="{051A367D-9142-4060-9FD8-56A916C1B677}" presName="composite" presStyleCnt="0"/>
      <dgm:spPr/>
    </dgm:pt>
    <dgm:pt modelId="{7930B641-C911-4F88-98D1-7A1493A82D81}" type="pres">
      <dgm:prSet presAssocID="{051A367D-9142-4060-9FD8-56A916C1B677}" presName="rect1" presStyleLbl="trAlignAcc1" presStyleIdx="1" presStyleCnt="5">
        <dgm:presLayoutVars>
          <dgm:bulletEnabled val="1"/>
        </dgm:presLayoutVars>
      </dgm:prSet>
      <dgm:spPr/>
    </dgm:pt>
    <dgm:pt modelId="{2CAB2856-B073-4415-8ADD-C6D5DFA96D96}" type="pres">
      <dgm:prSet presAssocID="{051A367D-9142-4060-9FD8-56A916C1B677}" presName="rect2"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adge with solid fill"/>
        </a:ext>
      </dgm:extLst>
    </dgm:pt>
    <dgm:pt modelId="{15FD74EC-4F25-4CB4-B3D8-15D9C4792971}" type="pres">
      <dgm:prSet presAssocID="{A3BF3032-A471-47C8-A905-8268DF7AC7D5}" presName="sibTrans" presStyleCnt="0"/>
      <dgm:spPr/>
    </dgm:pt>
    <dgm:pt modelId="{D9A857C2-C357-4091-AA58-B0EF31C203FB}" type="pres">
      <dgm:prSet presAssocID="{9D265583-31F7-477A-AF23-534985CBA133}" presName="composite" presStyleCnt="0"/>
      <dgm:spPr/>
    </dgm:pt>
    <dgm:pt modelId="{7D08FCE0-1A94-48E7-B41F-A4B8E90B282C}" type="pres">
      <dgm:prSet presAssocID="{9D265583-31F7-477A-AF23-534985CBA133}" presName="rect1" presStyleLbl="trAlignAcc1" presStyleIdx="2" presStyleCnt="5">
        <dgm:presLayoutVars>
          <dgm:bulletEnabled val="1"/>
        </dgm:presLayoutVars>
      </dgm:prSet>
      <dgm:spPr/>
    </dgm:pt>
    <dgm:pt modelId="{4E88A826-B1B9-4A5B-BC46-24CAD625B72A}" type="pres">
      <dgm:prSet presAssocID="{9D265583-31F7-477A-AF23-534985CBA133}"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C6AD6660-D715-4B47-A706-3EEA657A2206}" type="pres">
      <dgm:prSet presAssocID="{18AC1735-C080-4751-A37D-955AB9D9F6BC}" presName="sibTrans" presStyleCnt="0"/>
      <dgm:spPr/>
    </dgm:pt>
    <dgm:pt modelId="{CC18603D-B825-4284-9CFC-936720BF3238}" type="pres">
      <dgm:prSet presAssocID="{3EC62FBB-F8C8-435C-BE5C-DF74BA43BFE5}" presName="composite" presStyleCnt="0"/>
      <dgm:spPr/>
    </dgm:pt>
    <dgm:pt modelId="{36E28575-ABDD-4CAB-895E-9C478AD9707D}" type="pres">
      <dgm:prSet presAssocID="{3EC62FBB-F8C8-435C-BE5C-DF74BA43BFE5}" presName="rect1" presStyleLbl="trAlignAcc1" presStyleIdx="3" presStyleCnt="5">
        <dgm:presLayoutVars>
          <dgm:bulletEnabled val="1"/>
        </dgm:presLayoutVars>
      </dgm:prSet>
      <dgm:spPr/>
    </dgm:pt>
    <dgm:pt modelId="{E767C07E-D03E-45AA-A58C-AE5CFAB3C3FF}" type="pres">
      <dgm:prSet presAssocID="{3EC62FBB-F8C8-435C-BE5C-DF74BA43BFE5}"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1F160BBC-E226-4F41-81A4-A8D34BC81429}" type="pres">
      <dgm:prSet presAssocID="{B1DE6038-8DDC-4297-9699-9F61F61194C1}" presName="sibTrans" presStyleCnt="0"/>
      <dgm:spPr/>
    </dgm:pt>
    <dgm:pt modelId="{1C590BB3-BA6B-4351-A752-452FA36307CD}" type="pres">
      <dgm:prSet presAssocID="{9F062130-4CEF-4EFC-8442-EBA43E744D61}" presName="composite" presStyleCnt="0"/>
      <dgm:spPr/>
    </dgm:pt>
    <dgm:pt modelId="{C3D17B06-AF3A-4D8E-A1BE-743D7CB5B52F}" type="pres">
      <dgm:prSet presAssocID="{9F062130-4CEF-4EFC-8442-EBA43E744D61}" presName="rect1" presStyleLbl="trAlignAcc1" presStyleIdx="4" presStyleCnt="5">
        <dgm:presLayoutVars>
          <dgm:bulletEnabled val="1"/>
        </dgm:presLayoutVars>
      </dgm:prSet>
      <dgm:spPr/>
    </dgm:pt>
    <dgm:pt modelId="{EDA79D15-7B71-4DC2-8F30-1620E81E05EF}" type="pres">
      <dgm:prSet presAssocID="{9F062130-4CEF-4EFC-8442-EBA43E744D61}" presName="rect2"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adge 5 with solid fill"/>
        </a:ext>
      </dgm:extLst>
    </dgm:pt>
  </dgm:ptLst>
  <dgm:cxnLst>
    <dgm:cxn modelId="{D5C2BE0D-EF64-4E68-AA81-AC2E2A9AAD7F}" type="presOf" srcId="{9F062130-4CEF-4EFC-8442-EBA43E744D61}" destId="{C3D17B06-AF3A-4D8E-A1BE-743D7CB5B52F}" srcOrd="0" destOrd="0" presId="urn:microsoft.com/office/officeart/2008/layout/PictureStrips"/>
    <dgm:cxn modelId="{4D521F3A-7CB5-4F25-995A-38D6587AEF8B}" type="presOf" srcId="{3EC62FBB-F8C8-435C-BE5C-DF74BA43BFE5}" destId="{36E28575-ABDD-4CAB-895E-9C478AD9707D}" srcOrd="0" destOrd="0" presId="urn:microsoft.com/office/officeart/2008/layout/PictureStrips"/>
    <dgm:cxn modelId="{DD2B9F6E-D220-480D-936A-E4B575AFBE2C}" type="presOf" srcId="{051A367D-9142-4060-9FD8-56A916C1B677}" destId="{7930B641-C911-4F88-98D1-7A1493A82D81}" srcOrd="0" destOrd="0" presId="urn:microsoft.com/office/officeart/2008/layout/PictureStrips"/>
    <dgm:cxn modelId="{7926607C-DD7D-4B7C-8A16-2BAA5DDA09E5}" srcId="{A78997EA-3414-4C0E-84C1-3A1D93183B1B}" destId="{051A367D-9142-4060-9FD8-56A916C1B677}" srcOrd="1" destOrd="0" parTransId="{04AEC379-5058-4B0A-9FC0-1DD9C8547D5D}" sibTransId="{A3BF3032-A471-47C8-A905-8268DF7AC7D5}"/>
    <dgm:cxn modelId="{2C85579E-F337-4BEF-A542-B01ACA34F7D3}" srcId="{A78997EA-3414-4C0E-84C1-3A1D93183B1B}" destId="{3EC62FBB-F8C8-435C-BE5C-DF74BA43BFE5}" srcOrd="3" destOrd="0" parTransId="{51873416-1C2A-41C3-8CAC-AB8648B7B341}" sibTransId="{B1DE6038-8DDC-4297-9699-9F61F61194C1}"/>
    <dgm:cxn modelId="{657606A5-5E04-4B35-B58B-49D154B7E461}" srcId="{A78997EA-3414-4C0E-84C1-3A1D93183B1B}" destId="{89018F67-BD80-4B70-8F1B-0EC11A02E407}" srcOrd="0" destOrd="0" parTransId="{4C683F58-2839-4E37-90ED-CC3AC56925D5}" sibTransId="{A58325F1-740C-4E2E-A373-A0AB8A7F054A}"/>
    <dgm:cxn modelId="{A1DCE6D0-00E1-48CB-9C4F-E4231BCF59F5}" type="presOf" srcId="{89018F67-BD80-4B70-8F1B-0EC11A02E407}" destId="{B1E7FF18-DD35-443F-AA05-2DD67A9B595D}" srcOrd="0" destOrd="0" presId="urn:microsoft.com/office/officeart/2008/layout/PictureStrips"/>
    <dgm:cxn modelId="{C2B11CE2-0705-4DAB-9AEE-6697AD89F2C0}" type="presOf" srcId="{9D265583-31F7-477A-AF23-534985CBA133}" destId="{7D08FCE0-1A94-48E7-B41F-A4B8E90B282C}" srcOrd="0" destOrd="0" presId="urn:microsoft.com/office/officeart/2008/layout/PictureStrips"/>
    <dgm:cxn modelId="{E231E1EC-C422-499B-967B-1B2CFAFABE5E}" srcId="{A78997EA-3414-4C0E-84C1-3A1D93183B1B}" destId="{9D265583-31F7-477A-AF23-534985CBA133}" srcOrd="2" destOrd="0" parTransId="{6511151D-D956-4236-A3D6-36A24F4607EC}" sibTransId="{18AC1735-C080-4751-A37D-955AB9D9F6BC}"/>
    <dgm:cxn modelId="{B10A71F7-6177-4CA5-8C03-2CF94E4AD4D7}" srcId="{A78997EA-3414-4C0E-84C1-3A1D93183B1B}" destId="{9F062130-4CEF-4EFC-8442-EBA43E744D61}" srcOrd="4" destOrd="0" parTransId="{163847B1-665B-45BD-A204-4AFE1FBD7684}" sibTransId="{00865F3A-5262-469F-86C0-2BD895B255EE}"/>
    <dgm:cxn modelId="{BA90DEF7-7C35-4079-8B91-6C6807C45929}" type="presOf" srcId="{A78997EA-3414-4C0E-84C1-3A1D93183B1B}" destId="{AC6BF9A3-D082-44D6-8C49-25CA86F40F14}" srcOrd="0" destOrd="0" presId="urn:microsoft.com/office/officeart/2008/layout/PictureStrips"/>
    <dgm:cxn modelId="{31CC7F6F-E336-4D55-97F3-B11C6A28A2E9}" type="presParOf" srcId="{AC6BF9A3-D082-44D6-8C49-25CA86F40F14}" destId="{6F282A4C-E8FA-4581-921E-F4F5976116D4}" srcOrd="0" destOrd="0" presId="urn:microsoft.com/office/officeart/2008/layout/PictureStrips"/>
    <dgm:cxn modelId="{12C99979-5077-4EFE-9F77-B126D03524F1}" type="presParOf" srcId="{6F282A4C-E8FA-4581-921E-F4F5976116D4}" destId="{B1E7FF18-DD35-443F-AA05-2DD67A9B595D}" srcOrd="0" destOrd="0" presId="urn:microsoft.com/office/officeart/2008/layout/PictureStrips"/>
    <dgm:cxn modelId="{88EEE966-6DC3-4395-A18D-7CDEDD945767}" type="presParOf" srcId="{6F282A4C-E8FA-4581-921E-F4F5976116D4}" destId="{BBF19E37-496F-4533-8C5C-28C4244854FB}" srcOrd="1" destOrd="0" presId="urn:microsoft.com/office/officeart/2008/layout/PictureStrips"/>
    <dgm:cxn modelId="{F521D275-1AEC-4D79-9290-B163FA9B28E6}" type="presParOf" srcId="{AC6BF9A3-D082-44D6-8C49-25CA86F40F14}" destId="{9D688519-D4FE-4810-BE9D-D9E17EBA95C9}" srcOrd="1" destOrd="0" presId="urn:microsoft.com/office/officeart/2008/layout/PictureStrips"/>
    <dgm:cxn modelId="{D5DFF320-D99D-4E82-A1FC-7179D0C51DDD}" type="presParOf" srcId="{AC6BF9A3-D082-44D6-8C49-25CA86F40F14}" destId="{A917E6C1-0774-4D90-A80C-1295EFE7C824}" srcOrd="2" destOrd="0" presId="urn:microsoft.com/office/officeart/2008/layout/PictureStrips"/>
    <dgm:cxn modelId="{6E4267D7-B716-43FF-9DD1-588A332D7661}" type="presParOf" srcId="{A917E6C1-0774-4D90-A80C-1295EFE7C824}" destId="{7930B641-C911-4F88-98D1-7A1493A82D81}" srcOrd="0" destOrd="0" presId="urn:microsoft.com/office/officeart/2008/layout/PictureStrips"/>
    <dgm:cxn modelId="{D6EF01C7-0202-4783-8E73-3EFF751A0214}" type="presParOf" srcId="{A917E6C1-0774-4D90-A80C-1295EFE7C824}" destId="{2CAB2856-B073-4415-8ADD-C6D5DFA96D96}" srcOrd="1" destOrd="0" presId="urn:microsoft.com/office/officeart/2008/layout/PictureStrips"/>
    <dgm:cxn modelId="{49747F29-04BD-43A5-AB1E-3B2A040D1146}" type="presParOf" srcId="{AC6BF9A3-D082-44D6-8C49-25CA86F40F14}" destId="{15FD74EC-4F25-4CB4-B3D8-15D9C4792971}" srcOrd="3" destOrd="0" presId="urn:microsoft.com/office/officeart/2008/layout/PictureStrips"/>
    <dgm:cxn modelId="{9B7B5F7B-9019-410D-901E-8DD883718B8F}" type="presParOf" srcId="{AC6BF9A3-D082-44D6-8C49-25CA86F40F14}" destId="{D9A857C2-C357-4091-AA58-B0EF31C203FB}" srcOrd="4" destOrd="0" presId="urn:microsoft.com/office/officeart/2008/layout/PictureStrips"/>
    <dgm:cxn modelId="{2F174BE4-0D55-487C-9DDC-735C74D430E0}" type="presParOf" srcId="{D9A857C2-C357-4091-AA58-B0EF31C203FB}" destId="{7D08FCE0-1A94-48E7-B41F-A4B8E90B282C}" srcOrd="0" destOrd="0" presId="urn:microsoft.com/office/officeart/2008/layout/PictureStrips"/>
    <dgm:cxn modelId="{3B1BFECA-7E1B-4B43-AE75-C159A3076AD9}" type="presParOf" srcId="{D9A857C2-C357-4091-AA58-B0EF31C203FB}" destId="{4E88A826-B1B9-4A5B-BC46-24CAD625B72A}" srcOrd="1" destOrd="0" presId="urn:microsoft.com/office/officeart/2008/layout/PictureStrips"/>
    <dgm:cxn modelId="{AD8149A5-899C-4551-A5A3-1AA947EFA525}" type="presParOf" srcId="{AC6BF9A3-D082-44D6-8C49-25CA86F40F14}" destId="{C6AD6660-D715-4B47-A706-3EEA657A2206}" srcOrd="5" destOrd="0" presId="urn:microsoft.com/office/officeart/2008/layout/PictureStrips"/>
    <dgm:cxn modelId="{C45F3E34-5AE0-4CD9-86BC-B2B179C65F6D}" type="presParOf" srcId="{AC6BF9A3-D082-44D6-8C49-25CA86F40F14}" destId="{CC18603D-B825-4284-9CFC-936720BF3238}" srcOrd="6" destOrd="0" presId="urn:microsoft.com/office/officeart/2008/layout/PictureStrips"/>
    <dgm:cxn modelId="{4ECB5021-8A7B-4566-9AA3-3F2525574DB1}" type="presParOf" srcId="{CC18603D-B825-4284-9CFC-936720BF3238}" destId="{36E28575-ABDD-4CAB-895E-9C478AD9707D}" srcOrd="0" destOrd="0" presId="urn:microsoft.com/office/officeart/2008/layout/PictureStrips"/>
    <dgm:cxn modelId="{64C0C3C8-A625-4281-BE50-A0BBFDC883B6}" type="presParOf" srcId="{CC18603D-B825-4284-9CFC-936720BF3238}" destId="{E767C07E-D03E-45AA-A58C-AE5CFAB3C3FF}" srcOrd="1" destOrd="0" presId="urn:microsoft.com/office/officeart/2008/layout/PictureStrips"/>
    <dgm:cxn modelId="{87776775-088B-4808-8721-E0888C87D4BB}" type="presParOf" srcId="{AC6BF9A3-D082-44D6-8C49-25CA86F40F14}" destId="{1F160BBC-E226-4F41-81A4-A8D34BC81429}" srcOrd="7" destOrd="0" presId="urn:microsoft.com/office/officeart/2008/layout/PictureStrips"/>
    <dgm:cxn modelId="{C6C3D3F9-6926-4A21-8092-FE9B9D8A76D4}" type="presParOf" srcId="{AC6BF9A3-D082-44D6-8C49-25CA86F40F14}" destId="{1C590BB3-BA6B-4351-A752-452FA36307CD}" srcOrd="8" destOrd="0" presId="urn:microsoft.com/office/officeart/2008/layout/PictureStrips"/>
    <dgm:cxn modelId="{D57B0C8F-CC30-4EF7-BED1-CB457E955E3C}" type="presParOf" srcId="{1C590BB3-BA6B-4351-A752-452FA36307CD}" destId="{C3D17B06-AF3A-4D8E-A1BE-743D7CB5B52F}" srcOrd="0" destOrd="0" presId="urn:microsoft.com/office/officeart/2008/layout/PictureStrips"/>
    <dgm:cxn modelId="{E570FE60-7031-4144-8EDD-323265AE66DC}" type="presParOf" srcId="{1C590BB3-BA6B-4351-A752-452FA36307CD}" destId="{EDA79D15-7B71-4DC2-8F30-1620E81E05EF}"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FF6DFDA-1E98-4E08-A0EB-059930DFF24F}" type="doc">
      <dgm:prSet loTypeId="urn:microsoft.com/office/officeart/2008/layout/VerticalCurvedList" loCatId="list" qsTypeId="urn:microsoft.com/office/officeart/2005/8/quickstyle/simple3" qsCatId="simple" csTypeId="urn:microsoft.com/office/officeart/2005/8/colors/accent3_2" csCatId="accent3" phldr="1"/>
      <dgm:spPr/>
      <dgm:t>
        <a:bodyPr/>
        <a:lstStyle/>
        <a:p>
          <a:endParaRPr lang="en-US"/>
        </a:p>
      </dgm:t>
    </dgm:pt>
    <dgm:pt modelId="{F2354BA9-1970-4ADE-9FE7-28EA6CF45C04}">
      <dgm:prSet phldrT="[Text]"/>
      <dgm:spPr/>
      <dgm:t>
        <a:bodyPr/>
        <a:lstStyle/>
        <a:p>
          <a:r>
            <a:rPr lang="en-US" dirty="0">
              <a:solidFill>
                <a:srgbClr val="002060"/>
              </a:solidFill>
            </a:rPr>
            <a:t>Built on the five key functions</a:t>
          </a:r>
        </a:p>
      </dgm:t>
    </dgm:pt>
    <dgm:pt modelId="{993E4E37-DF74-44D3-9CA7-8EADDCAC7F56}" type="parTrans" cxnId="{83FE2475-BBA4-46CA-BD26-89EA4CA9F23B}">
      <dgm:prSet/>
      <dgm:spPr/>
      <dgm:t>
        <a:bodyPr/>
        <a:lstStyle/>
        <a:p>
          <a:endParaRPr lang="en-US"/>
        </a:p>
      </dgm:t>
    </dgm:pt>
    <dgm:pt modelId="{B52D0788-09B2-4494-8E95-E2581C88ABDB}" type="sibTrans" cxnId="{83FE2475-BBA4-46CA-BD26-89EA4CA9F23B}">
      <dgm:prSet/>
      <dgm:spPr/>
      <dgm:t>
        <a:bodyPr/>
        <a:lstStyle/>
        <a:p>
          <a:endParaRPr lang="en-US"/>
        </a:p>
      </dgm:t>
    </dgm:pt>
    <dgm:pt modelId="{CD98D370-70F7-43DA-84D7-3EE79DECC75C}">
      <dgm:prSet phldrT="[Text]"/>
      <dgm:spPr/>
      <dgm:t>
        <a:bodyPr/>
        <a:lstStyle/>
        <a:p>
          <a:r>
            <a:rPr lang="en-US" dirty="0">
              <a:solidFill>
                <a:srgbClr val="002060"/>
              </a:solidFill>
            </a:rPr>
            <a:t>Identify strengths and opportunities for attendance strategy</a:t>
          </a:r>
        </a:p>
      </dgm:t>
    </dgm:pt>
    <dgm:pt modelId="{4E6E27F0-E8F4-46A2-9F03-D483D70A0B10}" type="parTrans" cxnId="{D8BEB841-E6A0-4F98-A51B-A3C6FAD254F1}">
      <dgm:prSet/>
      <dgm:spPr/>
      <dgm:t>
        <a:bodyPr/>
        <a:lstStyle/>
        <a:p>
          <a:endParaRPr lang="en-US"/>
        </a:p>
      </dgm:t>
    </dgm:pt>
    <dgm:pt modelId="{5D408ACF-0864-4ABB-9768-5B645FD936CE}" type="sibTrans" cxnId="{D8BEB841-E6A0-4F98-A51B-A3C6FAD254F1}">
      <dgm:prSet/>
      <dgm:spPr/>
      <dgm:t>
        <a:bodyPr/>
        <a:lstStyle/>
        <a:p>
          <a:endParaRPr lang="en-US"/>
        </a:p>
      </dgm:t>
    </dgm:pt>
    <dgm:pt modelId="{DD412194-954A-4586-A7AE-A4B2808A94E1}">
      <dgm:prSet phldrT="[Text]"/>
      <dgm:spPr/>
      <dgm:t>
        <a:bodyPr/>
        <a:lstStyle/>
        <a:p>
          <a:r>
            <a:rPr lang="en-US" dirty="0">
              <a:solidFill>
                <a:srgbClr val="002060"/>
              </a:solidFill>
            </a:rPr>
            <a:t>Lays foundation for attendance team  </a:t>
          </a:r>
        </a:p>
      </dgm:t>
    </dgm:pt>
    <dgm:pt modelId="{4B301537-7C8B-4944-8E73-5FC0F0549F2B}" type="parTrans" cxnId="{77B21B1F-2BE7-4B90-9BA1-E50579B530E1}">
      <dgm:prSet/>
      <dgm:spPr/>
      <dgm:t>
        <a:bodyPr/>
        <a:lstStyle/>
        <a:p>
          <a:endParaRPr lang="en-US"/>
        </a:p>
      </dgm:t>
    </dgm:pt>
    <dgm:pt modelId="{72C2C36F-8FB7-4CCF-8C19-2A4D41ED60C9}" type="sibTrans" cxnId="{77B21B1F-2BE7-4B90-9BA1-E50579B530E1}">
      <dgm:prSet/>
      <dgm:spPr/>
      <dgm:t>
        <a:bodyPr/>
        <a:lstStyle/>
        <a:p>
          <a:endParaRPr lang="en-US"/>
        </a:p>
      </dgm:t>
    </dgm:pt>
    <dgm:pt modelId="{E4926030-C97A-48E7-92DC-8D31663C5F30}">
      <dgm:prSet phldrT="[Text]"/>
      <dgm:spPr/>
      <dgm:t>
        <a:bodyPr/>
        <a:lstStyle/>
        <a:p>
          <a:r>
            <a:rPr lang="en-US">
              <a:solidFill>
                <a:srgbClr val="002060"/>
              </a:solidFill>
            </a:rPr>
            <a:t>Determines </a:t>
          </a:r>
          <a:r>
            <a:rPr lang="en-US" dirty="0">
              <a:solidFill>
                <a:srgbClr val="002060"/>
              </a:solidFill>
            </a:rPr>
            <a:t>current reality</a:t>
          </a:r>
        </a:p>
      </dgm:t>
    </dgm:pt>
    <dgm:pt modelId="{4DA6D15D-7E3A-494C-BDFC-A4D66D255A6E}" type="parTrans" cxnId="{DACF16A6-C99F-4B6A-A1AA-BD85192DA053}">
      <dgm:prSet/>
      <dgm:spPr/>
      <dgm:t>
        <a:bodyPr/>
        <a:lstStyle/>
        <a:p>
          <a:endParaRPr lang="en-US"/>
        </a:p>
      </dgm:t>
    </dgm:pt>
    <dgm:pt modelId="{3D95044B-928E-4774-8EE4-11F39AB23A00}" type="sibTrans" cxnId="{DACF16A6-C99F-4B6A-A1AA-BD85192DA053}">
      <dgm:prSet/>
      <dgm:spPr/>
      <dgm:t>
        <a:bodyPr/>
        <a:lstStyle/>
        <a:p>
          <a:endParaRPr lang="en-US"/>
        </a:p>
      </dgm:t>
    </dgm:pt>
    <dgm:pt modelId="{F87499FA-3822-4932-AA55-532AC0D19A4B}" type="pres">
      <dgm:prSet presAssocID="{BFF6DFDA-1E98-4E08-A0EB-059930DFF24F}" presName="Name0" presStyleCnt="0">
        <dgm:presLayoutVars>
          <dgm:chMax val="7"/>
          <dgm:chPref val="7"/>
          <dgm:dir/>
        </dgm:presLayoutVars>
      </dgm:prSet>
      <dgm:spPr/>
    </dgm:pt>
    <dgm:pt modelId="{6FF13259-8933-4A67-A0A2-D99164B43CBE}" type="pres">
      <dgm:prSet presAssocID="{BFF6DFDA-1E98-4E08-A0EB-059930DFF24F}" presName="Name1" presStyleCnt="0"/>
      <dgm:spPr/>
    </dgm:pt>
    <dgm:pt modelId="{F158AE2F-3988-4446-A2DB-8625BE0DEB4D}" type="pres">
      <dgm:prSet presAssocID="{BFF6DFDA-1E98-4E08-A0EB-059930DFF24F}" presName="cycle" presStyleCnt="0"/>
      <dgm:spPr/>
    </dgm:pt>
    <dgm:pt modelId="{98B9778B-E45A-43EA-B239-3809CCFA31F3}" type="pres">
      <dgm:prSet presAssocID="{BFF6DFDA-1E98-4E08-A0EB-059930DFF24F}" presName="srcNode" presStyleLbl="node1" presStyleIdx="0" presStyleCnt="4"/>
      <dgm:spPr/>
    </dgm:pt>
    <dgm:pt modelId="{FB2BF2CB-EE3B-4316-9219-BD3E5868584C}" type="pres">
      <dgm:prSet presAssocID="{BFF6DFDA-1E98-4E08-A0EB-059930DFF24F}" presName="conn" presStyleLbl="parChTrans1D2" presStyleIdx="0" presStyleCnt="1"/>
      <dgm:spPr/>
    </dgm:pt>
    <dgm:pt modelId="{4D249299-4657-4D4F-81DA-6B2EDD98C7C3}" type="pres">
      <dgm:prSet presAssocID="{BFF6DFDA-1E98-4E08-A0EB-059930DFF24F}" presName="extraNode" presStyleLbl="node1" presStyleIdx="0" presStyleCnt="4"/>
      <dgm:spPr/>
    </dgm:pt>
    <dgm:pt modelId="{349803CC-C6C9-4CA3-8869-B671622D2BDE}" type="pres">
      <dgm:prSet presAssocID="{BFF6DFDA-1E98-4E08-A0EB-059930DFF24F}" presName="dstNode" presStyleLbl="node1" presStyleIdx="0" presStyleCnt="4"/>
      <dgm:spPr/>
    </dgm:pt>
    <dgm:pt modelId="{51FB8977-6990-4BB4-BC31-47CE9487FC96}" type="pres">
      <dgm:prSet presAssocID="{F2354BA9-1970-4ADE-9FE7-28EA6CF45C04}" presName="text_1" presStyleLbl="node1" presStyleIdx="0" presStyleCnt="4">
        <dgm:presLayoutVars>
          <dgm:bulletEnabled val="1"/>
        </dgm:presLayoutVars>
      </dgm:prSet>
      <dgm:spPr/>
    </dgm:pt>
    <dgm:pt modelId="{F287690F-6F6D-483F-8F5F-EAB0FD046B75}" type="pres">
      <dgm:prSet presAssocID="{F2354BA9-1970-4ADE-9FE7-28EA6CF45C04}" presName="accent_1" presStyleCnt="0"/>
      <dgm:spPr/>
    </dgm:pt>
    <dgm:pt modelId="{362E069E-526A-4477-9407-7B93B7E5AC16}" type="pres">
      <dgm:prSet presAssocID="{F2354BA9-1970-4ADE-9FE7-28EA6CF45C04}" presName="accentRepeatNode" presStyleLbl="solidFgAcc1" presStyleIdx="0" presStyleCnt="4"/>
      <dgm:spPr/>
    </dgm:pt>
    <dgm:pt modelId="{7153DEF5-BFD5-4FC3-AF98-332623224B62}" type="pres">
      <dgm:prSet presAssocID="{E4926030-C97A-48E7-92DC-8D31663C5F30}" presName="text_2" presStyleLbl="node1" presStyleIdx="1" presStyleCnt="4">
        <dgm:presLayoutVars>
          <dgm:bulletEnabled val="1"/>
        </dgm:presLayoutVars>
      </dgm:prSet>
      <dgm:spPr/>
    </dgm:pt>
    <dgm:pt modelId="{6EF3E842-8C64-46E3-9CE4-3038B5910B4B}" type="pres">
      <dgm:prSet presAssocID="{E4926030-C97A-48E7-92DC-8D31663C5F30}" presName="accent_2" presStyleCnt="0"/>
      <dgm:spPr/>
    </dgm:pt>
    <dgm:pt modelId="{985988E7-B0BB-4435-8F42-439D93107A82}" type="pres">
      <dgm:prSet presAssocID="{E4926030-C97A-48E7-92DC-8D31663C5F30}" presName="accentRepeatNode" presStyleLbl="solidFgAcc1" presStyleIdx="1" presStyleCnt="4"/>
      <dgm:spPr/>
    </dgm:pt>
    <dgm:pt modelId="{494E26F8-BD3F-4562-83BA-6064F299A030}" type="pres">
      <dgm:prSet presAssocID="{DD412194-954A-4586-A7AE-A4B2808A94E1}" presName="text_3" presStyleLbl="node1" presStyleIdx="2" presStyleCnt="4">
        <dgm:presLayoutVars>
          <dgm:bulletEnabled val="1"/>
        </dgm:presLayoutVars>
      </dgm:prSet>
      <dgm:spPr/>
    </dgm:pt>
    <dgm:pt modelId="{E76A30E3-648D-46C8-8D07-B9C1E6201E13}" type="pres">
      <dgm:prSet presAssocID="{DD412194-954A-4586-A7AE-A4B2808A94E1}" presName="accent_3" presStyleCnt="0"/>
      <dgm:spPr/>
    </dgm:pt>
    <dgm:pt modelId="{AF1AEB38-821A-4AFC-B684-6B7565183FEC}" type="pres">
      <dgm:prSet presAssocID="{DD412194-954A-4586-A7AE-A4B2808A94E1}" presName="accentRepeatNode" presStyleLbl="solidFgAcc1" presStyleIdx="2" presStyleCnt="4"/>
      <dgm:spPr/>
    </dgm:pt>
    <dgm:pt modelId="{EEED2F95-EC7C-4D5B-9607-D24FD5451178}" type="pres">
      <dgm:prSet presAssocID="{CD98D370-70F7-43DA-84D7-3EE79DECC75C}" presName="text_4" presStyleLbl="node1" presStyleIdx="3" presStyleCnt="4">
        <dgm:presLayoutVars>
          <dgm:bulletEnabled val="1"/>
        </dgm:presLayoutVars>
      </dgm:prSet>
      <dgm:spPr/>
    </dgm:pt>
    <dgm:pt modelId="{D80C8B5D-CE0D-4D39-BCB6-9E16DA304FE7}" type="pres">
      <dgm:prSet presAssocID="{CD98D370-70F7-43DA-84D7-3EE79DECC75C}" presName="accent_4" presStyleCnt="0"/>
      <dgm:spPr/>
    </dgm:pt>
    <dgm:pt modelId="{294C5B4E-94D8-4C10-869B-C8C3456D0F79}" type="pres">
      <dgm:prSet presAssocID="{CD98D370-70F7-43DA-84D7-3EE79DECC75C}" presName="accentRepeatNode" presStyleLbl="solidFgAcc1" presStyleIdx="3" presStyleCnt="4"/>
      <dgm:spPr/>
    </dgm:pt>
  </dgm:ptLst>
  <dgm:cxnLst>
    <dgm:cxn modelId="{77B21B1F-2BE7-4B90-9BA1-E50579B530E1}" srcId="{BFF6DFDA-1E98-4E08-A0EB-059930DFF24F}" destId="{DD412194-954A-4586-A7AE-A4B2808A94E1}" srcOrd="2" destOrd="0" parTransId="{4B301537-7C8B-4944-8E73-5FC0F0549F2B}" sibTransId="{72C2C36F-8FB7-4CCF-8C19-2A4D41ED60C9}"/>
    <dgm:cxn modelId="{AA0C133B-250B-48C3-B885-005271FD6ADE}" type="presOf" srcId="{CD98D370-70F7-43DA-84D7-3EE79DECC75C}" destId="{EEED2F95-EC7C-4D5B-9607-D24FD5451178}" srcOrd="0" destOrd="0" presId="urn:microsoft.com/office/officeart/2008/layout/VerticalCurvedList"/>
    <dgm:cxn modelId="{D8BEB841-E6A0-4F98-A51B-A3C6FAD254F1}" srcId="{BFF6DFDA-1E98-4E08-A0EB-059930DFF24F}" destId="{CD98D370-70F7-43DA-84D7-3EE79DECC75C}" srcOrd="3" destOrd="0" parTransId="{4E6E27F0-E8F4-46A2-9F03-D483D70A0B10}" sibTransId="{5D408ACF-0864-4ABB-9768-5B645FD936CE}"/>
    <dgm:cxn modelId="{83FE2475-BBA4-46CA-BD26-89EA4CA9F23B}" srcId="{BFF6DFDA-1E98-4E08-A0EB-059930DFF24F}" destId="{F2354BA9-1970-4ADE-9FE7-28EA6CF45C04}" srcOrd="0" destOrd="0" parTransId="{993E4E37-DF74-44D3-9CA7-8EADDCAC7F56}" sibTransId="{B52D0788-09B2-4494-8E95-E2581C88ABDB}"/>
    <dgm:cxn modelId="{2BBB06A6-C390-430F-BE0D-3DE6D3E08E56}" type="presOf" srcId="{E4926030-C97A-48E7-92DC-8D31663C5F30}" destId="{7153DEF5-BFD5-4FC3-AF98-332623224B62}" srcOrd="0" destOrd="0" presId="urn:microsoft.com/office/officeart/2008/layout/VerticalCurvedList"/>
    <dgm:cxn modelId="{DACF16A6-C99F-4B6A-A1AA-BD85192DA053}" srcId="{BFF6DFDA-1E98-4E08-A0EB-059930DFF24F}" destId="{E4926030-C97A-48E7-92DC-8D31663C5F30}" srcOrd="1" destOrd="0" parTransId="{4DA6D15D-7E3A-494C-BDFC-A4D66D255A6E}" sibTransId="{3D95044B-928E-4774-8EE4-11F39AB23A00}"/>
    <dgm:cxn modelId="{B5D121B2-8EB9-4554-935A-708C046326F9}" type="presOf" srcId="{BFF6DFDA-1E98-4E08-A0EB-059930DFF24F}" destId="{F87499FA-3822-4932-AA55-532AC0D19A4B}" srcOrd="0" destOrd="0" presId="urn:microsoft.com/office/officeart/2008/layout/VerticalCurvedList"/>
    <dgm:cxn modelId="{BE8B6CC4-D3D1-4B61-8A48-BCD2FBDD5069}" type="presOf" srcId="{DD412194-954A-4586-A7AE-A4B2808A94E1}" destId="{494E26F8-BD3F-4562-83BA-6064F299A030}" srcOrd="0" destOrd="0" presId="urn:microsoft.com/office/officeart/2008/layout/VerticalCurvedList"/>
    <dgm:cxn modelId="{C5F3FFCC-0E89-4E71-902F-DD0A5242B0AB}" type="presOf" srcId="{F2354BA9-1970-4ADE-9FE7-28EA6CF45C04}" destId="{51FB8977-6990-4BB4-BC31-47CE9487FC96}" srcOrd="0" destOrd="0" presId="urn:microsoft.com/office/officeart/2008/layout/VerticalCurvedList"/>
    <dgm:cxn modelId="{46DDADEF-96F2-4DBA-A193-0A69347893DB}" type="presOf" srcId="{B52D0788-09B2-4494-8E95-E2581C88ABDB}" destId="{FB2BF2CB-EE3B-4316-9219-BD3E5868584C}" srcOrd="0" destOrd="0" presId="urn:microsoft.com/office/officeart/2008/layout/VerticalCurvedList"/>
    <dgm:cxn modelId="{BCB340A5-7B7C-4D04-98B4-46316D261564}" type="presParOf" srcId="{F87499FA-3822-4932-AA55-532AC0D19A4B}" destId="{6FF13259-8933-4A67-A0A2-D99164B43CBE}" srcOrd="0" destOrd="0" presId="urn:microsoft.com/office/officeart/2008/layout/VerticalCurvedList"/>
    <dgm:cxn modelId="{B45F6CB2-ED63-47D3-9801-95FAE3A2F4EB}" type="presParOf" srcId="{6FF13259-8933-4A67-A0A2-D99164B43CBE}" destId="{F158AE2F-3988-4446-A2DB-8625BE0DEB4D}" srcOrd="0" destOrd="0" presId="urn:microsoft.com/office/officeart/2008/layout/VerticalCurvedList"/>
    <dgm:cxn modelId="{0B30AD19-CA1E-40D9-B7AE-671BED96F422}" type="presParOf" srcId="{F158AE2F-3988-4446-A2DB-8625BE0DEB4D}" destId="{98B9778B-E45A-43EA-B239-3809CCFA31F3}" srcOrd="0" destOrd="0" presId="urn:microsoft.com/office/officeart/2008/layout/VerticalCurvedList"/>
    <dgm:cxn modelId="{37E74810-A113-4A9C-B1AE-8AA1D12BB196}" type="presParOf" srcId="{F158AE2F-3988-4446-A2DB-8625BE0DEB4D}" destId="{FB2BF2CB-EE3B-4316-9219-BD3E5868584C}" srcOrd="1" destOrd="0" presId="urn:microsoft.com/office/officeart/2008/layout/VerticalCurvedList"/>
    <dgm:cxn modelId="{1327E2D7-D82C-417A-BDD1-60628411E9BE}" type="presParOf" srcId="{F158AE2F-3988-4446-A2DB-8625BE0DEB4D}" destId="{4D249299-4657-4D4F-81DA-6B2EDD98C7C3}" srcOrd="2" destOrd="0" presId="urn:microsoft.com/office/officeart/2008/layout/VerticalCurvedList"/>
    <dgm:cxn modelId="{4C82C47C-ABEF-44DF-AE8C-58E76CEB4F75}" type="presParOf" srcId="{F158AE2F-3988-4446-A2DB-8625BE0DEB4D}" destId="{349803CC-C6C9-4CA3-8869-B671622D2BDE}" srcOrd="3" destOrd="0" presId="urn:microsoft.com/office/officeart/2008/layout/VerticalCurvedList"/>
    <dgm:cxn modelId="{D236751C-40DA-403B-8BED-93E2DAD6A3C7}" type="presParOf" srcId="{6FF13259-8933-4A67-A0A2-D99164B43CBE}" destId="{51FB8977-6990-4BB4-BC31-47CE9487FC96}" srcOrd="1" destOrd="0" presId="urn:microsoft.com/office/officeart/2008/layout/VerticalCurvedList"/>
    <dgm:cxn modelId="{AA62A23F-4EB1-423D-83D0-1D2E715C6546}" type="presParOf" srcId="{6FF13259-8933-4A67-A0A2-D99164B43CBE}" destId="{F287690F-6F6D-483F-8F5F-EAB0FD046B75}" srcOrd="2" destOrd="0" presId="urn:microsoft.com/office/officeart/2008/layout/VerticalCurvedList"/>
    <dgm:cxn modelId="{A5F23F9B-9D77-42B4-BC7D-CEB66F69E72D}" type="presParOf" srcId="{F287690F-6F6D-483F-8F5F-EAB0FD046B75}" destId="{362E069E-526A-4477-9407-7B93B7E5AC16}" srcOrd="0" destOrd="0" presId="urn:microsoft.com/office/officeart/2008/layout/VerticalCurvedList"/>
    <dgm:cxn modelId="{DABB562B-B6D9-4913-877E-C96926876F63}" type="presParOf" srcId="{6FF13259-8933-4A67-A0A2-D99164B43CBE}" destId="{7153DEF5-BFD5-4FC3-AF98-332623224B62}" srcOrd="3" destOrd="0" presId="urn:microsoft.com/office/officeart/2008/layout/VerticalCurvedList"/>
    <dgm:cxn modelId="{60C59938-89F8-4A0E-8E9A-F08182C60D66}" type="presParOf" srcId="{6FF13259-8933-4A67-A0A2-D99164B43CBE}" destId="{6EF3E842-8C64-46E3-9CE4-3038B5910B4B}" srcOrd="4" destOrd="0" presId="urn:microsoft.com/office/officeart/2008/layout/VerticalCurvedList"/>
    <dgm:cxn modelId="{49B09BBD-1E78-476A-86C0-2B2632AF6732}" type="presParOf" srcId="{6EF3E842-8C64-46E3-9CE4-3038B5910B4B}" destId="{985988E7-B0BB-4435-8F42-439D93107A82}" srcOrd="0" destOrd="0" presId="urn:microsoft.com/office/officeart/2008/layout/VerticalCurvedList"/>
    <dgm:cxn modelId="{5A24F951-0143-4E86-8248-623556851B29}" type="presParOf" srcId="{6FF13259-8933-4A67-A0A2-D99164B43CBE}" destId="{494E26F8-BD3F-4562-83BA-6064F299A030}" srcOrd="5" destOrd="0" presId="urn:microsoft.com/office/officeart/2008/layout/VerticalCurvedList"/>
    <dgm:cxn modelId="{01994983-C9C3-43F2-85BE-AC9F75533EBF}" type="presParOf" srcId="{6FF13259-8933-4A67-A0A2-D99164B43CBE}" destId="{E76A30E3-648D-46C8-8D07-B9C1E6201E13}" srcOrd="6" destOrd="0" presId="urn:microsoft.com/office/officeart/2008/layout/VerticalCurvedList"/>
    <dgm:cxn modelId="{03021BBE-8428-455E-AC1A-2F9F44D9C180}" type="presParOf" srcId="{E76A30E3-648D-46C8-8D07-B9C1E6201E13}" destId="{AF1AEB38-821A-4AFC-B684-6B7565183FEC}" srcOrd="0" destOrd="0" presId="urn:microsoft.com/office/officeart/2008/layout/VerticalCurvedList"/>
    <dgm:cxn modelId="{7B8C1560-DD19-4BEF-BA0B-9FF1C5BCFE09}" type="presParOf" srcId="{6FF13259-8933-4A67-A0A2-D99164B43CBE}" destId="{EEED2F95-EC7C-4D5B-9607-D24FD5451178}" srcOrd="7" destOrd="0" presId="urn:microsoft.com/office/officeart/2008/layout/VerticalCurvedList"/>
    <dgm:cxn modelId="{0138CCB3-D215-441B-AE08-8A74BC28C367}" type="presParOf" srcId="{6FF13259-8933-4A67-A0A2-D99164B43CBE}" destId="{D80C8B5D-CE0D-4D39-BCB6-9E16DA304FE7}" srcOrd="8" destOrd="0" presId="urn:microsoft.com/office/officeart/2008/layout/VerticalCurvedList"/>
    <dgm:cxn modelId="{9CCF2801-3ACC-4F5C-B379-8F088F8C9242}" type="presParOf" srcId="{D80C8B5D-CE0D-4D39-BCB6-9E16DA304FE7}" destId="{294C5B4E-94D8-4C10-869B-C8C3456D0F7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B1288B-4CAC-45A4-BA6E-5FE0B9BC9352}"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n-US"/>
        </a:p>
      </dgm:t>
    </dgm:pt>
    <dgm:pt modelId="{3A3F4D27-CD9D-4871-864A-2D9809D3CBD9}">
      <dgm:prSet phldrT="[Text]" custT="1"/>
      <dgm:spPr>
        <a:solidFill>
          <a:srgbClr val="CCFF99"/>
        </a:solidFill>
      </dgm:spPr>
      <dgm:t>
        <a:bodyPr/>
        <a:lstStyle/>
        <a:p>
          <a:r>
            <a:rPr lang="en-US" sz="2000" b="0" dirty="0">
              <a:solidFill>
                <a:srgbClr val="002060"/>
              </a:solidFill>
              <a:latin typeface="Calibri" panose="020F0502020204030204" pitchFamily="34" charset="0"/>
              <a:cs typeface="Calibri" panose="020F0502020204030204" pitchFamily="34" charset="0"/>
            </a:rPr>
            <a:t>Decide if using </a:t>
          </a:r>
          <a:r>
            <a:rPr lang="en-US" sz="2000" b="1" dirty="0">
              <a:solidFill>
                <a:srgbClr val="002060"/>
              </a:solidFill>
              <a:latin typeface="Calibri" panose="020F0502020204030204" pitchFamily="34" charset="0"/>
              <a:cs typeface="Calibri" panose="020F0502020204030204" pitchFamily="34" charset="0"/>
            </a:rPr>
            <a:t>existing team(s)</a:t>
          </a:r>
          <a:r>
            <a:rPr lang="en-US" sz="2000" b="0" dirty="0">
              <a:solidFill>
                <a:srgbClr val="002060"/>
              </a:solidFill>
              <a:latin typeface="Calibri" panose="020F0502020204030204" pitchFamily="34" charset="0"/>
              <a:cs typeface="Calibri" panose="020F0502020204030204" pitchFamily="34" charset="0"/>
            </a:rPr>
            <a:t> or a </a:t>
          </a:r>
          <a:r>
            <a:rPr lang="en-US" sz="2000" b="1" dirty="0">
              <a:solidFill>
                <a:srgbClr val="002060"/>
              </a:solidFill>
              <a:latin typeface="Calibri" panose="020F0502020204030204" pitchFamily="34" charset="0"/>
              <a:cs typeface="Calibri" panose="020F0502020204030204" pitchFamily="34" charset="0"/>
            </a:rPr>
            <a:t>new team</a:t>
          </a:r>
        </a:p>
      </dgm:t>
    </dgm:pt>
    <dgm:pt modelId="{3CF91599-98DB-47AB-B8F3-CF4046EB675E}" type="parTrans" cxnId="{E7B5EECC-FA9A-4BF1-9A21-C370F6E0D5D4}">
      <dgm:prSet/>
      <dgm:spPr/>
      <dgm:t>
        <a:bodyPr/>
        <a:lstStyle/>
        <a:p>
          <a:endParaRPr lang="en-US"/>
        </a:p>
      </dgm:t>
    </dgm:pt>
    <dgm:pt modelId="{BA16A86B-2350-43C3-B52E-DC74926AD911}" type="sibTrans" cxnId="{E7B5EECC-FA9A-4BF1-9A21-C370F6E0D5D4}">
      <dgm:prSet/>
      <dgm:spPr/>
      <dgm:t>
        <a:bodyPr/>
        <a:lstStyle/>
        <a:p>
          <a:endParaRPr lang="en-US"/>
        </a:p>
      </dgm:t>
    </dgm:pt>
    <dgm:pt modelId="{FAB7E46A-7720-4FDA-8993-D7CDB4278FAC}">
      <dgm:prSet phldrT="[Text]" custT="1"/>
      <dgm:spPr>
        <a:solidFill>
          <a:srgbClr val="CCFF99"/>
        </a:solidFill>
      </dgm:spPr>
      <dgm:t>
        <a:bodyPr/>
        <a:lstStyle/>
        <a:p>
          <a:r>
            <a:rPr lang="en-US" sz="2000" b="0" dirty="0">
              <a:solidFill>
                <a:srgbClr val="002060"/>
              </a:solidFill>
              <a:latin typeface="Calibri" panose="020F0502020204030204" pitchFamily="34" charset="0"/>
              <a:cs typeface="Calibri" panose="020F0502020204030204" pitchFamily="34" charset="0"/>
            </a:rPr>
            <a:t>Ensure </a:t>
          </a:r>
          <a:r>
            <a:rPr lang="en-US" sz="2000" b="1" dirty="0">
              <a:solidFill>
                <a:srgbClr val="002060"/>
              </a:solidFill>
              <a:latin typeface="Calibri" panose="020F0502020204030204" pitchFamily="34" charset="0"/>
              <a:cs typeface="Calibri" panose="020F0502020204030204" pitchFamily="34" charset="0"/>
            </a:rPr>
            <a:t>understanding of chronic absenteeism </a:t>
          </a:r>
          <a:r>
            <a:rPr lang="en-US" sz="2000" b="0" dirty="0">
              <a:solidFill>
                <a:srgbClr val="002060"/>
              </a:solidFill>
              <a:latin typeface="Calibri" panose="020F0502020204030204" pitchFamily="34" charset="0"/>
              <a:cs typeface="Calibri" panose="020F0502020204030204" pitchFamily="34" charset="0"/>
            </a:rPr>
            <a:t>(versus truancy)</a:t>
          </a:r>
        </a:p>
      </dgm:t>
    </dgm:pt>
    <dgm:pt modelId="{21FF6121-990C-4C7E-A124-DDBF7CA1CDE9}" type="parTrans" cxnId="{5957F317-2DE2-49F8-82D7-F31E6F33425B}">
      <dgm:prSet/>
      <dgm:spPr/>
      <dgm:t>
        <a:bodyPr/>
        <a:lstStyle/>
        <a:p>
          <a:endParaRPr lang="en-US"/>
        </a:p>
      </dgm:t>
    </dgm:pt>
    <dgm:pt modelId="{AB506D21-3249-4C43-B52A-7E1CF33C674C}" type="sibTrans" cxnId="{5957F317-2DE2-49F8-82D7-F31E6F33425B}">
      <dgm:prSet/>
      <dgm:spPr/>
      <dgm:t>
        <a:bodyPr/>
        <a:lstStyle/>
        <a:p>
          <a:endParaRPr lang="en-US"/>
        </a:p>
      </dgm:t>
    </dgm:pt>
    <dgm:pt modelId="{28D222A2-4AC5-48FF-ADA9-AA2323DAB6BD}">
      <dgm:prSet phldrT="[Text]" custT="1"/>
      <dgm:spPr>
        <a:solidFill>
          <a:srgbClr val="CCFF99"/>
        </a:solidFill>
      </dgm:spPr>
      <dgm:t>
        <a:bodyPr/>
        <a:lstStyle/>
        <a:p>
          <a:r>
            <a:rPr lang="en-US" sz="2000" b="0" dirty="0">
              <a:solidFill>
                <a:srgbClr val="002060"/>
              </a:solidFill>
              <a:latin typeface="Calibri" panose="020F0502020204030204" pitchFamily="34" charset="0"/>
              <a:cs typeface="Calibri" panose="020F0502020204030204" pitchFamily="34" charset="0"/>
            </a:rPr>
            <a:t>Set </a:t>
          </a:r>
          <a:r>
            <a:rPr lang="en-US" sz="2000" b="1" dirty="0">
              <a:solidFill>
                <a:srgbClr val="002060"/>
              </a:solidFill>
              <a:latin typeface="Calibri" panose="020F0502020204030204" pitchFamily="34" charset="0"/>
              <a:cs typeface="Calibri" panose="020F0502020204030204" pitchFamily="34" charset="0"/>
            </a:rPr>
            <a:t>norms, expectations, roles, and responsibilities </a:t>
          </a:r>
        </a:p>
      </dgm:t>
    </dgm:pt>
    <dgm:pt modelId="{A139B73B-6E92-45C6-ADB7-4F8DECC0B6C5}" type="parTrans" cxnId="{3369FD1D-F565-4983-BF77-0DA4FE24F973}">
      <dgm:prSet/>
      <dgm:spPr/>
      <dgm:t>
        <a:bodyPr/>
        <a:lstStyle/>
        <a:p>
          <a:endParaRPr lang="en-US"/>
        </a:p>
      </dgm:t>
    </dgm:pt>
    <dgm:pt modelId="{C9B0F072-6A09-471F-BFA2-CCF5C7FD0471}" type="sibTrans" cxnId="{3369FD1D-F565-4983-BF77-0DA4FE24F973}">
      <dgm:prSet/>
      <dgm:spPr/>
      <dgm:t>
        <a:bodyPr/>
        <a:lstStyle/>
        <a:p>
          <a:endParaRPr lang="en-US"/>
        </a:p>
      </dgm:t>
    </dgm:pt>
    <dgm:pt modelId="{51530DD0-C8B1-4E46-AB02-55A2A1B5F3B2}">
      <dgm:prSet phldrT="[Text]" custT="1"/>
      <dgm:spPr>
        <a:solidFill>
          <a:srgbClr val="CCFF99"/>
        </a:solidFill>
      </dgm:spPr>
      <dgm:t>
        <a:bodyPr/>
        <a:lstStyle/>
        <a:p>
          <a:r>
            <a:rPr lang="en-US" sz="2000" b="0" dirty="0">
              <a:solidFill>
                <a:srgbClr val="002060"/>
              </a:solidFill>
              <a:latin typeface="Calibri" panose="020F0502020204030204" pitchFamily="34" charset="0"/>
              <a:cs typeface="Calibri" panose="020F0502020204030204" pitchFamily="34" charset="0"/>
            </a:rPr>
            <a:t>Determine standard </a:t>
          </a:r>
          <a:r>
            <a:rPr lang="en-US" sz="2000" b="1" dirty="0">
              <a:solidFill>
                <a:srgbClr val="002060"/>
              </a:solidFill>
              <a:latin typeface="Calibri" panose="020F0502020204030204" pitchFamily="34" charset="0"/>
              <a:cs typeface="Calibri" panose="020F0502020204030204" pitchFamily="34" charset="0"/>
            </a:rPr>
            <a:t>meeting agenda </a:t>
          </a:r>
          <a:r>
            <a:rPr lang="en-US" sz="2000" b="0" dirty="0">
              <a:solidFill>
                <a:srgbClr val="002060"/>
              </a:solidFill>
              <a:latin typeface="Calibri" panose="020F0502020204030204" pitchFamily="34" charset="0"/>
              <a:cs typeface="Calibri" panose="020F0502020204030204" pitchFamily="34" charset="0"/>
            </a:rPr>
            <a:t>and set </a:t>
          </a:r>
          <a:r>
            <a:rPr lang="en-US" sz="2000" b="1" dirty="0">
              <a:solidFill>
                <a:srgbClr val="002060"/>
              </a:solidFill>
              <a:latin typeface="Calibri" panose="020F0502020204030204" pitchFamily="34" charset="0"/>
              <a:cs typeface="Calibri" panose="020F0502020204030204" pitchFamily="34" charset="0"/>
            </a:rPr>
            <a:t>frequency of meetings</a:t>
          </a:r>
        </a:p>
      </dgm:t>
    </dgm:pt>
    <dgm:pt modelId="{BEF3E574-BCDE-4E0D-8A19-0229D97E038E}" type="parTrans" cxnId="{552ED095-98E6-47E7-A5E3-76BC31AB7360}">
      <dgm:prSet/>
      <dgm:spPr/>
      <dgm:t>
        <a:bodyPr/>
        <a:lstStyle/>
        <a:p>
          <a:endParaRPr lang="en-US"/>
        </a:p>
      </dgm:t>
    </dgm:pt>
    <dgm:pt modelId="{A463B1A2-51ED-4309-AD14-E8B706B28D2B}" type="sibTrans" cxnId="{552ED095-98E6-47E7-A5E3-76BC31AB7360}">
      <dgm:prSet/>
      <dgm:spPr/>
      <dgm:t>
        <a:bodyPr/>
        <a:lstStyle/>
        <a:p>
          <a:endParaRPr lang="en-US"/>
        </a:p>
      </dgm:t>
    </dgm:pt>
    <dgm:pt modelId="{51C43DE3-03ED-441D-97F7-76E51F9B0DAA}">
      <dgm:prSet phldrT="[Text]" custT="1"/>
      <dgm:spPr>
        <a:solidFill>
          <a:srgbClr val="CCFF99"/>
        </a:solidFill>
      </dgm:spPr>
      <dgm:t>
        <a:bodyPr/>
        <a:lstStyle/>
        <a:p>
          <a:r>
            <a:rPr lang="en-US" sz="2000" b="0" dirty="0">
              <a:solidFill>
                <a:srgbClr val="002060"/>
              </a:solidFill>
              <a:latin typeface="Calibri" panose="020F0502020204030204" pitchFamily="34" charset="0"/>
              <a:cs typeface="Calibri" panose="020F0502020204030204" pitchFamily="34" charset="0"/>
            </a:rPr>
            <a:t>Review the </a:t>
          </a:r>
          <a:r>
            <a:rPr lang="en-US" sz="2000" b="1" dirty="0">
              <a:solidFill>
                <a:srgbClr val="002060"/>
              </a:solidFill>
              <a:latin typeface="Calibri" panose="020F0502020204030204" pitchFamily="34" charset="0"/>
              <a:cs typeface="Calibri" panose="020F0502020204030204" pitchFamily="34" charset="0"/>
            </a:rPr>
            <a:t>school’s chronic absence data</a:t>
          </a:r>
          <a:r>
            <a:rPr lang="en-US" sz="2000" b="0" dirty="0">
              <a:solidFill>
                <a:srgbClr val="002060"/>
              </a:solidFill>
              <a:latin typeface="Calibri" panose="020F0502020204030204" pitchFamily="34" charset="0"/>
              <a:cs typeface="Calibri" panose="020F0502020204030204" pitchFamily="34" charset="0"/>
            </a:rPr>
            <a:t>, including current and previous years</a:t>
          </a:r>
        </a:p>
      </dgm:t>
    </dgm:pt>
    <dgm:pt modelId="{1F038460-8CE5-40D8-9F68-53A535A161D5}" type="parTrans" cxnId="{2216245A-94E5-4480-BE43-AF1123ABB266}">
      <dgm:prSet/>
      <dgm:spPr/>
      <dgm:t>
        <a:bodyPr/>
        <a:lstStyle/>
        <a:p>
          <a:endParaRPr lang="en-US"/>
        </a:p>
      </dgm:t>
    </dgm:pt>
    <dgm:pt modelId="{731AF9C4-A80C-4C9F-926F-D0AB5BF1242D}" type="sibTrans" cxnId="{2216245A-94E5-4480-BE43-AF1123ABB266}">
      <dgm:prSet/>
      <dgm:spPr/>
      <dgm:t>
        <a:bodyPr/>
        <a:lstStyle/>
        <a:p>
          <a:endParaRPr lang="en-US"/>
        </a:p>
      </dgm:t>
    </dgm:pt>
    <dgm:pt modelId="{BDCDB8C5-BF18-4C66-A7FE-DF481801B3CF}" type="pres">
      <dgm:prSet presAssocID="{33B1288B-4CAC-45A4-BA6E-5FE0B9BC9352}" presName="linearFlow" presStyleCnt="0">
        <dgm:presLayoutVars>
          <dgm:dir/>
          <dgm:resizeHandles val="exact"/>
        </dgm:presLayoutVars>
      </dgm:prSet>
      <dgm:spPr/>
    </dgm:pt>
    <dgm:pt modelId="{71EB364F-A00E-4D0A-9923-ADDD818DE448}" type="pres">
      <dgm:prSet presAssocID="{3A3F4D27-CD9D-4871-864A-2D9809D3CBD9}" presName="composite" presStyleCnt="0"/>
      <dgm:spPr/>
    </dgm:pt>
    <dgm:pt modelId="{13E1394F-E48A-4A7D-B5EF-C14B998E1EB5}" type="pres">
      <dgm:prSet presAssocID="{3A3F4D27-CD9D-4871-864A-2D9809D3CBD9}"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1 with solid fill"/>
        </a:ext>
      </dgm:extLst>
    </dgm:pt>
    <dgm:pt modelId="{A38C1FE7-1275-4ED4-B3A8-6B1D5F9EA723}" type="pres">
      <dgm:prSet presAssocID="{3A3F4D27-CD9D-4871-864A-2D9809D3CBD9}" presName="txShp" presStyleLbl="node1" presStyleIdx="0" presStyleCnt="5">
        <dgm:presLayoutVars>
          <dgm:bulletEnabled val="1"/>
        </dgm:presLayoutVars>
      </dgm:prSet>
      <dgm:spPr/>
    </dgm:pt>
    <dgm:pt modelId="{7E058C28-A066-4CCE-B759-EC5CC64BAEBE}" type="pres">
      <dgm:prSet presAssocID="{BA16A86B-2350-43C3-B52E-DC74926AD911}" presName="spacing" presStyleCnt="0"/>
      <dgm:spPr/>
    </dgm:pt>
    <dgm:pt modelId="{3D072B52-E795-46FA-9C84-09CCD6C1B50D}" type="pres">
      <dgm:prSet presAssocID="{FAB7E46A-7720-4FDA-8993-D7CDB4278FAC}" presName="composite" presStyleCnt="0"/>
      <dgm:spPr/>
    </dgm:pt>
    <dgm:pt modelId="{60A2C3D2-9E65-4391-8459-FA8E79DBBD2C}" type="pres">
      <dgm:prSet presAssocID="{FAB7E46A-7720-4FDA-8993-D7CDB4278FAC}"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with solid fill"/>
        </a:ext>
      </dgm:extLst>
    </dgm:pt>
    <dgm:pt modelId="{C375FA16-4AB6-4930-B27E-6D47072393D0}" type="pres">
      <dgm:prSet presAssocID="{FAB7E46A-7720-4FDA-8993-D7CDB4278FAC}" presName="txShp" presStyleLbl="node1" presStyleIdx="1" presStyleCnt="5">
        <dgm:presLayoutVars>
          <dgm:bulletEnabled val="1"/>
        </dgm:presLayoutVars>
      </dgm:prSet>
      <dgm:spPr/>
    </dgm:pt>
    <dgm:pt modelId="{F352EE5D-7E4B-4A76-A655-B75CD8537C29}" type="pres">
      <dgm:prSet presAssocID="{AB506D21-3249-4C43-B52A-7E1CF33C674C}" presName="spacing" presStyleCnt="0"/>
      <dgm:spPr/>
    </dgm:pt>
    <dgm:pt modelId="{22463766-18AB-4937-A037-DD891EE0277E}" type="pres">
      <dgm:prSet presAssocID="{28D222A2-4AC5-48FF-ADA9-AA2323DAB6BD}" presName="composite" presStyleCnt="0"/>
      <dgm:spPr/>
    </dgm:pt>
    <dgm:pt modelId="{76B09A1E-31B6-4190-B137-8BABFA9EFAF8}" type="pres">
      <dgm:prSet presAssocID="{28D222A2-4AC5-48FF-ADA9-AA2323DAB6BD}"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Badge 3 with solid fill"/>
        </a:ext>
      </dgm:extLst>
    </dgm:pt>
    <dgm:pt modelId="{830EB057-8FAF-46A1-9E75-2E5E3EF84CBE}" type="pres">
      <dgm:prSet presAssocID="{28D222A2-4AC5-48FF-ADA9-AA2323DAB6BD}" presName="txShp" presStyleLbl="node1" presStyleIdx="2" presStyleCnt="5">
        <dgm:presLayoutVars>
          <dgm:bulletEnabled val="1"/>
        </dgm:presLayoutVars>
      </dgm:prSet>
      <dgm:spPr/>
    </dgm:pt>
    <dgm:pt modelId="{CC93B845-3050-47AE-BEC4-8CE5F627D6C4}" type="pres">
      <dgm:prSet presAssocID="{C9B0F072-6A09-471F-BFA2-CCF5C7FD0471}" presName="spacing" presStyleCnt="0"/>
      <dgm:spPr/>
    </dgm:pt>
    <dgm:pt modelId="{D593BB9A-0B51-47F7-B8BA-758236EB9A51}" type="pres">
      <dgm:prSet presAssocID="{51530DD0-C8B1-4E46-AB02-55A2A1B5F3B2}" presName="composite" presStyleCnt="0"/>
      <dgm:spPr/>
    </dgm:pt>
    <dgm:pt modelId="{ADAE46DF-ED50-4129-B2B3-15488FCC14DB}" type="pres">
      <dgm:prSet presAssocID="{51530DD0-C8B1-4E46-AB02-55A2A1B5F3B2}"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4 with solid fill"/>
        </a:ext>
      </dgm:extLst>
    </dgm:pt>
    <dgm:pt modelId="{92217C86-7076-481C-BD30-0D9D1F280D93}" type="pres">
      <dgm:prSet presAssocID="{51530DD0-C8B1-4E46-AB02-55A2A1B5F3B2}" presName="txShp" presStyleLbl="node1" presStyleIdx="3" presStyleCnt="5">
        <dgm:presLayoutVars>
          <dgm:bulletEnabled val="1"/>
        </dgm:presLayoutVars>
      </dgm:prSet>
      <dgm:spPr/>
    </dgm:pt>
    <dgm:pt modelId="{0A77BD09-B160-4435-A714-3539A614818E}" type="pres">
      <dgm:prSet presAssocID="{A463B1A2-51ED-4309-AD14-E8B706B28D2B}" presName="spacing" presStyleCnt="0"/>
      <dgm:spPr/>
    </dgm:pt>
    <dgm:pt modelId="{67700D70-7688-4150-B9FA-0415A12F4ED5}" type="pres">
      <dgm:prSet presAssocID="{51C43DE3-03ED-441D-97F7-76E51F9B0DAA}" presName="composite" presStyleCnt="0"/>
      <dgm:spPr/>
    </dgm:pt>
    <dgm:pt modelId="{C81A5100-0D81-4F80-B353-0A2CFCAF58A5}" type="pres">
      <dgm:prSet presAssocID="{51C43DE3-03ED-441D-97F7-76E51F9B0DAA}"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5 with solid fill"/>
        </a:ext>
      </dgm:extLst>
    </dgm:pt>
    <dgm:pt modelId="{10C5EB28-6C00-44D6-90D6-21D22A0B3922}" type="pres">
      <dgm:prSet presAssocID="{51C43DE3-03ED-441D-97F7-76E51F9B0DAA}" presName="txShp" presStyleLbl="node1" presStyleIdx="4" presStyleCnt="5">
        <dgm:presLayoutVars>
          <dgm:bulletEnabled val="1"/>
        </dgm:presLayoutVars>
      </dgm:prSet>
      <dgm:spPr/>
    </dgm:pt>
  </dgm:ptLst>
  <dgm:cxnLst>
    <dgm:cxn modelId="{5957F317-2DE2-49F8-82D7-F31E6F33425B}" srcId="{33B1288B-4CAC-45A4-BA6E-5FE0B9BC9352}" destId="{FAB7E46A-7720-4FDA-8993-D7CDB4278FAC}" srcOrd="1" destOrd="0" parTransId="{21FF6121-990C-4C7E-A124-DDBF7CA1CDE9}" sibTransId="{AB506D21-3249-4C43-B52A-7E1CF33C674C}"/>
    <dgm:cxn modelId="{3369FD1D-F565-4983-BF77-0DA4FE24F973}" srcId="{33B1288B-4CAC-45A4-BA6E-5FE0B9BC9352}" destId="{28D222A2-4AC5-48FF-ADA9-AA2323DAB6BD}" srcOrd="2" destOrd="0" parTransId="{A139B73B-6E92-45C6-ADB7-4F8DECC0B6C5}" sibTransId="{C9B0F072-6A09-471F-BFA2-CCF5C7FD0471}"/>
    <dgm:cxn modelId="{1A823723-4058-4975-9224-2812E827FE06}" type="presOf" srcId="{51C43DE3-03ED-441D-97F7-76E51F9B0DAA}" destId="{10C5EB28-6C00-44D6-90D6-21D22A0B3922}" srcOrd="0" destOrd="0" presId="urn:microsoft.com/office/officeart/2005/8/layout/vList3"/>
    <dgm:cxn modelId="{9FB9632D-E28F-4015-98A1-21FE267A5A84}" type="presOf" srcId="{33B1288B-4CAC-45A4-BA6E-5FE0B9BC9352}" destId="{BDCDB8C5-BF18-4C66-A7FE-DF481801B3CF}" srcOrd="0" destOrd="0" presId="urn:microsoft.com/office/officeart/2005/8/layout/vList3"/>
    <dgm:cxn modelId="{6A327363-4AE8-4E6C-A7A2-4438CEDECF0A}" type="presOf" srcId="{51530DD0-C8B1-4E46-AB02-55A2A1B5F3B2}" destId="{92217C86-7076-481C-BD30-0D9D1F280D93}" srcOrd="0" destOrd="0" presId="urn:microsoft.com/office/officeart/2005/8/layout/vList3"/>
    <dgm:cxn modelId="{77AA8D45-61EB-4D5B-8ED3-51C3A2A93D23}" type="presOf" srcId="{28D222A2-4AC5-48FF-ADA9-AA2323DAB6BD}" destId="{830EB057-8FAF-46A1-9E75-2E5E3EF84CBE}" srcOrd="0" destOrd="0" presId="urn:microsoft.com/office/officeart/2005/8/layout/vList3"/>
    <dgm:cxn modelId="{2216245A-94E5-4480-BE43-AF1123ABB266}" srcId="{33B1288B-4CAC-45A4-BA6E-5FE0B9BC9352}" destId="{51C43DE3-03ED-441D-97F7-76E51F9B0DAA}" srcOrd="4" destOrd="0" parTransId="{1F038460-8CE5-40D8-9F68-53A535A161D5}" sibTransId="{731AF9C4-A80C-4C9F-926F-D0AB5BF1242D}"/>
    <dgm:cxn modelId="{552ED095-98E6-47E7-A5E3-76BC31AB7360}" srcId="{33B1288B-4CAC-45A4-BA6E-5FE0B9BC9352}" destId="{51530DD0-C8B1-4E46-AB02-55A2A1B5F3B2}" srcOrd="3" destOrd="0" parTransId="{BEF3E574-BCDE-4E0D-8A19-0229D97E038E}" sibTransId="{A463B1A2-51ED-4309-AD14-E8B706B28D2B}"/>
    <dgm:cxn modelId="{E7B5EECC-FA9A-4BF1-9A21-C370F6E0D5D4}" srcId="{33B1288B-4CAC-45A4-BA6E-5FE0B9BC9352}" destId="{3A3F4D27-CD9D-4871-864A-2D9809D3CBD9}" srcOrd="0" destOrd="0" parTransId="{3CF91599-98DB-47AB-B8F3-CF4046EB675E}" sibTransId="{BA16A86B-2350-43C3-B52E-DC74926AD911}"/>
    <dgm:cxn modelId="{EEC5E7EB-9F4E-4642-B952-92DD1F68E5CE}" type="presOf" srcId="{3A3F4D27-CD9D-4871-864A-2D9809D3CBD9}" destId="{A38C1FE7-1275-4ED4-B3A8-6B1D5F9EA723}" srcOrd="0" destOrd="0" presId="urn:microsoft.com/office/officeart/2005/8/layout/vList3"/>
    <dgm:cxn modelId="{C450E6F9-420C-46A6-B8AA-1A053138075A}" type="presOf" srcId="{FAB7E46A-7720-4FDA-8993-D7CDB4278FAC}" destId="{C375FA16-4AB6-4930-B27E-6D47072393D0}" srcOrd="0" destOrd="0" presId="urn:microsoft.com/office/officeart/2005/8/layout/vList3"/>
    <dgm:cxn modelId="{88244D85-89C5-43DC-B2F2-FD5D8B096FD0}" type="presParOf" srcId="{BDCDB8C5-BF18-4C66-A7FE-DF481801B3CF}" destId="{71EB364F-A00E-4D0A-9923-ADDD818DE448}" srcOrd="0" destOrd="0" presId="urn:microsoft.com/office/officeart/2005/8/layout/vList3"/>
    <dgm:cxn modelId="{65F907EE-7774-45C1-ABB4-20D97168A5E0}" type="presParOf" srcId="{71EB364F-A00E-4D0A-9923-ADDD818DE448}" destId="{13E1394F-E48A-4A7D-B5EF-C14B998E1EB5}" srcOrd="0" destOrd="0" presId="urn:microsoft.com/office/officeart/2005/8/layout/vList3"/>
    <dgm:cxn modelId="{CC8DBD12-5F89-40F9-979D-4337B5D2AF0E}" type="presParOf" srcId="{71EB364F-A00E-4D0A-9923-ADDD818DE448}" destId="{A38C1FE7-1275-4ED4-B3A8-6B1D5F9EA723}" srcOrd="1" destOrd="0" presId="urn:microsoft.com/office/officeart/2005/8/layout/vList3"/>
    <dgm:cxn modelId="{80E874FE-31CE-4B58-93EB-A73AE82AF08C}" type="presParOf" srcId="{BDCDB8C5-BF18-4C66-A7FE-DF481801B3CF}" destId="{7E058C28-A066-4CCE-B759-EC5CC64BAEBE}" srcOrd="1" destOrd="0" presId="urn:microsoft.com/office/officeart/2005/8/layout/vList3"/>
    <dgm:cxn modelId="{95EFC1CD-FC69-4B72-ABBC-3D9AAFEF28DA}" type="presParOf" srcId="{BDCDB8C5-BF18-4C66-A7FE-DF481801B3CF}" destId="{3D072B52-E795-46FA-9C84-09CCD6C1B50D}" srcOrd="2" destOrd="0" presId="urn:microsoft.com/office/officeart/2005/8/layout/vList3"/>
    <dgm:cxn modelId="{343A5452-9A9A-4E35-8C7B-14A65FACBF02}" type="presParOf" srcId="{3D072B52-E795-46FA-9C84-09CCD6C1B50D}" destId="{60A2C3D2-9E65-4391-8459-FA8E79DBBD2C}" srcOrd="0" destOrd="0" presId="urn:microsoft.com/office/officeart/2005/8/layout/vList3"/>
    <dgm:cxn modelId="{5F9E13ED-5DA3-40B8-BD11-DC9E272BC43A}" type="presParOf" srcId="{3D072B52-E795-46FA-9C84-09CCD6C1B50D}" destId="{C375FA16-4AB6-4930-B27E-6D47072393D0}" srcOrd="1" destOrd="0" presId="urn:microsoft.com/office/officeart/2005/8/layout/vList3"/>
    <dgm:cxn modelId="{F76D7B9B-C6BD-4976-BEC1-D5CD4689E18C}" type="presParOf" srcId="{BDCDB8C5-BF18-4C66-A7FE-DF481801B3CF}" destId="{F352EE5D-7E4B-4A76-A655-B75CD8537C29}" srcOrd="3" destOrd="0" presId="urn:microsoft.com/office/officeart/2005/8/layout/vList3"/>
    <dgm:cxn modelId="{88520D0C-F886-42D2-BA40-906FA7AAF347}" type="presParOf" srcId="{BDCDB8C5-BF18-4C66-A7FE-DF481801B3CF}" destId="{22463766-18AB-4937-A037-DD891EE0277E}" srcOrd="4" destOrd="0" presId="urn:microsoft.com/office/officeart/2005/8/layout/vList3"/>
    <dgm:cxn modelId="{4DAE28F0-71F3-42D5-97A0-84413FB05042}" type="presParOf" srcId="{22463766-18AB-4937-A037-DD891EE0277E}" destId="{76B09A1E-31B6-4190-B137-8BABFA9EFAF8}" srcOrd="0" destOrd="0" presId="urn:microsoft.com/office/officeart/2005/8/layout/vList3"/>
    <dgm:cxn modelId="{3701D79F-1281-4719-A40B-9CD67708C22A}" type="presParOf" srcId="{22463766-18AB-4937-A037-DD891EE0277E}" destId="{830EB057-8FAF-46A1-9E75-2E5E3EF84CBE}" srcOrd="1" destOrd="0" presId="urn:microsoft.com/office/officeart/2005/8/layout/vList3"/>
    <dgm:cxn modelId="{38151F7E-F7C4-4342-9C34-5A512476653B}" type="presParOf" srcId="{BDCDB8C5-BF18-4C66-A7FE-DF481801B3CF}" destId="{CC93B845-3050-47AE-BEC4-8CE5F627D6C4}" srcOrd="5" destOrd="0" presId="urn:microsoft.com/office/officeart/2005/8/layout/vList3"/>
    <dgm:cxn modelId="{6DDA5562-486C-4872-AD20-382C53140BA1}" type="presParOf" srcId="{BDCDB8C5-BF18-4C66-A7FE-DF481801B3CF}" destId="{D593BB9A-0B51-47F7-B8BA-758236EB9A51}" srcOrd="6" destOrd="0" presId="urn:microsoft.com/office/officeart/2005/8/layout/vList3"/>
    <dgm:cxn modelId="{EDDB7862-8C91-47CC-884B-27F75009DDDD}" type="presParOf" srcId="{D593BB9A-0B51-47F7-B8BA-758236EB9A51}" destId="{ADAE46DF-ED50-4129-B2B3-15488FCC14DB}" srcOrd="0" destOrd="0" presId="urn:microsoft.com/office/officeart/2005/8/layout/vList3"/>
    <dgm:cxn modelId="{4A5FEF7B-6590-4562-B2C7-2960E83BD86E}" type="presParOf" srcId="{D593BB9A-0B51-47F7-B8BA-758236EB9A51}" destId="{92217C86-7076-481C-BD30-0D9D1F280D93}" srcOrd="1" destOrd="0" presId="urn:microsoft.com/office/officeart/2005/8/layout/vList3"/>
    <dgm:cxn modelId="{2F19F988-C4B2-49C6-A8A2-44F625D3F3DA}" type="presParOf" srcId="{BDCDB8C5-BF18-4C66-A7FE-DF481801B3CF}" destId="{0A77BD09-B160-4435-A714-3539A614818E}" srcOrd="7" destOrd="0" presId="urn:microsoft.com/office/officeart/2005/8/layout/vList3"/>
    <dgm:cxn modelId="{EE06AC4D-A5D8-4006-9C9C-DF1C340016F3}" type="presParOf" srcId="{BDCDB8C5-BF18-4C66-A7FE-DF481801B3CF}" destId="{67700D70-7688-4150-B9FA-0415A12F4ED5}" srcOrd="8" destOrd="0" presId="urn:microsoft.com/office/officeart/2005/8/layout/vList3"/>
    <dgm:cxn modelId="{53BBE98E-F6B8-49B2-BA59-6F3EB7D01C62}" type="presParOf" srcId="{67700D70-7688-4150-B9FA-0415A12F4ED5}" destId="{C81A5100-0D81-4F80-B353-0A2CFCAF58A5}" srcOrd="0" destOrd="0" presId="urn:microsoft.com/office/officeart/2005/8/layout/vList3"/>
    <dgm:cxn modelId="{5E22DABB-1883-4712-9516-9A786D0B804B}" type="presParOf" srcId="{67700D70-7688-4150-B9FA-0415A12F4ED5}" destId="{10C5EB28-6C00-44D6-90D6-21D22A0B392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AFF1AD-BC8D-41FA-910D-859A4BD3E52F}"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n-US"/>
        </a:p>
      </dgm:t>
    </dgm:pt>
    <dgm:pt modelId="{67157C1E-C4A9-41FB-A436-927BF0E286C3}">
      <dgm:prSet phldrT="[Text]" custT="1"/>
      <dgm:spPr>
        <a:solidFill>
          <a:srgbClr val="CCFF99"/>
        </a:solidFill>
      </dgm:spPr>
      <dgm:t>
        <a:bodyPr/>
        <a:lstStyle/>
        <a:p>
          <a:r>
            <a:rPr lang="en-US" sz="2000" b="0" dirty="0">
              <a:solidFill>
                <a:srgbClr val="002060"/>
              </a:solidFill>
              <a:latin typeface="Calibri" panose="020F0502020204030204" pitchFamily="34" charset="0"/>
              <a:cs typeface="Calibri" panose="020F0502020204030204" pitchFamily="34" charset="0"/>
            </a:rPr>
            <a:t>Review and understand the </a:t>
          </a:r>
          <a:r>
            <a:rPr lang="en-US" sz="2000" b="1" dirty="0">
              <a:solidFill>
                <a:srgbClr val="002060"/>
              </a:solidFill>
              <a:latin typeface="Calibri" panose="020F0502020204030204" pitchFamily="34" charset="0"/>
              <a:cs typeface="Calibri" panose="020F0502020204030204" pitchFamily="34" charset="0"/>
            </a:rPr>
            <a:t>LEA’s policies, guidance, protocols, and practices </a:t>
          </a:r>
          <a:r>
            <a:rPr lang="en-US" sz="2000" b="0" dirty="0">
              <a:solidFill>
                <a:srgbClr val="002060"/>
              </a:solidFill>
              <a:latin typeface="Calibri" panose="020F0502020204030204" pitchFamily="34" charset="0"/>
              <a:cs typeface="Calibri" panose="020F0502020204030204" pitchFamily="34" charset="0"/>
            </a:rPr>
            <a:t>around attendance</a:t>
          </a:r>
        </a:p>
      </dgm:t>
    </dgm:pt>
    <dgm:pt modelId="{0E2D594A-032C-40E6-9811-54FF413BFD76}" type="parTrans" cxnId="{E624DE53-D9EB-4FD8-871E-A7B432706379}">
      <dgm:prSet/>
      <dgm:spPr/>
      <dgm:t>
        <a:bodyPr/>
        <a:lstStyle/>
        <a:p>
          <a:endParaRPr lang="en-US"/>
        </a:p>
      </dgm:t>
    </dgm:pt>
    <dgm:pt modelId="{EC750260-51C2-4870-8558-9C1DF6E70154}" type="sibTrans" cxnId="{E624DE53-D9EB-4FD8-871E-A7B432706379}">
      <dgm:prSet/>
      <dgm:spPr/>
      <dgm:t>
        <a:bodyPr/>
        <a:lstStyle/>
        <a:p>
          <a:endParaRPr lang="en-US"/>
        </a:p>
      </dgm:t>
    </dgm:pt>
    <dgm:pt modelId="{784AEB10-024B-4227-A8A2-36AF9063323A}">
      <dgm:prSet phldrT="[Text]" custT="1"/>
      <dgm:spPr>
        <a:solidFill>
          <a:srgbClr val="CCFF99"/>
        </a:solidFill>
      </dgm:spPr>
      <dgm:t>
        <a:bodyPr/>
        <a:lstStyle/>
        <a:p>
          <a:r>
            <a:rPr lang="en-US" sz="2000" b="1" dirty="0">
              <a:solidFill>
                <a:srgbClr val="002060"/>
              </a:solidFill>
              <a:latin typeface="Calibri" panose="020F0502020204030204" pitchFamily="34" charset="0"/>
              <a:cs typeface="Calibri" panose="020F0502020204030204" pitchFamily="34" charset="0"/>
            </a:rPr>
            <a:t>Map the school’s tiered intervention strategy </a:t>
          </a:r>
          <a:r>
            <a:rPr lang="en-US" sz="2000" b="0" dirty="0">
              <a:solidFill>
                <a:srgbClr val="002060"/>
              </a:solidFill>
              <a:latin typeface="Calibri" panose="020F0502020204030204" pitchFamily="34" charset="0"/>
              <a:cs typeface="Calibri" panose="020F0502020204030204" pitchFamily="34" charset="0"/>
            </a:rPr>
            <a:t>for preventing and reducing chronic absence</a:t>
          </a:r>
        </a:p>
      </dgm:t>
    </dgm:pt>
    <dgm:pt modelId="{D90F81C3-338B-4D15-9B7F-968695CCB813}" type="parTrans" cxnId="{323ECFF6-311C-4658-9D25-683CB18D9A4A}">
      <dgm:prSet/>
      <dgm:spPr/>
      <dgm:t>
        <a:bodyPr/>
        <a:lstStyle/>
        <a:p>
          <a:endParaRPr lang="en-US"/>
        </a:p>
      </dgm:t>
    </dgm:pt>
    <dgm:pt modelId="{2F24A5C7-8C9B-4A97-AB36-6B09CEBEFC16}" type="sibTrans" cxnId="{323ECFF6-311C-4658-9D25-683CB18D9A4A}">
      <dgm:prSet/>
      <dgm:spPr/>
      <dgm:t>
        <a:bodyPr/>
        <a:lstStyle/>
        <a:p>
          <a:endParaRPr lang="en-US"/>
        </a:p>
      </dgm:t>
    </dgm:pt>
    <dgm:pt modelId="{009C72BA-8DF4-4337-ABE8-923E227E6558}">
      <dgm:prSet phldrT="[Text]" custT="1"/>
      <dgm:spPr>
        <a:solidFill>
          <a:srgbClr val="CCFF99"/>
        </a:solidFill>
      </dgm:spPr>
      <dgm:t>
        <a:bodyPr/>
        <a:lstStyle/>
        <a:p>
          <a:r>
            <a:rPr lang="en-US" sz="2000" b="0" dirty="0">
              <a:solidFill>
                <a:srgbClr val="002060"/>
              </a:solidFill>
              <a:latin typeface="Calibri" panose="020F0502020204030204" pitchFamily="34" charset="0"/>
              <a:cs typeface="Calibri" panose="020F0502020204030204" pitchFamily="34" charset="0"/>
            </a:rPr>
            <a:t>Assess the school’s attendance practice using the </a:t>
          </a:r>
          <a:r>
            <a:rPr lang="en-US" sz="2000" b="1" dirty="0">
              <a:solidFill>
                <a:srgbClr val="002060"/>
              </a:solidFill>
              <a:latin typeface="Calibri" panose="020F0502020204030204" pitchFamily="34" charset="0"/>
              <a:cs typeface="Calibri" panose="020F0502020204030204" pitchFamily="34" charset="0"/>
            </a:rPr>
            <a:t>school self-analysis tool</a:t>
          </a:r>
          <a:r>
            <a:rPr lang="en-US" sz="2000" b="0" dirty="0">
              <a:solidFill>
                <a:srgbClr val="002060"/>
              </a:solidFill>
              <a:latin typeface="Calibri" panose="020F0502020204030204" pitchFamily="34" charset="0"/>
              <a:cs typeface="Calibri" panose="020F0502020204030204" pitchFamily="34" charset="0"/>
            </a:rPr>
            <a:t>, </a:t>
          </a:r>
          <a:r>
            <a:rPr lang="en-US" sz="2000" b="1" dirty="0">
              <a:solidFill>
                <a:srgbClr val="002060"/>
              </a:solidFill>
              <a:latin typeface="Calibri" panose="020F0502020204030204" pitchFamily="34" charset="0"/>
              <a:cs typeface="Calibri" panose="020F0502020204030204" pitchFamily="34" charset="0"/>
            </a:rPr>
            <a:t>existing tiered strategies</a:t>
          </a:r>
          <a:r>
            <a:rPr lang="en-US" sz="2000" b="0" dirty="0">
              <a:solidFill>
                <a:srgbClr val="002060"/>
              </a:solidFill>
              <a:latin typeface="Calibri" panose="020F0502020204030204" pitchFamily="34" charset="0"/>
              <a:cs typeface="Calibri" panose="020F0502020204030204" pitchFamily="34" charset="0"/>
            </a:rPr>
            <a:t>, and </a:t>
          </a:r>
          <a:r>
            <a:rPr lang="en-US" sz="2000" b="1" dirty="0">
              <a:solidFill>
                <a:srgbClr val="002060"/>
              </a:solidFill>
              <a:latin typeface="Calibri" panose="020F0502020204030204" pitchFamily="34" charset="0"/>
              <a:cs typeface="Calibri" panose="020F0502020204030204" pitchFamily="34" charset="0"/>
            </a:rPr>
            <a:t>trends</a:t>
          </a:r>
          <a:r>
            <a:rPr lang="en-US" sz="2000" b="0" dirty="0">
              <a:solidFill>
                <a:srgbClr val="002060"/>
              </a:solidFill>
              <a:latin typeface="Calibri" panose="020F0502020204030204" pitchFamily="34" charset="0"/>
              <a:cs typeface="Calibri" panose="020F0502020204030204" pitchFamily="34" charset="0"/>
            </a:rPr>
            <a:t> (root causes based on reasons)</a:t>
          </a:r>
        </a:p>
      </dgm:t>
    </dgm:pt>
    <dgm:pt modelId="{DCB34F65-BDD9-4F02-8A71-B00E20FDCBFA}" type="parTrans" cxnId="{A9D60B00-3EBC-4512-9E39-2DECDF75AD55}">
      <dgm:prSet/>
      <dgm:spPr/>
      <dgm:t>
        <a:bodyPr/>
        <a:lstStyle/>
        <a:p>
          <a:endParaRPr lang="en-US"/>
        </a:p>
      </dgm:t>
    </dgm:pt>
    <dgm:pt modelId="{41CCC34F-922A-4E3B-AB2B-4DFF38092325}" type="sibTrans" cxnId="{A9D60B00-3EBC-4512-9E39-2DECDF75AD55}">
      <dgm:prSet/>
      <dgm:spPr/>
      <dgm:t>
        <a:bodyPr/>
        <a:lstStyle/>
        <a:p>
          <a:endParaRPr lang="en-US"/>
        </a:p>
      </dgm:t>
    </dgm:pt>
    <dgm:pt modelId="{FAA76282-E099-4C81-BCB3-EF06BDB6B883}">
      <dgm:prSet phldrT="[Text]" custT="1"/>
      <dgm:spPr>
        <a:solidFill>
          <a:srgbClr val="CCFF99"/>
        </a:solidFill>
      </dgm:spPr>
      <dgm:t>
        <a:bodyPr/>
        <a:lstStyle/>
        <a:p>
          <a:r>
            <a:rPr lang="en-US" sz="2000" b="0" dirty="0">
              <a:solidFill>
                <a:srgbClr val="002060"/>
              </a:solidFill>
              <a:latin typeface="Calibri" panose="020F0502020204030204" pitchFamily="34" charset="0"/>
              <a:cs typeface="Calibri" panose="020F0502020204030204" pitchFamily="34" charset="0"/>
            </a:rPr>
            <a:t> Use the school data to </a:t>
          </a:r>
          <a:r>
            <a:rPr lang="en-US" sz="2000" b="1" dirty="0">
              <a:solidFill>
                <a:srgbClr val="002060"/>
              </a:solidFill>
              <a:latin typeface="Calibri" panose="020F0502020204030204" pitchFamily="34" charset="0"/>
              <a:cs typeface="Calibri" panose="020F0502020204030204" pitchFamily="34" charset="0"/>
            </a:rPr>
            <a:t>set school wide and student subgroup goals </a:t>
          </a:r>
          <a:r>
            <a:rPr lang="en-US" sz="2000" b="0" dirty="0">
              <a:solidFill>
                <a:srgbClr val="002060"/>
              </a:solidFill>
              <a:latin typeface="Calibri" panose="020F0502020204030204" pitchFamily="34" charset="0"/>
              <a:cs typeface="Calibri" panose="020F0502020204030204" pitchFamily="34" charset="0"/>
            </a:rPr>
            <a:t>for attendance improvement and </a:t>
          </a:r>
          <a:r>
            <a:rPr lang="en-US" sz="2000" b="1" dirty="0">
              <a:solidFill>
                <a:srgbClr val="002060"/>
              </a:solidFill>
              <a:latin typeface="Calibri" panose="020F0502020204030204" pitchFamily="34" charset="0"/>
              <a:cs typeface="Calibri" panose="020F0502020204030204" pitchFamily="34" charset="0"/>
            </a:rPr>
            <a:t>develop an attendance improvement plan</a:t>
          </a:r>
        </a:p>
      </dgm:t>
    </dgm:pt>
    <dgm:pt modelId="{509C47AD-A9AA-43C6-B744-4CBF9B875A9D}" type="parTrans" cxnId="{106BD766-538E-40FE-89FA-1F7FB60B0D34}">
      <dgm:prSet/>
      <dgm:spPr/>
      <dgm:t>
        <a:bodyPr/>
        <a:lstStyle/>
        <a:p>
          <a:endParaRPr lang="en-US"/>
        </a:p>
      </dgm:t>
    </dgm:pt>
    <dgm:pt modelId="{437A657C-DF24-4DAF-9882-F2631285C67E}" type="sibTrans" cxnId="{106BD766-538E-40FE-89FA-1F7FB60B0D34}">
      <dgm:prSet/>
      <dgm:spPr/>
      <dgm:t>
        <a:bodyPr/>
        <a:lstStyle/>
        <a:p>
          <a:endParaRPr lang="en-US"/>
        </a:p>
      </dgm:t>
    </dgm:pt>
    <dgm:pt modelId="{96814607-06E9-4785-AD52-C1C709323C17}" type="pres">
      <dgm:prSet presAssocID="{C4AFF1AD-BC8D-41FA-910D-859A4BD3E52F}" presName="linearFlow" presStyleCnt="0">
        <dgm:presLayoutVars>
          <dgm:dir/>
          <dgm:resizeHandles val="exact"/>
        </dgm:presLayoutVars>
      </dgm:prSet>
      <dgm:spPr/>
    </dgm:pt>
    <dgm:pt modelId="{C3D7B7D2-EAE4-4FA7-B536-966A6D8B0403}" type="pres">
      <dgm:prSet presAssocID="{67157C1E-C4A9-41FB-A436-927BF0E286C3}" presName="composite" presStyleCnt="0"/>
      <dgm:spPr/>
    </dgm:pt>
    <dgm:pt modelId="{787FE9D1-F3C5-4AB8-916C-EC868D7B8694}" type="pres">
      <dgm:prSet presAssocID="{67157C1E-C4A9-41FB-A436-927BF0E286C3}"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6 with solid fill"/>
        </a:ext>
      </dgm:extLst>
    </dgm:pt>
    <dgm:pt modelId="{91C652C4-C1FE-4C59-A1C3-4384C35D66E5}" type="pres">
      <dgm:prSet presAssocID="{67157C1E-C4A9-41FB-A436-927BF0E286C3}" presName="txShp" presStyleLbl="node1" presStyleIdx="0" presStyleCnt="4">
        <dgm:presLayoutVars>
          <dgm:bulletEnabled val="1"/>
        </dgm:presLayoutVars>
      </dgm:prSet>
      <dgm:spPr/>
    </dgm:pt>
    <dgm:pt modelId="{70A7C8B9-9D10-4B43-9F0D-A48D346A2A2D}" type="pres">
      <dgm:prSet presAssocID="{EC750260-51C2-4870-8558-9C1DF6E70154}" presName="spacing" presStyleCnt="0"/>
      <dgm:spPr/>
    </dgm:pt>
    <dgm:pt modelId="{C0044B66-4489-4A15-910F-060A1D34A0B5}" type="pres">
      <dgm:prSet presAssocID="{784AEB10-024B-4227-A8A2-36AF9063323A}" presName="composite" presStyleCnt="0"/>
      <dgm:spPr/>
    </dgm:pt>
    <dgm:pt modelId="{9A4708EC-D927-4B46-9CAA-EF53C32D5972}" type="pres">
      <dgm:prSet presAssocID="{784AEB10-024B-4227-A8A2-36AF9063323A}"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7 with solid fill"/>
        </a:ext>
      </dgm:extLst>
    </dgm:pt>
    <dgm:pt modelId="{4D924E64-9131-403D-B514-6D6A59A53F19}" type="pres">
      <dgm:prSet presAssocID="{784AEB10-024B-4227-A8A2-36AF9063323A}" presName="txShp" presStyleLbl="node1" presStyleIdx="1" presStyleCnt="4">
        <dgm:presLayoutVars>
          <dgm:bulletEnabled val="1"/>
        </dgm:presLayoutVars>
      </dgm:prSet>
      <dgm:spPr/>
    </dgm:pt>
    <dgm:pt modelId="{44588377-847C-4F3C-BCE3-A40943D39919}" type="pres">
      <dgm:prSet presAssocID="{2F24A5C7-8C9B-4A97-AB36-6B09CEBEFC16}" presName="spacing" presStyleCnt="0"/>
      <dgm:spPr/>
    </dgm:pt>
    <dgm:pt modelId="{6688B776-A87C-43BA-BE18-DB57F5A63DE8}" type="pres">
      <dgm:prSet presAssocID="{009C72BA-8DF4-4337-ABE8-923E227E6558}" presName="composite" presStyleCnt="0"/>
      <dgm:spPr/>
    </dgm:pt>
    <dgm:pt modelId="{381AD690-9556-4744-A7B3-AD8E2F9AC160}" type="pres">
      <dgm:prSet presAssocID="{009C72BA-8DF4-4337-ABE8-923E227E6558}"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8 with solid fill"/>
        </a:ext>
      </dgm:extLst>
    </dgm:pt>
    <dgm:pt modelId="{AEFBBA42-DA17-4810-97EC-69E42CACC64D}" type="pres">
      <dgm:prSet presAssocID="{009C72BA-8DF4-4337-ABE8-923E227E6558}" presName="txShp" presStyleLbl="node1" presStyleIdx="2" presStyleCnt="4">
        <dgm:presLayoutVars>
          <dgm:bulletEnabled val="1"/>
        </dgm:presLayoutVars>
      </dgm:prSet>
      <dgm:spPr/>
    </dgm:pt>
    <dgm:pt modelId="{B60F9517-798A-4B60-80E4-048ADE71E30A}" type="pres">
      <dgm:prSet presAssocID="{41CCC34F-922A-4E3B-AB2B-4DFF38092325}" presName="spacing" presStyleCnt="0"/>
      <dgm:spPr/>
    </dgm:pt>
    <dgm:pt modelId="{1ADD411E-0F76-47E5-AC93-6B49588B92E0}" type="pres">
      <dgm:prSet presAssocID="{FAA76282-E099-4C81-BCB3-EF06BDB6B883}" presName="composite" presStyleCnt="0"/>
      <dgm:spPr/>
    </dgm:pt>
    <dgm:pt modelId="{14589FFD-C5DB-4773-9BE8-BE12739F8A71}" type="pres">
      <dgm:prSet presAssocID="{FAA76282-E099-4C81-BCB3-EF06BDB6B883}"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9 with solid fill"/>
        </a:ext>
      </dgm:extLst>
    </dgm:pt>
    <dgm:pt modelId="{54A97FC9-0459-46FA-804B-5CF4B32E902A}" type="pres">
      <dgm:prSet presAssocID="{FAA76282-E099-4C81-BCB3-EF06BDB6B883}" presName="txShp" presStyleLbl="node1" presStyleIdx="3" presStyleCnt="4">
        <dgm:presLayoutVars>
          <dgm:bulletEnabled val="1"/>
        </dgm:presLayoutVars>
      </dgm:prSet>
      <dgm:spPr/>
    </dgm:pt>
  </dgm:ptLst>
  <dgm:cxnLst>
    <dgm:cxn modelId="{A9D60B00-3EBC-4512-9E39-2DECDF75AD55}" srcId="{C4AFF1AD-BC8D-41FA-910D-859A4BD3E52F}" destId="{009C72BA-8DF4-4337-ABE8-923E227E6558}" srcOrd="2" destOrd="0" parTransId="{DCB34F65-BDD9-4F02-8A71-B00E20FDCBFA}" sibTransId="{41CCC34F-922A-4E3B-AB2B-4DFF38092325}"/>
    <dgm:cxn modelId="{316B7506-A681-4CC9-989B-0AFE0E6B9B07}" type="presOf" srcId="{C4AFF1AD-BC8D-41FA-910D-859A4BD3E52F}" destId="{96814607-06E9-4785-AD52-C1C709323C17}" srcOrd="0" destOrd="0" presId="urn:microsoft.com/office/officeart/2005/8/layout/vList3"/>
    <dgm:cxn modelId="{068D265D-F8AC-41DC-A726-7BEF69790A7B}" type="presOf" srcId="{67157C1E-C4A9-41FB-A436-927BF0E286C3}" destId="{91C652C4-C1FE-4C59-A1C3-4384C35D66E5}" srcOrd="0" destOrd="0" presId="urn:microsoft.com/office/officeart/2005/8/layout/vList3"/>
    <dgm:cxn modelId="{106BD766-538E-40FE-89FA-1F7FB60B0D34}" srcId="{C4AFF1AD-BC8D-41FA-910D-859A4BD3E52F}" destId="{FAA76282-E099-4C81-BCB3-EF06BDB6B883}" srcOrd="3" destOrd="0" parTransId="{509C47AD-A9AA-43C6-B744-4CBF9B875A9D}" sibTransId="{437A657C-DF24-4DAF-9882-F2631285C67E}"/>
    <dgm:cxn modelId="{E624DE53-D9EB-4FD8-871E-A7B432706379}" srcId="{C4AFF1AD-BC8D-41FA-910D-859A4BD3E52F}" destId="{67157C1E-C4A9-41FB-A436-927BF0E286C3}" srcOrd="0" destOrd="0" parTransId="{0E2D594A-032C-40E6-9811-54FF413BFD76}" sibTransId="{EC750260-51C2-4870-8558-9C1DF6E70154}"/>
    <dgm:cxn modelId="{4ADEFA86-E4AB-4C19-B60A-9956278FEC7B}" type="presOf" srcId="{009C72BA-8DF4-4337-ABE8-923E227E6558}" destId="{AEFBBA42-DA17-4810-97EC-69E42CACC64D}" srcOrd="0" destOrd="0" presId="urn:microsoft.com/office/officeart/2005/8/layout/vList3"/>
    <dgm:cxn modelId="{57572A8D-445E-4116-86D9-C6DC328BB5FD}" type="presOf" srcId="{784AEB10-024B-4227-A8A2-36AF9063323A}" destId="{4D924E64-9131-403D-B514-6D6A59A53F19}" srcOrd="0" destOrd="0" presId="urn:microsoft.com/office/officeart/2005/8/layout/vList3"/>
    <dgm:cxn modelId="{B5BE2A8F-3065-4992-8B6D-7EFA0E6FFF9D}" type="presOf" srcId="{FAA76282-E099-4C81-BCB3-EF06BDB6B883}" destId="{54A97FC9-0459-46FA-804B-5CF4B32E902A}" srcOrd="0" destOrd="0" presId="urn:microsoft.com/office/officeart/2005/8/layout/vList3"/>
    <dgm:cxn modelId="{323ECFF6-311C-4658-9D25-683CB18D9A4A}" srcId="{C4AFF1AD-BC8D-41FA-910D-859A4BD3E52F}" destId="{784AEB10-024B-4227-A8A2-36AF9063323A}" srcOrd="1" destOrd="0" parTransId="{D90F81C3-338B-4D15-9B7F-968695CCB813}" sibTransId="{2F24A5C7-8C9B-4A97-AB36-6B09CEBEFC16}"/>
    <dgm:cxn modelId="{EF0FF569-2BFD-4B5E-91AA-E9E89AC7813F}" type="presParOf" srcId="{96814607-06E9-4785-AD52-C1C709323C17}" destId="{C3D7B7D2-EAE4-4FA7-B536-966A6D8B0403}" srcOrd="0" destOrd="0" presId="urn:microsoft.com/office/officeart/2005/8/layout/vList3"/>
    <dgm:cxn modelId="{7528FF01-95EC-4D12-BE95-D72755B37AF8}" type="presParOf" srcId="{C3D7B7D2-EAE4-4FA7-B536-966A6D8B0403}" destId="{787FE9D1-F3C5-4AB8-916C-EC868D7B8694}" srcOrd="0" destOrd="0" presId="urn:microsoft.com/office/officeart/2005/8/layout/vList3"/>
    <dgm:cxn modelId="{C053770C-6B6F-4660-924E-F4584EA82832}" type="presParOf" srcId="{C3D7B7D2-EAE4-4FA7-B536-966A6D8B0403}" destId="{91C652C4-C1FE-4C59-A1C3-4384C35D66E5}" srcOrd="1" destOrd="0" presId="urn:microsoft.com/office/officeart/2005/8/layout/vList3"/>
    <dgm:cxn modelId="{4DDB60A9-97DD-48FD-8A8F-48708383B0E0}" type="presParOf" srcId="{96814607-06E9-4785-AD52-C1C709323C17}" destId="{70A7C8B9-9D10-4B43-9F0D-A48D346A2A2D}" srcOrd="1" destOrd="0" presId="urn:microsoft.com/office/officeart/2005/8/layout/vList3"/>
    <dgm:cxn modelId="{E0C08E6A-4312-41AA-AFAC-C0F000EF1D23}" type="presParOf" srcId="{96814607-06E9-4785-AD52-C1C709323C17}" destId="{C0044B66-4489-4A15-910F-060A1D34A0B5}" srcOrd="2" destOrd="0" presId="urn:microsoft.com/office/officeart/2005/8/layout/vList3"/>
    <dgm:cxn modelId="{36DC3E76-D3DB-49A7-B0BC-0AE18DA68DDE}" type="presParOf" srcId="{C0044B66-4489-4A15-910F-060A1D34A0B5}" destId="{9A4708EC-D927-4B46-9CAA-EF53C32D5972}" srcOrd="0" destOrd="0" presId="urn:microsoft.com/office/officeart/2005/8/layout/vList3"/>
    <dgm:cxn modelId="{EF892CFA-3ED8-4E72-B9C2-0346AE8AB1F2}" type="presParOf" srcId="{C0044B66-4489-4A15-910F-060A1D34A0B5}" destId="{4D924E64-9131-403D-B514-6D6A59A53F19}" srcOrd="1" destOrd="0" presId="urn:microsoft.com/office/officeart/2005/8/layout/vList3"/>
    <dgm:cxn modelId="{9E8ACDE0-DFFC-49E0-B817-A93973CBBFE0}" type="presParOf" srcId="{96814607-06E9-4785-AD52-C1C709323C17}" destId="{44588377-847C-4F3C-BCE3-A40943D39919}" srcOrd="3" destOrd="0" presId="urn:microsoft.com/office/officeart/2005/8/layout/vList3"/>
    <dgm:cxn modelId="{3CA9F6D3-0C49-4A21-8965-70B1D9BD340B}" type="presParOf" srcId="{96814607-06E9-4785-AD52-C1C709323C17}" destId="{6688B776-A87C-43BA-BE18-DB57F5A63DE8}" srcOrd="4" destOrd="0" presId="urn:microsoft.com/office/officeart/2005/8/layout/vList3"/>
    <dgm:cxn modelId="{81207CFB-D1EF-4AC2-BDE1-7E8E1FDDF885}" type="presParOf" srcId="{6688B776-A87C-43BA-BE18-DB57F5A63DE8}" destId="{381AD690-9556-4744-A7B3-AD8E2F9AC160}" srcOrd="0" destOrd="0" presId="urn:microsoft.com/office/officeart/2005/8/layout/vList3"/>
    <dgm:cxn modelId="{82A6E935-A678-4C69-9455-2694CF8EEA7B}" type="presParOf" srcId="{6688B776-A87C-43BA-BE18-DB57F5A63DE8}" destId="{AEFBBA42-DA17-4810-97EC-69E42CACC64D}" srcOrd="1" destOrd="0" presId="urn:microsoft.com/office/officeart/2005/8/layout/vList3"/>
    <dgm:cxn modelId="{3F4A157C-778A-4F24-A27A-92335848AC09}" type="presParOf" srcId="{96814607-06E9-4785-AD52-C1C709323C17}" destId="{B60F9517-798A-4B60-80E4-048ADE71E30A}" srcOrd="5" destOrd="0" presId="urn:microsoft.com/office/officeart/2005/8/layout/vList3"/>
    <dgm:cxn modelId="{D2E91424-946A-4D45-B9F4-41AE1F5D8882}" type="presParOf" srcId="{96814607-06E9-4785-AD52-C1C709323C17}" destId="{1ADD411E-0F76-47E5-AC93-6B49588B92E0}" srcOrd="6" destOrd="0" presId="urn:microsoft.com/office/officeart/2005/8/layout/vList3"/>
    <dgm:cxn modelId="{0A98D6F9-B43F-4C59-B0D1-95929FFD776F}" type="presParOf" srcId="{1ADD411E-0F76-47E5-AC93-6B49588B92E0}" destId="{14589FFD-C5DB-4773-9BE8-BE12739F8A71}" srcOrd="0" destOrd="0" presId="urn:microsoft.com/office/officeart/2005/8/layout/vList3"/>
    <dgm:cxn modelId="{F49B4A81-0475-4446-A5D5-FBAFE71E300C}" type="presParOf" srcId="{1ADD411E-0F76-47E5-AC93-6B49588B92E0}" destId="{54A97FC9-0459-46FA-804B-5CF4B32E902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903373-F4C5-435F-802E-F7E832AD0F9A}" type="doc">
      <dgm:prSet loTypeId="urn:microsoft.com/office/officeart/2005/8/layout/process4" loCatId="list" qsTypeId="urn:microsoft.com/office/officeart/2005/8/quickstyle/simple3" qsCatId="simple" csTypeId="urn:microsoft.com/office/officeart/2005/8/colors/accent3_2" csCatId="accent3" phldr="1"/>
      <dgm:spPr/>
      <dgm:t>
        <a:bodyPr/>
        <a:lstStyle/>
        <a:p>
          <a:endParaRPr lang="en-US"/>
        </a:p>
      </dgm:t>
    </dgm:pt>
    <dgm:pt modelId="{75914996-4DB5-465D-988D-8E2C045380CC}">
      <dgm:prSet phldrT="[Text]"/>
      <dgm:spPr/>
      <dgm:t>
        <a:bodyPr/>
        <a:lstStyle/>
        <a:p>
          <a:pPr>
            <a:buNone/>
          </a:pPr>
          <a:r>
            <a:rPr lang="en-US" b="0" dirty="0">
              <a:solidFill>
                <a:srgbClr val="002060"/>
              </a:solidFill>
              <a:latin typeface="Calibri" panose="020F0502020204030204" pitchFamily="34" charset="0"/>
              <a:cs typeface="Calibri" panose="020F0502020204030204" pitchFamily="34" charset="0"/>
            </a:rPr>
            <a:t>Principals and school staff consider existing teams/committees</a:t>
          </a:r>
        </a:p>
      </dgm:t>
    </dgm:pt>
    <dgm:pt modelId="{BB515434-5CD5-4F14-9D09-229F3AB757BA}" type="parTrans" cxnId="{8DA4AE4E-932F-4043-BF5A-72261DF2B282}">
      <dgm:prSet/>
      <dgm:spPr/>
      <dgm:t>
        <a:bodyPr/>
        <a:lstStyle/>
        <a:p>
          <a:endParaRPr lang="en-US"/>
        </a:p>
      </dgm:t>
    </dgm:pt>
    <dgm:pt modelId="{C476B2C8-D8F8-4386-B8EB-D00FAE1BB082}" type="sibTrans" cxnId="{8DA4AE4E-932F-4043-BF5A-72261DF2B282}">
      <dgm:prSet/>
      <dgm:spPr/>
      <dgm:t>
        <a:bodyPr/>
        <a:lstStyle/>
        <a:p>
          <a:endParaRPr lang="en-US"/>
        </a:p>
      </dgm:t>
    </dgm:pt>
    <dgm:pt modelId="{8C6567A7-1F2A-4F89-8FA8-D3B55304931B}">
      <dgm:prSet phldrT="[Text]"/>
      <dgm:spPr/>
      <dgm:t>
        <a:bodyPr/>
        <a:lstStyle/>
        <a:p>
          <a:pPr>
            <a:buNone/>
          </a:pPr>
          <a:r>
            <a:rPr lang="en-US" b="0" dirty="0">
              <a:solidFill>
                <a:srgbClr val="002060"/>
              </a:solidFill>
              <a:latin typeface="Calibri" panose="020F0502020204030204" pitchFamily="34" charset="0"/>
              <a:cs typeface="Calibri" panose="020F0502020204030204" pitchFamily="34" charset="0"/>
            </a:rPr>
            <a:t>Use the inventory results to determine how attendance team functions will be implemented</a:t>
          </a:r>
        </a:p>
      </dgm:t>
    </dgm:pt>
    <dgm:pt modelId="{7B37A16C-9CAD-4FD6-8E72-761E4E684E8D}" type="parTrans" cxnId="{6CEB9D02-EC9B-40D2-8416-019D7827F233}">
      <dgm:prSet/>
      <dgm:spPr/>
      <dgm:t>
        <a:bodyPr/>
        <a:lstStyle/>
        <a:p>
          <a:endParaRPr lang="en-US"/>
        </a:p>
      </dgm:t>
    </dgm:pt>
    <dgm:pt modelId="{3F796C86-A30B-4AEB-97E4-CEB3B381AB04}" type="sibTrans" cxnId="{6CEB9D02-EC9B-40D2-8416-019D7827F233}">
      <dgm:prSet/>
      <dgm:spPr/>
      <dgm:t>
        <a:bodyPr/>
        <a:lstStyle/>
        <a:p>
          <a:endParaRPr lang="en-US"/>
        </a:p>
      </dgm:t>
    </dgm:pt>
    <dgm:pt modelId="{F9A7C992-D08E-46D1-92A5-9DE0019A5AEF}">
      <dgm:prSet phldrT="[Text]" custT="1"/>
      <dgm:spPr/>
      <dgm:t>
        <a:bodyPr/>
        <a:lstStyle/>
        <a:p>
          <a:pPr>
            <a:buNone/>
          </a:pPr>
          <a:r>
            <a:rPr lang="en-US" sz="1900" b="0" dirty="0">
              <a:solidFill>
                <a:srgbClr val="002060"/>
              </a:solidFill>
              <a:latin typeface="Calibri" panose="020F0502020204030204" pitchFamily="34" charset="0"/>
              <a:cs typeface="Calibri" panose="020F0502020204030204" pitchFamily="34" charset="0"/>
            </a:rPr>
            <a:t>Inventory school teams/committees </a:t>
          </a:r>
          <a:r>
            <a:rPr lang="en-US" sz="1400" b="0" i="1" dirty="0">
              <a:solidFill>
                <a:srgbClr val="002060"/>
              </a:solidFill>
              <a:latin typeface="Calibri" panose="020F0502020204030204" pitchFamily="34" charset="0"/>
              <a:cs typeface="Calibri" panose="020F0502020204030204" pitchFamily="34" charset="0"/>
            </a:rPr>
            <a:t>(see Map of School Teams Tool)</a:t>
          </a:r>
        </a:p>
      </dgm:t>
    </dgm:pt>
    <dgm:pt modelId="{C60EB0AD-4DB7-4816-96CD-1F7F592FAA35}" type="parTrans" cxnId="{6BEED121-A2B9-4810-956C-347E48109158}">
      <dgm:prSet/>
      <dgm:spPr/>
      <dgm:t>
        <a:bodyPr/>
        <a:lstStyle/>
        <a:p>
          <a:endParaRPr lang="en-US"/>
        </a:p>
      </dgm:t>
    </dgm:pt>
    <dgm:pt modelId="{5A28103D-3E3D-497C-94F1-0344EF0D3625}" type="sibTrans" cxnId="{6BEED121-A2B9-4810-956C-347E48109158}">
      <dgm:prSet/>
      <dgm:spPr/>
      <dgm:t>
        <a:bodyPr/>
        <a:lstStyle/>
        <a:p>
          <a:endParaRPr lang="en-US"/>
        </a:p>
      </dgm:t>
    </dgm:pt>
    <dgm:pt modelId="{FBDD0A17-0BF3-4BA1-8317-D6455B9C7BC4}" type="pres">
      <dgm:prSet presAssocID="{5B903373-F4C5-435F-802E-F7E832AD0F9A}" presName="Name0" presStyleCnt="0">
        <dgm:presLayoutVars>
          <dgm:dir/>
          <dgm:animLvl val="lvl"/>
          <dgm:resizeHandles val="exact"/>
        </dgm:presLayoutVars>
      </dgm:prSet>
      <dgm:spPr/>
    </dgm:pt>
    <dgm:pt modelId="{1C0051DD-6FCB-4D12-9B03-EEF1C93BF4DC}" type="pres">
      <dgm:prSet presAssocID="{8C6567A7-1F2A-4F89-8FA8-D3B55304931B}" presName="boxAndChildren" presStyleCnt="0"/>
      <dgm:spPr/>
    </dgm:pt>
    <dgm:pt modelId="{BD75ECC7-0368-4137-863E-DD0D2EE5EC01}" type="pres">
      <dgm:prSet presAssocID="{8C6567A7-1F2A-4F89-8FA8-D3B55304931B}" presName="parentTextBox" presStyleLbl="node1" presStyleIdx="0" presStyleCnt="3"/>
      <dgm:spPr/>
    </dgm:pt>
    <dgm:pt modelId="{793A3727-063E-474E-A8FB-E1B9DF04FD20}" type="pres">
      <dgm:prSet presAssocID="{5A28103D-3E3D-497C-94F1-0344EF0D3625}" presName="sp" presStyleCnt="0"/>
      <dgm:spPr/>
    </dgm:pt>
    <dgm:pt modelId="{0A870C7F-32E6-4D59-BBF6-930DD68999A4}" type="pres">
      <dgm:prSet presAssocID="{F9A7C992-D08E-46D1-92A5-9DE0019A5AEF}" presName="arrowAndChildren" presStyleCnt="0"/>
      <dgm:spPr/>
    </dgm:pt>
    <dgm:pt modelId="{E568FFA3-C2AE-41C2-9597-C1EA8DD110B0}" type="pres">
      <dgm:prSet presAssocID="{F9A7C992-D08E-46D1-92A5-9DE0019A5AEF}" presName="parentTextArrow" presStyleLbl="node1" presStyleIdx="1" presStyleCnt="3"/>
      <dgm:spPr/>
    </dgm:pt>
    <dgm:pt modelId="{4E66EDF9-75E2-4CFC-8387-B33C905911DF}" type="pres">
      <dgm:prSet presAssocID="{C476B2C8-D8F8-4386-B8EB-D00FAE1BB082}" presName="sp" presStyleCnt="0"/>
      <dgm:spPr/>
    </dgm:pt>
    <dgm:pt modelId="{B39DE9F6-6CB8-4007-AAFC-0E2D46BB6DBB}" type="pres">
      <dgm:prSet presAssocID="{75914996-4DB5-465D-988D-8E2C045380CC}" presName="arrowAndChildren" presStyleCnt="0"/>
      <dgm:spPr/>
    </dgm:pt>
    <dgm:pt modelId="{E3F37284-8451-4F2E-AD15-CCF764BBEEDC}" type="pres">
      <dgm:prSet presAssocID="{75914996-4DB5-465D-988D-8E2C045380CC}" presName="parentTextArrow" presStyleLbl="node1" presStyleIdx="2" presStyleCnt="3" custLinFactNeighborX="-3603" custLinFactNeighborY="-50256"/>
      <dgm:spPr/>
    </dgm:pt>
  </dgm:ptLst>
  <dgm:cxnLst>
    <dgm:cxn modelId="{6CEB9D02-EC9B-40D2-8416-019D7827F233}" srcId="{5B903373-F4C5-435F-802E-F7E832AD0F9A}" destId="{8C6567A7-1F2A-4F89-8FA8-D3B55304931B}" srcOrd="2" destOrd="0" parTransId="{7B37A16C-9CAD-4FD6-8E72-761E4E684E8D}" sibTransId="{3F796C86-A30B-4AEB-97E4-CEB3B381AB04}"/>
    <dgm:cxn modelId="{A6527104-BC80-46F7-94E0-0895C7F00B93}" type="presOf" srcId="{5B903373-F4C5-435F-802E-F7E832AD0F9A}" destId="{FBDD0A17-0BF3-4BA1-8317-D6455B9C7BC4}" srcOrd="0" destOrd="0" presId="urn:microsoft.com/office/officeart/2005/8/layout/process4"/>
    <dgm:cxn modelId="{B01FA40F-387E-41DD-BF48-B7088CD24731}" type="presOf" srcId="{F9A7C992-D08E-46D1-92A5-9DE0019A5AEF}" destId="{E568FFA3-C2AE-41C2-9597-C1EA8DD110B0}" srcOrd="0" destOrd="0" presId="urn:microsoft.com/office/officeart/2005/8/layout/process4"/>
    <dgm:cxn modelId="{6BEED121-A2B9-4810-956C-347E48109158}" srcId="{5B903373-F4C5-435F-802E-F7E832AD0F9A}" destId="{F9A7C992-D08E-46D1-92A5-9DE0019A5AEF}" srcOrd="1" destOrd="0" parTransId="{C60EB0AD-4DB7-4816-96CD-1F7F592FAA35}" sibTransId="{5A28103D-3E3D-497C-94F1-0344EF0D3625}"/>
    <dgm:cxn modelId="{BD532038-1854-4C12-A0AF-58438A0BBFED}" type="presOf" srcId="{75914996-4DB5-465D-988D-8E2C045380CC}" destId="{E3F37284-8451-4F2E-AD15-CCF764BBEEDC}" srcOrd="0" destOrd="0" presId="urn:microsoft.com/office/officeart/2005/8/layout/process4"/>
    <dgm:cxn modelId="{A644744E-EA55-45A3-BE2E-7DEBF861741D}" type="presOf" srcId="{8C6567A7-1F2A-4F89-8FA8-D3B55304931B}" destId="{BD75ECC7-0368-4137-863E-DD0D2EE5EC01}" srcOrd="0" destOrd="0" presId="urn:microsoft.com/office/officeart/2005/8/layout/process4"/>
    <dgm:cxn modelId="{8DA4AE4E-932F-4043-BF5A-72261DF2B282}" srcId="{5B903373-F4C5-435F-802E-F7E832AD0F9A}" destId="{75914996-4DB5-465D-988D-8E2C045380CC}" srcOrd="0" destOrd="0" parTransId="{BB515434-5CD5-4F14-9D09-229F3AB757BA}" sibTransId="{C476B2C8-D8F8-4386-B8EB-D00FAE1BB082}"/>
    <dgm:cxn modelId="{166B3092-6C3F-4400-A411-AB82BB17FAF4}" type="presParOf" srcId="{FBDD0A17-0BF3-4BA1-8317-D6455B9C7BC4}" destId="{1C0051DD-6FCB-4D12-9B03-EEF1C93BF4DC}" srcOrd="0" destOrd="0" presId="urn:microsoft.com/office/officeart/2005/8/layout/process4"/>
    <dgm:cxn modelId="{F2EA163B-64D9-4640-AD22-A6E44FC4999C}" type="presParOf" srcId="{1C0051DD-6FCB-4D12-9B03-EEF1C93BF4DC}" destId="{BD75ECC7-0368-4137-863E-DD0D2EE5EC01}" srcOrd="0" destOrd="0" presId="urn:microsoft.com/office/officeart/2005/8/layout/process4"/>
    <dgm:cxn modelId="{475B5A2C-6E78-4C0A-BFA7-EDB2125781CE}" type="presParOf" srcId="{FBDD0A17-0BF3-4BA1-8317-D6455B9C7BC4}" destId="{793A3727-063E-474E-A8FB-E1B9DF04FD20}" srcOrd="1" destOrd="0" presId="urn:microsoft.com/office/officeart/2005/8/layout/process4"/>
    <dgm:cxn modelId="{BE282F91-44B2-4088-B172-7B422C42A0E5}" type="presParOf" srcId="{FBDD0A17-0BF3-4BA1-8317-D6455B9C7BC4}" destId="{0A870C7F-32E6-4D59-BBF6-930DD68999A4}" srcOrd="2" destOrd="0" presId="urn:microsoft.com/office/officeart/2005/8/layout/process4"/>
    <dgm:cxn modelId="{C6931BD8-F900-4804-9A4C-B28325A8CD70}" type="presParOf" srcId="{0A870C7F-32E6-4D59-BBF6-930DD68999A4}" destId="{E568FFA3-C2AE-41C2-9597-C1EA8DD110B0}" srcOrd="0" destOrd="0" presId="urn:microsoft.com/office/officeart/2005/8/layout/process4"/>
    <dgm:cxn modelId="{150C5EFC-D163-4930-940B-1698BB26425E}" type="presParOf" srcId="{FBDD0A17-0BF3-4BA1-8317-D6455B9C7BC4}" destId="{4E66EDF9-75E2-4CFC-8387-B33C905911DF}" srcOrd="3" destOrd="0" presId="urn:microsoft.com/office/officeart/2005/8/layout/process4"/>
    <dgm:cxn modelId="{8EB35047-F9C9-48EC-ACA3-D1351CA34E4E}" type="presParOf" srcId="{FBDD0A17-0BF3-4BA1-8317-D6455B9C7BC4}" destId="{B39DE9F6-6CB8-4007-AAFC-0E2D46BB6DBB}" srcOrd="4" destOrd="0" presId="urn:microsoft.com/office/officeart/2005/8/layout/process4"/>
    <dgm:cxn modelId="{1CFF9308-87E0-4E44-8073-A49FB6B42FC3}" type="presParOf" srcId="{B39DE9F6-6CB8-4007-AAFC-0E2D46BB6DBB}" destId="{E3F37284-8451-4F2E-AD15-CCF764BBEED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BAC79-8B45-48B3-A523-47AF3B42D1F7}"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7B89B313-1396-463E-ABC9-51F5A4DBBBC1}">
      <dgm:prSet phldr="0" custT="1"/>
      <dgm:spPr/>
      <dgm:t>
        <a:bodyPr/>
        <a:lstStyle/>
        <a:p>
          <a:pPr rtl="0"/>
          <a:r>
            <a:rPr lang="en-US" sz="2200" b="1" dirty="0">
              <a:solidFill>
                <a:srgbClr val="002060"/>
              </a:solidFill>
              <a:latin typeface="Calibri"/>
              <a:ea typeface="Calibri"/>
              <a:cs typeface="Calibri"/>
            </a:rPr>
            <a:t>Welcome</a:t>
          </a:r>
        </a:p>
      </dgm:t>
    </dgm:pt>
    <dgm:pt modelId="{20C2BC03-EFE0-4CFB-A716-1BBBD51FA2DE}" type="parTrans" cxnId="{2EAC0406-05B1-4E10-B816-25B11BAF7BAC}">
      <dgm:prSet/>
      <dgm:spPr/>
      <dgm:t>
        <a:bodyPr/>
        <a:lstStyle/>
        <a:p>
          <a:endParaRPr lang="en-US" sz="1600"/>
        </a:p>
      </dgm:t>
    </dgm:pt>
    <dgm:pt modelId="{6096FB62-2F38-4C91-A005-D32807F8417E}" type="sibTrans" cxnId="{2EAC0406-05B1-4E10-B816-25B11BAF7BAC}">
      <dgm:prSet/>
      <dgm:spPr/>
      <dgm:t>
        <a:bodyPr/>
        <a:lstStyle/>
        <a:p>
          <a:endParaRPr lang="en-US" sz="1600"/>
        </a:p>
      </dgm:t>
    </dgm:pt>
    <dgm:pt modelId="{D35D424F-E6ED-4014-98EE-A26055AE9CE0}">
      <dgm:prSet phldr="0" custT="1"/>
      <dgm:spPr>
        <a:solidFill>
          <a:srgbClr val="CCFF99"/>
        </a:solidFill>
      </dgm:spPr>
      <dgm:t>
        <a:bodyPr/>
        <a:lstStyle/>
        <a:p>
          <a:r>
            <a:rPr lang="en-US" sz="2200" b="1" dirty="0">
              <a:solidFill>
                <a:srgbClr val="002060"/>
              </a:solidFill>
              <a:latin typeface="Calibri"/>
              <a:ea typeface="Calibri"/>
              <a:cs typeface="Calibri"/>
            </a:rPr>
            <a:t>Continuous Growth &amp; Improvement</a:t>
          </a:r>
        </a:p>
      </dgm:t>
    </dgm:pt>
    <dgm:pt modelId="{3D791108-FEB9-4CA4-B1E2-46A8EC4AE69A}" type="parTrans" cxnId="{6240F720-F22E-4BCA-B763-13D40A1B9086}">
      <dgm:prSet/>
      <dgm:spPr/>
      <dgm:t>
        <a:bodyPr/>
        <a:lstStyle/>
        <a:p>
          <a:endParaRPr lang="en-US" sz="1600"/>
        </a:p>
      </dgm:t>
    </dgm:pt>
    <dgm:pt modelId="{5585D225-9291-4FD8-974D-AD8DF810210F}" type="sibTrans" cxnId="{6240F720-F22E-4BCA-B763-13D40A1B9086}">
      <dgm:prSet/>
      <dgm:spPr/>
      <dgm:t>
        <a:bodyPr/>
        <a:lstStyle/>
        <a:p>
          <a:endParaRPr lang="en-US" sz="1600"/>
        </a:p>
      </dgm:t>
    </dgm:pt>
    <dgm:pt modelId="{6A3E2E4A-FEDD-49BF-8234-E4E4742C5D95}">
      <dgm:prSet phldr="0" custT="1"/>
      <dgm:spPr/>
      <dgm:t>
        <a:bodyPr/>
        <a:lstStyle/>
        <a:p>
          <a:pPr rtl="0"/>
          <a:r>
            <a:rPr lang="en-US" sz="2200" b="1" dirty="0">
              <a:solidFill>
                <a:srgbClr val="002060"/>
              </a:solidFill>
              <a:latin typeface="Calibri"/>
              <a:ea typeface="Calibri"/>
              <a:cs typeface="Calibri"/>
            </a:rPr>
            <a:t>An Effective School Team to Improve Attendance</a:t>
          </a:r>
        </a:p>
      </dgm:t>
    </dgm:pt>
    <dgm:pt modelId="{33195FEE-F57C-4862-B99B-B41305AC0E7B}" type="parTrans" cxnId="{8FB20FF8-6419-4566-9C1A-0BEFB2F58D55}">
      <dgm:prSet/>
      <dgm:spPr/>
      <dgm:t>
        <a:bodyPr/>
        <a:lstStyle/>
        <a:p>
          <a:endParaRPr lang="en-US" sz="1600"/>
        </a:p>
      </dgm:t>
    </dgm:pt>
    <dgm:pt modelId="{DC221F5D-00D3-4374-9D1B-8B1CDAB7B090}" type="sibTrans" cxnId="{8FB20FF8-6419-4566-9C1A-0BEFB2F58D55}">
      <dgm:prSet/>
      <dgm:spPr/>
      <dgm:t>
        <a:bodyPr/>
        <a:lstStyle/>
        <a:p>
          <a:endParaRPr lang="en-US" sz="1600"/>
        </a:p>
      </dgm:t>
    </dgm:pt>
    <dgm:pt modelId="{71F6E108-FC9B-4303-8ED4-F97E394A57AF}">
      <dgm:prSet phldr="0" custT="1"/>
      <dgm:spPr/>
      <dgm:t>
        <a:bodyPr/>
        <a:lstStyle/>
        <a:p>
          <a:pPr rtl="0"/>
          <a:r>
            <a:rPr lang="en-US" sz="2200" b="1" dirty="0">
              <a:solidFill>
                <a:srgbClr val="002060"/>
              </a:solidFill>
              <a:latin typeface="Calibri"/>
              <a:ea typeface="Calibri"/>
              <a:cs typeface="Calibri"/>
            </a:rPr>
            <a:t>Attendance Teams at Work</a:t>
          </a:r>
        </a:p>
      </dgm:t>
    </dgm:pt>
    <dgm:pt modelId="{0810C9B9-C1CB-4588-8CA2-E179F8699DE7}" type="parTrans" cxnId="{18CAEAC0-91E5-44A4-A8D6-D0B8048455B4}">
      <dgm:prSet/>
      <dgm:spPr/>
      <dgm:t>
        <a:bodyPr/>
        <a:lstStyle/>
        <a:p>
          <a:endParaRPr lang="en-US" sz="1600"/>
        </a:p>
      </dgm:t>
    </dgm:pt>
    <dgm:pt modelId="{AD20BA9E-7F04-47AD-B154-BF1586DD64B4}" type="sibTrans" cxnId="{18CAEAC0-91E5-44A4-A8D6-D0B8048455B4}">
      <dgm:prSet/>
      <dgm:spPr/>
      <dgm:t>
        <a:bodyPr/>
        <a:lstStyle/>
        <a:p>
          <a:endParaRPr lang="en-US" sz="1600"/>
        </a:p>
      </dgm:t>
    </dgm:pt>
    <dgm:pt modelId="{487EDD27-1EE1-4115-A09A-33E141CD58A6}">
      <dgm:prSet phldr="0" custT="1"/>
      <dgm:spPr/>
      <dgm:t>
        <a:bodyPr/>
        <a:lstStyle/>
        <a:p>
          <a:pPr rtl="0"/>
          <a:r>
            <a:rPr lang="en-US" sz="2200" b="1" dirty="0">
              <a:solidFill>
                <a:srgbClr val="002060"/>
              </a:solidFill>
              <a:latin typeface="Calibri"/>
              <a:ea typeface="Calibri"/>
              <a:cs typeface="Calibri"/>
            </a:rPr>
            <a:t>Attendance for Success Act: Shifting to Prevention &amp; Intervention</a:t>
          </a:r>
        </a:p>
      </dgm:t>
    </dgm:pt>
    <dgm:pt modelId="{6C423B88-48F6-416C-8657-7F4338B6BB95}" type="parTrans" cxnId="{993B281D-D72A-454B-B85D-2375CFD44E5D}">
      <dgm:prSet/>
      <dgm:spPr/>
      <dgm:t>
        <a:bodyPr/>
        <a:lstStyle/>
        <a:p>
          <a:endParaRPr lang="en-US" sz="1600"/>
        </a:p>
      </dgm:t>
    </dgm:pt>
    <dgm:pt modelId="{1A65FC5A-F855-4443-A00C-3E69C5E23106}" type="sibTrans" cxnId="{993B281D-D72A-454B-B85D-2375CFD44E5D}">
      <dgm:prSet/>
      <dgm:spPr/>
      <dgm:t>
        <a:bodyPr/>
        <a:lstStyle/>
        <a:p>
          <a:endParaRPr lang="en-US" sz="1600"/>
        </a:p>
      </dgm:t>
    </dgm:pt>
    <dgm:pt modelId="{8237BA3E-0513-41E1-9C8C-B79ECC68DF8D}">
      <dgm:prSet phldr="0" custT="1"/>
      <dgm:spPr/>
      <dgm:t>
        <a:bodyPr/>
        <a:lstStyle/>
        <a:p>
          <a:pPr rtl="0"/>
          <a:r>
            <a:rPr lang="en-US" sz="2200" b="1" dirty="0">
              <a:solidFill>
                <a:srgbClr val="002060"/>
              </a:solidFill>
              <a:latin typeface="Calibri"/>
              <a:cs typeface="Calibri"/>
            </a:rPr>
            <a:t>Wrap Up</a:t>
          </a:r>
        </a:p>
      </dgm:t>
    </dgm:pt>
    <dgm:pt modelId="{0A29A0F1-56FB-4DEA-9A54-38EDC12D9D2E}" type="parTrans" cxnId="{84A329AE-5E36-4D18-9A99-825AD59FB3F8}">
      <dgm:prSet/>
      <dgm:spPr/>
      <dgm:t>
        <a:bodyPr/>
        <a:lstStyle/>
        <a:p>
          <a:endParaRPr lang="en-US"/>
        </a:p>
      </dgm:t>
    </dgm:pt>
    <dgm:pt modelId="{6A52B0C1-24D1-44DF-8018-F7D9B69347B9}" type="sibTrans" cxnId="{84A329AE-5E36-4D18-9A99-825AD59FB3F8}">
      <dgm:prSet/>
      <dgm:spPr/>
      <dgm:t>
        <a:bodyPr/>
        <a:lstStyle/>
        <a:p>
          <a:endParaRPr lang="en-US"/>
        </a:p>
      </dgm:t>
    </dgm:pt>
    <dgm:pt modelId="{DD6CC981-2AB8-45A6-96E7-DD100D969ACC}" type="pres">
      <dgm:prSet presAssocID="{E64BAC79-8B45-48B3-A523-47AF3B42D1F7}" presName="linear" presStyleCnt="0">
        <dgm:presLayoutVars>
          <dgm:animLvl val="lvl"/>
          <dgm:resizeHandles val="exact"/>
        </dgm:presLayoutVars>
      </dgm:prSet>
      <dgm:spPr/>
    </dgm:pt>
    <dgm:pt modelId="{0E0B3EA1-09A5-4C76-971E-2F66D41CDA14}" type="pres">
      <dgm:prSet presAssocID="{7B89B313-1396-463E-ABC9-51F5A4DBBBC1}" presName="parentText" presStyleLbl="node1" presStyleIdx="0" presStyleCnt="6">
        <dgm:presLayoutVars>
          <dgm:chMax val="0"/>
          <dgm:bulletEnabled val="1"/>
        </dgm:presLayoutVars>
      </dgm:prSet>
      <dgm:spPr/>
    </dgm:pt>
    <dgm:pt modelId="{08F85490-D055-41DD-B8DE-A94BF69D8F85}" type="pres">
      <dgm:prSet presAssocID="{6096FB62-2F38-4C91-A005-D32807F8417E}" presName="spacer" presStyleCnt="0"/>
      <dgm:spPr/>
    </dgm:pt>
    <dgm:pt modelId="{7EA43CF0-819C-484D-B40A-61BEA2610395}" type="pres">
      <dgm:prSet presAssocID="{D35D424F-E6ED-4014-98EE-A26055AE9CE0}" presName="parentText" presStyleLbl="node1" presStyleIdx="1" presStyleCnt="6">
        <dgm:presLayoutVars>
          <dgm:chMax val="0"/>
          <dgm:bulletEnabled val="1"/>
        </dgm:presLayoutVars>
      </dgm:prSet>
      <dgm:spPr/>
    </dgm:pt>
    <dgm:pt modelId="{816F0BDA-E304-4DA8-9D6B-0380C8B97DDC}" type="pres">
      <dgm:prSet presAssocID="{5585D225-9291-4FD8-974D-AD8DF810210F}" presName="spacer" presStyleCnt="0"/>
      <dgm:spPr/>
    </dgm:pt>
    <dgm:pt modelId="{9411D2D4-F306-4A19-AB88-FAA18962616A}" type="pres">
      <dgm:prSet presAssocID="{487EDD27-1EE1-4115-A09A-33E141CD58A6}" presName="parentText" presStyleLbl="node1" presStyleIdx="2" presStyleCnt="6">
        <dgm:presLayoutVars>
          <dgm:chMax val="0"/>
          <dgm:bulletEnabled val="1"/>
        </dgm:presLayoutVars>
      </dgm:prSet>
      <dgm:spPr/>
    </dgm:pt>
    <dgm:pt modelId="{03C91F08-1AA9-4025-AD4C-2CD8C03075DF}" type="pres">
      <dgm:prSet presAssocID="{1A65FC5A-F855-4443-A00C-3E69C5E23106}" presName="spacer" presStyleCnt="0"/>
      <dgm:spPr/>
    </dgm:pt>
    <dgm:pt modelId="{3A300422-E221-4C6D-907F-F93BBECE6A03}" type="pres">
      <dgm:prSet presAssocID="{6A3E2E4A-FEDD-49BF-8234-E4E4742C5D95}" presName="parentText" presStyleLbl="node1" presStyleIdx="3" presStyleCnt="6">
        <dgm:presLayoutVars>
          <dgm:chMax val="0"/>
          <dgm:bulletEnabled val="1"/>
        </dgm:presLayoutVars>
      </dgm:prSet>
      <dgm:spPr/>
    </dgm:pt>
    <dgm:pt modelId="{B21DDFB5-7646-46AC-9A50-3187FC777FDE}" type="pres">
      <dgm:prSet presAssocID="{DC221F5D-00D3-4374-9D1B-8B1CDAB7B090}" presName="spacer" presStyleCnt="0"/>
      <dgm:spPr/>
    </dgm:pt>
    <dgm:pt modelId="{6C0C622B-7B33-4692-9D35-156D716F3C0A}" type="pres">
      <dgm:prSet presAssocID="{71F6E108-FC9B-4303-8ED4-F97E394A57AF}" presName="parentText" presStyleLbl="node1" presStyleIdx="4" presStyleCnt="6">
        <dgm:presLayoutVars>
          <dgm:chMax val="0"/>
          <dgm:bulletEnabled val="1"/>
        </dgm:presLayoutVars>
      </dgm:prSet>
      <dgm:spPr/>
    </dgm:pt>
    <dgm:pt modelId="{33349B01-D5E6-40C9-B7FD-A10E544087B6}" type="pres">
      <dgm:prSet presAssocID="{AD20BA9E-7F04-47AD-B154-BF1586DD64B4}" presName="spacer" presStyleCnt="0"/>
      <dgm:spPr/>
    </dgm:pt>
    <dgm:pt modelId="{A2B1C91D-EC9B-41DF-90AD-14EF65268356}" type="pres">
      <dgm:prSet presAssocID="{8237BA3E-0513-41E1-9C8C-B79ECC68DF8D}" presName="parentText" presStyleLbl="node1" presStyleIdx="5" presStyleCnt="6">
        <dgm:presLayoutVars>
          <dgm:chMax val="0"/>
          <dgm:bulletEnabled val="1"/>
        </dgm:presLayoutVars>
      </dgm:prSet>
      <dgm:spPr/>
    </dgm:pt>
  </dgm:ptLst>
  <dgm:cxnLst>
    <dgm:cxn modelId="{2EAC0406-05B1-4E10-B816-25B11BAF7BAC}" srcId="{E64BAC79-8B45-48B3-A523-47AF3B42D1F7}" destId="{7B89B313-1396-463E-ABC9-51F5A4DBBBC1}" srcOrd="0" destOrd="0" parTransId="{20C2BC03-EFE0-4CFB-A716-1BBBD51FA2DE}" sibTransId="{6096FB62-2F38-4C91-A005-D32807F8417E}"/>
    <dgm:cxn modelId="{13EB4D09-302F-4C48-B3E1-9F1E887A7E15}" type="presOf" srcId="{71F6E108-FC9B-4303-8ED4-F97E394A57AF}" destId="{6C0C622B-7B33-4692-9D35-156D716F3C0A}" srcOrd="0" destOrd="0" presId="urn:microsoft.com/office/officeart/2005/8/layout/vList2"/>
    <dgm:cxn modelId="{4A78B90A-2976-4EEC-9D12-C8DEA104F99E}" type="presOf" srcId="{487EDD27-1EE1-4115-A09A-33E141CD58A6}" destId="{9411D2D4-F306-4A19-AB88-FAA18962616A}" srcOrd="0" destOrd="0" presId="urn:microsoft.com/office/officeart/2005/8/layout/vList2"/>
    <dgm:cxn modelId="{993B281D-D72A-454B-B85D-2375CFD44E5D}" srcId="{E64BAC79-8B45-48B3-A523-47AF3B42D1F7}" destId="{487EDD27-1EE1-4115-A09A-33E141CD58A6}" srcOrd="2" destOrd="0" parTransId="{6C423B88-48F6-416C-8657-7F4338B6BB95}" sibTransId="{1A65FC5A-F855-4443-A00C-3E69C5E23106}"/>
    <dgm:cxn modelId="{6240F720-F22E-4BCA-B763-13D40A1B9086}" srcId="{E64BAC79-8B45-48B3-A523-47AF3B42D1F7}" destId="{D35D424F-E6ED-4014-98EE-A26055AE9CE0}" srcOrd="1" destOrd="0" parTransId="{3D791108-FEB9-4CA4-B1E2-46A8EC4AE69A}" sibTransId="{5585D225-9291-4FD8-974D-AD8DF810210F}"/>
    <dgm:cxn modelId="{69E55E37-99E5-4758-89C7-427CD0CC28B2}" type="presOf" srcId="{6A3E2E4A-FEDD-49BF-8234-E4E4742C5D95}" destId="{3A300422-E221-4C6D-907F-F93BBECE6A03}" srcOrd="0" destOrd="0" presId="urn:microsoft.com/office/officeart/2005/8/layout/vList2"/>
    <dgm:cxn modelId="{C7387647-73DA-459B-B728-30CA20BAEEB2}" type="presOf" srcId="{E64BAC79-8B45-48B3-A523-47AF3B42D1F7}" destId="{DD6CC981-2AB8-45A6-96E7-DD100D969ACC}" srcOrd="0" destOrd="0" presId="urn:microsoft.com/office/officeart/2005/8/layout/vList2"/>
    <dgm:cxn modelId="{84A329AE-5E36-4D18-9A99-825AD59FB3F8}" srcId="{E64BAC79-8B45-48B3-A523-47AF3B42D1F7}" destId="{8237BA3E-0513-41E1-9C8C-B79ECC68DF8D}" srcOrd="5" destOrd="0" parTransId="{0A29A0F1-56FB-4DEA-9A54-38EDC12D9D2E}" sibTransId="{6A52B0C1-24D1-44DF-8018-F7D9B69347B9}"/>
    <dgm:cxn modelId="{18CAEAC0-91E5-44A4-A8D6-D0B8048455B4}" srcId="{E64BAC79-8B45-48B3-A523-47AF3B42D1F7}" destId="{71F6E108-FC9B-4303-8ED4-F97E394A57AF}" srcOrd="4" destOrd="0" parTransId="{0810C9B9-C1CB-4588-8CA2-E179F8699DE7}" sibTransId="{AD20BA9E-7F04-47AD-B154-BF1586DD64B4}"/>
    <dgm:cxn modelId="{D0D446DB-7B8C-4C06-ADC3-CE4A661906E7}" type="presOf" srcId="{8237BA3E-0513-41E1-9C8C-B79ECC68DF8D}" destId="{A2B1C91D-EC9B-41DF-90AD-14EF65268356}" srcOrd="0" destOrd="0" presId="urn:microsoft.com/office/officeart/2005/8/layout/vList2"/>
    <dgm:cxn modelId="{F44437F2-A8E1-469E-B95D-9AA0D658883D}" type="presOf" srcId="{7B89B313-1396-463E-ABC9-51F5A4DBBBC1}" destId="{0E0B3EA1-09A5-4C76-971E-2F66D41CDA14}" srcOrd="0" destOrd="0" presId="urn:microsoft.com/office/officeart/2005/8/layout/vList2"/>
    <dgm:cxn modelId="{8FB20FF8-6419-4566-9C1A-0BEFB2F58D55}" srcId="{E64BAC79-8B45-48B3-A523-47AF3B42D1F7}" destId="{6A3E2E4A-FEDD-49BF-8234-E4E4742C5D95}" srcOrd="3" destOrd="0" parTransId="{33195FEE-F57C-4862-B99B-B41305AC0E7B}" sibTransId="{DC221F5D-00D3-4374-9D1B-8B1CDAB7B090}"/>
    <dgm:cxn modelId="{BEA08BFB-1EF0-4733-8E4E-84D55C3DE95D}" type="presOf" srcId="{D35D424F-E6ED-4014-98EE-A26055AE9CE0}" destId="{7EA43CF0-819C-484D-B40A-61BEA2610395}" srcOrd="0" destOrd="0" presId="urn:microsoft.com/office/officeart/2005/8/layout/vList2"/>
    <dgm:cxn modelId="{56BB4798-9451-4E2E-A63E-E9B11BDBDA20}" type="presParOf" srcId="{DD6CC981-2AB8-45A6-96E7-DD100D969ACC}" destId="{0E0B3EA1-09A5-4C76-971E-2F66D41CDA14}" srcOrd="0" destOrd="0" presId="urn:microsoft.com/office/officeart/2005/8/layout/vList2"/>
    <dgm:cxn modelId="{41EA8DD3-7DB5-46BD-BB6A-4799FA749824}" type="presParOf" srcId="{DD6CC981-2AB8-45A6-96E7-DD100D969ACC}" destId="{08F85490-D055-41DD-B8DE-A94BF69D8F85}" srcOrd="1" destOrd="0" presId="urn:microsoft.com/office/officeart/2005/8/layout/vList2"/>
    <dgm:cxn modelId="{DDC91F9E-0146-4FC5-8C25-D6F239AC720F}" type="presParOf" srcId="{DD6CC981-2AB8-45A6-96E7-DD100D969ACC}" destId="{7EA43CF0-819C-484D-B40A-61BEA2610395}" srcOrd="2" destOrd="0" presId="urn:microsoft.com/office/officeart/2005/8/layout/vList2"/>
    <dgm:cxn modelId="{7EB5A64D-39E3-4ED5-BC40-B2D1885584AC}" type="presParOf" srcId="{DD6CC981-2AB8-45A6-96E7-DD100D969ACC}" destId="{816F0BDA-E304-4DA8-9D6B-0380C8B97DDC}" srcOrd="3" destOrd="0" presId="urn:microsoft.com/office/officeart/2005/8/layout/vList2"/>
    <dgm:cxn modelId="{1CBFF1B6-EA02-4E33-AE1D-C0868D0AA19B}" type="presParOf" srcId="{DD6CC981-2AB8-45A6-96E7-DD100D969ACC}" destId="{9411D2D4-F306-4A19-AB88-FAA18962616A}" srcOrd="4" destOrd="0" presId="urn:microsoft.com/office/officeart/2005/8/layout/vList2"/>
    <dgm:cxn modelId="{F456F01C-5DC2-46BB-BA37-DE69CE267B62}" type="presParOf" srcId="{DD6CC981-2AB8-45A6-96E7-DD100D969ACC}" destId="{03C91F08-1AA9-4025-AD4C-2CD8C03075DF}" srcOrd="5" destOrd="0" presId="urn:microsoft.com/office/officeart/2005/8/layout/vList2"/>
    <dgm:cxn modelId="{3E8B29F4-2EF9-4C96-9EFB-74ABA20A84E6}" type="presParOf" srcId="{DD6CC981-2AB8-45A6-96E7-DD100D969ACC}" destId="{3A300422-E221-4C6D-907F-F93BBECE6A03}" srcOrd="6" destOrd="0" presId="urn:microsoft.com/office/officeart/2005/8/layout/vList2"/>
    <dgm:cxn modelId="{E3A63B56-822E-43F4-9F97-3F50E8C760EE}" type="presParOf" srcId="{DD6CC981-2AB8-45A6-96E7-DD100D969ACC}" destId="{B21DDFB5-7646-46AC-9A50-3187FC777FDE}" srcOrd="7" destOrd="0" presId="urn:microsoft.com/office/officeart/2005/8/layout/vList2"/>
    <dgm:cxn modelId="{14F670C7-1A3A-4B1E-A702-64C41DC46AC9}" type="presParOf" srcId="{DD6CC981-2AB8-45A6-96E7-DD100D969ACC}" destId="{6C0C622B-7B33-4692-9D35-156D716F3C0A}" srcOrd="8" destOrd="0" presId="urn:microsoft.com/office/officeart/2005/8/layout/vList2"/>
    <dgm:cxn modelId="{68E25082-969D-40E4-97A5-1733CC27D5B1}" type="presParOf" srcId="{DD6CC981-2AB8-45A6-96E7-DD100D969ACC}" destId="{33349B01-D5E6-40C9-B7FD-A10E544087B6}" srcOrd="9" destOrd="0" presId="urn:microsoft.com/office/officeart/2005/8/layout/vList2"/>
    <dgm:cxn modelId="{801839CF-4297-4940-855C-DADA08558CB3}" type="presParOf" srcId="{DD6CC981-2AB8-45A6-96E7-DD100D969ACC}" destId="{A2B1C91D-EC9B-41DF-90AD-14EF6526835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7F485-E1F2-496E-9B0F-B76C1C80EBA2}"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07A8EDCE-4B89-4456-BF56-8681102AD694}">
      <dgm:prSet phldrT="[Text]" custT="1"/>
      <dgm:spPr/>
      <dgm:t>
        <a:bodyPr/>
        <a:lstStyle/>
        <a:p>
          <a:r>
            <a:rPr lang="en-US" sz="3200" b="1">
              <a:latin typeface="Calibri" panose="020F0502020204030204" pitchFamily="34" charset="0"/>
              <a:cs typeface="Calibri" panose="020F0502020204030204" pitchFamily="34" charset="0"/>
            </a:rPr>
            <a:t>Barriers</a:t>
          </a:r>
        </a:p>
      </dgm:t>
    </dgm:pt>
    <dgm:pt modelId="{34884147-ACF3-460B-9887-3162CA48F2CE}" type="parTrans" cxnId="{DA660175-6D78-44A1-85F9-09EBF85341FA}">
      <dgm:prSet/>
      <dgm:spPr/>
      <dgm:t>
        <a:bodyPr/>
        <a:lstStyle/>
        <a:p>
          <a:endParaRPr lang="en-US"/>
        </a:p>
      </dgm:t>
    </dgm:pt>
    <dgm:pt modelId="{AF123A47-667A-4CF0-8BD9-50BE44490FF3}" type="sibTrans" cxnId="{DA660175-6D78-44A1-85F9-09EBF85341FA}">
      <dgm:prSet/>
      <dgm:spPr/>
      <dgm:t>
        <a:bodyPr/>
        <a:lstStyle/>
        <a:p>
          <a:endParaRPr lang="en-US"/>
        </a:p>
      </dgm:t>
    </dgm:pt>
    <dgm:pt modelId="{823FB498-EB18-4AFA-B147-5087628DBA86}">
      <dgm:prSet phldrT="[Text]" custT="1"/>
      <dgm:spPr/>
      <dgm:t>
        <a:bodyPr/>
        <a:lstStyle/>
        <a:p>
          <a:r>
            <a:rPr lang="en-US" sz="3200" b="1">
              <a:latin typeface="Calibri" panose="020F0502020204030204" pitchFamily="34" charset="0"/>
              <a:cs typeface="Calibri" panose="020F0502020204030204" pitchFamily="34" charset="0"/>
            </a:rPr>
            <a:t>Aversion</a:t>
          </a:r>
        </a:p>
      </dgm:t>
    </dgm:pt>
    <dgm:pt modelId="{43C4BC46-4D3D-4777-8D92-53DAEFC670DA}" type="parTrans" cxnId="{06CFB3B0-FF25-4AF7-B5D0-E28659159B17}">
      <dgm:prSet/>
      <dgm:spPr/>
      <dgm:t>
        <a:bodyPr/>
        <a:lstStyle/>
        <a:p>
          <a:endParaRPr lang="en-US"/>
        </a:p>
      </dgm:t>
    </dgm:pt>
    <dgm:pt modelId="{2C462A3B-D920-4479-9AF7-89A870F4F2CE}" type="sibTrans" cxnId="{06CFB3B0-FF25-4AF7-B5D0-E28659159B17}">
      <dgm:prSet/>
      <dgm:spPr/>
      <dgm:t>
        <a:bodyPr/>
        <a:lstStyle/>
        <a:p>
          <a:endParaRPr lang="en-US"/>
        </a:p>
      </dgm:t>
    </dgm:pt>
    <dgm:pt modelId="{35EE1C18-1E3F-4F9A-A4DE-F1C3CA75EB97}">
      <dgm:prSet phldrT="[Text]" custT="1"/>
      <dgm:spPr/>
      <dgm:t>
        <a:bodyPr/>
        <a:lstStyle/>
        <a:p>
          <a:r>
            <a:rPr lang="en-US" sz="3200" b="1">
              <a:latin typeface="Calibri" panose="020F0502020204030204" pitchFamily="34" charset="0"/>
              <a:cs typeface="Calibri" panose="020F0502020204030204" pitchFamily="34" charset="0"/>
            </a:rPr>
            <a:t>Disengagement</a:t>
          </a:r>
        </a:p>
      </dgm:t>
    </dgm:pt>
    <dgm:pt modelId="{3889725C-25ED-4199-AD0C-7648B2E3A370}" type="parTrans" cxnId="{75498F61-DC0E-4645-89AF-46BDB6FF47F0}">
      <dgm:prSet/>
      <dgm:spPr/>
      <dgm:t>
        <a:bodyPr/>
        <a:lstStyle/>
        <a:p>
          <a:endParaRPr lang="en-US"/>
        </a:p>
      </dgm:t>
    </dgm:pt>
    <dgm:pt modelId="{898AA84F-9651-4273-B5CD-DA7FB611064B}" type="sibTrans" cxnId="{75498F61-DC0E-4645-89AF-46BDB6FF47F0}">
      <dgm:prSet/>
      <dgm:spPr/>
      <dgm:t>
        <a:bodyPr/>
        <a:lstStyle/>
        <a:p>
          <a:endParaRPr lang="en-US"/>
        </a:p>
      </dgm:t>
    </dgm:pt>
    <dgm:pt modelId="{9EC2D0D6-2828-43E0-83FB-26F96629FA72}">
      <dgm:prSet phldrT="[Text]" custT="1"/>
      <dgm:spPr/>
      <dgm:t>
        <a:bodyPr/>
        <a:lstStyle/>
        <a:p>
          <a:r>
            <a:rPr lang="en-US" sz="3200" b="1">
              <a:latin typeface="Calibri" panose="020F0502020204030204" pitchFamily="34" charset="0"/>
              <a:cs typeface="Calibri" panose="020F0502020204030204" pitchFamily="34" charset="0"/>
            </a:rPr>
            <a:t>Misconceptions</a:t>
          </a:r>
        </a:p>
      </dgm:t>
    </dgm:pt>
    <dgm:pt modelId="{1A1442EB-FC36-44BA-881B-9833D495C45C}" type="parTrans" cxnId="{244ED49A-06C4-4B97-9F25-F89F91307DE6}">
      <dgm:prSet/>
      <dgm:spPr/>
      <dgm:t>
        <a:bodyPr/>
        <a:lstStyle/>
        <a:p>
          <a:endParaRPr lang="en-US"/>
        </a:p>
      </dgm:t>
    </dgm:pt>
    <dgm:pt modelId="{B60B92DC-DE99-4915-AA6D-206C99623DDC}" type="sibTrans" cxnId="{244ED49A-06C4-4B97-9F25-F89F91307DE6}">
      <dgm:prSet/>
      <dgm:spPr/>
      <dgm:t>
        <a:bodyPr/>
        <a:lstStyle/>
        <a:p>
          <a:endParaRPr lang="en-US"/>
        </a:p>
      </dgm:t>
    </dgm:pt>
    <dgm:pt modelId="{D8019A47-5696-4629-A779-9868E2A98E4C}" type="pres">
      <dgm:prSet presAssocID="{2917F485-E1F2-496E-9B0F-B76C1C80EBA2}" presName="diagram" presStyleCnt="0">
        <dgm:presLayoutVars>
          <dgm:dir/>
          <dgm:resizeHandles val="exact"/>
        </dgm:presLayoutVars>
      </dgm:prSet>
      <dgm:spPr/>
    </dgm:pt>
    <dgm:pt modelId="{A536DF1A-9148-42E0-AED6-BBE076B6E6CE}" type="pres">
      <dgm:prSet presAssocID="{07A8EDCE-4B89-4456-BF56-8681102AD694}" presName="node" presStyleLbl="node1" presStyleIdx="0" presStyleCnt="4">
        <dgm:presLayoutVars>
          <dgm:bulletEnabled val="1"/>
        </dgm:presLayoutVars>
      </dgm:prSet>
      <dgm:spPr/>
    </dgm:pt>
    <dgm:pt modelId="{4D6FE2EA-0D7E-45D5-AC41-014167BC0B93}" type="pres">
      <dgm:prSet presAssocID="{AF123A47-667A-4CF0-8BD9-50BE44490FF3}" presName="sibTrans" presStyleCnt="0"/>
      <dgm:spPr/>
    </dgm:pt>
    <dgm:pt modelId="{A9503FEC-99C8-419E-8416-EA970BE7EEA3}" type="pres">
      <dgm:prSet presAssocID="{823FB498-EB18-4AFA-B147-5087628DBA86}" presName="node" presStyleLbl="node1" presStyleIdx="1" presStyleCnt="4">
        <dgm:presLayoutVars>
          <dgm:bulletEnabled val="1"/>
        </dgm:presLayoutVars>
      </dgm:prSet>
      <dgm:spPr/>
    </dgm:pt>
    <dgm:pt modelId="{2F266201-45F3-4D7C-88EC-0045978CAAF6}" type="pres">
      <dgm:prSet presAssocID="{2C462A3B-D920-4479-9AF7-89A870F4F2CE}" presName="sibTrans" presStyleCnt="0"/>
      <dgm:spPr/>
    </dgm:pt>
    <dgm:pt modelId="{DB7D7C5E-EFE3-44F0-82CF-2F423820E643}" type="pres">
      <dgm:prSet presAssocID="{35EE1C18-1E3F-4F9A-A4DE-F1C3CA75EB97}" presName="node" presStyleLbl="node1" presStyleIdx="2" presStyleCnt="4">
        <dgm:presLayoutVars>
          <dgm:bulletEnabled val="1"/>
        </dgm:presLayoutVars>
      </dgm:prSet>
      <dgm:spPr/>
    </dgm:pt>
    <dgm:pt modelId="{B06507B6-66DC-4C66-95E6-D17B520167CD}" type="pres">
      <dgm:prSet presAssocID="{898AA84F-9651-4273-B5CD-DA7FB611064B}" presName="sibTrans" presStyleCnt="0"/>
      <dgm:spPr/>
    </dgm:pt>
    <dgm:pt modelId="{78336C94-61EC-4A05-B28C-BE0E8854B03F}" type="pres">
      <dgm:prSet presAssocID="{9EC2D0D6-2828-43E0-83FB-26F96629FA72}" presName="node" presStyleLbl="node1" presStyleIdx="3" presStyleCnt="4">
        <dgm:presLayoutVars>
          <dgm:bulletEnabled val="1"/>
        </dgm:presLayoutVars>
      </dgm:prSet>
      <dgm:spPr/>
    </dgm:pt>
  </dgm:ptLst>
  <dgm:cxnLst>
    <dgm:cxn modelId="{9473E200-7D05-4C4B-BA8C-0E80770D6774}" type="presOf" srcId="{2917F485-E1F2-496E-9B0F-B76C1C80EBA2}" destId="{D8019A47-5696-4629-A779-9868E2A98E4C}" srcOrd="0" destOrd="0" presId="urn:microsoft.com/office/officeart/2005/8/layout/default"/>
    <dgm:cxn modelId="{A0FC801F-D44F-4A55-99A5-51B1135BB91A}" type="presOf" srcId="{35EE1C18-1E3F-4F9A-A4DE-F1C3CA75EB97}" destId="{DB7D7C5E-EFE3-44F0-82CF-2F423820E643}" srcOrd="0" destOrd="0" presId="urn:microsoft.com/office/officeart/2005/8/layout/default"/>
    <dgm:cxn modelId="{75BAAB33-EFB2-4555-9B67-528B5DD61F42}" type="presOf" srcId="{9EC2D0D6-2828-43E0-83FB-26F96629FA72}" destId="{78336C94-61EC-4A05-B28C-BE0E8854B03F}" srcOrd="0" destOrd="0" presId="urn:microsoft.com/office/officeart/2005/8/layout/default"/>
    <dgm:cxn modelId="{75498F61-DC0E-4645-89AF-46BDB6FF47F0}" srcId="{2917F485-E1F2-496E-9B0F-B76C1C80EBA2}" destId="{35EE1C18-1E3F-4F9A-A4DE-F1C3CA75EB97}" srcOrd="2" destOrd="0" parTransId="{3889725C-25ED-4199-AD0C-7648B2E3A370}" sibTransId="{898AA84F-9651-4273-B5CD-DA7FB611064B}"/>
    <dgm:cxn modelId="{DA660175-6D78-44A1-85F9-09EBF85341FA}" srcId="{2917F485-E1F2-496E-9B0F-B76C1C80EBA2}" destId="{07A8EDCE-4B89-4456-BF56-8681102AD694}" srcOrd="0" destOrd="0" parTransId="{34884147-ACF3-460B-9887-3162CA48F2CE}" sibTransId="{AF123A47-667A-4CF0-8BD9-50BE44490FF3}"/>
    <dgm:cxn modelId="{244ED49A-06C4-4B97-9F25-F89F91307DE6}" srcId="{2917F485-E1F2-496E-9B0F-B76C1C80EBA2}" destId="{9EC2D0D6-2828-43E0-83FB-26F96629FA72}" srcOrd="3" destOrd="0" parTransId="{1A1442EB-FC36-44BA-881B-9833D495C45C}" sibTransId="{B60B92DC-DE99-4915-AA6D-206C99623DDC}"/>
    <dgm:cxn modelId="{06CFB3B0-FF25-4AF7-B5D0-E28659159B17}" srcId="{2917F485-E1F2-496E-9B0F-B76C1C80EBA2}" destId="{823FB498-EB18-4AFA-B147-5087628DBA86}" srcOrd="1" destOrd="0" parTransId="{43C4BC46-4D3D-4777-8D92-53DAEFC670DA}" sibTransId="{2C462A3B-D920-4479-9AF7-89A870F4F2CE}"/>
    <dgm:cxn modelId="{E67DA6B1-1EC2-43E8-A1C7-6A04CC561D12}" type="presOf" srcId="{07A8EDCE-4B89-4456-BF56-8681102AD694}" destId="{A536DF1A-9148-42E0-AED6-BBE076B6E6CE}" srcOrd="0" destOrd="0" presId="urn:microsoft.com/office/officeart/2005/8/layout/default"/>
    <dgm:cxn modelId="{9786FAD4-A846-4F3B-9243-79AEE377F43C}" type="presOf" srcId="{823FB498-EB18-4AFA-B147-5087628DBA86}" destId="{A9503FEC-99C8-419E-8416-EA970BE7EEA3}" srcOrd="0" destOrd="0" presId="urn:microsoft.com/office/officeart/2005/8/layout/default"/>
    <dgm:cxn modelId="{F99E242C-79F4-4FB3-B513-26D3F67205E3}" type="presParOf" srcId="{D8019A47-5696-4629-A779-9868E2A98E4C}" destId="{A536DF1A-9148-42E0-AED6-BBE076B6E6CE}" srcOrd="0" destOrd="0" presId="urn:microsoft.com/office/officeart/2005/8/layout/default"/>
    <dgm:cxn modelId="{5EBED3AE-574A-45EB-840F-3D77D4590B74}" type="presParOf" srcId="{D8019A47-5696-4629-A779-9868E2A98E4C}" destId="{4D6FE2EA-0D7E-45D5-AC41-014167BC0B93}" srcOrd="1" destOrd="0" presId="urn:microsoft.com/office/officeart/2005/8/layout/default"/>
    <dgm:cxn modelId="{DA2FDAA1-494E-413D-BA5D-4DD9E646F063}" type="presParOf" srcId="{D8019A47-5696-4629-A779-9868E2A98E4C}" destId="{A9503FEC-99C8-419E-8416-EA970BE7EEA3}" srcOrd="2" destOrd="0" presId="urn:microsoft.com/office/officeart/2005/8/layout/default"/>
    <dgm:cxn modelId="{D60C86B6-76FF-478C-B316-80D616B68A51}" type="presParOf" srcId="{D8019A47-5696-4629-A779-9868E2A98E4C}" destId="{2F266201-45F3-4D7C-88EC-0045978CAAF6}" srcOrd="3" destOrd="0" presId="urn:microsoft.com/office/officeart/2005/8/layout/default"/>
    <dgm:cxn modelId="{87F76F45-C859-47B1-BE16-72DFB1A725B1}" type="presParOf" srcId="{D8019A47-5696-4629-A779-9868E2A98E4C}" destId="{DB7D7C5E-EFE3-44F0-82CF-2F423820E643}" srcOrd="4" destOrd="0" presId="urn:microsoft.com/office/officeart/2005/8/layout/default"/>
    <dgm:cxn modelId="{FD038904-7F15-4982-9B1E-F8142B0FFBDA}" type="presParOf" srcId="{D8019A47-5696-4629-A779-9868E2A98E4C}" destId="{B06507B6-66DC-4C66-95E6-D17B520167CD}" srcOrd="5" destOrd="0" presId="urn:microsoft.com/office/officeart/2005/8/layout/default"/>
    <dgm:cxn modelId="{B2E62F59-BF1C-4176-9C4A-1922517F85EE}" type="presParOf" srcId="{D8019A47-5696-4629-A779-9868E2A98E4C}" destId="{78336C94-61EC-4A05-B28C-BE0E8854B03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4BAC79-8B45-48B3-A523-47AF3B42D1F7}"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7B89B313-1396-463E-ABC9-51F5A4DBBBC1}">
      <dgm:prSet phldr="0" custT="1"/>
      <dgm:spPr/>
      <dgm:t>
        <a:bodyPr/>
        <a:lstStyle/>
        <a:p>
          <a:pPr rtl="0"/>
          <a:r>
            <a:rPr lang="en-US" sz="2200" b="1" dirty="0">
              <a:solidFill>
                <a:srgbClr val="002060"/>
              </a:solidFill>
              <a:latin typeface="Calibri"/>
              <a:ea typeface="Calibri"/>
              <a:cs typeface="Calibri"/>
            </a:rPr>
            <a:t>Welcome</a:t>
          </a:r>
        </a:p>
      </dgm:t>
    </dgm:pt>
    <dgm:pt modelId="{20C2BC03-EFE0-4CFB-A716-1BBBD51FA2DE}" type="parTrans" cxnId="{2EAC0406-05B1-4E10-B816-25B11BAF7BAC}">
      <dgm:prSet/>
      <dgm:spPr/>
      <dgm:t>
        <a:bodyPr/>
        <a:lstStyle/>
        <a:p>
          <a:endParaRPr lang="en-US" sz="1600"/>
        </a:p>
      </dgm:t>
    </dgm:pt>
    <dgm:pt modelId="{6096FB62-2F38-4C91-A005-D32807F8417E}" type="sibTrans" cxnId="{2EAC0406-05B1-4E10-B816-25B11BAF7BAC}">
      <dgm:prSet/>
      <dgm:spPr/>
      <dgm:t>
        <a:bodyPr/>
        <a:lstStyle/>
        <a:p>
          <a:endParaRPr lang="en-US" sz="1600"/>
        </a:p>
      </dgm:t>
    </dgm:pt>
    <dgm:pt modelId="{D35D424F-E6ED-4014-98EE-A26055AE9CE0}">
      <dgm:prSet phldr="0" custT="1"/>
      <dgm:spPr/>
      <dgm:t>
        <a:bodyPr/>
        <a:lstStyle/>
        <a:p>
          <a:r>
            <a:rPr lang="en-US" sz="2200" b="1" dirty="0">
              <a:solidFill>
                <a:srgbClr val="002060"/>
              </a:solidFill>
              <a:latin typeface="Calibri"/>
              <a:ea typeface="Calibri"/>
              <a:cs typeface="Calibri"/>
            </a:rPr>
            <a:t>Continuous Growth &amp; Improvement</a:t>
          </a:r>
        </a:p>
      </dgm:t>
    </dgm:pt>
    <dgm:pt modelId="{3D791108-FEB9-4CA4-B1E2-46A8EC4AE69A}" type="parTrans" cxnId="{6240F720-F22E-4BCA-B763-13D40A1B9086}">
      <dgm:prSet/>
      <dgm:spPr/>
      <dgm:t>
        <a:bodyPr/>
        <a:lstStyle/>
        <a:p>
          <a:endParaRPr lang="en-US" sz="1600"/>
        </a:p>
      </dgm:t>
    </dgm:pt>
    <dgm:pt modelId="{5585D225-9291-4FD8-974D-AD8DF810210F}" type="sibTrans" cxnId="{6240F720-F22E-4BCA-B763-13D40A1B9086}">
      <dgm:prSet/>
      <dgm:spPr/>
      <dgm:t>
        <a:bodyPr/>
        <a:lstStyle/>
        <a:p>
          <a:endParaRPr lang="en-US" sz="1600"/>
        </a:p>
      </dgm:t>
    </dgm:pt>
    <dgm:pt modelId="{6A3E2E4A-FEDD-49BF-8234-E4E4742C5D95}">
      <dgm:prSet phldr="0" custT="1"/>
      <dgm:spPr/>
      <dgm:t>
        <a:bodyPr/>
        <a:lstStyle/>
        <a:p>
          <a:pPr rtl="0"/>
          <a:r>
            <a:rPr lang="en-US" sz="2200" b="1" dirty="0">
              <a:solidFill>
                <a:srgbClr val="002060"/>
              </a:solidFill>
              <a:latin typeface="Calibri"/>
              <a:ea typeface="Calibri"/>
              <a:cs typeface="Calibri"/>
            </a:rPr>
            <a:t>An Effective School Team to Improve Attendance</a:t>
          </a:r>
        </a:p>
      </dgm:t>
    </dgm:pt>
    <dgm:pt modelId="{33195FEE-F57C-4862-B99B-B41305AC0E7B}" type="parTrans" cxnId="{8FB20FF8-6419-4566-9C1A-0BEFB2F58D55}">
      <dgm:prSet/>
      <dgm:spPr/>
      <dgm:t>
        <a:bodyPr/>
        <a:lstStyle/>
        <a:p>
          <a:endParaRPr lang="en-US" sz="1600"/>
        </a:p>
      </dgm:t>
    </dgm:pt>
    <dgm:pt modelId="{DC221F5D-00D3-4374-9D1B-8B1CDAB7B090}" type="sibTrans" cxnId="{8FB20FF8-6419-4566-9C1A-0BEFB2F58D55}">
      <dgm:prSet/>
      <dgm:spPr/>
      <dgm:t>
        <a:bodyPr/>
        <a:lstStyle/>
        <a:p>
          <a:endParaRPr lang="en-US" sz="1600"/>
        </a:p>
      </dgm:t>
    </dgm:pt>
    <dgm:pt modelId="{71F6E108-FC9B-4303-8ED4-F97E394A57AF}">
      <dgm:prSet phldr="0" custT="1"/>
      <dgm:spPr/>
      <dgm:t>
        <a:bodyPr/>
        <a:lstStyle/>
        <a:p>
          <a:pPr rtl="0"/>
          <a:r>
            <a:rPr lang="en-US" sz="2200" b="1" dirty="0">
              <a:solidFill>
                <a:srgbClr val="002060"/>
              </a:solidFill>
              <a:latin typeface="Calibri"/>
              <a:ea typeface="Calibri"/>
              <a:cs typeface="Calibri"/>
            </a:rPr>
            <a:t>Attendance Teams at Work</a:t>
          </a:r>
        </a:p>
      </dgm:t>
    </dgm:pt>
    <dgm:pt modelId="{0810C9B9-C1CB-4588-8CA2-E179F8699DE7}" type="parTrans" cxnId="{18CAEAC0-91E5-44A4-A8D6-D0B8048455B4}">
      <dgm:prSet/>
      <dgm:spPr/>
      <dgm:t>
        <a:bodyPr/>
        <a:lstStyle/>
        <a:p>
          <a:endParaRPr lang="en-US" sz="1600"/>
        </a:p>
      </dgm:t>
    </dgm:pt>
    <dgm:pt modelId="{AD20BA9E-7F04-47AD-B154-BF1586DD64B4}" type="sibTrans" cxnId="{18CAEAC0-91E5-44A4-A8D6-D0B8048455B4}">
      <dgm:prSet/>
      <dgm:spPr/>
      <dgm:t>
        <a:bodyPr/>
        <a:lstStyle/>
        <a:p>
          <a:endParaRPr lang="en-US" sz="1600"/>
        </a:p>
      </dgm:t>
    </dgm:pt>
    <dgm:pt modelId="{487EDD27-1EE1-4115-A09A-33E141CD58A6}">
      <dgm:prSet phldr="0" custT="1"/>
      <dgm:spPr>
        <a:solidFill>
          <a:srgbClr val="CCFF99"/>
        </a:solidFill>
      </dgm:spPr>
      <dgm:t>
        <a:bodyPr/>
        <a:lstStyle/>
        <a:p>
          <a:pPr rtl="0"/>
          <a:r>
            <a:rPr lang="en-US" sz="2200" b="1" dirty="0">
              <a:solidFill>
                <a:srgbClr val="002060"/>
              </a:solidFill>
              <a:latin typeface="Calibri"/>
              <a:ea typeface="Calibri"/>
              <a:cs typeface="Calibri"/>
            </a:rPr>
            <a:t>Attendance for Success Act: Shifting to Prevention &amp; Intervention</a:t>
          </a:r>
        </a:p>
      </dgm:t>
    </dgm:pt>
    <dgm:pt modelId="{6C423B88-48F6-416C-8657-7F4338B6BB95}" type="parTrans" cxnId="{993B281D-D72A-454B-B85D-2375CFD44E5D}">
      <dgm:prSet/>
      <dgm:spPr/>
      <dgm:t>
        <a:bodyPr/>
        <a:lstStyle/>
        <a:p>
          <a:endParaRPr lang="en-US" sz="1600"/>
        </a:p>
      </dgm:t>
    </dgm:pt>
    <dgm:pt modelId="{1A65FC5A-F855-4443-A00C-3E69C5E23106}" type="sibTrans" cxnId="{993B281D-D72A-454B-B85D-2375CFD44E5D}">
      <dgm:prSet/>
      <dgm:spPr/>
      <dgm:t>
        <a:bodyPr/>
        <a:lstStyle/>
        <a:p>
          <a:endParaRPr lang="en-US" sz="1600"/>
        </a:p>
      </dgm:t>
    </dgm:pt>
    <dgm:pt modelId="{8237BA3E-0513-41E1-9C8C-B79ECC68DF8D}">
      <dgm:prSet phldr="0" custT="1"/>
      <dgm:spPr/>
      <dgm:t>
        <a:bodyPr/>
        <a:lstStyle/>
        <a:p>
          <a:pPr rtl="0"/>
          <a:r>
            <a:rPr lang="en-US" sz="2200" b="1" dirty="0">
              <a:solidFill>
                <a:srgbClr val="002060"/>
              </a:solidFill>
              <a:latin typeface="Calibri"/>
              <a:cs typeface="Calibri"/>
            </a:rPr>
            <a:t>Wrap Up</a:t>
          </a:r>
        </a:p>
      </dgm:t>
    </dgm:pt>
    <dgm:pt modelId="{0A29A0F1-56FB-4DEA-9A54-38EDC12D9D2E}" type="parTrans" cxnId="{84A329AE-5E36-4D18-9A99-825AD59FB3F8}">
      <dgm:prSet/>
      <dgm:spPr/>
      <dgm:t>
        <a:bodyPr/>
        <a:lstStyle/>
        <a:p>
          <a:endParaRPr lang="en-US"/>
        </a:p>
      </dgm:t>
    </dgm:pt>
    <dgm:pt modelId="{6A52B0C1-24D1-44DF-8018-F7D9B69347B9}" type="sibTrans" cxnId="{84A329AE-5E36-4D18-9A99-825AD59FB3F8}">
      <dgm:prSet/>
      <dgm:spPr/>
      <dgm:t>
        <a:bodyPr/>
        <a:lstStyle/>
        <a:p>
          <a:endParaRPr lang="en-US"/>
        </a:p>
      </dgm:t>
    </dgm:pt>
    <dgm:pt modelId="{DD6CC981-2AB8-45A6-96E7-DD100D969ACC}" type="pres">
      <dgm:prSet presAssocID="{E64BAC79-8B45-48B3-A523-47AF3B42D1F7}" presName="linear" presStyleCnt="0">
        <dgm:presLayoutVars>
          <dgm:animLvl val="lvl"/>
          <dgm:resizeHandles val="exact"/>
        </dgm:presLayoutVars>
      </dgm:prSet>
      <dgm:spPr/>
    </dgm:pt>
    <dgm:pt modelId="{0E0B3EA1-09A5-4C76-971E-2F66D41CDA14}" type="pres">
      <dgm:prSet presAssocID="{7B89B313-1396-463E-ABC9-51F5A4DBBBC1}" presName="parentText" presStyleLbl="node1" presStyleIdx="0" presStyleCnt="6">
        <dgm:presLayoutVars>
          <dgm:chMax val="0"/>
          <dgm:bulletEnabled val="1"/>
        </dgm:presLayoutVars>
      </dgm:prSet>
      <dgm:spPr/>
    </dgm:pt>
    <dgm:pt modelId="{08F85490-D055-41DD-B8DE-A94BF69D8F85}" type="pres">
      <dgm:prSet presAssocID="{6096FB62-2F38-4C91-A005-D32807F8417E}" presName="spacer" presStyleCnt="0"/>
      <dgm:spPr/>
    </dgm:pt>
    <dgm:pt modelId="{7EA43CF0-819C-484D-B40A-61BEA2610395}" type="pres">
      <dgm:prSet presAssocID="{D35D424F-E6ED-4014-98EE-A26055AE9CE0}" presName="parentText" presStyleLbl="node1" presStyleIdx="1" presStyleCnt="6">
        <dgm:presLayoutVars>
          <dgm:chMax val="0"/>
          <dgm:bulletEnabled val="1"/>
        </dgm:presLayoutVars>
      </dgm:prSet>
      <dgm:spPr/>
    </dgm:pt>
    <dgm:pt modelId="{816F0BDA-E304-4DA8-9D6B-0380C8B97DDC}" type="pres">
      <dgm:prSet presAssocID="{5585D225-9291-4FD8-974D-AD8DF810210F}" presName="spacer" presStyleCnt="0"/>
      <dgm:spPr/>
    </dgm:pt>
    <dgm:pt modelId="{9411D2D4-F306-4A19-AB88-FAA18962616A}" type="pres">
      <dgm:prSet presAssocID="{487EDD27-1EE1-4115-A09A-33E141CD58A6}" presName="parentText" presStyleLbl="node1" presStyleIdx="2" presStyleCnt="6">
        <dgm:presLayoutVars>
          <dgm:chMax val="0"/>
          <dgm:bulletEnabled val="1"/>
        </dgm:presLayoutVars>
      </dgm:prSet>
      <dgm:spPr/>
    </dgm:pt>
    <dgm:pt modelId="{03C91F08-1AA9-4025-AD4C-2CD8C03075DF}" type="pres">
      <dgm:prSet presAssocID="{1A65FC5A-F855-4443-A00C-3E69C5E23106}" presName="spacer" presStyleCnt="0"/>
      <dgm:spPr/>
    </dgm:pt>
    <dgm:pt modelId="{3A300422-E221-4C6D-907F-F93BBECE6A03}" type="pres">
      <dgm:prSet presAssocID="{6A3E2E4A-FEDD-49BF-8234-E4E4742C5D95}" presName="parentText" presStyleLbl="node1" presStyleIdx="3" presStyleCnt="6">
        <dgm:presLayoutVars>
          <dgm:chMax val="0"/>
          <dgm:bulletEnabled val="1"/>
        </dgm:presLayoutVars>
      </dgm:prSet>
      <dgm:spPr/>
    </dgm:pt>
    <dgm:pt modelId="{B21DDFB5-7646-46AC-9A50-3187FC777FDE}" type="pres">
      <dgm:prSet presAssocID="{DC221F5D-00D3-4374-9D1B-8B1CDAB7B090}" presName="spacer" presStyleCnt="0"/>
      <dgm:spPr/>
    </dgm:pt>
    <dgm:pt modelId="{6C0C622B-7B33-4692-9D35-156D716F3C0A}" type="pres">
      <dgm:prSet presAssocID="{71F6E108-FC9B-4303-8ED4-F97E394A57AF}" presName="parentText" presStyleLbl="node1" presStyleIdx="4" presStyleCnt="6">
        <dgm:presLayoutVars>
          <dgm:chMax val="0"/>
          <dgm:bulletEnabled val="1"/>
        </dgm:presLayoutVars>
      </dgm:prSet>
      <dgm:spPr/>
    </dgm:pt>
    <dgm:pt modelId="{33349B01-D5E6-40C9-B7FD-A10E544087B6}" type="pres">
      <dgm:prSet presAssocID="{AD20BA9E-7F04-47AD-B154-BF1586DD64B4}" presName="spacer" presStyleCnt="0"/>
      <dgm:spPr/>
    </dgm:pt>
    <dgm:pt modelId="{A2B1C91D-EC9B-41DF-90AD-14EF65268356}" type="pres">
      <dgm:prSet presAssocID="{8237BA3E-0513-41E1-9C8C-B79ECC68DF8D}" presName="parentText" presStyleLbl="node1" presStyleIdx="5" presStyleCnt="6">
        <dgm:presLayoutVars>
          <dgm:chMax val="0"/>
          <dgm:bulletEnabled val="1"/>
        </dgm:presLayoutVars>
      </dgm:prSet>
      <dgm:spPr/>
    </dgm:pt>
  </dgm:ptLst>
  <dgm:cxnLst>
    <dgm:cxn modelId="{2EAC0406-05B1-4E10-B816-25B11BAF7BAC}" srcId="{E64BAC79-8B45-48B3-A523-47AF3B42D1F7}" destId="{7B89B313-1396-463E-ABC9-51F5A4DBBBC1}" srcOrd="0" destOrd="0" parTransId="{20C2BC03-EFE0-4CFB-A716-1BBBD51FA2DE}" sibTransId="{6096FB62-2F38-4C91-A005-D32807F8417E}"/>
    <dgm:cxn modelId="{13EB4D09-302F-4C48-B3E1-9F1E887A7E15}" type="presOf" srcId="{71F6E108-FC9B-4303-8ED4-F97E394A57AF}" destId="{6C0C622B-7B33-4692-9D35-156D716F3C0A}" srcOrd="0" destOrd="0" presId="urn:microsoft.com/office/officeart/2005/8/layout/vList2"/>
    <dgm:cxn modelId="{4A78B90A-2976-4EEC-9D12-C8DEA104F99E}" type="presOf" srcId="{487EDD27-1EE1-4115-A09A-33E141CD58A6}" destId="{9411D2D4-F306-4A19-AB88-FAA18962616A}" srcOrd="0" destOrd="0" presId="urn:microsoft.com/office/officeart/2005/8/layout/vList2"/>
    <dgm:cxn modelId="{993B281D-D72A-454B-B85D-2375CFD44E5D}" srcId="{E64BAC79-8B45-48B3-A523-47AF3B42D1F7}" destId="{487EDD27-1EE1-4115-A09A-33E141CD58A6}" srcOrd="2" destOrd="0" parTransId="{6C423B88-48F6-416C-8657-7F4338B6BB95}" sibTransId="{1A65FC5A-F855-4443-A00C-3E69C5E23106}"/>
    <dgm:cxn modelId="{6240F720-F22E-4BCA-B763-13D40A1B9086}" srcId="{E64BAC79-8B45-48B3-A523-47AF3B42D1F7}" destId="{D35D424F-E6ED-4014-98EE-A26055AE9CE0}" srcOrd="1" destOrd="0" parTransId="{3D791108-FEB9-4CA4-B1E2-46A8EC4AE69A}" sibTransId="{5585D225-9291-4FD8-974D-AD8DF810210F}"/>
    <dgm:cxn modelId="{69E55E37-99E5-4758-89C7-427CD0CC28B2}" type="presOf" srcId="{6A3E2E4A-FEDD-49BF-8234-E4E4742C5D95}" destId="{3A300422-E221-4C6D-907F-F93BBECE6A03}" srcOrd="0" destOrd="0" presId="urn:microsoft.com/office/officeart/2005/8/layout/vList2"/>
    <dgm:cxn modelId="{C7387647-73DA-459B-B728-30CA20BAEEB2}" type="presOf" srcId="{E64BAC79-8B45-48B3-A523-47AF3B42D1F7}" destId="{DD6CC981-2AB8-45A6-96E7-DD100D969ACC}" srcOrd="0" destOrd="0" presId="urn:microsoft.com/office/officeart/2005/8/layout/vList2"/>
    <dgm:cxn modelId="{84A329AE-5E36-4D18-9A99-825AD59FB3F8}" srcId="{E64BAC79-8B45-48B3-A523-47AF3B42D1F7}" destId="{8237BA3E-0513-41E1-9C8C-B79ECC68DF8D}" srcOrd="5" destOrd="0" parTransId="{0A29A0F1-56FB-4DEA-9A54-38EDC12D9D2E}" sibTransId="{6A52B0C1-24D1-44DF-8018-F7D9B69347B9}"/>
    <dgm:cxn modelId="{18CAEAC0-91E5-44A4-A8D6-D0B8048455B4}" srcId="{E64BAC79-8B45-48B3-A523-47AF3B42D1F7}" destId="{71F6E108-FC9B-4303-8ED4-F97E394A57AF}" srcOrd="4" destOrd="0" parTransId="{0810C9B9-C1CB-4588-8CA2-E179F8699DE7}" sibTransId="{AD20BA9E-7F04-47AD-B154-BF1586DD64B4}"/>
    <dgm:cxn modelId="{D0D446DB-7B8C-4C06-ADC3-CE4A661906E7}" type="presOf" srcId="{8237BA3E-0513-41E1-9C8C-B79ECC68DF8D}" destId="{A2B1C91D-EC9B-41DF-90AD-14EF65268356}" srcOrd="0" destOrd="0" presId="urn:microsoft.com/office/officeart/2005/8/layout/vList2"/>
    <dgm:cxn modelId="{F44437F2-A8E1-469E-B95D-9AA0D658883D}" type="presOf" srcId="{7B89B313-1396-463E-ABC9-51F5A4DBBBC1}" destId="{0E0B3EA1-09A5-4C76-971E-2F66D41CDA14}" srcOrd="0" destOrd="0" presId="urn:microsoft.com/office/officeart/2005/8/layout/vList2"/>
    <dgm:cxn modelId="{8FB20FF8-6419-4566-9C1A-0BEFB2F58D55}" srcId="{E64BAC79-8B45-48B3-A523-47AF3B42D1F7}" destId="{6A3E2E4A-FEDD-49BF-8234-E4E4742C5D95}" srcOrd="3" destOrd="0" parTransId="{33195FEE-F57C-4862-B99B-B41305AC0E7B}" sibTransId="{DC221F5D-00D3-4374-9D1B-8B1CDAB7B090}"/>
    <dgm:cxn modelId="{BEA08BFB-1EF0-4733-8E4E-84D55C3DE95D}" type="presOf" srcId="{D35D424F-E6ED-4014-98EE-A26055AE9CE0}" destId="{7EA43CF0-819C-484D-B40A-61BEA2610395}" srcOrd="0" destOrd="0" presId="urn:microsoft.com/office/officeart/2005/8/layout/vList2"/>
    <dgm:cxn modelId="{56BB4798-9451-4E2E-A63E-E9B11BDBDA20}" type="presParOf" srcId="{DD6CC981-2AB8-45A6-96E7-DD100D969ACC}" destId="{0E0B3EA1-09A5-4C76-971E-2F66D41CDA14}" srcOrd="0" destOrd="0" presId="urn:microsoft.com/office/officeart/2005/8/layout/vList2"/>
    <dgm:cxn modelId="{41EA8DD3-7DB5-46BD-BB6A-4799FA749824}" type="presParOf" srcId="{DD6CC981-2AB8-45A6-96E7-DD100D969ACC}" destId="{08F85490-D055-41DD-B8DE-A94BF69D8F85}" srcOrd="1" destOrd="0" presId="urn:microsoft.com/office/officeart/2005/8/layout/vList2"/>
    <dgm:cxn modelId="{DDC91F9E-0146-4FC5-8C25-D6F239AC720F}" type="presParOf" srcId="{DD6CC981-2AB8-45A6-96E7-DD100D969ACC}" destId="{7EA43CF0-819C-484D-B40A-61BEA2610395}" srcOrd="2" destOrd="0" presId="urn:microsoft.com/office/officeart/2005/8/layout/vList2"/>
    <dgm:cxn modelId="{7EB5A64D-39E3-4ED5-BC40-B2D1885584AC}" type="presParOf" srcId="{DD6CC981-2AB8-45A6-96E7-DD100D969ACC}" destId="{816F0BDA-E304-4DA8-9D6B-0380C8B97DDC}" srcOrd="3" destOrd="0" presId="urn:microsoft.com/office/officeart/2005/8/layout/vList2"/>
    <dgm:cxn modelId="{1CBFF1B6-EA02-4E33-AE1D-C0868D0AA19B}" type="presParOf" srcId="{DD6CC981-2AB8-45A6-96E7-DD100D969ACC}" destId="{9411D2D4-F306-4A19-AB88-FAA18962616A}" srcOrd="4" destOrd="0" presId="urn:microsoft.com/office/officeart/2005/8/layout/vList2"/>
    <dgm:cxn modelId="{F456F01C-5DC2-46BB-BA37-DE69CE267B62}" type="presParOf" srcId="{DD6CC981-2AB8-45A6-96E7-DD100D969ACC}" destId="{03C91F08-1AA9-4025-AD4C-2CD8C03075DF}" srcOrd="5" destOrd="0" presId="urn:microsoft.com/office/officeart/2005/8/layout/vList2"/>
    <dgm:cxn modelId="{3E8B29F4-2EF9-4C96-9EFB-74ABA20A84E6}" type="presParOf" srcId="{DD6CC981-2AB8-45A6-96E7-DD100D969ACC}" destId="{3A300422-E221-4C6D-907F-F93BBECE6A03}" srcOrd="6" destOrd="0" presId="urn:microsoft.com/office/officeart/2005/8/layout/vList2"/>
    <dgm:cxn modelId="{E3A63B56-822E-43F4-9F97-3F50E8C760EE}" type="presParOf" srcId="{DD6CC981-2AB8-45A6-96E7-DD100D969ACC}" destId="{B21DDFB5-7646-46AC-9A50-3187FC777FDE}" srcOrd="7" destOrd="0" presId="urn:microsoft.com/office/officeart/2005/8/layout/vList2"/>
    <dgm:cxn modelId="{14F670C7-1A3A-4B1E-A702-64C41DC46AC9}" type="presParOf" srcId="{DD6CC981-2AB8-45A6-96E7-DD100D969ACC}" destId="{6C0C622B-7B33-4692-9D35-156D716F3C0A}" srcOrd="8" destOrd="0" presId="urn:microsoft.com/office/officeart/2005/8/layout/vList2"/>
    <dgm:cxn modelId="{68E25082-969D-40E4-97A5-1733CC27D5B1}" type="presParOf" srcId="{DD6CC981-2AB8-45A6-96E7-DD100D969ACC}" destId="{33349B01-D5E6-40C9-B7FD-A10E544087B6}" srcOrd="9" destOrd="0" presId="urn:microsoft.com/office/officeart/2005/8/layout/vList2"/>
    <dgm:cxn modelId="{801839CF-4297-4940-855C-DADA08558CB3}" type="presParOf" srcId="{DD6CC981-2AB8-45A6-96E7-DD100D969ACC}" destId="{A2B1C91D-EC9B-41DF-90AD-14EF6526835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4E724-2201-4D94-A9C1-2762548BB333}" type="doc">
      <dgm:prSet loTypeId="urn:microsoft.com/office/officeart/2005/8/layout/hierarchy4" loCatId="relationship" qsTypeId="urn:microsoft.com/office/officeart/2005/8/quickstyle/simple2" qsCatId="simple" csTypeId="urn:microsoft.com/office/officeart/2005/8/colors/accent0_2" csCatId="mainScheme" phldr="1"/>
      <dgm:spPr/>
      <dgm:t>
        <a:bodyPr/>
        <a:lstStyle/>
        <a:p>
          <a:endParaRPr lang="en-US"/>
        </a:p>
      </dgm:t>
    </dgm:pt>
    <dgm:pt modelId="{C185BA05-5966-4880-911C-B9B11BEB8621}">
      <dgm:prSet phldrT="[Text]" custT="1"/>
      <dgm:spPr>
        <a:solidFill>
          <a:srgbClr val="CCFFCC"/>
        </a:solidFill>
      </dgm:spPr>
      <dgm:t>
        <a:bodyPr/>
        <a:lstStyle/>
        <a:p>
          <a:r>
            <a:rPr lang="en-US" sz="2400" b="1">
              <a:solidFill>
                <a:srgbClr val="002060"/>
              </a:solidFill>
              <a:latin typeface="Calibri" panose="020F0502020204030204" pitchFamily="34" charset="0"/>
              <a:cs typeface="Calibri" panose="020F0502020204030204" pitchFamily="34" charset="0"/>
            </a:rPr>
            <a:t>Collective Impact</a:t>
          </a:r>
        </a:p>
      </dgm:t>
    </dgm:pt>
    <dgm:pt modelId="{06B5BACB-6745-4C30-85F7-DCEA04266A4E}" type="parTrans" cxnId="{77F399AA-7DB0-4FCE-8F88-1F8A897901EA}">
      <dgm:prSet/>
      <dgm:spPr/>
      <dgm:t>
        <a:bodyPr/>
        <a:lstStyle/>
        <a:p>
          <a:endParaRPr lang="en-US"/>
        </a:p>
      </dgm:t>
    </dgm:pt>
    <dgm:pt modelId="{099A1FDF-93EF-4A50-A725-6BFA60AF8C9B}" type="sibTrans" cxnId="{77F399AA-7DB0-4FCE-8F88-1F8A897901EA}">
      <dgm:prSet/>
      <dgm:spPr/>
      <dgm:t>
        <a:bodyPr/>
        <a:lstStyle/>
        <a:p>
          <a:endParaRPr lang="en-US"/>
        </a:p>
      </dgm:t>
    </dgm:pt>
    <dgm:pt modelId="{B86EE61F-0E5B-43A5-ACBB-A7A92D9B18CA}">
      <dgm:prSet phldrT="[Text]" custT="1"/>
      <dgm:spPr>
        <a:solidFill>
          <a:srgbClr val="99FF99"/>
        </a:solidFill>
      </dgm:spPr>
      <dgm:t>
        <a:bodyPr/>
        <a:lstStyle/>
        <a:p>
          <a:endParaRPr lang="en-US" sz="20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0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Attendance Teams</a:t>
          </a:r>
        </a:p>
      </dgm:t>
    </dgm:pt>
    <dgm:pt modelId="{1F98C0A0-A659-4629-AFFD-1F61E5230091}" type="parTrans" cxnId="{67B5A40C-DAF3-465F-AB5D-FDB2C66CAC7B}">
      <dgm:prSet/>
      <dgm:spPr/>
      <dgm:t>
        <a:bodyPr/>
        <a:lstStyle/>
        <a:p>
          <a:endParaRPr lang="en-US"/>
        </a:p>
      </dgm:t>
    </dgm:pt>
    <dgm:pt modelId="{4772EC4B-B638-4751-84C9-564C53CB435D}" type="sibTrans" cxnId="{67B5A40C-DAF3-465F-AB5D-FDB2C66CAC7B}">
      <dgm:prSet/>
      <dgm:spPr/>
      <dgm:t>
        <a:bodyPr/>
        <a:lstStyle/>
        <a:p>
          <a:endParaRPr lang="en-US"/>
        </a:p>
      </dgm:t>
    </dgm:pt>
    <dgm:pt modelId="{A7711CA1-422D-46D0-B916-F581F9416E2E}">
      <dgm:prSet phldrT="[Text]" custT="1"/>
      <dgm:spPr>
        <a:solidFill>
          <a:srgbClr val="99FF99"/>
        </a:solidFill>
      </dgm:spPr>
      <dgm:t>
        <a:bodyPr/>
        <a:lstStyle/>
        <a:p>
          <a:r>
            <a:rPr lang="en-US" sz="20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Attendance Success Plans</a:t>
          </a:r>
          <a:endParaRPr lang="en-US" sz="2000" b="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25CEFEE7-DCB5-41A3-9BBC-0FD1BB526EE7}" type="parTrans" cxnId="{50651DD6-3030-47F7-950E-61CF656C1A7D}">
      <dgm:prSet/>
      <dgm:spPr/>
      <dgm:t>
        <a:bodyPr/>
        <a:lstStyle/>
        <a:p>
          <a:endParaRPr lang="en-US"/>
        </a:p>
      </dgm:t>
    </dgm:pt>
    <dgm:pt modelId="{3BD5DB69-CB29-4ECB-970E-4EECF4F33201}" type="sibTrans" cxnId="{50651DD6-3030-47F7-950E-61CF656C1A7D}">
      <dgm:prSet/>
      <dgm:spPr/>
      <dgm:t>
        <a:bodyPr/>
        <a:lstStyle/>
        <a:p>
          <a:endParaRPr lang="en-US"/>
        </a:p>
      </dgm:t>
    </dgm:pt>
    <dgm:pt modelId="{F4C4F4AF-E123-4CA6-B29E-583BBCB51C72}">
      <dgm:prSet phldrT="[Text]" custT="1"/>
      <dgm:spPr>
        <a:solidFill>
          <a:srgbClr val="99FF99"/>
        </a:solidFill>
      </dgm:spPr>
      <dgm:t>
        <a:bodyPr/>
        <a:lstStyle/>
        <a:p>
          <a:r>
            <a:rPr lang="en-US" sz="2400" b="1">
              <a:solidFill>
                <a:srgbClr val="002060"/>
              </a:solidFill>
              <a:latin typeface="Calibri" panose="020F0502020204030204" pitchFamily="34" charset="0"/>
              <a:cs typeface="Calibri" panose="020F0502020204030204" pitchFamily="34" charset="0"/>
            </a:rPr>
            <a:t>Prevention &amp; Intervention</a:t>
          </a:r>
        </a:p>
      </dgm:t>
    </dgm:pt>
    <dgm:pt modelId="{51172E33-B6E4-41C1-B2B8-3E5C9DF980AE}" type="parTrans" cxnId="{8AB1A163-97DB-452C-9D97-80A968EE9B23}">
      <dgm:prSet/>
      <dgm:spPr/>
      <dgm:t>
        <a:bodyPr/>
        <a:lstStyle/>
        <a:p>
          <a:endParaRPr lang="en-US"/>
        </a:p>
      </dgm:t>
    </dgm:pt>
    <dgm:pt modelId="{F1986EA8-50A1-4828-B926-76E4FF1324C5}" type="sibTrans" cxnId="{8AB1A163-97DB-452C-9D97-80A968EE9B23}">
      <dgm:prSet/>
      <dgm:spPr/>
      <dgm:t>
        <a:bodyPr/>
        <a:lstStyle/>
        <a:p>
          <a:endParaRPr lang="en-US"/>
        </a:p>
      </dgm:t>
    </dgm:pt>
    <dgm:pt modelId="{F1AD0085-1AA6-49E0-BDA0-86DEEBB70F5D}">
      <dgm:prSet phldrT="[Text]" custT="1"/>
      <dgm:spPr>
        <a:solidFill>
          <a:srgbClr val="99FF99"/>
        </a:solidFill>
      </dgm:spPr>
      <dgm:t>
        <a:bodyPr/>
        <a:lstStyle/>
        <a:p>
          <a:endParaRPr lang="en-US" sz="20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0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Strong, Consistent Definitions</a:t>
          </a:r>
          <a:endParaRPr lang="en-US" sz="1800" b="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6F427AC3-EA2D-43D1-9FC4-0955BF7797E3}" type="parTrans" cxnId="{7DE68CEA-699E-415C-81BB-962759C715F0}">
      <dgm:prSet/>
      <dgm:spPr/>
      <dgm:t>
        <a:bodyPr/>
        <a:lstStyle/>
        <a:p>
          <a:endParaRPr lang="en-US"/>
        </a:p>
      </dgm:t>
    </dgm:pt>
    <dgm:pt modelId="{FDBE063F-DEC4-4DA4-84B4-BE2CCE889705}" type="sibTrans" cxnId="{7DE68CEA-699E-415C-81BB-962759C715F0}">
      <dgm:prSet/>
      <dgm:spPr/>
      <dgm:t>
        <a:bodyPr/>
        <a:lstStyle/>
        <a:p>
          <a:endParaRPr lang="en-US"/>
        </a:p>
      </dgm:t>
    </dgm:pt>
    <dgm:pt modelId="{8F404F13-D5F5-498F-BAAD-AD12166ACAAA}">
      <dgm:prSet phldrT="[Text]" custT="1"/>
      <dgm:spPr>
        <a:solidFill>
          <a:srgbClr val="99FF99"/>
        </a:solidFill>
      </dgm:spPr>
      <dgm:t>
        <a:bodyPr/>
        <a:lstStyle/>
        <a:p>
          <a:r>
            <a:rPr lang="en-US" sz="2000" b="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School Attendance Policy Requirements</a:t>
          </a:r>
        </a:p>
      </dgm:t>
    </dgm:pt>
    <dgm:pt modelId="{B0A208B4-B085-4D58-BF27-093A7F221514}" type="parTrans" cxnId="{DE89452A-A535-4409-BE9A-84C02E12E06B}">
      <dgm:prSet/>
      <dgm:spPr/>
      <dgm:t>
        <a:bodyPr/>
        <a:lstStyle/>
        <a:p>
          <a:endParaRPr lang="en-US"/>
        </a:p>
      </dgm:t>
    </dgm:pt>
    <dgm:pt modelId="{EEB5000D-5CA7-4BED-B5D6-17B23A1BB1C3}" type="sibTrans" cxnId="{DE89452A-A535-4409-BE9A-84C02E12E06B}">
      <dgm:prSet/>
      <dgm:spPr/>
      <dgm:t>
        <a:bodyPr/>
        <a:lstStyle/>
        <a:p>
          <a:endParaRPr lang="en-US"/>
        </a:p>
      </dgm:t>
    </dgm:pt>
    <dgm:pt modelId="{F093A329-5AAD-4A55-987E-4F31EE18325D}" type="pres">
      <dgm:prSet presAssocID="{8EE4E724-2201-4D94-A9C1-2762548BB333}" presName="Name0" presStyleCnt="0">
        <dgm:presLayoutVars>
          <dgm:chPref val="1"/>
          <dgm:dir/>
          <dgm:animOne val="branch"/>
          <dgm:animLvl val="lvl"/>
          <dgm:resizeHandles/>
        </dgm:presLayoutVars>
      </dgm:prSet>
      <dgm:spPr/>
    </dgm:pt>
    <dgm:pt modelId="{2B16A713-84C9-418F-8D5F-31DDA6E5DC6F}" type="pres">
      <dgm:prSet presAssocID="{C185BA05-5966-4880-911C-B9B11BEB8621}" presName="vertOne" presStyleCnt="0"/>
      <dgm:spPr/>
    </dgm:pt>
    <dgm:pt modelId="{87A0D234-FA55-4715-886F-0DC0E7D33431}" type="pres">
      <dgm:prSet presAssocID="{C185BA05-5966-4880-911C-B9B11BEB8621}" presName="txOne" presStyleLbl="node0" presStyleIdx="0" presStyleCnt="1" custScaleY="44996">
        <dgm:presLayoutVars>
          <dgm:chPref val="3"/>
        </dgm:presLayoutVars>
      </dgm:prSet>
      <dgm:spPr/>
    </dgm:pt>
    <dgm:pt modelId="{E570C569-D0BB-49B4-86AE-A7835948BC96}" type="pres">
      <dgm:prSet presAssocID="{C185BA05-5966-4880-911C-B9B11BEB8621}" presName="parTransOne" presStyleCnt="0"/>
      <dgm:spPr/>
    </dgm:pt>
    <dgm:pt modelId="{36AB1405-7F3E-4E8C-A0EE-E90579819E5B}" type="pres">
      <dgm:prSet presAssocID="{C185BA05-5966-4880-911C-B9B11BEB8621}" presName="horzOne" presStyleCnt="0"/>
      <dgm:spPr/>
    </dgm:pt>
    <dgm:pt modelId="{DF5DFE60-99D8-4D77-A212-438CA0875220}" type="pres">
      <dgm:prSet presAssocID="{F4C4F4AF-E123-4CA6-B29E-583BBCB51C72}" presName="vertTwo" presStyleCnt="0"/>
      <dgm:spPr/>
    </dgm:pt>
    <dgm:pt modelId="{FAB6D6FA-4DEE-4F45-9223-3A4ED1AF8347}" type="pres">
      <dgm:prSet presAssocID="{F4C4F4AF-E123-4CA6-B29E-583BBCB51C72}" presName="txTwo" presStyleLbl="node2" presStyleIdx="0" presStyleCnt="1" custScaleY="40485">
        <dgm:presLayoutVars>
          <dgm:chPref val="3"/>
        </dgm:presLayoutVars>
      </dgm:prSet>
      <dgm:spPr/>
    </dgm:pt>
    <dgm:pt modelId="{DF5031DD-D59E-493E-952A-B8EF7AF3D772}" type="pres">
      <dgm:prSet presAssocID="{F4C4F4AF-E123-4CA6-B29E-583BBCB51C72}" presName="parTransTwo" presStyleCnt="0"/>
      <dgm:spPr/>
    </dgm:pt>
    <dgm:pt modelId="{69297487-33AF-4F7B-91BB-9297D0A5049A}" type="pres">
      <dgm:prSet presAssocID="{F4C4F4AF-E123-4CA6-B29E-583BBCB51C72}" presName="horzTwo" presStyleCnt="0"/>
      <dgm:spPr/>
    </dgm:pt>
    <dgm:pt modelId="{728FADE8-C4BE-4D46-824C-756B8F2C2989}" type="pres">
      <dgm:prSet presAssocID="{F1AD0085-1AA6-49E0-BDA0-86DEEBB70F5D}" presName="vertThree" presStyleCnt="0"/>
      <dgm:spPr/>
    </dgm:pt>
    <dgm:pt modelId="{B7CE3712-D046-4331-AD6D-591C75C7F05F}" type="pres">
      <dgm:prSet presAssocID="{F1AD0085-1AA6-49E0-BDA0-86DEEBB70F5D}" presName="txThree" presStyleLbl="node3" presStyleIdx="0" presStyleCnt="4">
        <dgm:presLayoutVars>
          <dgm:chPref val="3"/>
        </dgm:presLayoutVars>
      </dgm:prSet>
      <dgm:spPr/>
    </dgm:pt>
    <dgm:pt modelId="{CB5A0A90-366E-484E-A567-1FBB1409CB24}" type="pres">
      <dgm:prSet presAssocID="{F1AD0085-1AA6-49E0-BDA0-86DEEBB70F5D}" presName="horzThree" presStyleCnt="0"/>
      <dgm:spPr/>
    </dgm:pt>
    <dgm:pt modelId="{80C535B2-18AF-45F4-B2DD-F0BA8AFB532E}" type="pres">
      <dgm:prSet presAssocID="{FDBE063F-DEC4-4DA4-84B4-BE2CCE889705}" presName="sibSpaceThree" presStyleCnt="0"/>
      <dgm:spPr/>
    </dgm:pt>
    <dgm:pt modelId="{3E8D9FE9-036F-405C-8152-AA8AC22EA144}" type="pres">
      <dgm:prSet presAssocID="{8F404F13-D5F5-498F-BAAD-AD12166ACAAA}" presName="vertThree" presStyleCnt="0"/>
      <dgm:spPr/>
    </dgm:pt>
    <dgm:pt modelId="{169D0E55-4DBD-4195-9D97-7B0C91DDBA5D}" type="pres">
      <dgm:prSet presAssocID="{8F404F13-D5F5-498F-BAAD-AD12166ACAAA}" presName="txThree" presStyleLbl="node3" presStyleIdx="1" presStyleCnt="4">
        <dgm:presLayoutVars>
          <dgm:chPref val="3"/>
        </dgm:presLayoutVars>
      </dgm:prSet>
      <dgm:spPr/>
    </dgm:pt>
    <dgm:pt modelId="{ACA59C32-8CBA-4D22-8142-911CF0422DA0}" type="pres">
      <dgm:prSet presAssocID="{8F404F13-D5F5-498F-BAAD-AD12166ACAAA}" presName="horzThree" presStyleCnt="0"/>
      <dgm:spPr/>
    </dgm:pt>
    <dgm:pt modelId="{14B20754-1321-4AE9-8BC7-BBFF8AB8A92E}" type="pres">
      <dgm:prSet presAssocID="{EEB5000D-5CA7-4BED-B5D6-17B23A1BB1C3}" presName="sibSpaceThree" presStyleCnt="0"/>
      <dgm:spPr/>
    </dgm:pt>
    <dgm:pt modelId="{1E3F846A-E9F0-4863-A317-4988D6939F79}" type="pres">
      <dgm:prSet presAssocID="{B86EE61F-0E5B-43A5-ACBB-A7A92D9B18CA}" presName="vertThree" presStyleCnt="0"/>
      <dgm:spPr/>
    </dgm:pt>
    <dgm:pt modelId="{F4E23FD2-994C-4177-B127-AA7E73555584}" type="pres">
      <dgm:prSet presAssocID="{B86EE61F-0E5B-43A5-ACBB-A7A92D9B18CA}" presName="txThree" presStyleLbl="node3" presStyleIdx="2" presStyleCnt="4">
        <dgm:presLayoutVars>
          <dgm:chPref val="3"/>
        </dgm:presLayoutVars>
      </dgm:prSet>
      <dgm:spPr/>
    </dgm:pt>
    <dgm:pt modelId="{A4CB44F1-0A9A-46BD-8732-360BD931478D}" type="pres">
      <dgm:prSet presAssocID="{B86EE61F-0E5B-43A5-ACBB-A7A92D9B18CA}" presName="horzThree" presStyleCnt="0"/>
      <dgm:spPr/>
    </dgm:pt>
    <dgm:pt modelId="{26F05D9C-CAD1-4C3B-97AA-675EAA0CC6BB}" type="pres">
      <dgm:prSet presAssocID="{4772EC4B-B638-4751-84C9-564C53CB435D}" presName="sibSpaceThree" presStyleCnt="0"/>
      <dgm:spPr/>
    </dgm:pt>
    <dgm:pt modelId="{079C4499-A3AA-4EF7-B7FB-06D2B4782330}" type="pres">
      <dgm:prSet presAssocID="{A7711CA1-422D-46D0-B916-F581F9416E2E}" presName="vertThree" presStyleCnt="0"/>
      <dgm:spPr/>
    </dgm:pt>
    <dgm:pt modelId="{389CDB4F-FE6B-4894-92A6-59217BAB71AA}" type="pres">
      <dgm:prSet presAssocID="{A7711CA1-422D-46D0-B916-F581F9416E2E}" presName="txThree" presStyleLbl="node3" presStyleIdx="3" presStyleCnt="4">
        <dgm:presLayoutVars>
          <dgm:chPref val="3"/>
        </dgm:presLayoutVars>
      </dgm:prSet>
      <dgm:spPr/>
    </dgm:pt>
    <dgm:pt modelId="{B95ECD9C-6233-49F9-AB6E-F78ABFFCCAB9}" type="pres">
      <dgm:prSet presAssocID="{A7711CA1-422D-46D0-B916-F581F9416E2E}" presName="horzThree" presStyleCnt="0"/>
      <dgm:spPr/>
    </dgm:pt>
  </dgm:ptLst>
  <dgm:cxnLst>
    <dgm:cxn modelId="{05104600-2028-41EE-A7F6-156680CBECC3}" type="presOf" srcId="{B86EE61F-0E5B-43A5-ACBB-A7A92D9B18CA}" destId="{F4E23FD2-994C-4177-B127-AA7E73555584}" srcOrd="0" destOrd="0" presId="urn:microsoft.com/office/officeart/2005/8/layout/hierarchy4"/>
    <dgm:cxn modelId="{67B5A40C-DAF3-465F-AB5D-FDB2C66CAC7B}" srcId="{F4C4F4AF-E123-4CA6-B29E-583BBCB51C72}" destId="{B86EE61F-0E5B-43A5-ACBB-A7A92D9B18CA}" srcOrd="2" destOrd="0" parTransId="{1F98C0A0-A659-4629-AFFD-1F61E5230091}" sibTransId="{4772EC4B-B638-4751-84C9-564C53CB435D}"/>
    <dgm:cxn modelId="{756F2E14-B72B-451F-A565-BB7B2710DF39}" type="presOf" srcId="{F1AD0085-1AA6-49E0-BDA0-86DEEBB70F5D}" destId="{B7CE3712-D046-4331-AD6D-591C75C7F05F}" srcOrd="0" destOrd="0" presId="urn:microsoft.com/office/officeart/2005/8/layout/hierarchy4"/>
    <dgm:cxn modelId="{DE89452A-A535-4409-BE9A-84C02E12E06B}" srcId="{F4C4F4AF-E123-4CA6-B29E-583BBCB51C72}" destId="{8F404F13-D5F5-498F-BAAD-AD12166ACAAA}" srcOrd="1" destOrd="0" parTransId="{B0A208B4-B085-4D58-BF27-093A7F221514}" sibTransId="{EEB5000D-5CA7-4BED-B5D6-17B23A1BB1C3}"/>
    <dgm:cxn modelId="{9FB58A36-B21D-4A96-8E2C-84D82CA5C63A}" type="presOf" srcId="{F4C4F4AF-E123-4CA6-B29E-583BBCB51C72}" destId="{FAB6D6FA-4DEE-4F45-9223-3A4ED1AF8347}" srcOrd="0" destOrd="0" presId="urn:microsoft.com/office/officeart/2005/8/layout/hierarchy4"/>
    <dgm:cxn modelId="{0C0A8460-BDF9-4ACA-9839-494C56FC2AA3}" type="presOf" srcId="{8EE4E724-2201-4D94-A9C1-2762548BB333}" destId="{F093A329-5AAD-4A55-987E-4F31EE18325D}" srcOrd="0" destOrd="0" presId="urn:microsoft.com/office/officeart/2005/8/layout/hierarchy4"/>
    <dgm:cxn modelId="{8AB1A163-97DB-452C-9D97-80A968EE9B23}" srcId="{C185BA05-5966-4880-911C-B9B11BEB8621}" destId="{F4C4F4AF-E123-4CA6-B29E-583BBCB51C72}" srcOrd="0" destOrd="0" parTransId="{51172E33-B6E4-41C1-B2B8-3E5C9DF980AE}" sibTransId="{F1986EA8-50A1-4828-B926-76E4FF1324C5}"/>
    <dgm:cxn modelId="{51B8AF4C-80B4-4F10-A9BF-0A8FFA0FFFE0}" type="presOf" srcId="{C185BA05-5966-4880-911C-B9B11BEB8621}" destId="{87A0D234-FA55-4715-886F-0DC0E7D33431}" srcOrd="0" destOrd="0" presId="urn:microsoft.com/office/officeart/2005/8/layout/hierarchy4"/>
    <dgm:cxn modelId="{3F9A519A-A7A3-4581-9108-051CAD640318}" type="presOf" srcId="{8F404F13-D5F5-498F-BAAD-AD12166ACAAA}" destId="{169D0E55-4DBD-4195-9D97-7B0C91DDBA5D}" srcOrd="0" destOrd="0" presId="urn:microsoft.com/office/officeart/2005/8/layout/hierarchy4"/>
    <dgm:cxn modelId="{F0A288A6-A78C-40D7-A3EB-61C67436E54C}" type="presOf" srcId="{A7711CA1-422D-46D0-B916-F581F9416E2E}" destId="{389CDB4F-FE6B-4894-92A6-59217BAB71AA}" srcOrd="0" destOrd="0" presId="urn:microsoft.com/office/officeart/2005/8/layout/hierarchy4"/>
    <dgm:cxn modelId="{77F399AA-7DB0-4FCE-8F88-1F8A897901EA}" srcId="{8EE4E724-2201-4D94-A9C1-2762548BB333}" destId="{C185BA05-5966-4880-911C-B9B11BEB8621}" srcOrd="0" destOrd="0" parTransId="{06B5BACB-6745-4C30-85F7-DCEA04266A4E}" sibTransId="{099A1FDF-93EF-4A50-A725-6BFA60AF8C9B}"/>
    <dgm:cxn modelId="{50651DD6-3030-47F7-950E-61CF656C1A7D}" srcId="{F4C4F4AF-E123-4CA6-B29E-583BBCB51C72}" destId="{A7711CA1-422D-46D0-B916-F581F9416E2E}" srcOrd="3" destOrd="0" parTransId="{25CEFEE7-DCB5-41A3-9BBC-0FD1BB526EE7}" sibTransId="{3BD5DB69-CB29-4ECB-970E-4EECF4F33201}"/>
    <dgm:cxn modelId="{7DE68CEA-699E-415C-81BB-962759C715F0}" srcId="{F4C4F4AF-E123-4CA6-B29E-583BBCB51C72}" destId="{F1AD0085-1AA6-49E0-BDA0-86DEEBB70F5D}" srcOrd="0" destOrd="0" parTransId="{6F427AC3-EA2D-43D1-9FC4-0955BF7797E3}" sibTransId="{FDBE063F-DEC4-4DA4-84B4-BE2CCE889705}"/>
    <dgm:cxn modelId="{F51CBB4C-6467-4BA4-A5EE-FCC44EA5A63D}" type="presParOf" srcId="{F093A329-5AAD-4A55-987E-4F31EE18325D}" destId="{2B16A713-84C9-418F-8D5F-31DDA6E5DC6F}" srcOrd="0" destOrd="0" presId="urn:microsoft.com/office/officeart/2005/8/layout/hierarchy4"/>
    <dgm:cxn modelId="{29EBEA5A-8A98-42B0-8C94-0BA20452D477}" type="presParOf" srcId="{2B16A713-84C9-418F-8D5F-31DDA6E5DC6F}" destId="{87A0D234-FA55-4715-886F-0DC0E7D33431}" srcOrd="0" destOrd="0" presId="urn:microsoft.com/office/officeart/2005/8/layout/hierarchy4"/>
    <dgm:cxn modelId="{917D3084-6D4B-4AF1-A0D2-CC32BA431EB4}" type="presParOf" srcId="{2B16A713-84C9-418F-8D5F-31DDA6E5DC6F}" destId="{E570C569-D0BB-49B4-86AE-A7835948BC96}" srcOrd="1" destOrd="0" presId="urn:microsoft.com/office/officeart/2005/8/layout/hierarchy4"/>
    <dgm:cxn modelId="{7958E53A-BCB1-4A9B-9D3F-C9BBA1FFED30}" type="presParOf" srcId="{2B16A713-84C9-418F-8D5F-31DDA6E5DC6F}" destId="{36AB1405-7F3E-4E8C-A0EE-E90579819E5B}" srcOrd="2" destOrd="0" presId="urn:microsoft.com/office/officeart/2005/8/layout/hierarchy4"/>
    <dgm:cxn modelId="{E2FD0C68-6C31-45D8-A8BC-3491BE541605}" type="presParOf" srcId="{36AB1405-7F3E-4E8C-A0EE-E90579819E5B}" destId="{DF5DFE60-99D8-4D77-A212-438CA0875220}" srcOrd="0" destOrd="0" presId="urn:microsoft.com/office/officeart/2005/8/layout/hierarchy4"/>
    <dgm:cxn modelId="{BEEE0E10-D26C-405A-AF23-FD2FE3E94640}" type="presParOf" srcId="{DF5DFE60-99D8-4D77-A212-438CA0875220}" destId="{FAB6D6FA-4DEE-4F45-9223-3A4ED1AF8347}" srcOrd="0" destOrd="0" presId="urn:microsoft.com/office/officeart/2005/8/layout/hierarchy4"/>
    <dgm:cxn modelId="{FCC060A2-A05D-435A-8028-9B2B8849D045}" type="presParOf" srcId="{DF5DFE60-99D8-4D77-A212-438CA0875220}" destId="{DF5031DD-D59E-493E-952A-B8EF7AF3D772}" srcOrd="1" destOrd="0" presId="urn:microsoft.com/office/officeart/2005/8/layout/hierarchy4"/>
    <dgm:cxn modelId="{8F2734DA-3D7F-4E81-97B9-6303A339ABE3}" type="presParOf" srcId="{DF5DFE60-99D8-4D77-A212-438CA0875220}" destId="{69297487-33AF-4F7B-91BB-9297D0A5049A}" srcOrd="2" destOrd="0" presId="urn:microsoft.com/office/officeart/2005/8/layout/hierarchy4"/>
    <dgm:cxn modelId="{2BC538E4-7221-4B65-A1E7-7D678E274CDE}" type="presParOf" srcId="{69297487-33AF-4F7B-91BB-9297D0A5049A}" destId="{728FADE8-C4BE-4D46-824C-756B8F2C2989}" srcOrd="0" destOrd="0" presId="urn:microsoft.com/office/officeart/2005/8/layout/hierarchy4"/>
    <dgm:cxn modelId="{DA176679-FC36-448F-ABD9-3E51422513D2}" type="presParOf" srcId="{728FADE8-C4BE-4D46-824C-756B8F2C2989}" destId="{B7CE3712-D046-4331-AD6D-591C75C7F05F}" srcOrd="0" destOrd="0" presId="urn:microsoft.com/office/officeart/2005/8/layout/hierarchy4"/>
    <dgm:cxn modelId="{A8E41BB4-C386-4ADE-A42A-53110F9395BF}" type="presParOf" srcId="{728FADE8-C4BE-4D46-824C-756B8F2C2989}" destId="{CB5A0A90-366E-484E-A567-1FBB1409CB24}" srcOrd="1" destOrd="0" presId="urn:microsoft.com/office/officeart/2005/8/layout/hierarchy4"/>
    <dgm:cxn modelId="{ED45BF3A-B1E3-42D0-AAA3-B9422DB98C33}" type="presParOf" srcId="{69297487-33AF-4F7B-91BB-9297D0A5049A}" destId="{80C535B2-18AF-45F4-B2DD-F0BA8AFB532E}" srcOrd="1" destOrd="0" presId="urn:microsoft.com/office/officeart/2005/8/layout/hierarchy4"/>
    <dgm:cxn modelId="{E0DC7585-303C-4140-868A-F68C767AC81B}" type="presParOf" srcId="{69297487-33AF-4F7B-91BB-9297D0A5049A}" destId="{3E8D9FE9-036F-405C-8152-AA8AC22EA144}" srcOrd="2" destOrd="0" presId="urn:microsoft.com/office/officeart/2005/8/layout/hierarchy4"/>
    <dgm:cxn modelId="{4411BC8B-B59C-43E8-8027-A8B009E53C57}" type="presParOf" srcId="{3E8D9FE9-036F-405C-8152-AA8AC22EA144}" destId="{169D0E55-4DBD-4195-9D97-7B0C91DDBA5D}" srcOrd="0" destOrd="0" presId="urn:microsoft.com/office/officeart/2005/8/layout/hierarchy4"/>
    <dgm:cxn modelId="{99E7AEB3-DE65-4F9B-BD7B-BD4B8DA4FCE5}" type="presParOf" srcId="{3E8D9FE9-036F-405C-8152-AA8AC22EA144}" destId="{ACA59C32-8CBA-4D22-8142-911CF0422DA0}" srcOrd="1" destOrd="0" presId="urn:microsoft.com/office/officeart/2005/8/layout/hierarchy4"/>
    <dgm:cxn modelId="{106346AB-6FEB-47FE-935B-0CB7038FD74F}" type="presParOf" srcId="{69297487-33AF-4F7B-91BB-9297D0A5049A}" destId="{14B20754-1321-4AE9-8BC7-BBFF8AB8A92E}" srcOrd="3" destOrd="0" presId="urn:microsoft.com/office/officeart/2005/8/layout/hierarchy4"/>
    <dgm:cxn modelId="{8A9FA177-8DEE-41B4-89BD-73515FE96328}" type="presParOf" srcId="{69297487-33AF-4F7B-91BB-9297D0A5049A}" destId="{1E3F846A-E9F0-4863-A317-4988D6939F79}" srcOrd="4" destOrd="0" presId="urn:microsoft.com/office/officeart/2005/8/layout/hierarchy4"/>
    <dgm:cxn modelId="{390BF836-0A78-4DA8-9C62-6D28D6364007}" type="presParOf" srcId="{1E3F846A-E9F0-4863-A317-4988D6939F79}" destId="{F4E23FD2-994C-4177-B127-AA7E73555584}" srcOrd="0" destOrd="0" presId="urn:microsoft.com/office/officeart/2005/8/layout/hierarchy4"/>
    <dgm:cxn modelId="{0711BE0C-5753-4D96-AE51-35F17BFA84B3}" type="presParOf" srcId="{1E3F846A-E9F0-4863-A317-4988D6939F79}" destId="{A4CB44F1-0A9A-46BD-8732-360BD931478D}" srcOrd="1" destOrd="0" presId="urn:microsoft.com/office/officeart/2005/8/layout/hierarchy4"/>
    <dgm:cxn modelId="{8B723F1C-1E8B-435D-A659-2B50F3B6BCD9}" type="presParOf" srcId="{69297487-33AF-4F7B-91BB-9297D0A5049A}" destId="{26F05D9C-CAD1-4C3B-97AA-675EAA0CC6BB}" srcOrd="5" destOrd="0" presId="urn:microsoft.com/office/officeart/2005/8/layout/hierarchy4"/>
    <dgm:cxn modelId="{C6CEF983-745F-4CCF-9AF4-B9D47577D6AA}" type="presParOf" srcId="{69297487-33AF-4F7B-91BB-9297D0A5049A}" destId="{079C4499-A3AA-4EF7-B7FB-06D2B4782330}" srcOrd="6" destOrd="0" presId="urn:microsoft.com/office/officeart/2005/8/layout/hierarchy4"/>
    <dgm:cxn modelId="{33FB1D2B-C718-45F6-A509-E1DA6B2C72D1}" type="presParOf" srcId="{079C4499-A3AA-4EF7-B7FB-06D2B4782330}" destId="{389CDB4F-FE6B-4894-92A6-59217BAB71AA}" srcOrd="0" destOrd="0" presId="urn:microsoft.com/office/officeart/2005/8/layout/hierarchy4"/>
    <dgm:cxn modelId="{541BA7C5-F9B3-4AF9-9ED2-F67CB4E9440D}" type="presParOf" srcId="{079C4499-A3AA-4EF7-B7FB-06D2B4782330}" destId="{B95ECD9C-6233-49F9-AB6E-F78ABFFCCAB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1027F82-B077-43F9-ABB1-1E14F5DA470A}" type="doc">
      <dgm:prSet loTypeId="urn:microsoft.com/office/officeart/2005/8/layout/lProcess2" loCatId="list" qsTypeId="urn:microsoft.com/office/officeart/2005/8/quickstyle/simple3" qsCatId="simple" csTypeId="urn:microsoft.com/office/officeart/2005/8/colors/colorful3" csCatId="colorful" phldr="1"/>
      <dgm:spPr/>
      <dgm:t>
        <a:bodyPr/>
        <a:lstStyle/>
        <a:p>
          <a:endParaRPr lang="en-US"/>
        </a:p>
      </dgm:t>
    </dgm:pt>
    <dgm:pt modelId="{4AFC7D77-42BD-4022-90B5-3CAE582B5C7B}">
      <dgm:prSet custT="1"/>
      <dgm:spPr/>
      <dgm:t>
        <a:bodyPr/>
        <a:lstStyle/>
        <a:p>
          <a:r>
            <a:rPr lang="en-US" sz="2800" b="1">
              <a:solidFill>
                <a:srgbClr val="002060"/>
              </a:solidFill>
              <a:latin typeface="Calibri" panose="020F0502020204030204" pitchFamily="34" charset="0"/>
              <a:ea typeface="Calibri"/>
              <a:cs typeface="Calibri" panose="020F0502020204030204" pitchFamily="34" charset="0"/>
            </a:rPr>
            <a:t>Absent</a:t>
          </a:r>
          <a:endParaRPr lang="en-US" sz="2800" b="1">
            <a:solidFill>
              <a:srgbClr val="002060"/>
            </a:solidFill>
            <a:latin typeface="Calibri" panose="020F0502020204030204" pitchFamily="34" charset="0"/>
            <a:ea typeface="Calibri" panose="020F0502020204030204" pitchFamily="34" charset="0"/>
            <a:cs typeface="Calibri" panose="020F0502020204030204" pitchFamily="34" charset="0"/>
          </a:endParaRPr>
        </a:p>
      </dgm:t>
    </dgm:pt>
    <dgm:pt modelId="{87B7969E-FA20-4BA4-A650-0C2DF042A41C}" type="parTrans" cxnId="{A6AF50C1-1481-4ABD-8210-09998BAF7C56}">
      <dgm:prSet/>
      <dgm:spPr/>
      <dgm:t>
        <a:bodyPr/>
        <a:lstStyle/>
        <a:p>
          <a:endParaRPr lang="en-US"/>
        </a:p>
      </dgm:t>
    </dgm:pt>
    <dgm:pt modelId="{9274DD69-4FE3-458A-AB53-61EF955965FF}" type="sibTrans" cxnId="{A6AF50C1-1481-4ABD-8210-09998BAF7C56}">
      <dgm:prSet/>
      <dgm:spPr/>
      <dgm:t>
        <a:bodyPr/>
        <a:lstStyle/>
        <a:p>
          <a:endParaRPr lang="en-US"/>
        </a:p>
      </dgm:t>
    </dgm:pt>
    <dgm:pt modelId="{E4C130E5-764B-4C8E-A4F0-44DE74B9286C}">
      <dgm:prSet custT="1"/>
      <dgm:spPr/>
      <dgm:t>
        <a:bodyPr/>
        <a:lstStyle/>
        <a:p>
          <a:r>
            <a:rPr lang="en-US" sz="2000" b="0" i="0" u="none">
              <a:solidFill>
                <a:srgbClr val="002060"/>
              </a:solidFill>
              <a:latin typeface="Calibri" panose="020F0502020204030204" pitchFamily="34" charset="0"/>
              <a:cs typeface="Calibri" panose="020F0502020204030204" pitchFamily="34" charset="0"/>
            </a:rPr>
            <a:t>means </a:t>
          </a:r>
          <a:r>
            <a:rPr lang="en-US" sz="2000" b="1" i="0" u="none">
              <a:solidFill>
                <a:srgbClr val="002060"/>
              </a:solidFill>
              <a:latin typeface="Calibri" panose="020F0502020204030204" pitchFamily="34" charset="0"/>
              <a:cs typeface="Calibri" panose="020F0502020204030204" pitchFamily="34" charset="0"/>
            </a:rPr>
            <a:t>not in attendance for a school day for any reason</a:t>
          </a:r>
          <a:r>
            <a:rPr lang="en-US" sz="2000" b="0" i="0" u="none">
              <a:solidFill>
                <a:srgbClr val="002060"/>
              </a:solidFill>
              <a:latin typeface="Calibri" panose="020F0502020204030204" pitchFamily="34" charset="0"/>
              <a:cs typeface="Calibri" panose="020F0502020204030204" pitchFamily="34" charset="0"/>
            </a:rPr>
            <a:t>, whether excused or not, or </a:t>
          </a:r>
          <a:r>
            <a:rPr lang="en-US" sz="2000" b="1" i="0" u="none">
              <a:solidFill>
                <a:srgbClr val="002060"/>
              </a:solidFill>
              <a:latin typeface="Calibri" panose="020F0502020204030204" pitchFamily="34" charset="0"/>
              <a:cs typeface="Calibri" panose="020F0502020204030204" pitchFamily="34" charset="0"/>
            </a:rPr>
            <a:t>at least one-half of the school day </a:t>
          </a:r>
          <a:r>
            <a:rPr lang="en-US" sz="2000" b="0" i="0" u="none">
              <a:solidFill>
                <a:srgbClr val="002060"/>
              </a:solidFill>
              <a:latin typeface="Calibri" panose="020F0502020204030204" pitchFamily="34" charset="0"/>
              <a:cs typeface="Calibri" panose="020F0502020204030204" pitchFamily="34" charset="0"/>
            </a:rPr>
            <a:t>(not less than 50% of the school day)</a:t>
          </a:r>
          <a:endParaRPr lang="en-US" sz="2000" u="none">
            <a:solidFill>
              <a:srgbClr val="002060"/>
            </a:solidFill>
            <a:latin typeface="Calibri" panose="020F0502020204030204" pitchFamily="34" charset="0"/>
            <a:ea typeface="Calibri" panose="020F0502020204030204" pitchFamily="34" charset="0"/>
            <a:cs typeface="Calibri" panose="020F0502020204030204" pitchFamily="34" charset="0"/>
          </a:endParaRPr>
        </a:p>
      </dgm:t>
    </dgm:pt>
    <dgm:pt modelId="{D4A4200B-A23B-48C5-A40C-96E855FA22EE}" type="parTrans" cxnId="{54FAE3B6-47C9-4FE4-B0B1-3A0409444DFA}">
      <dgm:prSet/>
      <dgm:spPr/>
      <dgm:t>
        <a:bodyPr/>
        <a:lstStyle/>
        <a:p>
          <a:endParaRPr lang="en-US"/>
        </a:p>
      </dgm:t>
    </dgm:pt>
    <dgm:pt modelId="{72217146-0A7D-4B61-87E2-B92A2FC369ED}" type="sibTrans" cxnId="{54FAE3B6-47C9-4FE4-B0B1-3A0409444DFA}">
      <dgm:prSet/>
      <dgm:spPr/>
      <dgm:t>
        <a:bodyPr/>
        <a:lstStyle/>
        <a:p>
          <a:endParaRPr lang="en-US"/>
        </a:p>
      </dgm:t>
    </dgm:pt>
    <dgm:pt modelId="{F0BB340A-78F4-4155-952C-B7A41C6299CA}">
      <dgm:prSet custT="1"/>
      <dgm:spPr/>
      <dgm:t>
        <a:bodyPr/>
        <a:lstStyle/>
        <a:p>
          <a:r>
            <a:rPr lang="en-US" sz="2800" b="1" i="0">
              <a:solidFill>
                <a:srgbClr val="002060"/>
              </a:solidFill>
              <a:effectLst/>
              <a:latin typeface="Calibri" panose="020F0502020204030204" pitchFamily="34" charset="0"/>
              <a:cs typeface="Calibri" panose="020F0502020204030204" pitchFamily="34" charset="0"/>
            </a:rPr>
            <a:t>Excessively Absent</a:t>
          </a:r>
          <a:endParaRPr lang="en-US" sz="2800" b="0" i="0">
            <a:solidFill>
              <a:srgbClr val="002060"/>
            </a:solidFill>
            <a:effectLst/>
            <a:latin typeface="Calibri" panose="020F0502020204030204" pitchFamily="34" charset="0"/>
            <a:cs typeface="Calibri" panose="020F0502020204030204" pitchFamily="34" charset="0"/>
          </a:endParaRPr>
        </a:p>
      </dgm:t>
    </dgm:pt>
    <dgm:pt modelId="{E32DE7F5-A4E0-41AB-B5B5-F78BEAB983BB}" type="parTrans" cxnId="{1AAF2DCF-04A0-424F-BBB7-37CFC786FFDA}">
      <dgm:prSet/>
      <dgm:spPr/>
      <dgm:t>
        <a:bodyPr/>
        <a:lstStyle/>
        <a:p>
          <a:endParaRPr lang="en-US"/>
        </a:p>
      </dgm:t>
    </dgm:pt>
    <dgm:pt modelId="{B6276575-2285-4D01-91A0-D464CE355906}" type="sibTrans" cxnId="{1AAF2DCF-04A0-424F-BBB7-37CFC786FFDA}">
      <dgm:prSet/>
      <dgm:spPr/>
      <dgm:t>
        <a:bodyPr/>
        <a:lstStyle/>
        <a:p>
          <a:endParaRPr lang="en-US"/>
        </a:p>
      </dgm:t>
    </dgm:pt>
    <dgm:pt modelId="{0B95B0E0-A015-4803-84F7-118C84128216}">
      <dgm:prSet custT="1"/>
      <dgm:spPr/>
      <dgm:t>
        <a:bodyPr/>
        <a:lstStyle/>
        <a:p>
          <a:r>
            <a:rPr lang="en-US" sz="2000" b="0" i="0">
              <a:solidFill>
                <a:srgbClr val="002060"/>
              </a:solidFill>
              <a:effectLst/>
              <a:latin typeface="Calibri" panose="020F0502020204030204" pitchFamily="34" charset="0"/>
              <a:cs typeface="Calibri" panose="020F0502020204030204" pitchFamily="34" charset="0"/>
            </a:rPr>
            <a:t>a student who is identified as </a:t>
          </a:r>
          <a:r>
            <a:rPr lang="en-US" sz="2000" b="1" i="0">
              <a:solidFill>
                <a:srgbClr val="002060"/>
              </a:solidFill>
              <a:effectLst/>
              <a:latin typeface="Calibri" panose="020F0502020204030204" pitchFamily="34" charset="0"/>
              <a:cs typeface="Calibri" panose="020F0502020204030204" pitchFamily="34" charset="0"/>
            </a:rPr>
            <a:t>needing intensive support and has not responded to intervention efforts </a:t>
          </a:r>
          <a:r>
            <a:rPr lang="en-US" sz="2000" b="0" i="0">
              <a:solidFill>
                <a:srgbClr val="002060"/>
              </a:solidFill>
              <a:effectLst/>
              <a:latin typeface="Calibri" panose="020F0502020204030204" pitchFamily="34" charset="0"/>
              <a:cs typeface="Calibri" panose="020F0502020204030204" pitchFamily="34" charset="0"/>
            </a:rPr>
            <a:t>implemented by the school</a:t>
          </a:r>
          <a:endParaRPr lang="en-US" sz="1600" b="0" i="0">
            <a:solidFill>
              <a:srgbClr val="002060"/>
            </a:solidFill>
            <a:effectLst/>
            <a:latin typeface="Calibri" panose="020F0502020204030204" pitchFamily="34" charset="0"/>
            <a:cs typeface="Calibri" panose="020F0502020204030204" pitchFamily="34" charset="0"/>
          </a:endParaRPr>
        </a:p>
      </dgm:t>
    </dgm:pt>
    <dgm:pt modelId="{3F3E65DA-9369-419F-8FD5-C03AE8A7F0EB}" type="parTrans" cxnId="{3FAB34D6-C6D5-4C78-81E4-DBC077ACF2CB}">
      <dgm:prSet/>
      <dgm:spPr/>
      <dgm:t>
        <a:bodyPr/>
        <a:lstStyle/>
        <a:p>
          <a:endParaRPr lang="en-US"/>
        </a:p>
      </dgm:t>
    </dgm:pt>
    <dgm:pt modelId="{AB5A6979-3B30-465C-B810-4953D3CF0C92}" type="sibTrans" cxnId="{3FAB34D6-C6D5-4C78-81E4-DBC077ACF2CB}">
      <dgm:prSet/>
      <dgm:spPr/>
      <dgm:t>
        <a:bodyPr/>
        <a:lstStyle/>
        <a:p>
          <a:endParaRPr lang="en-US"/>
        </a:p>
      </dgm:t>
    </dgm:pt>
    <dgm:pt modelId="{FDB35913-4540-4089-928E-26736E145555}">
      <dgm:prSet custT="1"/>
      <dgm:spPr/>
      <dgm:t>
        <a:bodyPr/>
        <a:lstStyle/>
        <a:p>
          <a:pPr rtl="0"/>
          <a:r>
            <a:rPr lang="en-US" sz="2000" b="0" i="0" dirty="0">
              <a:solidFill>
                <a:srgbClr val="002060"/>
              </a:solidFill>
              <a:effectLst/>
              <a:latin typeface="Calibri" panose="020F0502020204030204" pitchFamily="34" charset="0"/>
              <a:cs typeface="Calibri" panose="020F0502020204030204" pitchFamily="34" charset="0"/>
            </a:rPr>
            <a:t>means that </a:t>
          </a:r>
          <a:r>
            <a:rPr lang="en-US" sz="2000" b="0" i="0" dirty="0">
              <a:solidFill>
                <a:srgbClr val="002060"/>
              </a:solidFill>
              <a:latin typeface="Calibri" panose="020F0502020204030204" pitchFamily="34" charset="0"/>
              <a:cs typeface="Calibri" panose="020F0502020204030204" pitchFamily="34" charset="0"/>
            </a:rPr>
            <a:t>a student who has been enrolled for more than ten days and </a:t>
          </a:r>
          <a:r>
            <a:rPr lang="en-US" sz="2000" b="1" i="0" dirty="0">
              <a:solidFill>
                <a:srgbClr val="002060"/>
              </a:solidFill>
              <a:latin typeface="Calibri" panose="020F0502020204030204" pitchFamily="34" charset="0"/>
              <a:cs typeface="Calibri" panose="020F0502020204030204" pitchFamily="34" charset="0"/>
            </a:rPr>
            <a:t>has been absent, for any reason, whether excused or not</a:t>
          </a:r>
          <a:r>
            <a:rPr lang="en-US" sz="2000" b="0" i="0" dirty="0">
              <a:solidFill>
                <a:srgbClr val="002060"/>
              </a:solidFill>
              <a:latin typeface="Calibri" panose="020F0502020204030204" pitchFamily="34" charset="0"/>
              <a:cs typeface="Calibri" panose="020F0502020204030204" pitchFamily="34" charset="0"/>
            </a:rPr>
            <a:t>, for </a:t>
          </a:r>
          <a:r>
            <a:rPr lang="en-US" sz="2000" b="1" i="0" dirty="0">
              <a:solidFill>
                <a:srgbClr val="002060"/>
              </a:solidFill>
              <a:latin typeface="Calibri" panose="020F0502020204030204" pitchFamily="34" charset="0"/>
              <a:cs typeface="Calibri" panose="020F0502020204030204" pitchFamily="34" charset="0"/>
            </a:rPr>
            <a:t>ten percent or more of the school days</a:t>
          </a:r>
          <a:r>
            <a:rPr lang="en-US" sz="2000" b="0" i="0" dirty="0">
              <a:solidFill>
                <a:srgbClr val="002060"/>
              </a:solidFill>
              <a:latin typeface="Calibri" panose="020F0502020204030204" pitchFamily="34" charset="0"/>
              <a:cs typeface="Calibri" panose="020F0502020204030204" pitchFamily="34" charset="0"/>
            </a:rPr>
            <a:t> during any given school year</a:t>
          </a:r>
          <a:endParaRPr lang="en-US" sz="2000" dirty="0">
            <a:solidFill>
              <a:srgbClr val="002060"/>
            </a:solidFill>
            <a:latin typeface="Calibri" panose="020F0502020204030204" pitchFamily="34" charset="0"/>
            <a:cs typeface="Calibri" panose="020F0502020204030204" pitchFamily="34" charset="0"/>
          </a:endParaRPr>
        </a:p>
      </dgm:t>
    </dgm:pt>
    <dgm:pt modelId="{7ACE94EF-7D93-4A8B-A3B1-8C425CD3418A}" type="sibTrans" cxnId="{5A23E424-CFD7-407F-B1EE-925E9B869854}">
      <dgm:prSet/>
      <dgm:spPr/>
      <dgm:t>
        <a:bodyPr/>
        <a:lstStyle/>
        <a:p>
          <a:endParaRPr lang="en-US"/>
        </a:p>
      </dgm:t>
    </dgm:pt>
    <dgm:pt modelId="{671E3555-B540-4619-AFBE-FF6530321F81}" type="parTrans" cxnId="{5A23E424-CFD7-407F-B1EE-925E9B869854}">
      <dgm:prSet/>
      <dgm:spPr/>
      <dgm:t>
        <a:bodyPr/>
        <a:lstStyle/>
        <a:p>
          <a:endParaRPr lang="en-US"/>
        </a:p>
      </dgm:t>
    </dgm:pt>
    <dgm:pt modelId="{574CD8F2-2DD9-4B69-B7FF-C53326C953E5}">
      <dgm:prSet custT="1"/>
      <dgm:spPr/>
      <dgm:t>
        <a:bodyPr/>
        <a:lstStyle/>
        <a:p>
          <a:r>
            <a:rPr lang="en-US" sz="2000" b="0" i="0"/>
            <a:t> </a:t>
          </a:r>
          <a:r>
            <a:rPr lang="en-US" sz="2800" b="1" i="0">
              <a:solidFill>
                <a:srgbClr val="002060"/>
              </a:solidFill>
              <a:effectLst/>
              <a:latin typeface="Calibri" panose="020F0502020204030204" pitchFamily="34" charset="0"/>
              <a:cs typeface="Calibri" panose="020F0502020204030204" pitchFamily="34" charset="0"/>
            </a:rPr>
            <a:t>Chronically Absent</a:t>
          </a:r>
          <a:endParaRPr lang="en-US" sz="2000">
            <a:solidFill>
              <a:srgbClr val="002060"/>
            </a:solidFill>
            <a:latin typeface="Calibri" panose="020F0502020204030204" pitchFamily="34" charset="0"/>
            <a:ea typeface="Calibri" panose="020F0502020204030204" pitchFamily="34" charset="0"/>
            <a:cs typeface="Calibri" panose="020F0502020204030204" pitchFamily="34" charset="0"/>
          </a:endParaRPr>
        </a:p>
      </dgm:t>
    </dgm:pt>
    <dgm:pt modelId="{1EEBB639-4340-4649-9D9B-23A080ED425F}" type="parTrans" cxnId="{6FFB9C63-5D26-44A0-95A9-7D1A21A60FC9}">
      <dgm:prSet/>
      <dgm:spPr/>
      <dgm:t>
        <a:bodyPr/>
        <a:lstStyle/>
        <a:p>
          <a:endParaRPr lang="en-US"/>
        </a:p>
      </dgm:t>
    </dgm:pt>
    <dgm:pt modelId="{B32406FD-80CB-4035-B5A1-2378EF3BD5CE}" type="sibTrans" cxnId="{6FFB9C63-5D26-44A0-95A9-7D1A21A60FC9}">
      <dgm:prSet/>
      <dgm:spPr/>
      <dgm:t>
        <a:bodyPr/>
        <a:lstStyle/>
        <a:p>
          <a:endParaRPr lang="en-US"/>
        </a:p>
      </dgm:t>
    </dgm:pt>
    <dgm:pt modelId="{0DB5DF77-171C-4D55-8560-2B577E957CC6}" type="pres">
      <dgm:prSet presAssocID="{01027F82-B077-43F9-ABB1-1E14F5DA470A}" presName="theList" presStyleCnt="0">
        <dgm:presLayoutVars>
          <dgm:dir/>
          <dgm:animLvl val="lvl"/>
          <dgm:resizeHandles val="exact"/>
        </dgm:presLayoutVars>
      </dgm:prSet>
      <dgm:spPr/>
    </dgm:pt>
    <dgm:pt modelId="{C0624EBE-4E28-4E1E-92BC-E94056A93F83}" type="pres">
      <dgm:prSet presAssocID="{4AFC7D77-42BD-4022-90B5-3CAE582B5C7B}" presName="compNode" presStyleCnt="0"/>
      <dgm:spPr/>
    </dgm:pt>
    <dgm:pt modelId="{AAC25309-BB9B-4BAF-849A-8D97D47BB88E}" type="pres">
      <dgm:prSet presAssocID="{4AFC7D77-42BD-4022-90B5-3CAE582B5C7B}" presName="aNode" presStyleLbl="bgShp" presStyleIdx="0" presStyleCnt="3"/>
      <dgm:spPr/>
    </dgm:pt>
    <dgm:pt modelId="{04B4AA21-5AB0-42F8-8A73-92C5244303EE}" type="pres">
      <dgm:prSet presAssocID="{4AFC7D77-42BD-4022-90B5-3CAE582B5C7B}" presName="textNode" presStyleLbl="bgShp" presStyleIdx="0" presStyleCnt="3"/>
      <dgm:spPr/>
    </dgm:pt>
    <dgm:pt modelId="{B7E5ACB8-8213-4913-822A-6AF4766FBD36}" type="pres">
      <dgm:prSet presAssocID="{4AFC7D77-42BD-4022-90B5-3CAE582B5C7B}" presName="compChildNode" presStyleCnt="0"/>
      <dgm:spPr/>
    </dgm:pt>
    <dgm:pt modelId="{EB0F644C-FD6C-4D87-B789-C9ECFB9DEE74}" type="pres">
      <dgm:prSet presAssocID="{4AFC7D77-42BD-4022-90B5-3CAE582B5C7B}" presName="theInnerList" presStyleCnt="0"/>
      <dgm:spPr/>
    </dgm:pt>
    <dgm:pt modelId="{6D0C0EC6-CE29-46C6-8A42-4F1CC19023A2}" type="pres">
      <dgm:prSet presAssocID="{E4C130E5-764B-4C8E-A4F0-44DE74B9286C}" presName="childNode" presStyleLbl="node1" presStyleIdx="0" presStyleCnt="3">
        <dgm:presLayoutVars>
          <dgm:bulletEnabled val="1"/>
        </dgm:presLayoutVars>
      </dgm:prSet>
      <dgm:spPr/>
    </dgm:pt>
    <dgm:pt modelId="{A004D1DB-FEB9-40A8-AB7F-3F00D13DF245}" type="pres">
      <dgm:prSet presAssocID="{4AFC7D77-42BD-4022-90B5-3CAE582B5C7B}" presName="aSpace" presStyleCnt="0"/>
      <dgm:spPr/>
    </dgm:pt>
    <dgm:pt modelId="{DBD33BA1-CCCD-41BF-828C-40EAA841C6B9}" type="pres">
      <dgm:prSet presAssocID="{574CD8F2-2DD9-4B69-B7FF-C53326C953E5}" presName="compNode" presStyleCnt="0"/>
      <dgm:spPr/>
    </dgm:pt>
    <dgm:pt modelId="{31ED5CD0-4F9D-42B0-9B4B-5EC040B12F01}" type="pres">
      <dgm:prSet presAssocID="{574CD8F2-2DD9-4B69-B7FF-C53326C953E5}" presName="aNode" presStyleLbl="bgShp" presStyleIdx="1" presStyleCnt="3"/>
      <dgm:spPr/>
    </dgm:pt>
    <dgm:pt modelId="{608D8718-6BB6-4AEC-82C8-27AD85321B7C}" type="pres">
      <dgm:prSet presAssocID="{574CD8F2-2DD9-4B69-B7FF-C53326C953E5}" presName="textNode" presStyleLbl="bgShp" presStyleIdx="1" presStyleCnt="3"/>
      <dgm:spPr/>
    </dgm:pt>
    <dgm:pt modelId="{9884DFC8-7B7C-4104-9B1E-F324802FC2E5}" type="pres">
      <dgm:prSet presAssocID="{574CD8F2-2DD9-4B69-B7FF-C53326C953E5}" presName="compChildNode" presStyleCnt="0"/>
      <dgm:spPr/>
    </dgm:pt>
    <dgm:pt modelId="{5B9BAD4D-3A6B-4415-A3FE-CFCCC4B6064D}" type="pres">
      <dgm:prSet presAssocID="{574CD8F2-2DD9-4B69-B7FF-C53326C953E5}" presName="theInnerList" presStyleCnt="0"/>
      <dgm:spPr/>
    </dgm:pt>
    <dgm:pt modelId="{BD6C7ACF-4813-4689-B174-3A74AF7359E4}" type="pres">
      <dgm:prSet presAssocID="{FDB35913-4540-4089-928E-26736E145555}" presName="childNode" presStyleLbl="node1" presStyleIdx="1" presStyleCnt="3">
        <dgm:presLayoutVars>
          <dgm:bulletEnabled val="1"/>
        </dgm:presLayoutVars>
      </dgm:prSet>
      <dgm:spPr/>
    </dgm:pt>
    <dgm:pt modelId="{4EF902F2-F2C1-493B-9A34-6826CA8A2500}" type="pres">
      <dgm:prSet presAssocID="{574CD8F2-2DD9-4B69-B7FF-C53326C953E5}" presName="aSpace" presStyleCnt="0"/>
      <dgm:spPr/>
    </dgm:pt>
    <dgm:pt modelId="{3B18921A-3463-4D38-8C45-FC0942749C50}" type="pres">
      <dgm:prSet presAssocID="{F0BB340A-78F4-4155-952C-B7A41C6299CA}" presName="compNode" presStyleCnt="0"/>
      <dgm:spPr/>
    </dgm:pt>
    <dgm:pt modelId="{A71DD619-814A-42F3-B257-8DDB9BD9890C}" type="pres">
      <dgm:prSet presAssocID="{F0BB340A-78F4-4155-952C-B7A41C6299CA}" presName="aNode" presStyleLbl="bgShp" presStyleIdx="2" presStyleCnt="3"/>
      <dgm:spPr/>
    </dgm:pt>
    <dgm:pt modelId="{F6333E24-9A71-4342-B2E6-4E39DD57996E}" type="pres">
      <dgm:prSet presAssocID="{F0BB340A-78F4-4155-952C-B7A41C6299CA}" presName="textNode" presStyleLbl="bgShp" presStyleIdx="2" presStyleCnt="3"/>
      <dgm:spPr/>
    </dgm:pt>
    <dgm:pt modelId="{28A08607-A0EA-436A-9E68-AB53744D3FF7}" type="pres">
      <dgm:prSet presAssocID="{F0BB340A-78F4-4155-952C-B7A41C6299CA}" presName="compChildNode" presStyleCnt="0"/>
      <dgm:spPr/>
    </dgm:pt>
    <dgm:pt modelId="{30DB5519-CBDA-4F3A-A436-A7F380605A99}" type="pres">
      <dgm:prSet presAssocID="{F0BB340A-78F4-4155-952C-B7A41C6299CA}" presName="theInnerList" presStyleCnt="0"/>
      <dgm:spPr/>
    </dgm:pt>
    <dgm:pt modelId="{877A4BB2-19DE-4014-A380-E52FAC717FB0}" type="pres">
      <dgm:prSet presAssocID="{0B95B0E0-A015-4803-84F7-118C84128216}" presName="childNode" presStyleLbl="node1" presStyleIdx="2" presStyleCnt="3">
        <dgm:presLayoutVars>
          <dgm:bulletEnabled val="1"/>
        </dgm:presLayoutVars>
      </dgm:prSet>
      <dgm:spPr/>
    </dgm:pt>
  </dgm:ptLst>
  <dgm:cxnLst>
    <dgm:cxn modelId="{335B980B-5533-4624-9C27-5F73691DFACB}" type="presOf" srcId="{F0BB340A-78F4-4155-952C-B7A41C6299CA}" destId="{A71DD619-814A-42F3-B257-8DDB9BD9890C}" srcOrd="0" destOrd="0" presId="urn:microsoft.com/office/officeart/2005/8/layout/lProcess2"/>
    <dgm:cxn modelId="{44CB9E19-31AC-48EF-99E3-B77CFE4F632A}" type="presOf" srcId="{4AFC7D77-42BD-4022-90B5-3CAE582B5C7B}" destId="{04B4AA21-5AB0-42F8-8A73-92C5244303EE}" srcOrd="1" destOrd="0" presId="urn:microsoft.com/office/officeart/2005/8/layout/lProcess2"/>
    <dgm:cxn modelId="{5A23E424-CFD7-407F-B1EE-925E9B869854}" srcId="{574CD8F2-2DD9-4B69-B7FF-C53326C953E5}" destId="{FDB35913-4540-4089-928E-26736E145555}" srcOrd="0" destOrd="0" parTransId="{671E3555-B540-4619-AFBE-FF6530321F81}" sibTransId="{7ACE94EF-7D93-4A8B-A3B1-8C425CD3418A}"/>
    <dgm:cxn modelId="{A05A513E-081B-4E11-9EE4-FEDAB3276322}" type="presOf" srcId="{E4C130E5-764B-4C8E-A4F0-44DE74B9286C}" destId="{6D0C0EC6-CE29-46C6-8A42-4F1CC19023A2}" srcOrd="0" destOrd="0" presId="urn:microsoft.com/office/officeart/2005/8/layout/lProcess2"/>
    <dgm:cxn modelId="{BDDA743E-48BE-46DF-BFBA-EAA22611C51F}" type="presOf" srcId="{574CD8F2-2DD9-4B69-B7FF-C53326C953E5}" destId="{608D8718-6BB6-4AEC-82C8-27AD85321B7C}" srcOrd="1" destOrd="0" presId="urn:microsoft.com/office/officeart/2005/8/layout/lProcess2"/>
    <dgm:cxn modelId="{6FFB9C63-5D26-44A0-95A9-7D1A21A60FC9}" srcId="{01027F82-B077-43F9-ABB1-1E14F5DA470A}" destId="{574CD8F2-2DD9-4B69-B7FF-C53326C953E5}" srcOrd="1" destOrd="0" parTransId="{1EEBB639-4340-4649-9D9B-23A080ED425F}" sibTransId="{B32406FD-80CB-4035-B5A1-2378EF3BD5CE}"/>
    <dgm:cxn modelId="{48DA9C49-07AB-44D7-A460-D220C76C985E}" type="presOf" srcId="{F0BB340A-78F4-4155-952C-B7A41C6299CA}" destId="{F6333E24-9A71-4342-B2E6-4E39DD57996E}" srcOrd="1" destOrd="0" presId="urn:microsoft.com/office/officeart/2005/8/layout/lProcess2"/>
    <dgm:cxn modelId="{0AB51195-0FF6-4297-A9FC-928C826089CE}" type="presOf" srcId="{01027F82-B077-43F9-ABB1-1E14F5DA470A}" destId="{0DB5DF77-171C-4D55-8560-2B577E957CC6}" srcOrd="0" destOrd="0" presId="urn:microsoft.com/office/officeart/2005/8/layout/lProcess2"/>
    <dgm:cxn modelId="{54FAE3B6-47C9-4FE4-B0B1-3A0409444DFA}" srcId="{4AFC7D77-42BD-4022-90B5-3CAE582B5C7B}" destId="{E4C130E5-764B-4C8E-A4F0-44DE74B9286C}" srcOrd="0" destOrd="0" parTransId="{D4A4200B-A23B-48C5-A40C-96E855FA22EE}" sibTransId="{72217146-0A7D-4B61-87E2-B92A2FC369ED}"/>
    <dgm:cxn modelId="{A6AF50C1-1481-4ABD-8210-09998BAF7C56}" srcId="{01027F82-B077-43F9-ABB1-1E14F5DA470A}" destId="{4AFC7D77-42BD-4022-90B5-3CAE582B5C7B}" srcOrd="0" destOrd="0" parTransId="{87B7969E-FA20-4BA4-A650-0C2DF042A41C}" sibTransId="{9274DD69-4FE3-458A-AB53-61EF955965FF}"/>
    <dgm:cxn modelId="{EC5FDFC4-5243-4A57-988E-27BA4A3A3720}" type="presOf" srcId="{574CD8F2-2DD9-4B69-B7FF-C53326C953E5}" destId="{31ED5CD0-4F9D-42B0-9B4B-5EC040B12F01}" srcOrd="0" destOrd="0" presId="urn:microsoft.com/office/officeart/2005/8/layout/lProcess2"/>
    <dgm:cxn modelId="{1AAF2DCF-04A0-424F-BBB7-37CFC786FFDA}" srcId="{01027F82-B077-43F9-ABB1-1E14F5DA470A}" destId="{F0BB340A-78F4-4155-952C-B7A41C6299CA}" srcOrd="2" destOrd="0" parTransId="{E32DE7F5-A4E0-41AB-B5B5-F78BEAB983BB}" sibTransId="{B6276575-2285-4D01-91A0-D464CE355906}"/>
    <dgm:cxn modelId="{3FAB34D6-C6D5-4C78-81E4-DBC077ACF2CB}" srcId="{F0BB340A-78F4-4155-952C-B7A41C6299CA}" destId="{0B95B0E0-A015-4803-84F7-118C84128216}" srcOrd="0" destOrd="0" parTransId="{3F3E65DA-9369-419F-8FD5-C03AE8A7F0EB}" sibTransId="{AB5A6979-3B30-465C-B810-4953D3CF0C92}"/>
    <dgm:cxn modelId="{1A441ED8-4FB0-4438-8B15-D23156E45A21}" type="presOf" srcId="{4AFC7D77-42BD-4022-90B5-3CAE582B5C7B}" destId="{AAC25309-BB9B-4BAF-849A-8D97D47BB88E}" srcOrd="0" destOrd="0" presId="urn:microsoft.com/office/officeart/2005/8/layout/lProcess2"/>
    <dgm:cxn modelId="{BFD5B9E3-6C73-404E-9EBA-FD09AE3F920D}" type="presOf" srcId="{0B95B0E0-A015-4803-84F7-118C84128216}" destId="{877A4BB2-19DE-4014-A380-E52FAC717FB0}" srcOrd="0" destOrd="0" presId="urn:microsoft.com/office/officeart/2005/8/layout/lProcess2"/>
    <dgm:cxn modelId="{8ABDC2FE-7C4D-4D60-B615-83DAD92F3B4A}" type="presOf" srcId="{FDB35913-4540-4089-928E-26736E145555}" destId="{BD6C7ACF-4813-4689-B174-3A74AF7359E4}" srcOrd="0" destOrd="0" presId="urn:microsoft.com/office/officeart/2005/8/layout/lProcess2"/>
    <dgm:cxn modelId="{7075E432-9F83-4150-B52B-5CAEEDFCE27F}" type="presParOf" srcId="{0DB5DF77-171C-4D55-8560-2B577E957CC6}" destId="{C0624EBE-4E28-4E1E-92BC-E94056A93F83}" srcOrd="0" destOrd="0" presId="urn:microsoft.com/office/officeart/2005/8/layout/lProcess2"/>
    <dgm:cxn modelId="{2E95ACBD-D03B-4944-B47A-3ECA0D26B058}" type="presParOf" srcId="{C0624EBE-4E28-4E1E-92BC-E94056A93F83}" destId="{AAC25309-BB9B-4BAF-849A-8D97D47BB88E}" srcOrd="0" destOrd="0" presId="urn:microsoft.com/office/officeart/2005/8/layout/lProcess2"/>
    <dgm:cxn modelId="{7C856AE3-19AD-4192-B3A6-FB15BF470E15}" type="presParOf" srcId="{C0624EBE-4E28-4E1E-92BC-E94056A93F83}" destId="{04B4AA21-5AB0-42F8-8A73-92C5244303EE}" srcOrd="1" destOrd="0" presId="urn:microsoft.com/office/officeart/2005/8/layout/lProcess2"/>
    <dgm:cxn modelId="{13714DC9-87B1-4EE3-ADDE-B8D74BEEFF3C}" type="presParOf" srcId="{C0624EBE-4E28-4E1E-92BC-E94056A93F83}" destId="{B7E5ACB8-8213-4913-822A-6AF4766FBD36}" srcOrd="2" destOrd="0" presId="urn:microsoft.com/office/officeart/2005/8/layout/lProcess2"/>
    <dgm:cxn modelId="{97758D36-1E19-45BF-9F48-55C5F014E70C}" type="presParOf" srcId="{B7E5ACB8-8213-4913-822A-6AF4766FBD36}" destId="{EB0F644C-FD6C-4D87-B789-C9ECFB9DEE74}" srcOrd="0" destOrd="0" presId="urn:microsoft.com/office/officeart/2005/8/layout/lProcess2"/>
    <dgm:cxn modelId="{790AF797-1AF4-4075-947C-8C458C658653}" type="presParOf" srcId="{EB0F644C-FD6C-4D87-B789-C9ECFB9DEE74}" destId="{6D0C0EC6-CE29-46C6-8A42-4F1CC19023A2}" srcOrd="0" destOrd="0" presId="urn:microsoft.com/office/officeart/2005/8/layout/lProcess2"/>
    <dgm:cxn modelId="{99090391-F061-4AC2-ACCD-DDB2A17E4192}" type="presParOf" srcId="{0DB5DF77-171C-4D55-8560-2B577E957CC6}" destId="{A004D1DB-FEB9-40A8-AB7F-3F00D13DF245}" srcOrd="1" destOrd="0" presId="urn:microsoft.com/office/officeart/2005/8/layout/lProcess2"/>
    <dgm:cxn modelId="{FF7A8077-0693-4732-9C67-214E78048B43}" type="presParOf" srcId="{0DB5DF77-171C-4D55-8560-2B577E957CC6}" destId="{DBD33BA1-CCCD-41BF-828C-40EAA841C6B9}" srcOrd="2" destOrd="0" presId="urn:microsoft.com/office/officeart/2005/8/layout/lProcess2"/>
    <dgm:cxn modelId="{E8155A5F-6360-4614-94E2-C54359D0412A}" type="presParOf" srcId="{DBD33BA1-CCCD-41BF-828C-40EAA841C6B9}" destId="{31ED5CD0-4F9D-42B0-9B4B-5EC040B12F01}" srcOrd="0" destOrd="0" presId="urn:microsoft.com/office/officeart/2005/8/layout/lProcess2"/>
    <dgm:cxn modelId="{0EA6F280-073B-4269-8262-B5CAF4036E9F}" type="presParOf" srcId="{DBD33BA1-CCCD-41BF-828C-40EAA841C6B9}" destId="{608D8718-6BB6-4AEC-82C8-27AD85321B7C}" srcOrd="1" destOrd="0" presId="urn:microsoft.com/office/officeart/2005/8/layout/lProcess2"/>
    <dgm:cxn modelId="{846305DF-CF32-4B2C-AA7B-951D21C61B50}" type="presParOf" srcId="{DBD33BA1-CCCD-41BF-828C-40EAA841C6B9}" destId="{9884DFC8-7B7C-4104-9B1E-F324802FC2E5}" srcOrd="2" destOrd="0" presId="urn:microsoft.com/office/officeart/2005/8/layout/lProcess2"/>
    <dgm:cxn modelId="{5E5A234E-355E-4795-8DE7-987D21174F6B}" type="presParOf" srcId="{9884DFC8-7B7C-4104-9B1E-F324802FC2E5}" destId="{5B9BAD4D-3A6B-4415-A3FE-CFCCC4B6064D}" srcOrd="0" destOrd="0" presId="urn:microsoft.com/office/officeart/2005/8/layout/lProcess2"/>
    <dgm:cxn modelId="{6442AEDE-D9F7-4A57-B632-1DE8A1019183}" type="presParOf" srcId="{5B9BAD4D-3A6B-4415-A3FE-CFCCC4B6064D}" destId="{BD6C7ACF-4813-4689-B174-3A74AF7359E4}" srcOrd="0" destOrd="0" presId="urn:microsoft.com/office/officeart/2005/8/layout/lProcess2"/>
    <dgm:cxn modelId="{D8205C20-D2D9-437B-93BA-24CD187D3DE0}" type="presParOf" srcId="{0DB5DF77-171C-4D55-8560-2B577E957CC6}" destId="{4EF902F2-F2C1-493B-9A34-6826CA8A2500}" srcOrd="3" destOrd="0" presId="urn:microsoft.com/office/officeart/2005/8/layout/lProcess2"/>
    <dgm:cxn modelId="{84ADE2C7-B949-44A8-8B95-8C05565E2BD1}" type="presParOf" srcId="{0DB5DF77-171C-4D55-8560-2B577E957CC6}" destId="{3B18921A-3463-4D38-8C45-FC0942749C50}" srcOrd="4" destOrd="0" presId="urn:microsoft.com/office/officeart/2005/8/layout/lProcess2"/>
    <dgm:cxn modelId="{769C5CEE-1BEA-4FF8-9EEE-F110DF4EFFD1}" type="presParOf" srcId="{3B18921A-3463-4D38-8C45-FC0942749C50}" destId="{A71DD619-814A-42F3-B257-8DDB9BD9890C}" srcOrd="0" destOrd="0" presId="urn:microsoft.com/office/officeart/2005/8/layout/lProcess2"/>
    <dgm:cxn modelId="{92E4DE1A-F9B7-4D13-89CC-B260E0A084CD}" type="presParOf" srcId="{3B18921A-3463-4D38-8C45-FC0942749C50}" destId="{F6333E24-9A71-4342-B2E6-4E39DD57996E}" srcOrd="1" destOrd="0" presId="urn:microsoft.com/office/officeart/2005/8/layout/lProcess2"/>
    <dgm:cxn modelId="{E43E7CFA-94BE-4214-86D7-22EBA165B653}" type="presParOf" srcId="{3B18921A-3463-4D38-8C45-FC0942749C50}" destId="{28A08607-A0EA-436A-9E68-AB53744D3FF7}" srcOrd="2" destOrd="0" presId="urn:microsoft.com/office/officeart/2005/8/layout/lProcess2"/>
    <dgm:cxn modelId="{C33C2C9E-29F7-47D8-81AC-AC5405C80CA2}" type="presParOf" srcId="{28A08607-A0EA-436A-9E68-AB53744D3FF7}" destId="{30DB5519-CBDA-4F3A-A436-A7F380605A99}" srcOrd="0" destOrd="0" presId="urn:microsoft.com/office/officeart/2005/8/layout/lProcess2"/>
    <dgm:cxn modelId="{FF9FF3A7-79DF-42A5-9DDD-902F3A1419C6}" type="presParOf" srcId="{30DB5519-CBDA-4F3A-A436-A7F380605A99}" destId="{877A4BB2-19DE-4014-A380-E52FAC717FB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370EC3-5971-440C-8A48-A2E54C2B8C0B}" type="doc">
      <dgm:prSet loTypeId="urn:microsoft.com/office/officeart/2005/8/layout/hList3" loCatId="list" qsTypeId="urn:microsoft.com/office/officeart/2005/8/quickstyle/simple3" qsCatId="simple" csTypeId="urn:microsoft.com/office/officeart/2005/8/colors/colorful1" csCatId="colorful" phldr="1"/>
      <dgm:spPr/>
      <dgm:t>
        <a:bodyPr/>
        <a:lstStyle/>
        <a:p>
          <a:endParaRPr lang="en-US"/>
        </a:p>
      </dgm:t>
    </dgm:pt>
    <dgm:pt modelId="{68C0F0CD-8B8E-42A0-8301-7D4D1DF0FD0D}">
      <dgm:prSet>
        <dgm:style>
          <a:lnRef idx="2">
            <a:schemeClr val="accent2"/>
          </a:lnRef>
          <a:fillRef idx="1">
            <a:schemeClr val="lt1"/>
          </a:fillRef>
          <a:effectRef idx="0">
            <a:schemeClr val="accent2"/>
          </a:effectRef>
          <a:fontRef idx="minor">
            <a:schemeClr val="dk1"/>
          </a:fontRef>
        </dgm:style>
      </dgm:prSet>
      <dgm:spPr/>
      <dgm:t>
        <a:bodyPr/>
        <a:lstStyle/>
        <a:p>
          <a:r>
            <a:rPr lang="en-US">
              <a:solidFill>
                <a:srgbClr val="002060"/>
              </a:solidFill>
              <a:latin typeface="Calibri"/>
              <a:ea typeface="Calibri"/>
              <a:cs typeface="Calibri"/>
            </a:rPr>
            <a:t>Responsible for school attendance </a:t>
          </a:r>
          <a:r>
            <a:rPr lang="en-US" b="1">
              <a:solidFill>
                <a:srgbClr val="002060"/>
              </a:solidFill>
              <a:latin typeface="Calibri"/>
              <a:ea typeface="Calibri"/>
              <a:cs typeface="Calibri"/>
            </a:rPr>
            <a:t>strategy </a:t>
          </a:r>
          <a:r>
            <a:rPr lang="en-US">
              <a:solidFill>
                <a:srgbClr val="002060"/>
              </a:solidFill>
              <a:latin typeface="Calibri"/>
              <a:ea typeface="Calibri"/>
              <a:cs typeface="Calibri"/>
            </a:rPr>
            <a:t>and </a:t>
          </a:r>
          <a:r>
            <a:rPr lang="en-US" b="1">
              <a:solidFill>
                <a:srgbClr val="002060"/>
              </a:solidFill>
              <a:latin typeface="Calibri"/>
              <a:ea typeface="Calibri"/>
              <a:cs typeface="Calibri"/>
            </a:rPr>
            <a:t>improving overall attendance</a:t>
          </a:r>
        </a:p>
      </dgm:t>
    </dgm:pt>
    <dgm:pt modelId="{D30AF133-37AE-4177-97BC-0CB44D130A09}" type="parTrans" cxnId="{6CB9618E-13EA-437A-B63D-64093BD0FE81}">
      <dgm:prSet/>
      <dgm:spPr/>
      <dgm:t>
        <a:bodyPr/>
        <a:lstStyle/>
        <a:p>
          <a:endParaRPr lang="en-US"/>
        </a:p>
      </dgm:t>
    </dgm:pt>
    <dgm:pt modelId="{381932C1-2991-4CBE-9540-8494F96FDAB6}" type="sibTrans" cxnId="{6CB9618E-13EA-437A-B63D-64093BD0FE81}">
      <dgm:prSet/>
      <dgm:spPr/>
      <dgm:t>
        <a:bodyPr/>
        <a:lstStyle/>
        <a:p>
          <a:endParaRPr lang="en-US"/>
        </a:p>
      </dgm:t>
    </dgm:pt>
    <dgm:pt modelId="{DE3C5070-9305-4FE1-AF2A-C803A0677ADC}">
      <dgm:prSet phldrT="[Text]">
        <dgm:style>
          <a:lnRef idx="2">
            <a:schemeClr val="accent2"/>
          </a:lnRef>
          <a:fillRef idx="1">
            <a:schemeClr val="lt1"/>
          </a:fillRef>
          <a:effectRef idx="0">
            <a:schemeClr val="accent2"/>
          </a:effectRef>
          <a:fontRef idx="minor">
            <a:schemeClr val="dk1"/>
          </a:fontRef>
        </dgm:style>
      </dgm:prSet>
      <dgm:spPr/>
      <dgm:t>
        <a:bodyPr/>
        <a:lstStyle/>
        <a:p>
          <a:r>
            <a:rPr lang="en-US" b="1">
              <a:solidFill>
                <a:srgbClr val="002060"/>
              </a:solidFill>
              <a:latin typeface="Calibri"/>
              <a:ea typeface="Calibri"/>
              <a:cs typeface="Calibri"/>
            </a:rPr>
            <a:t>Meets regularly</a:t>
          </a:r>
          <a:r>
            <a:rPr lang="en-US">
              <a:solidFill>
                <a:srgbClr val="002060"/>
              </a:solidFill>
              <a:latin typeface="Calibri"/>
              <a:ea typeface="Calibri"/>
              <a:cs typeface="Calibri"/>
            </a:rPr>
            <a:t> to coordinate efforts to reduce chronic absence</a:t>
          </a:r>
        </a:p>
      </dgm:t>
    </dgm:pt>
    <dgm:pt modelId="{AEE5382A-C4A6-433B-A757-399213FAC60F}" type="parTrans" cxnId="{1D2FC3E7-B1F6-4EA3-AB58-3EBB3717B493}">
      <dgm:prSet/>
      <dgm:spPr/>
      <dgm:t>
        <a:bodyPr/>
        <a:lstStyle/>
        <a:p>
          <a:endParaRPr lang="en-US"/>
        </a:p>
      </dgm:t>
    </dgm:pt>
    <dgm:pt modelId="{E0CB74FA-EDBC-4555-A6CB-D8C5783E607D}" type="sibTrans" cxnId="{1D2FC3E7-B1F6-4EA3-AB58-3EBB3717B493}">
      <dgm:prSet/>
      <dgm:spPr/>
      <dgm:t>
        <a:bodyPr/>
        <a:lstStyle/>
        <a:p>
          <a:endParaRPr lang="en-US"/>
        </a:p>
      </dgm:t>
    </dgm:pt>
    <dgm:pt modelId="{00C7B22D-0ADF-4998-9DE3-70F457E89319}">
      <dgm:prSet/>
      <dgm:spPr/>
      <dgm:t>
        <a:bodyPr/>
        <a:lstStyle/>
        <a:p>
          <a:r>
            <a:rPr lang="en-US" b="1">
              <a:solidFill>
                <a:schemeClr val="bg1"/>
              </a:solidFill>
              <a:latin typeface="Calibri"/>
              <a:ea typeface="Calibri"/>
              <a:cs typeface="Calibri"/>
            </a:rPr>
            <a:t>Group of school-based administrators, teachers, staff and other school personnel and community members who collaborate to implement an attendance improvement plan</a:t>
          </a:r>
        </a:p>
      </dgm:t>
    </dgm:pt>
    <dgm:pt modelId="{B4154785-9387-435F-A089-26C28A29B2C9}" type="parTrans" cxnId="{549AB4B7-5A9F-40D7-A7BF-7391ACDB173A}">
      <dgm:prSet/>
      <dgm:spPr/>
      <dgm:t>
        <a:bodyPr/>
        <a:lstStyle/>
        <a:p>
          <a:endParaRPr lang="en-US"/>
        </a:p>
      </dgm:t>
    </dgm:pt>
    <dgm:pt modelId="{7B9461E1-86E6-4A27-A09E-0A803D9D9B86}" type="sibTrans" cxnId="{549AB4B7-5A9F-40D7-A7BF-7391ACDB173A}">
      <dgm:prSet/>
      <dgm:spPr/>
      <dgm:t>
        <a:bodyPr/>
        <a:lstStyle/>
        <a:p>
          <a:endParaRPr lang="en-US"/>
        </a:p>
      </dgm:t>
    </dgm:pt>
    <dgm:pt modelId="{8E72A23F-E2E3-494C-9F19-7D2F04DE618C}">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rgbClr val="002060"/>
              </a:solidFill>
              <a:latin typeface="Calibri"/>
              <a:ea typeface="Calibri"/>
              <a:cs typeface="Calibri"/>
            </a:rPr>
            <a:t>Principal leadership is important</a:t>
          </a:r>
          <a:r>
            <a:rPr lang="en-US">
              <a:solidFill>
                <a:srgbClr val="002060"/>
              </a:solidFill>
              <a:latin typeface="Calibri"/>
              <a:ea typeface="Calibri"/>
              <a:cs typeface="Calibri"/>
            </a:rPr>
            <a:t> for establishing attendance as an important priority</a:t>
          </a:r>
        </a:p>
      </dgm:t>
    </dgm:pt>
    <dgm:pt modelId="{B917D6C1-B2E4-45C2-9623-40CFEC41431B}" type="parTrans" cxnId="{072DC201-C48B-4E52-B13E-EDA6CB08F66E}">
      <dgm:prSet/>
      <dgm:spPr/>
      <dgm:t>
        <a:bodyPr/>
        <a:lstStyle/>
        <a:p>
          <a:endParaRPr lang="en-US"/>
        </a:p>
      </dgm:t>
    </dgm:pt>
    <dgm:pt modelId="{273E3926-B306-4B48-9D13-202715035EAF}" type="sibTrans" cxnId="{072DC201-C48B-4E52-B13E-EDA6CB08F66E}">
      <dgm:prSet/>
      <dgm:spPr/>
      <dgm:t>
        <a:bodyPr/>
        <a:lstStyle/>
        <a:p>
          <a:endParaRPr lang="en-US"/>
        </a:p>
      </dgm:t>
    </dgm:pt>
    <dgm:pt modelId="{4C97A24E-E6E0-450D-A395-1FDF4C68B7F0}">
      <dgm:prSet>
        <dgm:style>
          <a:lnRef idx="2">
            <a:schemeClr val="accent2"/>
          </a:lnRef>
          <a:fillRef idx="1">
            <a:schemeClr val="lt1"/>
          </a:fillRef>
          <a:effectRef idx="0">
            <a:schemeClr val="accent2"/>
          </a:effectRef>
          <a:fontRef idx="minor">
            <a:schemeClr val="dk1"/>
          </a:fontRef>
        </dgm:style>
      </dgm:prSet>
      <dgm:spPr/>
      <dgm:t>
        <a:bodyPr/>
        <a:lstStyle/>
        <a:p>
          <a:pPr rtl="0"/>
          <a:r>
            <a:rPr lang="en-US">
              <a:solidFill>
                <a:srgbClr val="002060"/>
              </a:solidFill>
              <a:latin typeface="Calibri"/>
              <a:ea typeface="Calibri"/>
              <a:cs typeface="Calibri"/>
            </a:rPr>
            <a:t>May be formed in whole or in part from </a:t>
          </a:r>
          <a:r>
            <a:rPr lang="en-US" b="1">
              <a:solidFill>
                <a:srgbClr val="002060"/>
              </a:solidFill>
              <a:latin typeface="Calibri"/>
              <a:ea typeface="Calibri"/>
              <a:cs typeface="Calibri"/>
            </a:rPr>
            <a:t>preexisting groups or teams within the school</a:t>
          </a:r>
          <a:r>
            <a:rPr lang="en-US">
              <a:solidFill>
                <a:srgbClr val="002060"/>
              </a:solidFill>
              <a:latin typeface="Calibri"/>
              <a:ea typeface="Calibri"/>
              <a:cs typeface="Calibri"/>
            </a:rPr>
            <a:t> (for example MTSS team or SIT) or for the sole purpose of improving school attendance</a:t>
          </a:r>
        </a:p>
      </dgm:t>
    </dgm:pt>
    <dgm:pt modelId="{AAF246A3-CD74-4CDE-9E68-B07A5754FD90}" type="parTrans" cxnId="{3C1BDCDE-467E-482B-8EFE-EDF9E2A40FE6}">
      <dgm:prSet/>
      <dgm:spPr/>
      <dgm:t>
        <a:bodyPr/>
        <a:lstStyle/>
        <a:p>
          <a:endParaRPr lang="en-US"/>
        </a:p>
      </dgm:t>
    </dgm:pt>
    <dgm:pt modelId="{03155392-7038-404B-A8D2-375DB9474F8F}" type="sibTrans" cxnId="{3C1BDCDE-467E-482B-8EFE-EDF9E2A40FE6}">
      <dgm:prSet/>
      <dgm:spPr/>
      <dgm:t>
        <a:bodyPr/>
        <a:lstStyle/>
        <a:p>
          <a:endParaRPr lang="en-US"/>
        </a:p>
      </dgm:t>
    </dgm:pt>
    <dgm:pt modelId="{0BE568F5-1733-4780-998D-34CB8CFFD6FC}">
      <dgm:prSet phldrT="[Text]">
        <dgm:style>
          <a:lnRef idx="2">
            <a:schemeClr val="accent2"/>
          </a:lnRef>
          <a:fillRef idx="1">
            <a:schemeClr val="lt1"/>
          </a:fillRef>
          <a:effectRef idx="0">
            <a:schemeClr val="accent2"/>
          </a:effectRef>
          <a:fontRef idx="minor">
            <a:schemeClr val="dk1"/>
          </a:fontRef>
        </dgm:style>
      </dgm:prSet>
      <dgm:spPr/>
      <dgm:t>
        <a:bodyPr/>
        <a:lstStyle/>
        <a:p>
          <a:r>
            <a:rPr lang="en-US" b="1">
              <a:solidFill>
                <a:srgbClr val="002060"/>
              </a:solidFill>
              <a:latin typeface="Calibri"/>
              <a:ea typeface="Calibri"/>
              <a:cs typeface="Calibri"/>
            </a:rPr>
            <a:t>Monitors overall attendance </a:t>
          </a:r>
          <a:r>
            <a:rPr lang="en-US">
              <a:solidFill>
                <a:srgbClr val="002060"/>
              </a:solidFill>
              <a:latin typeface="Calibri"/>
              <a:ea typeface="Calibri"/>
              <a:cs typeface="Calibri"/>
            </a:rPr>
            <a:t>and chronic absence for</a:t>
          </a:r>
          <a:r>
            <a:rPr lang="en-US" b="1">
              <a:solidFill>
                <a:srgbClr val="002060"/>
              </a:solidFill>
              <a:latin typeface="Calibri"/>
              <a:ea typeface="Calibri"/>
              <a:cs typeface="Calibri"/>
            </a:rPr>
            <a:t> individual students</a:t>
          </a:r>
          <a:r>
            <a:rPr lang="en-US">
              <a:solidFill>
                <a:srgbClr val="002060"/>
              </a:solidFill>
              <a:latin typeface="Calibri"/>
              <a:ea typeface="Calibri"/>
              <a:cs typeface="Calibri"/>
            </a:rPr>
            <a:t> to </a:t>
          </a:r>
          <a:r>
            <a:rPr lang="en-US" b="1">
              <a:solidFill>
                <a:srgbClr val="002060"/>
              </a:solidFill>
              <a:latin typeface="Calibri"/>
              <a:ea typeface="Calibri"/>
              <a:cs typeface="Calibri"/>
            </a:rPr>
            <a:t>ensure that there are adequate resources</a:t>
          </a:r>
        </a:p>
      </dgm:t>
    </dgm:pt>
    <dgm:pt modelId="{12C0DD8C-D0A2-419B-B668-E5F4EDEF2BD9}" type="parTrans" cxnId="{06F62FC9-74B5-40EE-AA0E-FA664A678449}">
      <dgm:prSet/>
      <dgm:spPr/>
      <dgm:t>
        <a:bodyPr/>
        <a:lstStyle/>
        <a:p>
          <a:endParaRPr lang="en-US"/>
        </a:p>
      </dgm:t>
    </dgm:pt>
    <dgm:pt modelId="{AA0FF76D-55D5-4870-8E29-906F4EA42C07}" type="sibTrans" cxnId="{06F62FC9-74B5-40EE-AA0E-FA664A678449}">
      <dgm:prSet/>
      <dgm:spPr/>
      <dgm:t>
        <a:bodyPr/>
        <a:lstStyle/>
        <a:p>
          <a:endParaRPr lang="en-US"/>
        </a:p>
      </dgm:t>
    </dgm:pt>
    <dgm:pt modelId="{A6901B29-B339-4DA4-951E-B815FA3297EB}" type="pres">
      <dgm:prSet presAssocID="{E5370EC3-5971-440C-8A48-A2E54C2B8C0B}" presName="composite" presStyleCnt="0">
        <dgm:presLayoutVars>
          <dgm:chMax val="1"/>
          <dgm:dir/>
          <dgm:resizeHandles val="exact"/>
        </dgm:presLayoutVars>
      </dgm:prSet>
      <dgm:spPr/>
    </dgm:pt>
    <dgm:pt modelId="{FBA79DAD-42CC-419A-86BB-C60658B11996}" type="pres">
      <dgm:prSet presAssocID="{00C7B22D-0ADF-4998-9DE3-70F457E89319}" presName="roof" presStyleLbl="dkBgShp" presStyleIdx="0" presStyleCnt="2" custScaleY="63902"/>
      <dgm:spPr/>
    </dgm:pt>
    <dgm:pt modelId="{90F7DED0-8FD3-491E-A011-3E4759F3FDCC}" type="pres">
      <dgm:prSet presAssocID="{00C7B22D-0ADF-4998-9DE3-70F457E89319}" presName="pillars" presStyleCnt="0"/>
      <dgm:spPr/>
    </dgm:pt>
    <dgm:pt modelId="{A508B63D-BA50-4AA8-B917-451AB5D99B43}" type="pres">
      <dgm:prSet presAssocID="{00C7B22D-0ADF-4998-9DE3-70F457E89319}" presName="pillar1" presStyleLbl="node1" presStyleIdx="0" presStyleCnt="5">
        <dgm:presLayoutVars>
          <dgm:bulletEnabled val="1"/>
        </dgm:presLayoutVars>
      </dgm:prSet>
      <dgm:spPr/>
    </dgm:pt>
    <dgm:pt modelId="{FD334AC3-37BA-43F7-A526-E9D022DF58F2}" type="pres">
      <dgm:prSet presAssocID="{68C0F0CD-8B8E-42A0-8301-7D4D1DF0FD0D}" presName="pillarX" presStyleLbl="node1" presStyleIdx="1" presStyleCnt="5">
        <dgm:presLayoutVars>
          <dgm:bulletEnabled val="1"/>
        </dgm:presLayoutVars>
      </dgm:prSet>
      <dgm:spPr/>
    </dgm:pt>
    <dgm:pt modelId="{39F1084D-7F84-423F-9F9B-BCC0874F335E}" type="pres">
      <dgm:prSet presAssocID="{8E72A23F-E2E3-494C-9F19-7D2F04DE618C}" presName="pillarX" presStyleLbl="node1" presStyleIdx="2" presStyleCnt="5">
        <dgm:presLayoutVars>
          <dgm:bulletEnabled val="1"/>
        </dgm:presLayoutVars>
      </dgm:prSet>
      <dgm:spPr/>
    </dgm:pt>
    <dgm:pt modelId="{80E94AFA-BC96-44DC-B62A-938786CE5F49}" type="pres">
      <dgm:prSet presAssocID="{DE3C5070-9305-4FE1-AF2A-C803A0677ADC}" presName="pillarX" presStyleLbl="node1" presStyleIdx="3" presStyleCnt="5">
        <dgm:presLayoutVars>
          <dgm:bulletEnabled val="1"/>
        </dgm:presLayoutVars>
      </dgm:prSet>
      <dgm:spPr/>
    </dgm:pt>
    <dgm:pt modelId="{98720EC1-4618-449B-BFA4-7B4604BF88B5}" type="pres">
      <dgm:prSet presAssocID="{0BE568F5-1733-4780-998D-34CB8CFFD6FC}" presName="pillarX" presStyleLbl="node1" presStyleIdx="4" presStyleCnt="5">
        <dgm:presLayoutVars>
          <dgm:bulletEnabled val="1"/>
        </dgm:presLayoutVars>
      </dgm:prSet>
      <dgm:spPr/>
    </dgm:pt>
    <dgm:pt modelId="{22787545-2715-49F4-8C42-08D78CAA8CB8}" type="pres">
      <dgm:prSet presAssocID="{00C7B22D-0ADF-4998-9DE3-70F457E89319}" presName="base" presStyleLbl="dkBgShp" presStyleIdx="1" presStyleCnt="2"/>
      <dgm:spPr/>
    </dgm:pt>
  </dgm:ptLst>
  <dgm:cxnLst>
    <dgm:cxn modelId="{072DC201-C48B-4E52-B13E-EDA6CB08F66E}" srcId="{00C7B22D-0ADF-4998-9DE3-70F457E89319}" destId="{8E72A23F-E2E3-494C-9F19-7D2F04DE618C}" srcOrd="2" destOrd="0" parTransId="{B917D6C1-B2E4-45C2-9623-40CFEC41431B}" sibTransId="{273E3926-B306-4B48-9D13-202715035EAF}"/>
    <dgm:cxn modelId="{94C58907-0182-4B1E-BA72-325609F7894E}" type="presOf" srcId="{0BE568F5-1733-4780-998D-34CB8CFFD6FC}" destId="{98720EC1-4618-449B-BFA4-7B4604BF88B5}" srcOrd="0" destOrd="0" presId="urn:microsoft.com/office/officeart/2005/8/layout/hList3"/>
    <dgm:cxn modelId="{4933A411-14D6-400F-99DA-E133B941D2CC}" type="presOf" srcId="{DE3C5070-9305-4FE1-AF2A-C803A0677ADC}" destId="{80E94AFA-BC96-44DC-B62A-938786CE5F49}" srcOrd="0" destOrd="0" presId="urn:microsoft.com/office/officeart/2005/8/layout/hList3"/>
    <dgm:cxn modelId="{5273831E-E46C-4850-B248-72B9EFCEBA13}" type="presOf" srcId="{68C0F0CD-8B8E-42A0-8301-7D4D1DF0FD0D}" destId="{FD334AC3-37BA-43F7-A526-E9D022DF58F2}" srcOrd="0" destOrd="0" presId="urn:microsoft.com/office/officeart/2005/8/layout/hList3"/>
    <dgm:cxn modelId="{C6EF4B52-D4E9-493C-89CC-944F737FDCD4}" type="presOf" srcId="{8E72A23F-E2E3-494C-9F19-7D2F04DE618C}" destId="{39F1084D-7F84-423F-9F9B-BCC0874F335E}" srcOrd="0" destOrd="0" presId="urn:microsoft.com/office/officeart/2005/8/layout/hList3"/>
    <dgm:cxn modelId="{66F64559-C6BE-4250-ADC8-14FB289B8E6F}" type="presOf" srcId="{E5370EC3-5971-440C-8A48-A2E54C2B8C0B}" destId="{A6901B29-B339-4DA4-951E-B815FA3297EB}" srcOrd="0" destOrd="0" presId="urn:microsoft.com/office/officeart/2005/8/layout/hList3"/>
    <dgm:cxn modelId="{6CB9618E-13EA-437A-B63D-64093BD0FE81}" srcId="{00C7B22D-0ADF-4998-9DE3-70F457E89319}" destId="{68C0F0CD-8B8E-42A0-8301-7D4D1DF0FD0D}" srcOrd="1" destOrd="0" parTransId="{D30AF133-37AE-4177-97BC-0CB44D130A09}" sibTransId="{381932C1-2991-4CBE-9540-8494F96FDAB6}"/>
    <dgm:cxn modelId="{8AAC4E9F-094D-44E8-9DA0-653E37E9A2F6}" type="presOf" srcId="{4C97A24E-E6E0-450D-A395-1FDF4C68B7F0}" destId="{A508B63D-BA50-4AA8-B917-451AB5D99B43}" srcOrd="0" destOrd="0" presId="urn:microsoft.com/office/officeart/2005/8/layout/hList3"/>
    <dgm:cxn modelId="{CC775BA9-F19F-49DC-AC38-A6625FAA1D83}" type="presOf" srcId="{00C7B22D-0ADF-4998-9DE3-70F457E89319}" destId="{FBA79DAD-42CC-419A-86BB-C60658B11996}" srcOrd="0" destOrd="0" presId="urn:microsoft.com/office/officeart/2005/8/layout/hList3"/>
    <dgm:cxn modelId="{549AB4B7-5A9F-40D7-A7BF-7391ACDB173A}" srcId="{E5370EC3-5971-440C-8A48-A2E54C2B8C0B}" destId="{00C7B22D-0ADF-4998-9DE3-70F457E89319}" srcOrd="0" destOrd="0" parTransId="{B4154785-9387-435F-A089-26C28A29B2C9}" sibTransId="{7B9461E1-86E6-4A27-A09E-0A803D9D9B86}"/>
    <dgm:cxn modelId="{06F62FC9-74B5-40EE-AA0E-FA664A678449}" srcId="{00C7B22D-0ADF-4998-9DE3-70F457E89319}" destId="{0BE568F5-1733-4780-998D-34CB8CFFD6FC}" srcOrd="4" destOrd="0" parTransId="{12C0DD8C-D0A2-419B-B668-E5F4EDEF2BD9}" sibTransId="{AA0FF76D-55D5-4870-8E29-906F4EA42C07}"/>
    <dgm:cxn modelId="{3C1BDCDE-467E-482B-8EFE-EDF9E2A40FE6}" srcId="{00C7B22D-0ADF-4998-9DE3-70F457E89319}" destId="{4C97A24E-E6E0-450D-A395-1FDF4C68B7F0}" srcOrd="0" destOrd="0" parTransId="{AAF246A3-CD74-4CDE-9E68-B07A5754FD90}" sibTransId="{03155392-7038-404B-A8D2-375DB9474F8F}"/>
    <dgm:cxn modelId="{1D2FC3E7-B1F6-4EA3-AB58-3EBB3717B493}" srcId="{00C7B22D-0ADF-4998-9DE3-70F457E89319}" destId="{DE3C5070-9305-4FE1-AF2A-C803A0677ADC}" srcOrd="3" destOrd="0" parTransId="{AEE5382A-C4A6-433B-A757-399213FAC60F}" sibTransId="{E0CB74FA-EDBC-4555-A6CB-D8C5783E607D}"/>
    <dgm:cxn modelId="{5B5CD450-3F7A-419E-B457-3E48A423E219}" type="presParOf" srcId="{A6901B29-B339-4DA4-951E-B815FA3297EB}" destId="{FBA79DAD-42CC-419A-86BB-C60658B11996}" srcOrd="0" destOrd="0" presId="urn:microsoft.com/office/officeart/2005/8/layout/hList3"/>
    <dgm:cxn modelId="{B788AFA8-FE3C-4120-8DE4-2FA82714B271}" type="presParOf" srcId="{A6901B29-B339-4DA4-951E-B815FA3297EB}" destId="{90F7DED0-8FD3-491E-A011-3E4759F3FDCC}" srcOrd="1" destOrd="0" presId="urn:microsoft.com/office/officeart/2005/8/layout/hList3"/>
    <dgm:cxn modelId="{DA3373AE-31C3-4B7C-B544-7271418CBDBA}" type="presParOf" srcId="{90F7DED0-8FD3-491E-A011-3E4759F3FDCC}" destId="{A508B63D-BA50-4AA8-B917-451AB5D99B43}" srcOrd="0" destOrd="0" presId="urn:microsoft.com/office/officeart/2005/8/layout/hList3"/>
    <dgm:cxn modelId="{0F451188-2726-4AC8-BF53-0FCAE6690BAB}" type="presParOf" srcId="{90F7DED0-8FD3-491E-A011-3E4759F3FDCC}" destId="{FD334AC3-37BA-43F7-A526-E9D022DF58F2}" srcOrd="1" destOrd="0" presId="urn:microsoft.com/office/officeart/2005/8/layout/hList3"/>
    <dgm:cxn modelId="{FEDEFB5B-5D86-49FC-AC87-E24A2C6AE2C3}" type="presParOf" srcId="{90F7DED0-8FD3-491E-A011-3E4759F3FDCC}" destId="{39F1084D-7F84-423F-9F9B-BCC0874F335E}" srcOrd="2" destOrd="0" presId="urn:microsoft.com/office/officeart/2005/8/layout/hList3"/>
    <dgm:cxn modelId="{435EFF9E-DEDF-4A15-8D6A-05541795DD8D}" type="presParOf" srcId="{90F7DED0-8FD3-491E-A011-3E4759F3FDCC}" destId="{80E94AFA-BC96-44DC-B62A-938786CE5F49}" srcOrd="3" destOrd="0" presId="urn:microsoft.com/office/officeart/2005/8/layout/hList3"/>
    <dgm:cxn modelId="{305C7FE0-F5D5-44B1-8B15-BFDFAA7393BA}" type="presParOf" srcId="{90F7DED0-8FD3-491E-A011-3E4759F3FDCC}" destId="{98720EC1-4618-449B-BFA4-7B4604BF88B5}" srcOrd="4" destOrd="0" presId="urn:microsoft.com/office/officeart/2005/8/layout/hList3"/>
    <dgm:cxn modelId="{F3BCEA83-9A7E-43D7-A09E-8E7590C6C46D}" type="presParOf" srcId="{A6901B29-B339-4DA4-951E-B815FA3297EB}" destId="{22787545-2715-49F4-8C42-08D78CAA8CB8}" srcOrd="2" destOrd="0" presId="urn:microsoft.com/office/officeart/2005/8/layout/hList3"/>
  </dgm:cxnLst>
  <dgm:bg>
    <a:solidFill>
      <a:schemeClr val="accent3">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027F82-B077-43F9-ABB1-1E14F5DA470A}" type="doc">
      <dgm:prSet loTypeId="urn:microsoft.com/office/officeart/2005/8/layout/target3" loCatId="relationship" qsTypeId="urn:microsoft.com/office/officeart/2005/8/quickstyle/simple3" qsCatId="simple" csTypeId="urn:microsoft.com/office/officeart/2005/8/colors/colorful2" csCatId="colorful" phldr="1"/>
      <dgm:spPr/>
      <dgm:t>
        <a:bodyPr/>
        <a:lstStyle/>
        <a:p>
          <a:endParaRPr lang="en-US"/>
        </a:p>
      </dgm:t>
    </dgm:pt>
    <dgm:pt modelId="{89111874-C658-4655-9B14-8BEC368673D2}">
      <dgm:prSet custT="1"/>
      <dgm:spPr>
        <a:solidFill>
          <a:srgbClr val="CCFF99">
            <a:alpha val="58824"/>
          </a:srgbClr>
        </a:solidFill>
      </dgm:spPr>
      <dgm:t>
        <a:bodyPr/>
        <a:lstStyle/>
        <a:p>
          <a:pPr algn="ctr"/>
          <a:r>
            <a:rPr lang="en-US" sz="3200">
              <a:solidFill>
                <a:srgbClr val="002060"/>
              </a:solidFill>
              <a:latin typeface="Calibri" panose="020F0502020204030204" pitchFamily="34" charset="0"/>
              <a:cs typeface="Calibri" panose="020F0502020204030204" pitchFamily="34" charset="0"/>
            </a:rPr>
            <a:t>Provide a process for </a:t>
          </a:r>
          <a:r>
            <a:rPr lang="en-US" sz="3200" b="1">
              <a:solidFill>
                <a:srgbClr val="002060"/>
              </a:solidFill>
              <a:latin typeface="Calibri" panose="020F0502020204030204" pitchFamily="34" charset="0"/>
              <a:cs typeface="Calibri" panose="020F0502020204030204" pitchFamily="34" charset="0"/>
            </a:rPr>
            <a:t>prevention of absences</a:t>
          </a:r>
          <a:r>
            <a:rPr lang="en-US" sz="3200">
              <a:solidFill>
                <a:srgbClr val="002060"/>
              </a:solidFill>
              <a:latin typeface="Calibri" panose="020F0502020204030204" pitchFamily="34" charset="0"/>
              <a:cs typeface="Calibri" panose="020F0502020204030204" pitchFamily="34" charset="0"/>
            </a:rPr>
            <a:t> and </a:t>
          </a:r>
          <a:r>
            <a:rPr lang="en-US" sz="3200" b="1">
              <a:solidFill>
                <a:srgbClr val="002060"/>
              </a:solidFill>
              <a:latin typeface="Calibri" panose="020F0502020204030204" pitchFamily="34" charset="0"/>
              <a:cs typeface="Calibri" panose="020F0502020204030204" pitchFamily="34" charset="0"/>
            </a:rPr>
            <a:t>early intervention</a:t>
          </a:r>
          <a:r>
            <a:rPr lang="en-US" sz="3200">
              <a:solidFill>
                <a:srgbClr val="002060"/>
              </a:solidFill>
              <a:latin typeface="Calibri" panose="020F0502020204030204" pitchFamily="34" charset="0"/>
              <a:cs typeface="Calibri" panose="020F0502020204030204" pitchFamily="34" charset="0"/>
            </a:rPr>
            <a:t> for students</a:t>
          </a:r>
        </a:p>
      </dgm:t>
    </dgm:pt>
    <dgm:pt modelId="{44CD43C7-A175-45B4-A161-CACCF4FD308B}" type="parTrans" cxnId="{64E1D4C7-B790-472E-9EE6-069FDAE6BCCB}">
      <dgm:prSet/>
      <dgm:spPr/>
      <dgm:t>
        <a:bodyPr/>
        <a:lstStyle/>
        <a:p>
          <a:endParaRPr lang="en-US"/>
        </a:p>
      </dgm:t>
    </dgm:pt>
    <dgm:pt modelId="{BC0F3DEB-20D5-4BF3-8B67-26A01A9746ED}" type="sibTrans" cxnId="{64E1D4C7-B790-472E-9EE6-069FDAE6BCCB}">
      <dgm:prSet/>
      <dgm:spPr/>
      <dgm:t>
        <a:bodyPr/>
        <a:lstStyle/>
        <a:p>
          <a:endParaRPr lang="en-US"/>
        </a:p>
      </dgm:t>
    </dgm:pt>
    <dgm:pt modelId="{D0C56C25-BA32-415C-B76A-B14263952786}">
      <dgm:prSet custT="1"/>
      <dgm:spPr/>
      <dgm:t>
        <a:bodyPr/>
        <a:lstStyle/>
        <a:p>
          <a:pPr algn="ctr" rtl="0"/>
          <a:r>
            <a:rPr lang="en-US" sz="3200">
              <a:solidFill>
                <a:srgbClr val="002060"/>
              </a:solidFill>
              <a:latin typeface="Calibri" panose="020F0502020204030204" pitchFamily="34" charset="0"/>
              <a:cs typeface="Calibri" panose="020F0502020204030204" pitchFamily="34" charset="0"/>
            </a:rPr>
            <a:t>All LEAs &amp; schools are required to submit the</a:t>
          </a:r>
          <a:r>
            <a:rPr lang="en-US" sz="3200" b="0">
              <a:solidFill>
                <a:srgbClr val="002060"/>
              </a:solidFill>
              <a:latin typeface="Calibri" panose="020F0502020204030204" pitchFamily="34" charset="0"/>
              <a:cs typeface="Calibri" panose="020F0502020204030204" pitchFamily="34" charset="0"/>
            </a:rPr>
            <a:t> </a:t>
          </a:r>
          <a:r>
            <a:rPr lang="en-US" sz="3200" b="1">
              <a:solidFill>
                <a:srgbClr val="002060"/>
              </a:solidFill>
              <a:latin typeface="Calibri" panose="020F0502020204030204" pitchFamily="34" charset="0"/>
              <a:cs typeface="Calibri" panose="020F0502020204030204" pitchFamily="34" charset="0"/>
            </a:rPr>
            <a:t>plan</a:t>
          </a:r>
          <a:r>
            <a:rPr lang="en-US" sz="3200" b="1" i="0">
              <a:solidFill>
                <a:srgbClr val="002060"/>
              </a:solidFill>
              <a:latin typeface="Calibri" panose="020F0502020204030204" pitchFamily="34" charset="0"/>
              <a:cs typeface="Calibri" panose="020F0502020204030204" pitchFamily="34" charset="0"/>
            </a:rPr>
            <a:t> in the form of a goal or initiative of their existing Strategic Plan and/or School Improvement Plan</a:t>
          </a:r>
          <a:endParaRPr lang="en-US" sz="3200" i="0">
            <a:solidFill>
              <a:srgbClr val="002060"/>
            </a:solidFill>
            <a:latin typeface="Calibri" panose="020F0502020204030204" pitchFamily="34" charset="0"/>
            <a:cs typeface="Calibri" panose="020F0502020204030204" pitchFamily="34" charset="0"/>
          </a:endParaRPr>
        </a:p>
      </dgm:t>
    </dgm:pt>
    <dgm:pt modelId="{35164C77-08F9-4E63-AA77-7CBE064551AD}" type="parTrans" cxnId="{B2C3F582-3E7B-4802-BE1F-CF3ACF88E4EC}">
      <dgm:prSet/>
      <dgm:spPr/>
      <dgm:t>
        <a:bodyPr/>
        <a:lstStyle/>
        <a:p>
          <a:endParaRPr lang="en-US"/>
        </a:p>
      </dgm:t>
    </dgm:pt>
    <dgm:pt modelId="{1F88595C-6054-412F-880B-96BC9CDF991F}" type="sibTrans" cxnId="{B2C3F582-3E7B-4802-BE1F-CF3ACF88E4EC}">
      <dgm:prSet/>
      <dgm:spPr/>
      <dgm:t>
        <a:bodyPr/>
        <a:lstStyle/>
        <a:p>
          <a:endParaRPr lang="en-US"/>
        </a:p>
      </dgm:t>
    </dgm:pt>
    <dgm:pt modelId="{8CBCEC09-7F36-4F4E-9196-A013D06F64B8}" type="pres">
      <dgm:prSet presAssocID="{01027F82-B077-43F9-ABB1-1E14F5DA470A}" presName="Name0" presStyleCnt="0">
        <dgm:presLayoutVars>
          <dgm:chMax val="7"/>
          <dgm:dir/>
          <dgm:animLvl val="lvl"/>
          <dgm:resizeHandles val="exact"/>
        </dgm:presLayoutVars>
      </dgm:prSet>
      <dgm:spPr/>
    </dgm:pt>
    <dgm:pt modelId="{437FD9EE-1CDE-4EC1-940E-D371C5DC202E}" type="pres">
      <dgm:prSet presAssocID="{89111874-C658-4655-9B14-8BEC368673D2}" presName="circle1" presStyleLbl="node1" presStyleIdx="0" presStyleCnt="2"/>
      <dgm:spPr/>
    </dgm:pt>
    <dgm:pt modelId="{5077505F-8F47-4AE8-91DC-18CFC8320D38}" type="pres">
      <dgm:prSet presAssocID="{89111874-C658-4655-9B14-8BEC368673D2}" presName="space" presStyleCnt="0"/>
      <dgm:spPr/>
    </dgm:pt>
    <dgm:pt modelId="{3398C481-6416-4342-B6A9-3EA5E1B04927}" type="pres">
      <dgm:prSet presAssocID="{89111874-C658-4655-9B14-8BEC368673D2}" presName="rect1" presStyleLbl="alignAcc1" presStyleIdx="0" presStyleCnt="2"/>
      <dgm:spPr/>
    </dgm:pt>
    <dgm:pt modelId="{899B29F1-5CFC-4E9D-B2F9-03A068B633C6}" type="pres">
      <dgm:prSet presAssocID="{D0C56C25-BA32-415C-B76A-B14263952786}" presName="vertSpace2" presStyleLbl="node1" presStyleIdx="0" presStyleCnt="2"/>
      <dgm:spPr/>
    </dgm:pt>
    <dgm:pt modelId="{BAB96741-B91A-48F5-BFAD-E5CC4EF91746}" type="pres">
      <dgm:prSet presAssocID="{D0C56C25-BA32-415C-B76A-B14263952786}" presName="circle2" presStyleLbl="node1" presStyleIdx="1" presStyleCnt="2"/>
      <dgm:spPr/>
    </dgm:pt>
    <dgm:pt modelId="{00ACCC82-6F77-4736-8E42-9F7DE356693B}" type="pres">
      <dgm:prSet presAssocID="{D0C56C25-BA32-415C-B76A-B14263952786}" presName="rect2" presStyleLbl="alignAcc1" presStyleIdx="1" presStyleCnt="2"/>
      <dgm:spPr/>
    </dgm:pt>
    <dgm:pt modelId="{D1152EB4-120E-4B65-A9C8-84890DED9EDB}" type="pres">
      <dgm:prSet presAssocID="{89111874-C658-4655-9B14-8BEC368673D2}" presName="rect1ParTxNoCh" presStyleLbl="alignAcc1" presStyleIdx="1" presStyleCnt="2">
        <dgm:presLayoutVars>
          <dgm:chMax val="1"/>
          <dgm:bulletEnabled val="1"/>
        </dgm:presLayoutVars>
      </dgm:prSet>
      <dgm:spPr/>
    </dgm:pt>
    <dgm:pt modelId="{CDA30C00-F5F3-488C-9211-E949D0AFE396}" type="pres">
      <dgm:prSet presAssocID="{D0C56C25-BA32-415C-B76A-B14263952786}" presName="rect2ParTxNoCh" presStyleLbl="alignAcc1" presStyleIdx="1" presStyleCnt="2">
        <dgm:presLayoutVars>
          <dgm:chMax val="1"/>
          <dgm:bulletEnabled val="1"/>
        </dgm:presLayoutVars>
      </dgm:prSet>
      <dgm:spPr/>
    </dgm:pt>
  </dgm:ptLst>
  <dgm:cxnLst>
    <dgm:cxn modelId="{EB455107-A5EA-4293-8B07-FAAD29AEA0AC}" type="presOf" srcId="{D0C56C25-BA32-415C-B76A-B14263952786}" destId="{CDA30C00-F5F3-488C-9211-E949D0AFE396}" srcOrd="1" destOrd="0" presId="urn:microsoft.com/office/officeart/2005/8/layout/target3"/>
    <dgm:cxn modelId="{B2C3F582-3E7B-4802-BE1F-CF3ACF88E4EC}" srcId="{01027F82-B077-43F9-ABB1-1E14F5DA470A}" destId="{D0C56C25-BA32-415C-B76A-B14263952786}" srcOrd="1" destOrd="0" parTransId="{35164C77-08F9-4E63-AA77-7CBE064551AD}" sibTransId="{1F88595C-6054-412F-880B-96BC9CDF991F}"/>
    <dgm:cxn modelId="{95F643B7-984B-4FC2-9C10-1341D4DE8A14}" type="presOf" srcId="{01027F82-B077-43F9-ABB1-1E14F5DA470A}" destId="{8CBCEC09-7F36-4F4E-9196-A013D06F64B8}" srcOrd="0" destOrd="0" presId="urn:microsoft.com/office/officeart/2005/8/layout/target3"/>
    <dgm:cxn modelId="{7A9F9FBA-C2BD-43D2-A50B-BEE3C27080AB}" type="presOf" srcId="{89111874-C658-4655-9B14-8BEC368673D2}" destId="{3398C481-6416-4342-B6A9-3EA5E1B04927}" srcOrd="0" destOrd="0" presId="urn:microsoft.com/office/officeart/2005/8/layout/target3"/>
    <dgm:cxn modelId="{64E1D4C7-B790-472E-9EE6-069FDAE6BCCB}" srcId="{01027F82-B077-43F9-ABB1-1E14F5DA470A}" destId="{89111874-C658-4655-9B14-8BEC368673D2}" srcOrd="0" destOrd="0" parTransId="{44CD43C7-A175-45B4-A161-CACCF4FD308B}" sibTransId="{BC0F3DEB-20D5-4BF3-8B67-26A01A9746ED}"/>
    <dgm:cxn modelId="{AB671ED7-E3E2-42A1-9F4B-F1D4B2A07791}" type="presOf" srcId="{D0C56C25-BA32-415C-B76A-B14263952786}" destId="{00ACCC82-6F77-4736-8E42-9F7DE356693B}" srcOrd="0" destOrd="0" presId="urn:microsoft.com/office/officeart/2005/8/layout/target3"/>
    <dgm:cxn modelId="{0A1015FF-F734-4950-9AB4-F11485E1BE43}" type="presOf" srcId="{89111874-C658-4655-9B14-8BEC368673D2}" destId="{D1152EB4-120E-4B65-A9C8-84890DED9EDB}" srcOrd="1" destOrd="0" presId="urn:microsoft.com/office/officeart/2005/8/layout/target3"/>
    <dgm:cxn modelId="{2AFE9D66-1F04-42E5-87E4-4F64098155DA}" type="presParOf" srcId="{8CBCEC09-7F36-4F4E-9196-A013D06F64B8}" destId="{437FD9EE-1CDE-4EC1-940E-D371C5DC202E}" srcOrd="0" destOrd="0" presId="urn:microsoft.com/office/officeart/2005/8/layout/target3"/>
    <dgm:cxn modelId="{8D087B75-51B0-4BE7-B20B-E1F8EAE90286}" type="presParOf" srcId="{8CBCEC09-7F36-4F4E-9196-A013D06F64B8}" destId="{5077505F-8F47-4AE8-91DC-18CFC8320D38}" srcOrd="1" destOrd="0" presId="urn:microsoft.com/office/officeart/2005/8/layout/target3"/>
    <dgm:cxn modelId="{2D59B429-D1D5-462F-8542-62AC0B17ECA3}" type="presParOf" srcId="{8CBCEC09-7F36-4F4E-9196-A013D06F64B8}" destId="{3398C481-6416-4342-B6A9-3EA5E1B04927}" srcOrd="2" destOrd="0" presId="urn:microsoft.com/office/officeart/2005/8/layout/target3"/>
    <dgm:cxn modelId="{4AAF0D63-DE34-4CE6-B6F9-A163D783E4A1}" type="presParOf" srcId="{8CBCEC09-7F36-4F4E-9196-A013D06F64B8}" destId="{899B29F1-5CFC-4E9D-B2F9-03A068B633C6}" srcOrd="3" destOrd="0" presId="urn:microsoft.com/office/officeart/2005/8/layout/target3"/>
    <dgm:cxn modelId="{12F28F73-D824-4F02-B1E0-5D8113A36456}" type="presParOf" srcId="{8CBCEC09-7F36-4F4E-9196-A013D06F64B8}" destId="{BAB96741-B91A-48F5-BFAD-E5CC4EF91746}" srcOrd="4" destOrd="0" presId="urn:microsoft.com/office/officeart/2005/8/layout/target3"/>
    <dgm:cxn modelId="{571F07D8-3D23-4B03-BA72-5A878149AC32}" type="presParOf" srcId="{8CBCEC09-7F36-4F4E-9196-A013D06F64B8}" destId="{00ACCC82-6F77-4736-8E42-9F7DE356693B}" srcOrd="5" destOrd="0" presId="urn:microsoft.com/office/officeart/2005/8/layout/target3"/>
    <dgm:cxn modelId="{7D2BBBF6-5273-48EF-9FD0-3C8F2D10BE0A}" type="presParOf" srcId="{8CBCEC09-7F36-4F4E-9196-A013D06F64B8}" destId="{D1152EB4-120E-4B65-A9C8-84890DED9EDB}" srcOrd="6" destOrd="0" presId="urn:microsoft.com/office/officeart/2005/8/layout/target3"/>
    <dgm:cxn modelId="{0F29BDAA-0B23-4522-88B7-37847E3F1034}" type="presParOf" srcId="{8CBCEC09-7F36-4F4E-9196-A013D06F64B8}" destId="{CDA30C00-F5F3-488C-9211-E949D0AFE396}"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370EC3-5971-440C-8A48-A2E54C2B8C0B}" type="doc">
      <dgm:prSet loTypeId="urn:diagrams.loki3.com/BracketList" loCatId="list" qsTypeId="urn:microsoft.com/office/officeart/2005/8/quickstyle/simple3" qsCatId="simple" csTypeId="urn:microsoft.com/office/officeart/2005/8/colors/colorful3" csCatId="colorful" phldr="1"/>
      <dgm:spPr/>
      <dgm:t>
        <a:bodyPr/>
        <a:lstStyle/>
        <a:p>
          <a:endParaRPr lang="en-US"/>
        </a:p>
      </dgm:t>
    </dgm:pt>
    <dgm:pt modelId="{75D63727-98BC-454F-BDB8-05A614BABF73}">
      <dgm:prSet custT="1"/>
      <dgm:spPr/>
      <dgm:t>
        <a:bodyPr/>
        <a:lstStyle/>
        <a:p>
          <a:pPr algn="r"/>
          <a:r>
            <a:rPr lang="en-US" sz="2000" b="1">
              <a:solidFill>
                <a:srgbClr val="002060"/>
              </a:solidFill>
              <a:latin typeface="Calibri"/>
              <a:cs typeface="Calibri"/>
            </a:rPr>
            <a:t>Tier 3:             Early  Intervention</a:t>
          </a:r>
        </a:p>
      </dgm:t>
    </dgm:pt>
    <dgm:pt modelId="{91B9FD69-04C4-40F0-B02C-DCE26710B5C5}" type="parTrans" cxnId="{29483C21-8EB6-43AE-9506-952035EC9018}">
      <dgm:prSet/>
      <dgm:spPr/>
      <dgm:t>
        <a:bodyPr/>
        <a:lstStyle/>
        <a:p>
          <a:endParaRPr lang="en-US"/>
        </a:p>
      </dgm:t>
    </dgm:pt>
    <dgm:pt modelId="{437DBA01-4366-4374-8455-EB0DF81E9A90}" type="sibTrans" cxnId="{29483C21-8EB6-43AE-9506-952035EC9018}">
      <dgm:prSet/>
      <dgm:spPr/>
      <dgm:t>
        <a:bodyPr/>
        <a:lstStyle/>
        <a:p>
          <a:endParaRPr lang="en-US"/>
        </a:p>
      </dgm:t>
    </dgm:pt>
    <dgm:pt modelId="{FA37F1E6-848F-44B6-B2FF-855AE3C33BF7}">
      <dgm:prSet custT="1"/>
      <dgm:spPr>
        <a:solidFill>
          <a:srgbClr val="FFCC99"/>
        </a:solidFill>
      </dgm:spPr>
      <dgm:t>
        <a:bodyPr/>
        <a:lstStyle/>
        <a:p>
          <a:pPr rtl="0"/>
          <a:r>
            <a:rPr lang="en-US" sz="1800" b="0">
              <a:solidFill>
                <a:srgbClr val="002060"/>
              </a:solidFill>
              <a:latin typeface="Calibri"/>
              <a:cs typeface="Calibri"/>
            </a:rPr>
            <a:t> Interventions for students considered </a:t>
          </a:r>
          <a:r>
            <a:rPr lang="en-US" sz="1800" b="0" u="sng">
              <a:solidFill>
                <a:srgbClr val="002060"/>
              </a:solidFill>
              <a:latin typeface="Calibri"/>
              <a:cs typeface="Calibri"/>
            </a:rPr>
            <a:t>chronically absent</a:t>
          </a:r>
          <a:r>
            <a:rPr lang="en-US" sz="1800" b="0">
              <a:solidFill>
                <a:srgbClr val="002060"/>
              </a:solidFill>
              <a:latin typeface="Calibri"/>
              <a:cs typeface="Calibri"/>
            </a:rPr>
            <a:t> and missing </a:t>
          </a:r>
          <a:r>
            <a:rPr lang="en-US" sz="1800" b="0" u="sng">
              <a:solidFill>
                <a:srgbClr val="002060"/>
              </a:solidFill>
              <a:latin typeface="Calibri"/>
              <a:cs typeface="Calibri"/>
            </a:rPr>
            <a:t>10% or more but less than 20% </a:t>
          </a:r>
          <a:r>
            <a:rPr lang="en-US" sz="1800" b="0">
              <a:solidFill>
                <a:srgbClr val="002060"/>
              </a:solidFill>
              <a:latin typeface="Calibri"/>
              <a:cs typeface="Calibri"/>
            </a:rPr>
            <a:t>of classes or school days for any reason.</a:t>
          </a:r>
        </a:p>
      </dgm:t>
    </dgm:pt>
    <dgm:pt modelId="{E74140D7-2648-4857-A013-41DC3C1ED107}" type="parTrans" cxnId="{FFF00594-26FB-4BB0-8C95-F82077EC3679}">
      <dgm:prSet/>
      <dgm:spPr/>
      <dgm:t>
        <a:bodyPr/>
        <a:lstStyle/>
        <a:p>
          <a:endParaRPr lang="en-US"/>
        </a:p>
      </dgm:t>
    </dgm:pt>
    <dgm:pt modelId="{7532C089-4348-44FD-A98F-CC7690148B64}" type="sibTrans" cxnId="{FFF00594-26FB-4BB0-8C95-F82077EC3679}">
      <dgm:prSet/>
      <dgm:spPr/>
      <dgm:t>
        <a:bodyPr/>
        <a:lstStyle/>
        <a:p>
          <a:endParaRPr lang="en-US"/>
        </a:p>
      </dgm:t>
    </dgm:pt>
    <dgm:pt modelId="{B223FA0A-D9C6-45A5-83C9-AE92F1E5474F}">
      <dgm:prSet custT="1"/>
      <dgm:spPr/>
      <dgm:t>
        <a:bodyPr/>
        <a:lstStyle/>
        <a:p>
          <a:pPr algn="r"/>
          <a:r>
            <a:rPr lang="en-US" sz="2000" b="1">
              <a:solidFill>
                <a:srgbClr val="002060"/>
              </a:solidFill>
              <a:latin typeface="Calibri"/>
              <a:cs typeface="Calibri"/>
            </a:rPr>
            <a:t>Tier 1:          </a:t>
          </a:r>
          <a:r>
            <a:rPr lang="en-US" sz="2000" b="1" i="0">
              <a:solidFill>
                <a:srgbClr val="002060"/>
              </a:solidFill>
              <a:latin typeface="Calibri"/>
              <a:cs typeface="Calibri"/>
            </a:rPr>
            <a:t>Whole School Prevention</a:t>
          </a:r>
          <a:endParaRPr lang="en-US" sz="2000" b="1">
            <a:solidFill>
              <a:srgbClr val="002060"/>
            </a:solidFill>
            <a:latin typeface="Calibri"/>
            <a:cs typeface="Calibri"/>
          </a:endParaRPr>
        </a:p>
      </dgm:t>
    </dgm:pt>
    <dgm:pt modelId="{45B26F25-E754-4523-9064-912795E02EA6}" type="parTrans" cxnId="{A9B3C29B-5841-4531-833A-369FE5F4378B}">
      <dgm:prSet/>
      <dgm:spPr/>
      <dgm:t>
        <a:bodyPr/>
        <a:lstStyle/>
        <a:p>
          <a:endParaRPr lang="en-US"/>
        </a:p>
      </dgm:t>
    </dgm:pt>
    <dgm:pt modelId="{6433DB47-F803-4D12-A449-1FF45DC1FC0C}" type="sibTrans" cxnId="{A9B3C29B-5841-4531-833A-369FE5F4378B}">
      <dgm:prSet/>
      <dgm:spPr/>
      <dgm:t>
        <a:bodyPr/>
        <a:lstStyle/>
        <a:p>
          <a:endParaRPr lang="en-US"/>
        </a:p>
      </dgm:t>
    </dgm:pt>
    <dgm:pt modelId="{18956340-5055-4803-8645-8EFB216EB777}">
      <dgm:prSet/>
      <dgm:spPr>
        <a:solidFill>
          <a:srgbClr val="CCFFCC"/>
        </a:solidFill>
      </dgm:spPr>
      <dgm:t>
        <a:bodyPr/>
        <a:lstStyle/>
        <a:p>
          <a:r>
            <a:rPr lang="en-US" b="0">
              <a:solidFill>
                <a:srgbClr val="002060"/>
              </a:solidFill>
              <a:latin typeface="Calibri"/>
              <a:cs typeface="Calibri"/>
            </a:rPr>
            <a:t>Whole school prevention for all students, including those who missed </a:t>
          </a:r>
          <a:r>
            <a:rPr lang="en-US" b="0" u="sng">
              <a:solidFill>
                <a:srgbClr val="002060"/>
              </a:solidFill>
              <a:latin typeface="Calibri"/>
              <a:cs typeface="Calibri"/>
            </a:rPr>
            <a:t>less than 5%</a:t>
          </a:r>
          <a:r>
            <a:rPr lang="en-US" b="0">
              <a:solidFill>
                <a:srgbClr val="002060"/>
              </a:solidFill>
              <a:latin typeface="Calibri"/>
              <a:cs typeface="Calibri"/>
            </a:rPr>
            <a:t> of classes or school days for any reason.</a:t>
          </a:r>
        </a:p>
      </dgm:t>
    </dgm:pt>
    <dgm:pt modelId="{E64E8405-4475-4CAB-ACD9-0E744DE808AC}" type="parTrans" cxnId="{50457A1C-553A-42FD-92DA-77E5B0F28F39}">
      <dgm:prSet/>
      <dgm:spPr/>
      <dgm:t>
        <a:bodyPr/>
        <a:lstStyle/>
        <a:p>
          <a:endParaRPr lang="en-US"/>
        </a:p>
      </dgm:t>
    </dgm:pt>
    <dgm:pt modelId="{CE287881-B40D-4BB7-A5C1-9C6BECF5846C}" type="sibTrans" cxnId="{50457A1C-553A-42FD-92DA-77E5B0F28F39}">
      <dgm:prSet/>
      <dgm:spPr/>
      <dgm:t>
        <a:bodyPr/>
        <a:lstStyle/>
        <a:p>
          <a:endParaRPr lang="en-US"/>
        </a:p>
      </dgm:t>
    </dgm:pt>
    <dgm:pt modelId="{FB7BD0CC-E918-492F-A76B-B112CDB6AEB7}">
      <dgm:prSet/>
      <dgm:spPr/>
      <dgm:t>
        <a:bodyPr/>
        <a:lstStyle/>
        <a:p>
          <a:pPr algn="r"/>
          <a:r>
            <a:rPr lang="en-US" b="1">
              <a:solidFill>
                <a:srgbClr val="002060"/>
              </a:solidFill>
              <a:latin typeface="Calibri"/>
              <a:cs typeface="Calibri"/>
            </a:rPr>
            <a:t>Tier 2: Individualized Prevention</a:t>
          </a:r>
        </a:p>
      </dgm:t>
    </dgm:pt>
    <dgm:pt modelId="{39C71E3E-08B8-4A4F-8A4A-FCD1CF3D2B5C}" type="parTrans" cxnId="{77F78FF3-75AE-40D9-847A-F63B6C39F2E2}">
      <dgm:prSet/>
      <dgm:spPr/>
      <dgm:t>
        <a:bodyPr/>
        <a:lstStyle/>
        <a:p>
          <a:endParaRPr lang="en-US"/>
        </a:p>
      </dgm:t>
    </dgm:pt>
    <dgm:pt modelId="{61768A26-B195-4ED6-9ADB-CE37B3DDC2F5}" type="sibTrans" cxnId="{77F78FF3-75AE-40D9-847A-F63B6C39F2E2}">
      <dgm:prSet/>
      <dgm:spPr/>
      <dgm:t>
        <a:bodyPr/>
        <a:lstStyle/>
        <a:p>
          <a:endParaRPr lang="en-US"/>
        </a:p>
      </dgm:t>
    </dgm:pt>
    <dgm:pt modelId="{DFCF2483-72FE-450E-9E03-16F3A4AE9CEA}">
      <dgm:prSet/>
      <dgm:spPr>
        <a:solidFill>
          <a:srgbClr val="FFFFCC"/>
        </a:solidFill>
      </dgm:spPr>
      <dgm:t>
        <a:bodyPr/>
        <a:lstStyle/>
        <a:p>
          <a:r>
            <a:rPr lang="en-US" b="0">
              <a:solidFill>
                <a:srgbClr val="002060"/>
              </a:solidFill>
              <a:latin typeface="Calibri"/>
              <a:cs typeface="Calibri"/>
            </a:rPr>
            <a:t>Targeted prevention strategies for students who have missed </a:t>
          </a:r>
          <a:r>
            <a:rPr lang="en-US" b="0" u="sng">
              <a:solidFill>
                <a:srgbClr val="002060"/>
              </a:solidFill>
              <a:latin typeface="Calibri"/>
              <a:cs typeface="Calibri"/>
            </a:rPr>
            <a:t>5% percent or more but less than 10% </a:t>
          </a:r>
          <a:r>
            <a:rPr lang="en-US" b="0">
              <a:solidFill>
                <a:srgbClr val="002060"/>
              </a:solidFill>
              <a:latin typeface="Calibri"/>
              <a:cs typeface="Calibri"/>
            </a:rPr>
            <a:t>of classes or school days for any reason.</a:t>
          </a:r>
        </a:p>
      </dgm:t>
    </dgm:pt>
    <dgm:pt modelId="{55DF6701-1B53-4A11-B829-5C20045A04C2}" type="parTrans" cxnId="{F90E5E72-C39E-46E3-81F3-D631E73B472B}">
      <dgm:prSet/>
      <dgm:spPr/>
      <dgm:t>
        <a:bodyPr/>
        <a:lstStyle/>
        <a:p>
          <a:endParaRPr lang="en-US"/>
        </a:p>
      </dgm:t>
    </dgm:pt>
    <dgm:pt modelId="{07549CD9-5921-4642-A7CF-82C9EDFB9321}" type="sibTrans" cxnId="{F90E5E72-C39E-46E3-81F3-D631E73B472B}">
      <dgm:prSet/>
      <dgm:spPr/>
      <dgm:t>
        <a:bodyPr/>
        <a:lstStyle/>
        <a:p>
          <a:endParaRPr lang="en-US"/>
        </a:p>
      </dgm:t>
    </dgm:pt>
    <dgm:pt modelId="{05214063-0092-46E2-89EF-B292570AF491}">
      <dgm:prSet custT="1"/>
      <dgm:spPr/>
      <dgm:t>
        <a:bodyPr/>
        <a:lstStyle/>
        <a:p>
          <a:r>
            <a:rPr lang="en-US" sz="2000" b="1">
              <a:solidFill>
                <a:srgbClr val="002060"/>
              </a:solidFill>
              <a:latin typeface="Calibri"/>
              <a:cs typeface="Calibri"/>
            </a:rPr>
            <a:t>Tier 4:     Intensive Supports</a:t>
          </a:r>
        </a:p>
      </dgm:t>
    </dgm:pt>
    <dgm:pt modelId="{2AED2BEA-8F54-4C7A-B7A7-28037887E90A}" type="parTrans" cxnId="{76956A0E-3D67-42BF-9A45-366E45DEB5CE}">
      <dgm:prSet/>
      <dgm:spPr/>
      <dgm:t>
        <a:bodyPr/>
        <a:lstStyle/>
        <a:p>
          <a:endParaRPr lang="en-US"/>
        </a:p>
      </dgm:t>
    </dgm:pt>
    <dgm:pt modelId="{3D4F2535-AFA7-4D64-9664-B8A626BE0926}" type="sibTrans" cxnId="{76956A0E-3D67-42BF-9A45-366E45DEB5CE}">
      <dgm:prSet/>
      <dgm:spPr/>
      <dgm:t>
        <a:bodyPr/>
        <a:lstStyle/>
        <a:p>
          <a:endParaRPr lang="en-US"/>
        </a:p>
      </dgm:t>
    </dgm:pt>
    <dgm:pt modelId="{9B931D5A-23D2-477F-A387-9E88EF882CA5}">
      <dgm:prSet/>
      <dgm:spPr>
        <a:solidFill>
          <a:schemeClr val="accent1">
            <a:lumMod val="40000"/>
            <a:lumOff val="60000"/>
          </a:schemeClr>
        </a:solidFill>
      </dgm:spPr>
      <dgm:t>
        <a:bodyPr/>
        <a:lstStyle/>
        <a:p>
          <a:pPr rtl="0"/>
          <a:r>
            <a:rPr lang="en-US" b="0">
              <a:solidFill>
                <a:srgbClr val="002060"/>
              </a:solidFill>
              <a:latin typeface="Calibri"/>
              <a:cs typeface="Calibri"/>
            </a:rPr>
            <a:t> Interventions for students considered </a:t>
          </a:r>
          <a:r>
            <a:rPr lang="en-US" b="0" u="sng">
              <a:solidFill>
                <a:srgbClr val="002060"/>
              </a:solidFill>
              <a:latin typeface="Calibri"/>
              <a:cs typeface="Calibri"/>
            </a:rPr>
            <a:t>excessively absent</a:t>
          </a:r>
          <a:r>
            <a:rPr lang="en-US" b="0">
              <a:solidFill>
                <a:srgbClr val="002060"/>
              </a:solidFill>
              <a:latin typeface="Calibri"/>
              <a:cs typeface="Calibri"/>
            </a:rPr>
            <a:t> and missing </a:t>
          </a:r>
          <a:r>
            <a:rPr lang="en-US" b="0" u="sng">
              <a:solidFill>
                <a:srgbClr val="002060"/>
              </a:solidFill>
              <a:latin typeface="Calibri"/>
              <a:cs typeface="Calibri"/>
            </a:rPr>
            <a:t>20% or more of classes or school days</a:t>
          </a:r>
          <a:r>
            <a:rPr lang="en-US" b="0">
              <a:solidFill>
                <a:srgbClr val="002060"/>
              </a:solidFill>
              <a:latin typeface="Calibri"/>
              <a:cs typeface="Calibri"/>
            </a:rPr>
            <a:t>. Focuses on students who have not responded to previous interventions provided by the school and may lead to referrals to DCYF because of neglect.</a:t>
          </a:r>
        </a:p>
      </dgm:t>
    </dgm:pt>
    <dgm:pt modelId="{8017EC43-BFF1-4871-B3F7-470D91C73D85}" type="parTrans" cxnId="{E09F4FA9-456E-4B9F-9E0C-6E09BF818EEF}">
      <dgm:prSet/>
      <dgm:spPr/>
      <dgm:t>
        <a:bodyPr/>
        <a:lstStyle/>
        <a:p>
          <a:endParaRPr lang="en-US"/>
        </a:p>
      </dgm:t>
    </dgm:pt>
    <dgm:pt modelId="{22438B7E-AE13-41CA-B504-FA248E031FB2}" type="sibTrans" cxnId="{E09F4FA9-456E-4B9F-9E0C-6E09BF818EEF}">
      <dgm:prSet/>
      <dgm:spPr/>
      <dgm:t>
        <a:bodyPr/>
        <a:lstStyle/>
        <a:p>
          <a:endParaRPr lang="en-US"/>
        </a:p>
      </dgm:t>
    </dgm:pt>
    <dgm:pt modelId="{89C21EFB-8471-4D40-80F8-063BDD37DD47}" type="pres">
      <dgm:prSet presAssocID="{E5370EC3-5971-440C-8A48-A2E54C2B8C0B}" presName="Name0" presStyleCnt="0">
        <dgm:presLayoutVars>
          <dgm:dir/>
          <dgm:animLvl val="lvl"/>
          <dgm:resizeHandles val="exact"/>
        </dgm:presLayoutVars>
      </dgm:prSet>
      <dgm:spPr/>
    </dgm:pt>
    <dgm:pt modelId="{E6CA1734-3319-4D8A-BA87-5E42018BA3B9}" type="pres">
      <dgm:prSet presAssocID="{B223FA0A-D9C6-45A5-83C9-AE92F1E5474F}" presName="linNode" presStyleCnt="0"/>
      <dgm:spPr/>
    </dgm:pt>
    <dgm:pt modelId="{0F4D37AD-546D-4AF0-9AE2-4AAB3AC452C4}" type="pres">
      <dgm:prSet presAssocID="{B223FA0A-D9C6-45A5-83C9-AE92F1E5474F}" presName="parTx" presStyleLbl="revTx" presStyleIdx="0" presStyleCnt="4">
        <dgm:presLayoutVars>
          <dgm:chMax val="1"/>
          <dgm:bulletEnabled val="1"/>
        </dgm:presLayoutVars>
      </dgm:prSet>
      <dgm:spPr/>
    </dgm:pt>
    <dgm:pt modelId="{57787266-7A8C-4033-9493-4DA2B4B12EB9}" type="pres">
      <dgm:prSet presAssocID="{B223FA0A-D9C6-45A5-83C9-AE92F1E5474F}" presName="bracket" presStyleLbl="parChTrans1D1" presStyleIdx="0" presStyleCnt="4"/>
      <dgm:spPr/>
    </dgm:pt>
    <dgm:pt modelId="{D5702CB8-FE5B-4C18-A597-D5CCFB27E61A}" type="pres">
      <dgm:prSet presAssocID="{B223FA0A-D9C6-45A5-83C9-AE92F1E5474F}" presName="spH" presStyleCnt="0"/>
      <dgm:spPr/>
    </dgm:pt>
    <dgm:pt modelId="{EDE6A8BE-98AA-46F5-88A5-52541B7BE033}" type="pres">
      <dgm:prSet presAssocID="{B223FA0A-D9C6-45A5-83C9-AE92F1E5474F}" presName="desTx" presStyleLbl="node1" presStyleIdx="0" presStyleCnt="4">
        <dgm:presLayoutVars>
          <dgm:bulletEnabled val="1"/>
        </dgm:presLayoutVars>
      </dgm:prSet>
      <dgm:spPr/>
    </dgm:pt>
    <dgm:pt modelId="{A348FB5E-0C49-431B-82C1-ED93C96C9C7B}" type="pres">
      <dgm:prSet presAssocID="{6433DB47-F803-4D12-A449-1FF45DC1FC0C}" presName="spV" presStyleCnt="0"/>
      <dgm:spPr/>
    </dgm:pt>
    <dgm:pt modelId="{71B9BC25-1708-440E-A505-F3122F4BCA35}" type="pres">
      <dgm:prSet presAssocID="{FB7BD0CC-E918-492F-A76B-B112CDB6AEB7}" presName="linNode" presStyleCnt="0"/>
      <dgm:spPr/>
    </dgm:pt>
    <dgm:pt modelId="{B87971E1-1495-44ED-92E9-58CE8950A300}" type="pres">
      <dgm:prSet presAssocID="{FB7BD0CC-E918-492F-A76B-B112CDB6AEB7}" presName="parTx" presStyleLbl="revTx" presStyleIdx="1" presStyleCnt="4">
        <dgm:presLayoutVars>
          <dgm:chMax val="1"/>
          <dgm:bulletEnabled val="1"/>
        </dgm:presLayoutVars>
      </dgm:prSet>
      <dgm:spPr/>
    </dgm:pt>
    <dgm:pt modelId="{73DE3E48-CF08-46EE-8EAE-0D4E3B632B48}" type="pres">
      <dgm:prSet presAssocID="{FB7BD0CC-E918-492F-A76B-B112CDB6AEB7}" presName="bracket" presStyleLbl="parChTrans1D1" presStyleIdx="1" presStyleCnt="4"/>
      <dgm:spPr/>
    </dgm:pt>
    <dgm:pt modelId="{7B7065B5-A9D9-499C-86E1-54D0CA5FA71D}" type="pres">
      <dgm:prSet presAssocID="{FB7BD0CC-E918-492F-A76B-B112CDB6AEB7}" presName="spH" presStyleCnt="0"/>
      <dgm:spPr/>
    </dgm:pt>
    <dgm:pt modelId="{427F0F97-744E-463A-A1AF-C24E9B03F406}" type="pres">
      <dgm:prSet presAssocID="{FB7BD0CC-E918-492F-A76B-B112CDB6AEB7}" presName="desTx" presStyleLbl="node1" presStyleIdx="1" presStyleCnt="4">
        <dgm:presLayoutVars>
          <dgm:bulletEnabled val="1"/>
        </dgm:presLayoutVars>
      </dgm:prSet>
      <dgm:spPr/>
    </dgm:pt>
    <dgm:pt modelId="{8C83908A-4C9D-4FDF-B6BE-372B3CAF18C8}" type="pres">
      <dgm:prSet presAssocID="{61768A26-B195-4ED6-9ADB-CE37B3DDC2F5}" presName="spV" presStyleCnt="0"/>
      <dgm:spPr/>
    </dgm:pt>
    <dgm:pt modelId="{B5818FAA-4557-44B4-81BC-37538265B9D8}" type="pres">
      <dgm:prSet presAssocID="{75D63727-98BC-454F-BDB8-05A614BABF73}" presName="linNode" presStyleCnt="0"/>
      <dgm:spPr/>
    </dgm:pt>
    <dgm:pt modelId="{84AA2FEE-7CF8-4153-B543-01A3CB269262}" type="pres">
      <dgm:prSet presAssocID="{75D63727-98BC-454F-BDB8-05A614BABF73}" presName="parTx" presStyleLbl="revTx" presStyleIdx="2" presStyleCnt="4">
        <dgm:presLayoutVars>
          <dgm:chMax val="1"/>
          <dgm:bulletEnabled val="1"/>
        </dgm:presLayoutVars>
      </dgm:prSet>
      <dgm:spPr/>
    </dgm:pt>
    <dgm:pt modelId="{96732488-A691-43D8-A625-AAE481F01A40}" type="pres">
      <dgm:prSet presAssocID="{75D63727-98BC-454F-BDB8-05A614BABF73}" presName="bracket" presStyleLbl="parChTrans1D1" presStyleIdx="2" presStyleCnt="4"/>
      <dgm:spPr/>
    </dgm:pt>
    <dgm:pt modelId="{0F8154BD-FD66-4119-8AAA-ADC8104197BF}" type="pres">
      <dgm:prSet presAssocID="{75D63727-98BC-454F-BDB8-05A614BABF73}" presName="spH" presStyleCnt="0"/>
      <dgm:spPr/>
    </dgm:pt>
    <dgm:pt modelId="{81210803-5172-4328-8B5A-A08A449D5183}" type="pres">
      <dgm:prSet presAssocID="{75D63727-98BC-454F-BDB8-05A614BABF73}" presName="desTx" presStyleLbl="node1" presStyleIdx="2" presStyleCnt="4">
        <dgm:presLayoutVars>
          <dgm:bulletEnabled val="1"/>
        </dgm:presLayoutVars>
      </dgm:prSet>
      <dgm:spPr/>
    </dgm:pt>
    <dgm:pt modelId="{09E366C7-008D-47EE-9ADD-D9CD983B602E}" type="pres">
      <dgm:prSet presAssocID="{437DBA01-4366-4374-8455-EB0DF81E9A90}" presName="spV" presStyleCnt="0"/>
      <dgm:spPr/>
    </dgm:pt>
    <dgm:pt modelId="{63CEC48F-8B6B-419B-A3F2-73E8D27F67E3}" type="pres">
      <dgm:prSet presAssocID="{05214063-0092-46E2-89EF-B292570AF491}" presName="linNode" presStyleCnt="0"/>
      <dgm:spPr/>
    </dgm:pt>
    <dgm:pt modelId="{E07C78A4-C674-4616-AC9D-3D4C727AF1B9}" type="pres">
      <dgm:prSet presAssocID="{05214063-0092-46E2-89EF-B292570AF491}" presName="parTx" presStyleLbl="revTx" presStyleIdx="3" presStyleCnt="4">
        <dgm:presLayoutVars>
          <dgm:chMax val="1"/>
          <dgm:bulletEnabled val="1"/>
        </dgm:presLayoutVars>
      </dgm:prSet>
      <dgm:spPr/>
    </dgm:pt>
    <dgm:pt modelId="{A42B5E35-1F97-4C75-B28E-D6AE482278D9}" type="pres">
      <dgm:prSet presAssocID="{05214063-0092-46E2-89EF-B292570AF491}" presName="bracket" presStyleLbl="parChTrans1D1" presStyleIdx="3" presStyleCnt="4"/>
      <dgm:spPr/>
    </dgm:pt>
    <dgm:pt modelId="{32E32665-4B9B-457F-888C-7FD11F581BDD}" type="pres">
      <dgm:prSet presAssocID="{05214063-0092-46E2-89EF-B292570AF491}" presName="spH" presStyleCnt="0"/>
      <dgm:spPr/>
    </dgm:pt>
    <dgm:pt modelId="{17FD6FB1-ADEA-40D5-BF72-B5AEF0D6B134}" type="pres">
      <dgm:prSet presAssocID="{05214063-0092-46E2-89EF-B292570AF491}" presName="desTx" presStyleLbl="node1" presStyleIdx="3" presStyleCnt="4">
        <dgm:presLayoutVars>
          <dgm:bulletEnabled val="1"/>
        </dgm:presLayoutVars>
      </dgm:prSet>
      <dgm:spPr/>
    </dgm:pt>
  </dgm:ptLst>
  <dgm:cxnLst>
    <dgm:cxn modelId="{76956A0E-3D67-42BF-9A45-366E45DEB5CE}" srcId="{E5370EC3-5971-440C-8A48-A2E54C2B8C0B}" destId="{05214063-0092-46E2-89EF-B292570AF491}" srcOrd="3" destOrd="0" parTransId="{2AED2BEA-8F54-4C7A-B7A7-28037887E90A}" sibTransId="{3D4F2535-AFA7-4D64-9664-B8A626BE0926}"/>
    <dgm:cxn modelId="{50457A1C-553A-42FD-92DA-77E5B0F28F39}" srcId="{B223FA0A-D9C6-45A5-83C9-AE92F1E5474F}" destId="{18956340-5055-4803-8645-8EFB216EB777}" srcOrd="0" destOrd="0" parTransId="{E64E8405-4475-4CAB-ACD9-0E744DE808AC}" sibTransId="{CE287881-B40D-4BB7-A5C1-9C6BECF5846C}"/>
    <dgm:cxn modelId="{29483C21-8EB6-43AE-9506-952035EC9018}" srcId="{E5370EC3-5971-440C-8A48-A2E54C2B8C0B}" destId="{75D63727-98BC-454F-BDB8-05A614BABF73}" srcOrd="2" destOrd="0" parTransId="{91B9FD69-04C4-40F0-B02C-DCE26710B5C5}" sibTransId="{437DBA01-4366-4374-8455-EB0DF81E9A90}"/>
    <dgm:cxn modelId="{D709EE2A-4D08-43AF-A714-90DFC6337A44}" type="presOf" srcId="{75D63727-98BC-454F-BDB8-05A614BABF73}" destId="{84AA2FEE-7CF8-4153-B543-01A3CB269262}" srcOrd="0" destOrd="0" presId="urn:diagrams.loki3.com/BracketList"/>
    <dgm:cxn modelId="{67DD1F3B-B5E8-4EE2-969D-EEFC792AC741}" type="presOf" srcId="{DFCF2483-72FE-450E-9E03-16F3A4AE9CEA}" destId="{427F0F97-744E-463A-A1AF-C24E9B03F406}" srcOrd="0" destOrd="0" presId="urn:diagrams.loki3.com/BracketList"/>
    <dgm:cxn modelId="{B8ED7F3F-07EA-4F5A-8A28-EF40EC2C45E4}" type="presOf" srcId="{FB7BD0CC-E918-492F-A76B-B112CDB6AEB7}" destId="{B87971E1-1495-44ED-92E9-58CE8950A300}" srcOrd="0" destOrd="0" presId="urn:diagrams.loki3.com/BracketList"/>
    <dgm:cxn modelId="{15C35E5E-9EC0-40C1-B8DC-7F313C79A0E7}" type="presOf" srcId="{9B931D5A-23D2-477F-A387-9E88EF882CA5}" destId="{17FD6FB1-ADEA-40D5-BF72-B5AEF0D6B134}" srcOrd="0" destOrd="0" presId="urn:diagrams.loki3.com/BracketList"/>
    <dgm:cxn modelId="{B6A4BB5E-0108-404D-B795-9D216A7470BF}" type="presOf" srcId="{E5370EC3-5971-440C-8A48-A2E54C2B8C0B}" destId="{89C21EFB-8471-4D40-80F8-063BDD37DD47}" srcOrd="0" destOrd="0" presId="urn:diagrams.loki3.com/BracketList"/>
    <dgm:cxn modelId="{F90E5E72-C39E-46E3-81F3-D631E73B472B}" srcId="{FB7BD0CC-E918-492F-A76B-B112CDB6AEB7}" destId="{DFCF2483-72FE-450E-9E03-16F3A4AE9CEA}" srcOrd="0" destOrd="0" parTransId="{55DF6701-1B53-4A11-B829-5C20045A04C2}" sibTransId="{07549CD9-5921-4642-A7CF-82C9EDFB9321}"/>
    <dgm:cxn modelId="{B8081958-ABE1-4C95-8FD9-4A27F50D472B}" type="presOf" srcId="{18956340-5055-4803-8645-8EFB216EB777}" destId="{EDE6A8BE-98AA-46F5-88A5-52541B7BE033}" srcOrd="0" destOrd="0" presId="urn:diagrams.loki3.com/BracketList"/>
    <dgm:cxn modelId="{FFF00594-26FB-4BB0-8C95-F82077EC3679}" srcId="{75D63727-98BC-454F-BDB8-05A614BABF73}" destId="{FA37F1E6-848F-44B6-B2FF-855AE3C33BF7}" srcOrd="0" destOrd="0" parTransId="{E74140D7-2648-4857-A013-41DC3C1ED107}" sibTransId="{7532C089-4348-44FD-A98F-CC7690148B64}"/>
    <dgm:cxn modelId="{A9B3C29B-5841-4531-833A-369FE5F4378B}" srcId="{E5370EC3-5971-440C-8A48-A2E54C2B8C0B}" destId="{B223FA0A-D9C6-45A5-83C9-AE92F1E5474F}" srcOrd="0" destOrd="0" parTransId="{45B26F25-E754-4523-9064-912795E02EA6}" sibTransId="{6433DB47-F803-4D12-A449-1FF45DC1FC0C}"/>
    <dgm:cxn modelId="{E09F4FA9-456E-4B9F-9E0C-6E09BF818EEF}" srcId="{05214063-0092-46E2-89EF-B292570AF491}" destId="{9B931D5A-23D2-477F-A387-9E88EF882CA5}" srcOrd="0" destOrd="0" parTransId="{8017EC43-BFF1-4871-B3F7-470D91C73D85}" sibTransId="{22438B7E-AE13-41CA-B504-FA248E031FB2}"/>
    <dgm:cxn modelId="{A8A954BE-E0BC-48B8-B20B-D08AF0A89BE6}" type="presOf" srcId="{B223FA0A-D9C6-45A5-83C9-AE92F1E5474F}" destId="{0F4D37AD-546D-4AF0-9AE2-4AAB3AC452C4}" srcOrd="0" destOrd="0" presId="urn:diagrams.loki3.com/BracketList"/>
    <dgm:cxn modelId="{01E11ADD-CC00-4B5F-B49F-DE05A053250D}" type="presOf" srcId="{FA37F1E6-848F-44B6-B2FF-855AE3C33BF7}" destId="{81210803-5172-4328-8B5A-A08A449D5183}" srcOrd="0" destOrd="0" presId="urn:diagrams.loki3.com/BracketList"/>
    <dgm:cxn modelId="{77F78FF3-75AE-40D9-847A-F63B6C39F2E2}" srcId="{E5370EC3-5971-440C-8A48-A2E54C2B8C0B}" destId="{FB7BD0CC-E918-492F-A76B-B112CDB6AEB7}" srcOrd="1" destOrd="0" parTransId="{39C71E3E-08B8-4A4F-8A4A-FCD1CF3D2B5C}" sibTransId="{61768A26-B195-4ED6-9ADB-CE37B3DDC2F5}"/>
    <dgm:cxn modelId="{DDAD07F9-5212-43A4-8E5D-9320DF26F6F2}" type="presOf" srcId="{05214063-0092-46E2-89EF-B292570AF491}" destId="{E07C78A4-C674-4616-AC9D-3D4C727AF1B9}" srcOrd="0" destOrd="0" presId="urn:diagrams.loki3.com/BracketList"/>
    <dgm:cxn modelId="{9ECB8D3F-86F7-45A3-858F-3DB5524C17C8}" type="presParOf" srcId="{89C21EFB-8471-4D40-80F8-063BDD37DD47}" destId="{E6CA1734-3319-4D8A-BA87-5E42018BA3B9}" srcOrd="0" destOrd="0" presId="urn:diagrams.loki3.com/BracketList"/>
    <dgm:cxn modelId="{67961610-8F39-4963-9318-B2845FC6177A}" type="presParOf" srcId="{E6CA1734-3319-4D8A-BA87-5E42018BA3B9}" destId="{0F4D37AD-546D-4AF0-9AE2-4AAB3AC452C4}" srcOrd="0" destOrd="0" presId="urn:diagrams.loki3.com/BracketList"/>
    <dgm:cxn modelId="{DB4107D5-63AE-446A-B2C0-92516D5FA0F1}" type="presParOf" srcId="{E6CA1734-3319-4D8A-BA87-5E42018BA3B9}" destId="{57787266-7A8C-4033-9493-4DA2B4B12EB9}" srcOrd="1" destOrd="0" presId="urn:diagrams.loki3.com/BracketList"/>
    <dgm:cxn modelId="{DF25C13B-7042-4D9F-A98C-61FD2B46EFC5}" type="presParOf" srcId="{E6CA1734-3319-4D8A-BA87-5E42018BA3B9}" destId="{D5702CB8-FE5B-4C18-A597-D5CCFB27E61A}" srcOrd="2" destOrd="0" presId="urn:diagrams.loki3.com/BracketList"/>
    <dgm:cxn modelId="{CF1569E1-F189-4519-806E-A00C2E1B1263}" type="presParOf" srcId="{E6CA1734-3319-4D8A-BA87-5E42018BA3B9}" destId="{EDE6A8BE-98AA-46F5-88A5-52541B7BE033}" srcOrd="3" destOrd="0" presId="urn:diagrams.loki3.com/BracketList"/>
    <dgm:cxn modelId="{E26E9F01-5FCC-40E4-80B4-F663C14A3155}" type="presParOf" srcId="{89C21EFB-8471-4D40-80F8-063BDD37DD47}" destId="{A348FB5E-0C49-431B-82C1-ED93C96C9C7B}" srcOrd="1" destOrd="0" presId="urn:diagrams.loki3.com/BracketList"/>
    <dgm:cxn modelId="{34B9E4AD-F0C7-4B69-8C40-DED5BB1E8F8D}" type="presParOf" srcId="{89C21EFB-8471-4D40-80F8-063BDD37DD47}" destId="{71B9BC25-1708-440E-A505-F3122F4BCA35}" srcOrd="2" destOrd="0" presId="urn:diagrams.loki3.com/BracketList"/>
    <dgm:cxn modelId="{9CACBD1A-E2E7-491C-9A79-27F0FEA66FDA}" type="presParOf" srcId="{71B9BC25-1708-440E-A505-F3122F4BCA35}" destId="{B87971E1-1495-44ED-92E9-58CE8950A300}" srcOrd="0" destOrd="0" presId="urn:diagrams.loki3.com/BracketList"/>
    <dgm:cxn modelId="{528CE46B-8B4D-4309-94E0-5E3EFC37C2DB}" type="presParOf" srcId="{71B9BC25-1708-440E-A505-F3122F4BCA35}" destId="{73DE3E48-CF08-46EE-8EAE-0D4E3B632B48}" srcOrd="1" destOrd="0" presId="urn:diagrams.loki3.com/BracketList"/>
    <dgm:cxn modelId="{C44DB525-CCFA-480C-9603-985F39B62EB0}" type="presParOf" srcId="{71B9BC25-1708-440E-A505-F3122F4BCA35}" destId="{7B7065B5-A9D9-499C-86E1-54D0CA5FA71D}" srcOrd="2" destOrd="0" presId="urn:diagrams.loki3.com/BracketList"/>
    <dgm:cxn modelId="{A795B2B1-92E7-4D0C-AE72-A4B4B475DEE3}" type="presParOf" srcId="{71B9BC25-1708-440E-A505-F3122F4BCA35}" destId="{427F0F97-744E-463A-A1AF-C24E9B03F406}" srcOrd="3" destOrd="0" presId="urn:diagrams.loki3.com/BracketList"/>
    <dgm:cxn modelId="{BCF708C8-F570-4107-A23B-AD75ABE6DAED}" type="presParOf" srcId="{89C21EFB-8471-4D40-80F8-063BDD37DD47}" destId="{8C83908A-4C9D-4FDF-B6BE-372B3CAF18C8}" srcOrd="3" destOrd="0" presId="urn:diagrams.loki3.com/BracketList"/>
    <dgm:cxn modelId="{90C8E470-1E98-4461-81BC-6EE12DE87AD2}" type="presParOf" srcId="{89C21EFB-8471-4D40-80F8-063BDD37DD47}" destId="{B5818FAA-4557-44B4-81BC-37538265B9D8}" srcOrd="4" destOrd="0" presId="urn:diagrams.loki3.com/BracketList"/>
    <dgm:cxn modelId="{ACCD9E31-97E8-40CB-A76A-8237EB266100}" type="presParOf" srcId="{B5818FAA-4557-44B4-81BC-37538265B9D8}" destId="{84AA2FEE-7CF8-4153-B543-01A3CB269262}" srcOrd="0" destOrd="0" presId="urn:diagrams.loki3.com/BracketList"/>
    <dgm:cxn modelId="{5B9FFA45-46E4-43A5-8119-3CA128BDD7CB}" type="presParOf" srcId="{B5818FAA-4557-44B4-81BC-37538265B9D8}" destId="{96732488-A691-43D8-A625-AAE481F01A40}" srcOrd="1" destOrd="0" presId="urn:diagrams.loki3.com/BracketList"/>
    <dgm:cxn modelId="{272E1389-329E-485A-BC9C-0E353E2C06BA}" type="presParOf" srcId="{B5818FAA-4557-44B4-81BC-37538265B9D8}" destId="{0F8154BD-FD66-4119-8AAA-ADC8104197BF}" srcOrd="2" destOrd="0" presId="urn:diagrams.loki3.com/BracketList"/>
    <dgm:cxn modelId="{E1914982-00E0-4BB4-AE8F-5208EE4F7E38}" type="presParOf" srcId="{B5818FAA-4557-44B4-81BC-37538265B9D8}" destId="{81210803-5172-4328-8B5A-A08A449D5183}" srcOrd="3" destOrd="0" presId="urn:diagrams.loki3.com/BracketList"/>
    <dgm:cxn modelId="{E496D614-4416-4DC8-BC38-E05FA46CDC37}" type="presParOf" srcId="{89C21EFB-8471-4D40-80F8-063BDD37DD47}" destId="{09E366C7-008D-47EE-9ADD-D9CD983B602E}" srcOrd="5" destOrd="0" presId="urn:diagrams.loki3.com/BracketList"/>
    <dgm:cxn modelId="{CD18140E-49B3-40A2-8834-C23F1954CCB4}" type="presParOf" srcId="{89C21EFB-8471-4D40-80F8-063BDD37DD47}" destId="{63CEC48F-8B6B-419B-A3F2-73E8D27F67E3}" srcOrd="6" destOrd="0" presId="urn:diagrams.loki3.com/BracketList"/>
    <dgm:cxn modelId="{22DDFF7A-4281-48D8-8EF3-B3E270D25B01}" type="presParOf" srcId="{63CEC48F-8B6B-419B-A3F2-73E8D27F67E3}" destId="{E07C78A4-C674-4616-AC9D-3D4C727AF1B9}" srcOrd="0" destOrd="0" presId="urn:diagrams.loki3.com/BracketList"/>
    <dgm:cxn modelId="{E7E32EF1-2062-4233-BD71-A2C93C0FC806}" type="presParOf" srcId="{63CEC48F-8B6B-419B-A3F2-73E8D27F67E3}" destId="{A42B5E35-1F97-4C75-B28E-D6AE482278D9}" srcOrd="1" destOrd="0" presId="urn:diagrams.loki3.com/BracketList"/>
    <dgm:cxn modelId="{6E210BDA-2DF5-4B7F-960C-D2C6EAB6C77A}" type="presParOf" srcId="{63CEC48F-8B6B-419B-A3F2-73E8D27F67E3}" destId="{32E32665-4B9B-457F-888C-7FD11F581BDD}" srcOrd="2" destOrd="0" presId="urn:diagrams.loki3.com/BracketList"/>
    <dgm:cxn modelId="{75AF6546-8AF8-4B7C-A08E-8DE39F256355}" type="presParOf" srcId="{63CEC48F-8B6B-419B-A3F2-73E8D27F67E3}" destId="{17FD6FB1-ADEA-40D5-BF72-B5AEF0D6B13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B3EA1-09A5-4C76-971E-2F66D41CDA14}">
      <dsp:nvSpPr>
        <dsp:cNvPr id="0" name=""/>
        <dsp:cNvSpPr/>
      </dsp:nvSpPr>
      <dsp:spPr>
        <a:xfrm>
          <a:off x="0" y="48526"/>
          <a:ext cx="8357908" cy="692640"/>
        </a:xfrm>
        <a:prstGeom prst="round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Welcome</a:t>
          </a:r>
        </a:p>
      </dsp:txBody>
      <dsp:txXfrm>
        <a:off x="33812" y="82338"/>
        <a:ext cx="8290284" cy="625016"/>
      </dsp:txXfrm>
    </dsp:sp>
    <dsp:sp modelId="{7EA43CF0-819C-484D-B40A-61BEA2610395}">
      <dsp:nvSpPr>
        <dsp:cNvPr id="0" name=""/>
        <dsp:cNvSpPr/>
      </dsp:nvSpPr>
      <dsp:spPr>
        <a:xfrm>
          <a:off x="0" y="8477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2060"/>
              </a:solidFill>
              <a:latin typeface="Calibri"/>
              <a:ea typeface="Calibri"/>
              <a:cs typeface="Calibri"/>
            </a:rPr>
            <a:t>Continuous Growth &amp; Improvement</a:t>
          </a:r>
        </a:p>
      </dsp:txBody>
      <dsp:txXfrm>
        <a:off x="33812" y="881538"/>
        <a:ext cx="8290284" cy="625016"/>
      </dsp:txXfrm>
    </dsp:sp>
    <dsp:sp modelId="{9411D2D4-F306-4A19-AB88-FAA18962616A}">
      <dsp:nvSpPr>
        <dsp:cNvPr id="0" name=""/>
        <dsp:cNvSpPr/>
      </dsp:nvSpPr>
      <dsp:spPr>
        <a:xfrm>
          <a:off x="0" y="16469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for Success Act: Shifting to Prevention &amp; Intervention</a:t>
          </a:r>
        </a:p>
      </dsp:txBody>
      <dsp:txXfrm>
        <a:off x="33812" y="1680738"/>
        <a:ext cx="8290284" cy="625016"/>
      </dsp:txXfrm>
    </dsp:sp>
    <dsp:sp modelId="{3A300422-E221-4C6D-907F-F93BBECE6A03}">
      <dsp:nvSpPr>
        <dsp:cNvPr id="0" name=""/>
        <dsp:cNvSpPr/>
      </dsp:nvSpPr>
      <dsp:spPr>
        <a:xfrm>
          <a:off x="0" y="24461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An Effective School Team to Improve Attendance</a:t>
          </a:r>
        </a:p>
      </dsp:txBody>
      <dsp:txXfrm>
        <a:off x="33812" y="2479938"/>
        <a:ext cx="8290284" cy="625016"/>
      </dsp:txXfrm>
    </dsp:sp>
    <dsp:sp modelId="{6C0C622B-7B33-4692-9D35-156D716F3C0A}">
      <dsp:nvSpPr>
        <dsp:cNvPr id="0" name=""/>
        <dsp:cNvSpPr/>
      </dsp:nvSpPr>
      <dsp:spPr>
        <a:xfrm>
          <a:off x="0" y="32453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Teams at Work</a:t>
          </a:r>
        </a:p>
      </dsp:txBody>
      <dsp:txXfrm>
        <a:off x="33812" y="3279138"/>
        <a:ext cx="8290284" cy="625016"/>
      </dsp:txXfrm>
    </dsp:sp>
    <dsp:sp modelId="{A2B1C91D-EC9B-41DF-90AD-14EF65268356}">
      <dsp:nvSpPr>
        <dsp:cNvPr id="0" name=""/>
        <dsp:cNvSpPr/>
      </dsp:nvSpPr>
      <dsp:spPr>
        <a:xfrm>
          <a:off x="0" y="40445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cs typeface="Calibri"/>
            </a:rPr>
            <a:t>Wrap Up</a:t>
          </a:r>
        </a:p>
      </dsp:txBody>
      <dsp:txXfrm>
        <a:off x="33812" y="4078338"/>
        <a:ext cx="8290284" cy="6250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DC7B0-66FC-4C12-A1A3-F2E459B5EDE5}">
      <dsp:nvSpPr>
        <dsp:cNvPr id="0" name=""/>
        <dsp:cNvSpPr/>
      </dsp:nvSpPr>
      <dsp:spPr>
        <a:xfrm>
          <a:off x="77945" y="736946"/>
          <a:ext cx="8709029" cy="1267903"/>
        </a:xfrm>
        <a:prstGeom prst="rightArrow">
          <a:avLst>
            <a:gd name="adj1" fmla="val 5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1280" numCol="1" spcCol="1270" anchor="ctr" anchorCtr="0">
          <a:noAutofit/>
        </a:bodyPr>
        <a:lstStyle/>
        <a:p>
          <a:pPr marL="0" lvl="0" indent="0" algn="l" defTabSz="622300">
            <a:lnSpc>
              <a:spcPct val="90000"/>
            </a:lnSpc>
            <a:spcBef>
              <a:spcPct val="0"/>
            </a:spcBef>
            <a:spcAft>
              <a:spcPct val="35000"/>
            </a:spcAft>
            <a:buNone/>
          </a:pPr>
          <a:r>
            <a:rPr lang="en-US" sz="1400" b="1" kern="1200">
              <a:latin typeface="Calibri" panose="020F0502020204030204" pitchFamily="34" charset="0"/>
              <a:cs typeface="Calibri" panose="020F0502020204030204" pitchFamily="34" charset="0"/>
            </a:rPr>
            <a:t>Tier 1: </a:t>
          </a:r>
          <a:r>
            <a:rPr lang="en-US" sz="1400" b="1" i="0" kern="1200">
              <a:latin typeface="Calibri" panose="020F0502020204030204" pitchFamily="34" charset="0"/>
              <a:cs typeface="Calibri" panose="020F0502020204030204" pitchFamily="34" charset="0"/>
            </a:rPr>
            <a:t>Whole School Prevention</a:t>
          </a:r>
          <a:endParaRPr lang="en-US" sz="1400" b="1" kern="1200">
            <a:latin typeface="Calibri" panose="020F0502020204030204" pitchFamily="34" charset="0"/>
            <a:cs typeface="Calibri" panose="020F0502020204030204" pitchFamily="34" charset="0"/>
          </a:endParaRPr>
        </a:p>
      </dsp:txBody>
      <dsp:txXfrm>
        <a:off x="77945" y="1053922"/>
        <a:ext cx="8392053" cy="633951"/>
      </dsp:txXfrm>
    </dsp:sp>
    <dsp:sp modelId="{B28848AD-B0AA-4E58-9AED-94D6ADE2C384}">
      <dsp:nvSpPr>
        <dsp:cNvPr id="0" name=""/>
        <dsp:cNvSpPr/>
      </dsp:nvSpPr>
      <dsp:spPr>
        <a:xfrm>
          <a:off x="77945" y="1716751"/>
          <a:ext cx="2007431" cy="2345239"/>
        </a:xfrm>
        <a:prstGeom prst="rect">
          <a:avLst/>
        </a:prstGeom>
        <a:solidFill>
          <a:schemeClr val="lt1">
            <a:hueOff val="0"/>
            <a:satOff val="0"/>
            <a:lumOff val="0"/>
            <a:alphaOff val="0"/>
          </a:schemeClr>
        </a:solidFill>
        <a:ln w="1905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kern="1200">
              <a:latin typeface="Calibri" panose="020F0502020204030204" pitchFamily="34" charset="0"/>
              <a:cs typeface="Calibri" panose="020F0502020204030204" pitchFamily="34" charset="0"/>
            </a:rPr>
            <a:t>Active attendance teams</a:t>
          </a:r>
        </a:p>
        <a:p>
          <a:pPr marL="0" lvl="0" indent="0" algn="l" defTabSz="444500">
            <a:lnSpc>
              <a:spcPct val="90000"/>
            </a:lnSpc>
            <a:spcBef>
              <a:spcPct val="0"/>
            </a:spcBef>
            <a:spcAft>
              <a:spcPct val="35000"/>
            </a:spcAft>
            <a:buNone/>
          </a:pPr>
          <a:r>
            <a:rPr lang="en-US" sz="1000" b="0" kern="1200">
              <a:latin typeface="Calibri" panose="020F0502020204030204" pitchFamily="34" charset="0"/>
              <a:cs typeface="Calibri" panose="020F0502020204030204" pitchFamily="34" charset="0"/>
            </a:rPr>
            <a:t>Creative opportunities for engagement/connections</a:t>
          </a:r>
        </a:p>
        <a:p>
          <a:pPr marL="0" lvl="0" indent="0" algn="l" defTabSz="444500">
            <a:lnSpc>
              <a:spcPct val="90000"/>
            </a:lnSpc>
            <a:spcBef>
              <a:spcPct val="0"/>
            </a:spcBef>
            <a:spcAft>
              <a:spcPct val="35000"/>
            </a:spcAft>
            <a:buNone/>
          </a:pPr>
          <a:r>
            <a:rPr lang="en-US" sz="1000" b="0" kern="1200">
              <a:latin typeface="Calibri" panose="020F0502020204030204" pitchFamily="34" charset="0"/>
              <a:cs typeface="Calibri" panose="020F0502020204030204" pitchFamily="34" charset="0"/>
            </a:rPr>
            <a:t>Attendance expectations</a:t>
          </a:r>
        </a:p>
        <a:p>
          <a:pPr marL="0" lvl="0" indent="0" algn="l" defTabSz="444500">
            <a:lnSpc>
              <a:spcPct val="90000"/>
            </a:lnSpc>
            <a:spcBef>
              <a:spcPct val="0"/>
            </a:spcBef>
            <a:spcAft>
              <a:spcPct val="35000"/>
            </a:spcAft>
            <a:buNone/>
          </a:pPr>
          <a:r>
            <a:rPr lang="en-US" sz="1000" b="0" kern="1200">
              <a:latin typeface="Calibri" panose="020F0502020204030204" pitchFamily="34" charset="0"/>
              <a:cs typeface="Calibri" panose="020F0502020204030204" pitchFamily="34" charset="0"/>
            </a:rPr>
            <a:t>Monitor/document daily &amp; class attendance</a:t>
          </a:r>
        </a:p>
        <a:p>
          <a:pPr marL="0" lvl="0" indent="0" algn="l" defTabSz="444500">
            <a:lnSpc>
              <a:spcPct val="90000"/>
            </a:lnSpc>
            <a:spcBef>
              <a:spcPct val="0"/>
            </a:spcBef>
            <a:spcAft>
              <a:spcPct val="35000"/>
            </a:spcAft>
            <a:buNone/>
          </a:pPr>
          <a:r>
            <a:rPr lang="en-US" sz="1000" b="0" kern="1200">
              <a:latin typeface="Calibri" panose="020F0502020204030204" pitchFamily="34" charset="0"/>
              <a:cs typeface="Calibri" panose="020F0502020204030204" pitchFamily="34" charset="0"/>
            </a:rPr>
            <a:t>Student/parent engagement</a:t>
          </a:r>
        </a:p>
        <a:p>
          <a:pPr marL="0" lvl="0" indent="0" algn="l" defTabSz="444500">
            <a:lnSpc>
              <a:spcPct val="90000"/>
            </a:lnSpc>
            <a:spcBef>
              <a:spcPct val="0"/>
            </a:spcBef>
            <a:spcAft>
              <a:spcPct val="35000"/>
            </a:spcAft>
            <a:buNone/>
          </a:pPr>
          <a:r>
            <a:rPr lang="en-US" sz="1000" b="0" kern="1200">
              <a:latin typeface="Calibri" panose="020F0502020204030204" pitchFamily="34" charset="0"/>
              <a:cs typeface="Calibri" panose="020F0502020204030204" pitchFamily="34" charset="0"/>
            </a:rPr>
            <a:t>Clear daily/weekly routines</a:t>
          </a:r>
        </a:p>
        <a:p>
          <a:pPr marL="0" lvl="0" indent="0" algn="l" defTabSz="444500">
            <a:lnSpc>
              <a:spcPct val="90000"/>
            </a:lnSpc>
            <a:spcBef>
              <a:spcPct val="0"/>
            </a:spcBef>
            <a:spcAft>
              <a:spcPct val="35000"/>
            </a:spcAft>
            <a:buNone/>
          </a:pPr>
          <a:r>
            <a:rPr lang="en-US" sz="1000" b="0" kern="1200">
              <a:latin typeface="Calibri" panose="020F0502020204030204" pitchFamily="34" charset="0"/>
              <a:cs typeface="Calibri" panose="020F0502020204030204" pitchFamily="34" charset="0"/>
            </a:rPr>
            <a:t>Wellness checks</a:t>
          </a:r>
        </a:p>
        <a:p>
          <a:pPr marL="0" lvl="0" indent="0" algn="l" defTabSz="444500">
            <a:lnSpc>
              <a:spcPct val="90000"/>
            </a:lnSpc>
            <a:spcBef>
              <a:spcPct val="0"/>
            </a:spcBef>
            <a:spcAft>
              <a:spcPct val="35000"/>
            </a:spcAft>
            <a:buNone/>
          </a:pPr>
          <a:r>
            <a:rPr lang="en-US" sz="1000" b="0" kern="1200">
              <a:latin typeface="Calibri" panose="020F0502020204030204" pitchFamily="34" charset="0"/>
              <a:cs typeface="Calibri" panose="020F0502020204030204" pitchFamily="34" charset="0"/>
            </a:rPr>
            <a:t>Recognize good attendance</a:t>
          </a:r>
        </a:p>
        <a:p>
          <a:pPr marL="0" lvl="0" indent="0" algn="l" defTabSz="444500">
            <a:lnSpc>
              <a:spcPct val="90000"/>
            </a:lnSpc>
            <a:spcBef>
              <a:spcPct val="0"/>
            </a:spcBef>
            <a:spcAft>
              <a:spcPct val="35000"/>
            </a:spcAft>
            <a:buNone/>
          </a:pPr>
          <a:r>
            <a:rPr lang="en-US" sz="1000" b="0" kern="1200">
              <a:latin typeface="Calibri" panose="020F0502020204030204" pitchFamily="34" charset="0"/>
              <a:cs typeface="Calibri" panose="020F0502020204030204" pitchFamily="34" charset="0"/>
            </a:rPr>
            <a:t>Individualized outreach to students and families</a:t>
          </a:r>
        </a:p>
        <a:p>
          <a:pPr marL="0" lvl="0" indent="0" algn="l" defTabSz="444500">
            <a:lnSpc>
              <a:spcPct val="90000"/>
            </a:lnSpc>
            <a:spcBef>
              <a:spcPct val="0"/>
            </a:spcBef>
            <a:spcAft>
              <a:spcPct val="35000"/>
            </a:spcAft>
            <a:buNone/>
          </a:pPr>
          <a:r>
            <a:rPr lang="en-US" sz="1000" b="0" kern="1200">
              <a:latin typeface="Calibri" panose="020F0502020204030204" pitchFamily="34" charset="0"/>
              <a:cs typeface="Calibri" panose="020F0502020204030204" pitchFamily="34" charset="0"/>
            </a:rPr>
            <a:t>Focus on improving school culture</a:t>
          </a:r>
        </a:p>
      </dsp:txBody>
      <dsp:txXfrm>
        <a:off x="77945" y="1716751"/>
        <a:ext cx="2007431" cy="2345239"/>
      </dsp:txXfrm>
    </dsp:sp>
    <dsp:sp modelId="{2488B269-A69B-4674-81E8-FF7DF3526035}">
      <dsp:nvSpPr>
        <dsp:cNvPr id="0" name=""/>
        <dsp:cNvSpPr/>
      </dsp:nvSpPr>
      <dsp:spPr>
        <a:xfrm>
          <a:off x="2085377" y="1159431"/>
          <a:ext cx="6701598" cy="1267903"/>
        </a:xfrm>
        <a:prstGeom prst="rightArrow">
          <a:avLst>
            <a:gd name="adj1" fmla="val 50000"/>
            <a:gd name="adj2" fmla="val 50000"/>
          </a:avLst>
        </a:prstGeom>
        <a:gradFill rotWithShape="0">
          <a:gsLst>
            <a:gs pos="0">
              <a:schemeClr val="accent3">
                <a:hueOff val="-3266114"/>
                <a:satOff val="12950"/>
                <a:lumOff val="-6994"/>
                <a:alphaOff val="0"/>
                <a:tint val="50000"/>
                <a:satMod val="300000"/>
              </a:schemeClr>
            </a:gs>
            <a:gs pos="35000">
              <a:schemeClr val="accent3">
                <a:hueOff val="-3266114"/>
                <a:satOff val="12950"/>
                <a:lumOff val="-6994"/>
                <a:alphaOff val="0"/>
                <a:tint val="37000"/>
                <a:satMod val="300000"/>
              </a:schemeClr>
            </a:gs>
            <a:gs pos="100000">
              <a:schemeClr val="accent3">
                <a:hueOff val="-3266114"/>
                <a:satOff val="12950"/>
                <a:lumOff val="-69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1280" numCol="1" spcCol="1270" anchor="ctr" anchorCtr="0">
          <a:noAutofit/>
        </a:bodyPr>
        <a:lstStyle/>
        <a:p>
          <a:pPr marL="0" lvl="0" indent="0" algn="l" defTabSz="622300">
            <a:lnSpc>
              <a:spcPct val="90000"/>
            </a:lnSpc>
            <a:spcBef>
              <a:spcPct val="0"/>
            </a:spcBef>
            <a:spcAft>
              <a:spcPct val="35000"/>
            </a:spcAft>
            <a:buNone/>
          </a:pPr>
          <a:r>
            <a:rPr lang="en-US" sz="1400" b="1" kern="1200">
              <a:latin typeface="Calibri" panose="020F0502020204030204" pitchFamily="34" charset="0"/>
              <a:cs typeface="Calibri" panose="020F0502020204030204" pitchFamily="34" charset="0"/>
            </a:rPr>
            <a:t>Tier 2: Individualized Prevention</a:t>
          </a:r>
          <a:r>
            <a:rPr lang="en-US" sz="1400" b="0" kern="1200">
              <a:latin typeface="Calibri" panose="020F0502020204030204" pitchFamily="34" charset="0"/>
              <a:cs typeface="Calibri" panose="020F0502020204030204" pitchFamily="34" charset="0"/>
            </a:rPr>
            <a:t> </a:t>
          </a:r>
          <a:r>
            <a:rPr lang="en-US" sz="1100" b="0" kern="1200">
              <a:latin typeface="Calibri" panose="020F0502020204030204" pitchFamily="34" charset="0"/>
              <a:cs typeface="Calibri" panose="020F0502020204030204" pitchFamily="34" charset="0"/>
            </a:rPr>
            <a:t>(5% or more school days absent)</a:t>
          </a:r>
          <a:endParaRPr lang="en-US" sz="1400" b="0" kern="1200">
            <a:latin typeface="Calibri" panose="020F0502020204030204" pitchFamily="34" charset="0"/>
            <a:cs typeface="Calibri" panose="020F0502020204030204" pitchFamily="34" charset="0"/>
          </a:endParaRPr>
        </a:p>
      </dsp:txBody>
      <dsp:txXfrm>
        <a:off x="2085377" y="1476407"/>
        <a:ext cx="6384622" cy="633951"/>
      </dsp:txXfrm>
    </dsp:sp>
    <dsp:sp modelId="{97ACE64F-442D-4EAD-B929-49AE23A2FBFC}">
      <dsp:nvSpPr>
        <dsp:cNvPr id="0" name=""/>
        <dsp:cNvSpPr/>
      </dsp:nvSpPr>
      <dsp:spPr>
        <a:xfrm>
          <a:off x="2085377" y="2139236"/>
          <a:ext cx="2007431" cy="2285462"/>
        </a:xfrm>
        <a:prstGeom prst="rect">
          <a:avLst/>
        </a:prstGeom>
        <a:solidFill>
          <a:schemeClr val="lt1">
            <a:hueOff val="0"/>
            <a:satOff val="0"/>
            <a:lumOff val="0"/>
            <a:alphaOff val="0"/>
          </a:schemeClr>
        </a:solidFill>
        <a:ln w="19050" cap="flat" cmpd="sng" algn="ctr">
          <a:solidFill>
            <a:srgbClr val="67E8B3"/>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0" kern="1200">
              <a:latin typeface="Calibri" panose="020F0502020204030204" pitchFamily="34" charset="0"/>
              <a:cs typeface="Calibri" panose="020F0502020204030204" pitchFamily="34" charset="0"/>
            </a:rPr>
            <a:t>Active attendance teams</a:t>
          </a:r>
        </a:p>
        <a:p>
          <a:pPr marL="0" lvl="0" indent="0" algn="l" defTabSz="466725">
            <a:lnSpc>
              <a:spcPct val="90000"/>
            </a:lnSpc>
            <a:spcBef>
              <a:spcPct val="0"/>
            </a:spcBef>
            <a:spcAft>
              <a:spcPct val="35000"/>
            </a:spcAft>
            <a:buNone/>
          </a:pPr>
          <a:r>
            <a:rPr lang="en-US" sz="1050" b="0" kern="1200">
              <a:latin typeface="Calibri" panose="020F0502020204030204" pitchFamily="34" charset="0"/>
              <a:cs typeface="Calibri" panose="020F0502020204030204" pitchFamily="34" charset="0"/>
            </a:rPr>
            <a:t>Wellness checks</a:t>
          </a:r>
        </a:p>
        <a:p>
          <a:pPr marL="0" lvl="0" indent="0" algn="l" defTabSz="466725">
            <a:lnSpc>
              <a:spcPct val="90000"/>
            </a:lnSpc>
            <a:spcBef>
              <a:spcPct val="0"/>
            </a:spcBef>
            <a:spcAft>
              <a:spcPct val="35000"/>
            </a:spcAft>
            <a:buNone/>
          </a:pPr>
          <a:r>
            <a:rPr lang="en-US" sz="1050" b="0" kern="1200">
              <a:latin typeface="Calibri" panose="020F0502020204030204" pitchFamily="34" charset="0"/>
              <a:cs typeface="Calibri" panose="020F0502020204030204" pitchFamily="34" charset="0"/>
            </a:rPr>
            <a:t>Tech support and training</a:t>
          </a:r>
        </a:p>
        <a:p>
          <a:pPr marL="0" lvl="0" indent="0" algn="l" defTabSz="466725">
            <a:lnSpc>
              <a:spcPct val="90000"/>
            </a:lnSpc>
            <a:spcBef>
              <a:spcPct val="0"/>
            </a:spcBef>
            <a:spcAft>
              <a:spcPct val="35000"/>
            </a:spcAft>
            <a:buNone/>
          </a:pPr>
          <a:r>
            <a:rPr lang="en-US" sz="1050" b="0" kern="1200">
              <a:latin typeface="Calibri" panose="020F0502020204030204" pitchFamily="34" charset="0"/>
              <a:cs typeface="Calibri" panose="020F0502020204030204" pitchFamily="34" charset="0"/>
            </a:rPr>
            <a:t>Individualized outreach to students and families</a:t>
          </a:r>
        </a:p>
        <a:p>
          <a:pPr marL="0" lvl="0" indent="0" algn="l" defTabSz="466725">
            <a:lnSpc>
              <a:spcPct val="90000"/>
            </a:lnSpc>
            <a:spcBef>
              <a:spcPct val="0"/>
            </a:spcBef>
            <a:spcAft>
              <a:spcPct val="35000"/>
            </a:spcAft>
            <a:buNone/>
          </a:pPr>
          <a:r>
            <a:rPr lang="en-US" sz="1050" b="0" kern="1200">
              <a:latin typeface="Calibri" panose="020F0502020204030204" pitchFamily="34" charset="0"/>
              <a:cs typeface="Calibri" panose="020F0502020204030204" pitchFamily="34" charset="0"/>
            </a:rPr>
            <a:t>Discuss impact of absences on grades</a:t>
          </a:r>
        </a:p>
        <a:p>
          <a:pPr marL="0" lvl="0" indent="0" algn="l" defTabSz="466725">
            <a:lnSpc>
              <a:spcPct val="90000"/>
            </a:lnSpc>
            <a:spcBef>
              <a:spcPct val="0"/>
            </a:spcBef>
            <a:spcAft>
              <a:spcPct val="35000"/>
            </a:spcAft>
            <a:buNone/>
          </a:pPr>
          <a:r>
            <a:rPr lang="en-US" sz="1050" b="0" kern="1200">
              <a:latin typeface="Calibri" panose="020F0502020204030204" pitchFamily="34" charset="0"/>
              <a:cs typeface="Calibri" panose="020F0502020204030204" pitchFamily="34" charset="0"/>
            </a:rPr>
            <a:t>Identify barriers</a:t>
          </a:r>
        </a:p>
        <a:p>
          <a:pPr marL="0" lvl="0" indent="0" algn="l" defTabSz="466725">
            <a:lnSpc>
              <a:spcPct val="90000"/>
            </a:lnSpc>
            <a:spcBef>
              <a:spcPct val="0"/>
            </a:spcBef>
            <a:spcAft>
              <a:spcPct val="35000"/>
            </a:spcAft>
            <a:buNone/>
          </a:pPr>
          <a:r>
            <a:rPr lang="en-US" sz="1050" b="0" kern="1200">
              <a:latin typeface="Calibri" panose="020F0502020204030204" pitchFamily="34" charset="0"/>
              <a:cs typeface="Calibri" panose="020F0502020204030204" pitchFamily="34" charset="0"/>
            </a:rPr>
            <a:t>Develop robust interventions</a:t>
          </a:r>
        </a:p>
        <a:p>
          <a:pPr marL="0" lvl="0" indent="0" algn="l" defTabSz="466725">
            <a:lnSpc>
              <a:spcPct val="90000"/>
            </a:lnSpc>
            <a:spcBef>
              <a:spcPct val="0"/>
            </a:spcBef>
            <a:spcAft>
              <a:spcPct val="35000"/>
            </a:spcAft>
            <a:buNone/>
          </a:pPr>
          <a:r>
            <a:rPr lang="en-US" sz="1050" b="0" kern="1200">
              <a:latin typeface="Calibri" panose="020F0502020204030204" pitchFamily="34" charset="0"/>
              <a:cs typeface="Calibri" panose="020F0502020204030204" pitchFamily="34" charset="0"/>
            </a:rPr>
            <a:t>Physical/mental health supports</a:t>
          </a:r>
        </a:p>
        <a:p>
          <a:pPr marL="0" lvl="0" indent="0" algn="l" defTabSz="466725">
            <a:lnSpc>
              <a:spcPct val="90000"/>
            </a:lnSpc>
            <a:spcBef>
              <a:spcPct val="0"/>
            </a:spcBef>
            <a:spcAft>
              <a:spcPct val="35000"/>
            </a:spcAft>
            <a:buNone/>
          </a:pPr>
          <a:r>
            <a:rPr lang="en-US" sz="1050" b="0" kern="1200">
              <a:latin typeface="Calibri" panose="020F0502020204030204" pitchFamily="34" charset="0"/>
              <a:cs typeface="Calibri" panose="020F0502020204030204" pitchFamily="34" charset="0"/>
            </a:rPr>
            <a:t>Daily check-in with adult</a:t>
          </a:r>
        </a:p>
        <a:p>
          <a:pPr marL="0" lvl="0" indent="0" algn="l" defTabSz="466725">
            <a:lnSpc>
              <a:spcPct val="90000"/>
            </a:lnSpc>
            <a:spcBef>
              <a:spcPct val="0"/>
            </a:spcBef>
            <a:spcAft>
              <a:spcPct val="35000"/>
            </a:spcAft>
            <a:buNone/>
          </a:pPr>
          <a:r>
            <a:rPr lang="en-US" sz="1050" b="0" kern="1200">
              <a:latin typeface="Calibri" panose="020F0502020204030204" pitchFamily="34" charset="0"/>
              <a:cs typeface="Calibri" panose="020F0502020204030204" pitchFamily="34" charset="0"/>
            </a:rPr>
            <a:t>Home visits</a:t>
          </a:r>
        </a:p>
      </dsp:txBody>
      <dsp:txXfrm>
        <a:off x="2085377" y="2139236"/>
        <a:ext cx="2007431" cy="2285462"/>
      </dsp:txXfrm>
    </dsp:sp>
    <dsp:sp modelId="{32878ABE-4854-49D0-9A5B-6D37826AF79E}">
      <dsp:nvSpPr>
        <dsp:cNvPr id="0" name=""/>
        <dsp:cNvSpPr/>
      </dsp:nvSpPr>
      <dsp:spPr>
        <a:xfrm>
          <a:off x="4092808" y="1581916"/>
          <a:ext cx="4694166" cy="1267903"/>
        </a:xfrm>
        <a:prstGeom prst="rightArrow">
          <a:avLst>
            <a:gd name="adj1" fmla="val 50000"/>
            <a:gd name="adj2" fmla="val 50000"/>
          </a:avLst>
        </a:prstGeom>
        <a:gradFill rotWithShape="0">
          <a:gsLst>
            <a:gs pos="0">
              <a:schemeClr val="accent3">
                <a:hueOff val="-6532228"/>
                <a:satOff val="25899"/>
                <a:lumOff val="-13987"/>
                <a:alphaOff val="0"/>
                <a:tint val="50000"/>
                <a:satMod val="300000"/>
              </a:schemeClr>
            </a:gs>
            <a:gs pos="35000">
              <a:schemeClr val="accent3">
                <a:hueOff val="-6532228"/>
                <a:satOff val="25899"/>
                <a:lumOff val="-13987"/>
                <a:alphaOff val="0"/>
                <a:tint val="37000"/>
                <a:satMod val="300000"/>
              </a:schemeClr>
            </a:gs>
            <a:gs pos="100000">
              <a:schemeClr val="accent3">
                <a:hueOff val="-6532228"/>
                <a:satOff val="25899"/>
                <a:lumOff val="-1398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1280" numCol="1" spcCol="1270" anchor="ctr" anchorCtr="0">
          <a:noAutofit/>
        </a:bodyPr>
        <a:lstStyle/>
        <a:p>
          <a:pPr marL="0" lvl="0" indent="0" algn="l" defTabSz="622300">
            <a:lnSpc>
              <a:spcPct val="90000"/>
            </a:lnSpc>
            <a:spcBef>
              <a:spcPct val="0"/>
            </a:spcBef>
            <a:spcAft>
              <a:spcPct val="35000"/>
            </a:spcAft>
            <a:buNone/>
          </a:pPr>
          <a:r>
            <a:rPr lang="en-US" sz="1400" b="1" kern="1200">
              <a:latin typeface="Calibri" panose="020F0502020204030204" pitchFamily="34" charset="0"/>
              <a:cs typeface="Calibri" panose="020F0502020204030204" pitchFamily="34" charset="0"/>
            </a:rPr>
            <a:t>Tier 3: Early Intervention </a:t>
          </a:r>
          <a:r>
            <a:rPr lang="en-US" sz="1100" b="0" kern="1200">
              <a:latin typeface="Calibri" panose="020F0502020204030204" pitchFamily="34" charset="0"/>
              <a:cs typeface="Calibri" panose="020F0502020204030204" pitchFamily="34" charset="0"/>
            </a:rPr>
            <a:t>(10% or more school days absent)</a:t>
          </a:r>
          <a:endParaRPr lang="en-US" sz="1400" b="0" kern="1200">
            <a:latin typeface="Calibri" panose="020F0502020204030204" pitchFamily="34" charset="0"/>
            <a:cs typeface="Calibri" panose="020F0502020204030204" pitchFamily="34" charset="0"/>
          </a:endParaRPr>
        </a:p>
      </dsp:txBody>
      <dsp:txXfrm>
        <a:off x="4092808" y="1898892"/>
        <a:ext cx="4377190" cy="633951"/>
      </dsp:txXfrm>
    </dsp:sp>
    <dsp:sp modelId="{79654F04-6C83-4372-A615-D3CB1AAF78DF}">
      <dsp:nvSpPr>
        <dsp:cNvPr id="0" name=""/>
        <dsp:cNvSpPr/>
      </dsp:nvSpPr>
      <dsp:spPr>
        <a:xfrm>
          <a:off x="4092808" y="2561721"/>
          <a:ext cx="2007431" cy="2300744"/>
        </a:xfrm>
        <a:prstGeom prst="rect">
          <a:avLst/>
        </a:prstGeom>
        <a:solidFill>
          <a:schemeClr val="lt1">
            <a:hueOff val="0"/>
            <a:satOff val="0"/>
            <a:lumOff val="0"/>
            <a:alphaOff val="0"/>
          </a:schemeClr>
        </a:solidFill>
        <a:ln w="19050" cap="flat" cmpd="sng" algn="ctr">
          <a:solidFill>
            <a:srgbClr val="75F13A"/>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11175" rtl="0">
            <a:lnSpc>
              <a:spcPct val="90000"/>
            </a:lnSpc>
            <a:spcBef>
              <a:spcPct val="0"/>
            </a:spcBef>
            <a:spcAft>
              <a:spcPct val="35000"/>
            </a:spcAft>
            <a:buNone/>
          </a:pPr>
          <a:r>
            <a:rPr lang="en-US" sz="1150" b="0" kern="1200">
              <a:latin typeface="Calibri"/>
              <a:cs typeface="Calibri"/>
            </a:rPr>
            <a:t>Active attendance teams</a:t>
          </a:r>
        </a:p>
        <a:p>
          <a:pPr marL="0" lvl="0" indent="0" algn="l" defTabSz="511175" rtl="0">
            <a:lnSpc>
              <a:spcPct val="90000"/>
            </a:lnSpc>
            <a:spcBef>
              <a:spcPct val="0"/>
            </a:spcBef>
            <a:spcAft>
              <a:spcPct val="35000"/>
            </a:spcAft>
            <a:buNone/>
          </a:pPr>
          <a:r>
            <a:rPr lang="en-US" sz="1150" b="0" kern="1200">
              <a:latin typeface="Calibri"/>
              <a:cs typeface="Calibri"/>
            </a:rPr>
            <a:t>Written notice to family</a:t>
          </a:r>
        </a:p>
        <a:p>
          <a:pPr marL="0" lvl="0" indent="0" algn="l" defTabSz="511175" rtl="0">
            <a:lnSpc>
              <a:spcPct val="90000"/>
            </a:lnSpc>
            <a:spcBef>
              <a:spcPct val="0"/>
            </a:spcBef>
            <a:spcAft>
              <a:spcPct val="35000"/>
            </a:spcAft>
            <a:buNone/>
          </a:pPr>
          <a:r>
            <a:rPr lang="en-US" sz="1150" b="0" kern="1200">
              <a:latin typeface="Calibri"/>
              <a:cs typeface="Calibri"/>
            </a:rPr>
            <a:t>Meeting with family about absenteeism</a:t>
          </a:r>
        </a:p>
        <a:p>
          <a:pPr marL="0" lvl="0" indent="0" algn="l" defTabSz="511175" rtl="0">
            <a:lnSpc>
              <a:spcPct val="90000"/>
            </a:lnSpc>
            <a:spcBef>
              <a:spcPct val="0"/>
            </a:spcBef>
            <a:spcAft>
              <a:spcPct val="35000"/>
            </a:spcAft>
            <a:buNone/>
          </a:pPr>
          <a:r>
            <a:rPr lang="en-US" sz="1150" b="0" kern="1200">
              <a:latin typeface="Calibri"/>
              <a:cs typeface="Calibri"/>
            </a:rPr>
            <a:t>Intervention plan to address barriers and provide service coordination</a:t>
          </a:r>
        </a:p>
        <a:p>
          <a:pPr marL="0" lvl="0" indent="0" algn="l" defTabSz="511175" rtl="0">
            <a:lnSpc>
              <a:spcPct val="90000"/>
            </a:lnSpc>
            <a:spcBef>
              <a:spcPct val="0"/>
            </a:spcBef>
            <a:spcAft>
              <a:spcPct val="35000"/>
            </a:spcAft>
            <a:buNone/>
          </a:pPr>
          <a:r>
            <a:rPr lang="en-US" sz="1150" b="0" kern="1200">
              <a:latin typeface="Calibri"/>
              <a:cs typeface="Calibri"/>
            </a:rPr>
            <a:t>Physical/mental health supports</a:t>
          </a:r>
        </a:p>
        <a:p>
          <a:pPr marL="0" lvl="0" indent="0" algn="l" defTabSz="511175" rtl="0">
            <a:lnSpc>
              <a:spcPct val="90000"/>
            </a:lnSpc>
            <a:spcBef>
              <a:spcPct val="0"/>
            </a:spcBef>
            <a:spcAft>
              <a:spcPct val="35000"/>
            </a:spcAft>
            <a:buNone/>
          </a:pPr>
          <a:r>
            <a:rPr lang="en-US" sz="1150" b="0" kern="1200">
              <a:latin typeface="Calibri"/>
              <a:cs typeface="Calibri"/>
            </a:rPr>
            <a:t>Home visits</a:t>
          </a:r>
        </a:p>
        <a:p>
          <a:pPr marL="0" lvl="0" indent="0" algn="l" defTabSz="511175" rtl="0">
            <a:lnSpc>
              <a:spcPct val="90000"/>
            </a:lnSpc>
            <a:spcBef>
              <a:spcPct val="0"/>
            </a:spcBef>
            <a:spcAft>
              <a:spcPct val="35000"/>
            </a:spcAft>
            <a:buNone/>
          </a:pPr>
          <a:r>
            <a:rPr lang="en-US" sz="1150" b="0" kern="1200">
              <a:latin typeface="Calibri"/>
              <a:cs typeface="Calibri"/>
            </a:rPr>
            <a:t>Attendance contract</a:t>
          </a:r>
        </a:p>
        <a:p>
          <a:pPr marL="0" lvl="0" indent="0" algn="l" defTabSz="511175" rtl="0">
            <a:lnSpc>
              <a:spcPct val="90000"/>
            </a:lnSpc>
            <a:spcBef>
              <a:spcPct val="0"/>
            </a:spcBef>
            <a:spcAft>
              <a:spcPct val="35000"/>
            </a:spcAft>
            <a:buNone/>
          </a:pPr>
          <a:r>
            <a:rPr lang="en-US" sz="1150" b="0" kern="1200">
              <a:latin typeface="Calibri"/>
              <a:cs typeface="Calibri"/>
            </a:rPr>
            <a:t>Daily check-in with adult</a:t>
          </a:r>
        </a:p>
      </dsp:txBody>
      <dsp:txXfrm>
        <a:off x="4092808" y="2561721"/>
        <a:ext cx="2007431" cy="2300744"/>
      </dsp:txXfrm>
    </dsp:sp>
    <dsp:sp modelId="{599395A7-676D-4CE0-BC94-F650EE4500D5}">
      <dsp:nvSpPr>
        <dsp:cNvPr id="0" name=""/>
        <dsp:cNvSpPr/>
      </dsp:nvSpPr>
      <dsp:spPr>
        <a:xfrm>
          <a:off x="6100239" y="2004400"/>
          <a:ext cx="2686735" cy="1267903"/>
        </a:xfrm>
        <a:prstGeom prst="rightArrow">
          <a:avLst>
            <a:gd name="adj1" fmla="val 50000"/>
            <a:gd name="adj2" fmla="val 50000"/>
          </a:avLst>
        </a:prstGeom>
        <a:gradFill rotWithShape="0">
          <a:gsLst>
            <a:gs pos="0">
              <a:schemeClr val="accent3">
                <a:hueOff val="-9798342"/>
                <a:satOff val="38849"/>
                <a:lumOff val="-20981"/>
                <a:alphaOff val="0"/>
                <a:tint val="50000"/>
                <a:satMod val="300000"/>
              </a:schemeClr>
            </a:gs>
            <a:gs pos="35000">
              <a:schemeClr val="accent3">
                <a:hueOff val="-9798342"/>
                <a:satOff val="38849"/>
                <a:lumOff val="-20981"/>
                <a:alphaOff val="0"/>
                <a:tint val="37000"/>
                <a:satMod val="300000"/>
              </a:schemeClr>
            </a:gs>
            <a:gs pos="100000">
              <a:schemeClr val="accent3">
                <a:hueOff val="-9798342"/>
                <a:satOff val="38849"/>
                <a:lumOff val="-20981"/>
                <a:alphaOff val="0"/>
                <a:tint val="15000"/>
                <a:satMod val="350000"/>
              </a:schemeClr>
            </a:gs>
          </a:gsLst>
          <a:lin ang="16200000" scaled="1"/>
        </a:gradFill>
        <a:ln w="19050">
          <a:solidFill>
            <a:srgbClr val="75F13A"/>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1280" numCol="1" spcCol="1270" anchor="ctr" anchorCtr="0">
          <a:noAutofit/>
        </a:bodyPr>
        <a:lstStyle/>
        <a:p>
          <a:pPr marL="0" lvl="0" indent="0" algn="l" defTabSz="622300" rtl="0">
            <a:lnSpc>
              <a:spcPct val="90000"/>
            </a:lnSpc>
            <a:spcBef>
              <a:spcPct val="0"/>
            </a:spcBef>
            <a:spcAft>
              <a:spcPct val="35000"/>
            </a:spcAft>
            <a:buNone/>
          </a:pPr>
          <a:r>
            <a:rPr lang="en-US" sz="1400" b="1" kern="1200">
              <a:latin typeface="Calibri" panose="020F0502020204030204" pitchFamily="34" charset="0"/>
              <a:cs typeface="Calibri" panose="020F0502020204030204" pitchFamily="34" charset="0"/>
            </a:rPr>
            <a:t>Tier 4: Intensive Supports </a:t>
          </a:r>
          <a:r>
            <a:rPr lang="en-US" sz="1050" b="0" kern="1200">
              <a:latin typeface="Calibri" panose="020F0502020204030204" pitchFamily="34" charset="0"/>
              <a:cs typeface="Calibri" panose="020F0502020204030204" pitchFamily="34" charset="0"/>
            </a:rPr>
            <a:t>(20% or more school days absent)</a:t>
          </a:r>
          <a:endParaRPr lang="en-US" sz="1150" b="0" kern="1200">
            <a:latin typeface="Calibri"/>
            <a:cs typeface="Calibri"/>
          </a:endParaRPr>
        </a:p>
      </dsp:txBody>
      <dsp:txXfrm>
        <a:off x="6100239" y="2321376"/>
        <a:ext cx="2369759" cy="633951"/>
      </dsp:txXfrm>
    </dsp:sp>
    <dsp:sp modelId="{2CA6379A-45DD-4FF5-A296-2F9D940A636B}">
      <dsp:nvSpPr>
        <dsp:cNvPr id="0" name=""/>
        <dsp:cNvSpPr/>
      </dsp:nvSpPr>
      <dsp:spPr>
        <a:xfrm>
          <a:off x="6100239" y="2984206"/>
          <a:ext cx="2025720" cy="2327711"/>
        </a:xfrm>
        <a:prstGeom prst="rect">
          <a:avLst/>
        </a:prstGeom>
        <a:solidFill>
          <a:schemeClr val="lt1">
            <a:hueOff val="0"/>
            <a:satOff val="0"/>
            <a:lumOff val="0"/>
            <a:alphaOff val="0"/>
          </a:schemeClr>
        </a:solidFill>
        <a:ln w="19050" cap="flat" cmpd="sng" algn="ctr">
          <a:solidFill>
            <a:srgbClr val="FFC709"/>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Font typeface="Arial" panose="020B0604020202020204" pitchFamily="34" charset="0"/>
            <a:buNone/>
          </a:pPr>
          <a:r>
            <a:rPr lang="en-US" sz="1200" b="0" kern="1200">
              <a:latin typeface="Calibri"/>
              <a:cs typeface="Calibri"/>
            </a:rPr>
            <a:t>Active attendance teams</a:t>
          </a:r>
        </a:p>
        <a:p>
          <a:pPr marL="0" lvl="0" indent="0" algn="l" defTabSz="533400" rtl="0">
            <a:lnSpc>
              <a:spcPct val="90000"/>
            </a:lnSpc>
            <a:spcBef>
              <a:spcPct val="0"/>
            </a:spcBef>
            <a:spcAft>
              <a:spcPct val="35000"/>
            </a:spcAft>
            <a:buFont typeface="Arial" panose="020B0604020202020204" pitchFamily="34" charset="0"/>
            <a:buNone/>
          </a:pPr>
          <a:r>
            <a:rPr lang="en-US" sz="1200" b="0" kern="1200">
              <a:latin typeface="Calibri"/>
              <a:cs typeface="Calibri"/>
            </a:rPr>
            <a:t>Written notice to family</a:t>
          </a:r>
        </a:p>
        <a:p>
          <a:pPr marL="0" lvl="0" indent="0" algn="l" defTabSz="533400" rtl="0">
            <a:lnSpc>
              <a:spcPct val="90000"/>
            </a:lnSpc>
            <a:spcBef>
              <a:spcPct val="0"/>
            </a:spcBef>
            <a:spcAft>
              <a:spcPct val="35000"/>
            </a:spcAft>
            <a:buFont typeface="Arial" panose="020B0604020202020204" pitchFamily="34" charset="0"/>
            <a:buNone/>
          </a:pPr>
          <a:r>
            <a:rPr lang="en-US" sz="1200" b="0" kern="1200">
              <a:latin typeface="Calibri"/>
              <a:cs typeface="Calibri"/>
            </a:rPr>
            <a:t>Meeting with family, school principal, attendance team, and school counselor</a:t>
          </a:r>
        </a:p>
        <a:p>
          <a:pPr marL="0" lvl="0" indent="0" algn="l" defTabSz="533400" rtl="0">
            <a:lnSpc>
              <a:spcPct val="90000"/>
            </a:lnSpc>
            <a:spcBef>
              <a:spcPct val="0"/>
            </a:spcBef>
            <a:spcAft>
              <a:spcPct val="35000"/>
            </a:spcAft>
            <a:buFont typeface="Arial" panose="020B0604020202020204" pitchFamily="34" charset="0"/>
            <a:buNone/>
          </a:pPr>
          <a:r>
            <a:rPr lang="en-US" sz="1200" b="0" kern="1200">
              <a:latin typeface="Calibri"/>
              <a:cs typeface="Calibri"/>
            </a:rPr>
            <a:t>Non-punitive consequences</a:t>
          </a:r>
        </a:p>
        <a:p>
          <a:pPr marL="0" lvl="0" indent="0" algn="l" defTabSz="533400" rtl="0">
            <a:lnSpc>
              <a:spcPct val="90000"/>
            </a:lnSpc>
            <a:spcBef>
              <a:spcPct val="0"/>
            </a:spcBef>
            <a:spcAft>
              <a:spcPct val="35000"/>
            </a:spcAft>
            <a:buFont typeface="Arial" panose="020B0604020202020204" pitchFamily="34" charset="0"/>
            <a:buNone/>
          </a:pPr>
          <a:r>
            <a:rPr lang="en-US" sz="1200" b="0" kern="1200">
              <a:latin typeface="Calibri"/>
              <a:cs typeface="Calibri"/>
            </a:rPr>
            <a:t>Coordinated case management</a:t>
          </a:r>
        </a:p>
        <a:p>
          <a:pPr marL="0" lvl="0" indent="0" algn="l" defTabSz="533400" rtl="0">
            <a:lnSpc>
              <a:spcPct val="90000"/>
            </a:lnSpc>
            <a:spcBef>
              <a:spcPct val="0"/>
            </a:spcBef>
            <a:spcAft>
              <a:spcPct val="35000"/>
            </a:spcAft>
            <a:buFont typeface="Arial" panose="020B0604020202020204" pitchFamily="34" charset="0"/>
            <a:buNone/>
          </a:pPr>
          <a:r>
            <a:rPr lang="en-US" sz="1200" b="0" kern="1200">
              <a:latin typeface="Calibri"/>
              <a:cs typeface="Calibri"/>
            </a:rPr>
            <a:t>Specialized supports</a:t>
          </a:r>
        </a:p>
        <a:p>
          <a:pPr marL="0" lvl="0" indent="0" algn="l" defTabSz="533400" rtl="0">
            <a:lnSpc>
              <a:spcPct val="90000"/>
            </a:lnSpc>
            <a:spcBef>
              <a:spcPct val="0"/>
            </a:spcBef>
            <a:spcAft>
              <a:spcPct val="35000"/>
            </a:spcAft>
            <a:buFont typeface="Arial" panose="020B0604020202020204" pitchFamily="34" charset="0"/>
            <a:buNone/>
          </a:pPr>
          <a:r>
            <a:rPr lang="en-US" sz="1200" b="0" kern="1200">
              <a:latin typeface="Calibri"/>
              <a:cs typeface="Calibri"/>
            </a:rPr>
            <a:t>Notification of consequences for future absences</a:t>
          </a:r>
        </a:p>
        <a:p>
          <a:pPr marL="0" lvl="0" indent="0" algn="l" defTabSz="533400" rtl="0">
            <a:lnSpc>
              <a:spcPct val="90000"/>
            </a:lnSpc>
            <a:spcBef>
              <a:spcPct val="0"/>
            </a:spcBef>
            <a:spcAft>
              <a:spcPct val="35000"/>
            </a:spcAft>
            <a:buFont typeface="Arial" panose="020B0604020202020204" pitchFamily="34" charset="0"/>
            <a:buNone/>
          </a:pPr>
          <a:endParaRPr lang="en-US" sz="1200" b="0" kern="1200">
            <a:latin typeface="Calibri"/>
            <a:cs typeface="Calibri"/>
          </a:endParaRPr>
        </a:p>
      </dsp:txBody>
      <dsp:txXfrm>
        <a:off x="6100239" y="2984206"/>
        <a:ext cx="2025720" cy="23277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B3EA1-09A5-4C76-971E-2F66D41CDA14}">
      <dsp:nvSpPr>
        <dsp:cNvPr id="0" name=""/>
        <dsp:cNvSpPr/>
      </dsp:nvSpPr>
      <dsp:spPr>
        <a:xfrm>
          <a:off x="0" y="485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Welcome</a:t>
          </a:r>
        </a:p>
      </dsp:txBody>
      <dsp:txXfrm>
        <a:off x="33812" y="82338"/>
        <a:ext cx="8290284" cy="625016"/>
      </dsp:txXfrm>
    </dsp:sp>
    <dsp:sp modelId="{7EA43CF0-819C-484D-B40A-61BEA2610395}">
      <dsp:nvSpPr>
        <dsp:cNvPr id="0" name=""/>
        <dsp:cNvSpPr/>
      </dsp:nvSpPr>
      <dsp:spPr>
        <a:xfrm>
          <a:off x="0" y="8477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2060"/>
              </a:solidFill>
              <a:latin typeface="Calibri"/>
              <a:ea typeface="Calibri"/>
              <a:cs typeface="Calibri"/>
            </a:rPr>
            <a:t>Continuous Growth &amp; Improvement</a:t>
          </a:r>
        </a:p>
      </dsp:txBody>
      <dsp:txXfrm>
        <a:off x="33812" y="881538"/>
        <a:ext cx="8290284" cy="625016"/>
      </dsp:txXfrm>
    </dsp:sp>
    <dsp:sp modelId="{9411D2D4-F306-4A19-AB88-FAA18962616A}">
      <dsp:nvSpPr>
        <dsp:cNvPr id="0" name=""/>
        <dsp:cNvSpPr/>
      </dsp:nvSpPr>
      <dsp:spPr>
        <a:xfrm>
          <a:off x="0" y="16469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for Success Act: Shifting to Prevention &amp; Intervention</a:t>
          </a:r>
        </a:p>
      </dsp:txBody>
      <dsp:txXfrm>
        <a:off x="33812" y="1680738"/>
        <a:ext cx="8290284" cy="625016"/>
      </dsp:txXfrm>
    </dsp:sp>
    <dsp:sp modelId="{3A300422-E221-4C6D-907F-F93BBECE6A03}">
      <dsp:nvSpPr>
        <dsp:cNvPr id="0" name=""/>
        <dsp:cNvSpPr/>
      </dsp:nvSpPr>
      <dsp:spPr>
        <a:xfrm>
          <a:off x="0" y="2446126"/>
          <a:ext cx="8357908" cy="692640"/>
        </a:xfrm>
        <a:prstGeom prst="round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An Effective School Team to Improve Attendance</a:t>
          </a:r>
        </a:p>
      </dsp:txBody>
      <dsp:txXfrm>
        <a:off x="33812" y="2479938"/>
        <a:ext cx="8290284" cy="625016"/>
      </dsp:txXfrm>
    </dsp:sp>
    <dsp:sp modelId="{6C0C622B-7B33-4692-9D35-156D716F3C0A}">
      <dsp:nvSpPr>
        <dsp:cNvPr id="0" name=""/>
        <dsp:cNvSpPr/>
      </dsp:nvSpPr>
      <dsp:spPr>
        <a:xfrm>
          <a:off x="0" y="32453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Teams at Work</a:t>
          </a:r>
        </a:p>
      </dsp:txBody>
      <dsp:txXfrm>
        <a:off x="33812" y="3279138"/>
        <a:ext cx="8290284" cy="625016"/>
      </dsp:txXfrm>
    </dsp:sp>
    <dsp:sp modelId="{A2B1C91D-EC9B-41DF-90AD-14EF65268356}">
      <dsp:nvSpPr>
        <dsp:cNvPr id="0" name=""/>
        <dsp:cNvSpPr/>
      </dsp:nvSpPr>
      <dsp:spPr>
        <a:xfrm>
          <a:off x="0" y="40445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cs typeface="Calibri"/>
            </a:rPr>
            <a:t>Wrap Up</a:t>
          </a:r>
        </a:p>
      </dsp:txBody>
      <dsp:txXfrm>
        <a:off x="33812" y="4078338"/>
        <a:ext cx="8290284" cy="625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306BC-0DDE-45A6-8FE5-71754CF92131}">
      <dsp:nvSpPr>
        <dsp:cNvPr id="0" name=""/>
        <dsp:cNvSpPr/>
      </dsp:nvSpPr>
      <dsp:spPr>
        <a:xfrm>
          <a:off x="0" y="0"/>
          <a:ext cx="8267699" cy="3643048"/>
        </a:xfrm>
        <a:prstGeom prst="roundRect">
          <a:avLst>
            <a:gd name="adj" fmla="val 10000"/>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rgbClr val="002060"/>
              </a:solidFill>
              <a:latin typeface="Calibri" panose="020F0502020204030204" pitchFamily="34" charset="0"/>
              <a:cs typeface="Calibri" panose="020F0502020204030204" pitchFamily="34" charset="0"/>
            </a:rPr>
            <a:t>Organize and facilitate a schoolwide attendance strategy </a:t>
          </a:r>
          <a:r>
            <a:rPr lang="en-US" sz="3900" b="0" kern="1200" dirty="0">
              <a:solidFill>
                <a:srgbClr val="002060"/>
              </a:solidFill>
              <a:latin typeface="Calibri" panose="020F0502020204030204" pitchFamily="34" charset="0"/>
              <a:cs typeface="Calibri" panose="020F0502020204030204" pitchFamily="34" charset="0"/>
            </a:rPr>
            <a:t>and ensure it is an </a:t>
          </a:r>
          <a:r>
            <a:rPr lang="en-US" sz="3900" b="1" kern="1200" dirty="0">
              <a:solidFill>
                <a:srgbClr val="002060"/>
              </a:solidFill>
              <a:latin typeface="Calibri" panose="020F0502020204030204" pitchFamily="34" charset="0"/>
              <a:cs typeface="Calibri" panose="020F0502020204030204" pitchFamily="34" charset="0"/>
            </a:rPr>
            <a:t>integral component </a:t>
          </a:r>
          <a:r>
            <a:rPr lang="en-US" sz="3900" b="0" kern="1200" dirty="0">
              <a:solidFill>
                <a:srgbClr val="002060"/>
              </a:solidFill>
              <a:latin typeface="Calibri" panose="020F0502020204030204" pitchFamily="34" charset="0"/>
              <a:cs typeface="Calibri" panose="020F0502020204030204" pitchFamily="34" charset="0"/>
            </a:rPr>
            <a:t>of </a:t>
          </a:r>
          <a:r>
            <a:rPr lang="en-US" sz="3900" b="1" kern="1200" dirty="0">
              <a:solidFill>
                <a:srgbClr val="002060"/>
              </a:solidFill>
              <a:latin typeface="Calibri" panose="020F0502020204030204" pitchFamily="34" charset="0"/>
              <a:cs typeface="Calibri" panose="020F0502020204030204" pitchFamily="34" charset="0"/>
            </a:rPr>
            <a:t>the school’s plan </a:t>
          </a:r>
          <a:r>
            <a:rPr lang="en-US" sz="3900" b="0" kern="1200" dirty="0">
              <a:solidFill>
                <a:srgbClr val="002060"/>
              </a:solidFill>
              <a:latin typeface="Calibri" panose="020F0502020204030204" pitchFamily="34" charset="0"/>
              <a:cs typeface="Calibri" panose="020F0502020204030204" pitchFamily="34" charset="0"/>
            </a:rPr>
            <a:t>to </a:t>
          </a:r>
          <a:r>
            <a:rPr lang="en-US" sz="3900" b="1" kern="1200" dirty="0">
              <a:solidFill>
                <a:srgbClr val="002060"/>
              </a:solidFill>
              <a:latin typeface="Calibri" panose="020F0502020204030204" pitchFamily="34" charset="0"/>
              <a:cs typeface="Calibri" panose="020F0502020204030204" pitchFamily="34" charset="0"/>
            </a:rPr>
            <a:t>improve outcomes for all students</a:t>
          </a:r>
          <a:r>
            <a:rPr lang="en-US" sz="3900" b="0" kern="1200" dirty="0">
              <a:solidFill>
                <a:srgbClr val="002060"/>
              </a:solidFill>
              <a:latin typeface="Calibri" panose="020F0502020204030204" pitchFamily="34" charset="0"/>
              <a:cs typeface="Calibri" panose="020F0502020204030204" pitchFamily="34" charset="0"/>
            </a:rPr>
            <a:t> </a:t>
          </a:r>
        </a:p>
      </dsp:txBody>
      <dsp:txXfrm>
        <a:off x="2017844" y="0"/>
        <a:ext cx="6249854" cy="3643048"/>
      </dsp:txXfrm>
    </dsp:sp>
    <dsp:sp modelId="{5F9E428C-C13D-47D8-B2F1-B723FE0374F2}">
      <dsp:nvSpPr>
        <dsp:cNvPr id="0" name=""/>
        <dsp:cNvSpPr/>
      </dsp:nvSpPr>
      <dsp:spPr>
        <a:xfrm>
          <a:off x="364304" y="364304"/>
          <a:ext cx="1653539" cy="291443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7FF18-DD35-443F-AA05-2DD67A9B595D}">
      <dsp:nvSpPr>
        <dsp:cNvPr id="0" name=""/>
        <dsp:cNvSpPr/>
      </dsp:nvSpPr>
      <dsp:spPr>
        <a:xfrm>
          <a:off x="789574" y="203394"/>
          <a:ext cx="3469290" cy="1084153"/>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333"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kern="1200" dirty="0">
              <a:solidFill>
                <a:srgbClr val="002060"/>
              </a:solidFill>
              <a:latin typeface="Calibri" panose="020F0502020204030204" pitchFamily="34" charset="0"/>
              <a:cs typeface="Calibri" panose="020F0502020204030204" pitchFamily="34" charset="0"/>
            </a:rPr>
            <a:t>Organize a </a:t>
          </a:r>
          <a:r>
            <a:rPr lang="en-US" sz="1500" b="1" kern="1200" dirty="0">
              <a:solidFill>
                <a:srgbClr val="002060"/>
              </a:solidFill>
              <a:latin typeface="Calibri" panose="020F0502020204030204" pitchFamily="34" charset="0"/>
              <a:cs typeface="Calibri" panose="020F0502020204030204" pitchFamily="34" charset="0"/>
            </a:rPr>
            <a:t>multi-tiered attendance strategy </a:t>
          </a:r>
          <a:r>
            <a:rPr lang="en-US" sz="1500" b="0" kern="1200" dirty="0">
              <a:solidFill>
                <a:srgbClr val="002060"/>
              </a:solidFill>
              <a:latin typeface="Calibri" panose="020F0502020204030204" pitchFamily="34" charset="0"/>
              <a:cs typeface="Calibri" panose="020F0502020204030204" pitchFamily="34" charset="0"/>
            </a:rPr>
            <a:t>that begins with </a:t>
          </a:r>
          <a:r>
            <a:rPr lang="en-US" sz="1500" b="1" kern="1200" dirty="0">
              <a:solidFill>
                <a:srgbClr val="002060"/>
              </a:solidFill>
              <a:latin typeface="Calibri" panose="020F0502020204030204" pitchFamily="34" charset="0"/>
              <a:cs typeface="Calibri" panose="020F0502020204030204" pitchFamily="34" charset="0"/>
            </a:rPr>
            <a:t>prevention</a:t>
          </a:r>
          <a:r>
            <a:rPr lang="en-US" sz="1500" b="0" kern="1200" dirty="0">
              <a:solidFill>
                <a:srgbClr val="002060"/>
              </a:solidFill>
              <a:latin typeface="Calibri" panose="020F0502020204030204" pitchFamily="34" charset="0"/>
              <a:cs typeface="Calibri" panose="020F0502020204030204" pitchFamily="34" charset="0"/>
            </a:rPr>
            <a:t> and </a:t>
          </a:r>
          <a:r>
            <a:rPr lang="en-US" sz="1500" b="1" kern="1200" dirty="0">
              <a:solidFill>
                <a:srgbClr val="002060"/>
              </a:solidFill>
              <a:latin typeface="Calibri" panose="020F0502020204030204" pitchFamily="34" charset="0"/>
              <a:cs typeface="Calibri" panose="020F0502020204030204" pitchFamily="34" charset="0"/>
            </a:rPr>
            <a:t>early intervention</a:t>
          </a:r>
          <a:r>
            <a:rPr lang="en-US" sz="1500" b="0" kern="1200" dirty="0">
              <a:solidFill>
                <a:srgbClr val="002060"/>
              </a:solidFill>
              <a:latin typeface="Calibri" panose="020F0502020204030204" pitchFamily="34" charset="0"/>
              <a:cs typeface="Calibri" panose="020F0502020204030204" pitchFamily="34" charset="0"/>
            </a:rPr>
            <a:t>. </a:t>
          </a:r>
        </a:p>
      </dsp:txBody>
      <dsp:txXfrm>
        <a:off x="789574" y="203394"/>
        <a:ext cx="3469290" cy="1084153"/>
      </dsp:txXfrm>
    </dsp:sp>
    <dsp:sp modelId="{BBF19E37-496F-4533-8C5C-28C4244854FB}">
      <dsp:nvSpPr>
        <dsp:cNvPr id="0" name=""/>
        <dsp:cNvSpPr/>
      </dsp:nvSpPr>
      <dsp:spPr>
        <a:xfrm>
          <a:off x="645021" y="46794"/>
          <a:ext cx="758907" cy="11383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30B641-C911-4F88-98D1-7A1493A82D81}">
      <dsp:nvSpPr>
        <dsp:cNvPr id="0" name=""/>
        <dsp:cNvSpPr/>
      </dsp:nvSpPr>
      <dsp:spPr>
        <a:xfrm>
          <a:off x="4572488" y="203394"/>
          <a:ext cx="3469290" cy="1084153"/>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333"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rgbClr val="002060"/>
              </a:solidFill>
              <a:latin typeface="Calibri" panose="020F0502020204030204" pitchFamily="34" charset="0"/>
              <a:cs typeface="Calibri" panose="020F0502020204030204" pitchFamily="34" charset="0"/>
            </a:rPr>
            <a:t>Examine</a:t>
          </a:r>
          <a:r>
            <a:rPr lang="en-US" sz="1500" b="0" kern="1200" dirty="0">
              <a:solidFill>
                <a:srgbClr val="002060"/>
              </a:solidFill>
              <a:latin typeface="Calibri" panose="020F0502020204030204" pitchFamily="34" charset="0"/>
              <a:cs typeface="Calibri" panose="020F0502020204030204" pitchFamily="34" charset="0"/>
            </a:rPr>
            <a:t> attendance and absenteeism </a:t>
          </a:r>
          <a:r>
            <a:rPr lang="en-US" sz="1500" b="1" kern="1200" dirty="0">
              <a:solidFill>
                <a:srgbClr val="002060"/>
              </a:solidFill>
              <a:latin typeface="Calibri" panose="020F0502020204030204" pitchFamily="34" charset="0"/>
              <a:cs typeface="Calibri" panose="020F0502020204030204" pitchFamily="34" charset="0"/>
            </a:rPr>
            <a:t>data</a:t>
          </a:r>
          <a:r>
            <a:rPr lang="en-US" sz="1500" b="0" kern="1200" dirty="0">
              <a:solidFill>
                <a:srgbClr val="002060"/>
              </a:solidFill>
              <a:latin typeface="Calibri" panose="020F0502020204030204" pitchFamily="34" charset="0"/>
              <a:cs typeface="Calibri" panose="020F0502020204030204" pitchFamily="34" charset="0"/>
            </a:rPr>
            <a:t> to assess which </a:t>
          </a:r>
          <a:r>
            <a:rPr lang="en-US" sz="1500" b="1" kern="1200" dirty="0">
              <a:solidFill>
                <a:srgbClr val="002060"/>
              </a:solidFill>
              <a:latin typeface="Calibri" panose="020F0502020204030204" pitchFamily="34" charset="0"/>
              <a:cs typeface="Calibri" panose="020F0502020204030204" pitchFamily="34" charset="0"/>
            </a:rPr>
            <a:t>groups of students have higher or lower levels </a:t>
          </a:r>
          <a:r>
            <a:rPr lang="en-US" sz="1500" b="0" kern="1200" dirty="0">
              <a:solidFill>
                <a:srgbClr val="002060"/>
              </a:solidFill>
              <a:latin typeface="Calibri" panose="020F0502020204030204" pitchFamily="34" charset="0"/>
              <a:cs typeface="Calibri" panose="020F0502020204030204" pitchFamily="34" charset="0"/>
            </a:rPr>
            <a:t>of absence. </a:t>
          </a:r>
        </a:p>
      </dsp:txBody>
      <dsp:txXfrm>
        <a:off x="4572488" y="203394"/>
        <a:ext cx="3469290" cy="1084153"/>
      </dsp:txXfrm>
    </dsp:sp>
    <dsp:sp modelId="{2CAB2856-B073-4415-8ADD-C6D5DFA96D96}">
      <dsp:nvSpPr>
        <dsp:cNvPr id="0" name=""/>
        <dsp:cNvSpPr/>
      </dsp:nvSpPr>
      <dsp:spPr>
        <a:xfrm>
          <a:off x="4427934" y="46794"/>
          <a:ext cx="758907" cy="113836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08FCE0-1A94-48E7-B41F-A4B8E90B282C}">
      <dsp:nvSpPr>
        <dsp:cNvPr id="0" name=""/>
        <dsp:cNvSpPr/>
      </dsp:nvSpPr>
      <dsp:spPr>
        <a:xfrm>
          <a:off x="789574" y="1568223"/>
          <a:ext cx="3469290" cy="1084153"/>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333"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kern="1200" dirty="0">
              <a:solidFill>
                <a:srgbClr val="002060"/>
              </a:solidFill>
              <a:latin typeface="Calibri" panose="020F0502020204030204" pitchFamily="34" charset="0"/>
              <a:cs typeface="Calibri" panose="020F0502020204030204" pitchFamily="34" charset="0"/>
            </a:rPr>
            <a:t>Identify </a:t>
          </a:r>
          <a:r>
            <a:rPr lang="en-US" sz="1500" b="1" kern="1200" dirty="0">
              <a:solidFill>
                <a:srgbClr val="002060"/>
              </a:solidFill>
              <a:latin typeface="Calibri" panose="020F0502020204030204" pitchFamily="34" charset="0"/>
              <a:cs typeface="Calibri" panose="020F0502020204030204" pitchFamily="34" charset="0"/>
            </a:rPr>
            <a:t>assets, barriers and strategies </a:t>
          </a:r>
          <a:r>
            <a:rPr lang="en-US" sz="1500" b="0" kern="1200" dirty="0">
              <a:solidFill>
                <a:srgbClr val="002060"/>
              </a:solidFill>
              <a:latin typeface="Calibri" panose="020F0502020204030204" pitchFamily="34" charset="0"/>
              <a:cs typeface="Calibri" panose="020F0502020204030204" pitchFamily="34" charset="0"/>
            </a:rPr>
            <a:t>that affect attendance. </a:t>
          </a:r>
        </a:p>
      </dsp:txBody>
      <dsp:txXfrm>
        <a:off x="789574" y="1568223"/>
        <a:ext cx="3469290" cy="1084153"/>
      </dsp:txXfrm>
    </dsp:sp>
    <dsp:sp modelId="{4E88A826-B1B9-4A5B-BC46-24CAD625B72A}">
      <dsp:nvSpPr>
        <dsp:cNvPr id="0" name=""/>
        <dsp:cNvSpPr/>
      </dsp:nvSpPr>
      <dsp:spPr>
        <a:xfrm>
          <a:off x="645021" y="1411623"/>
          <a:ext cx="758907" cy="113836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E28575-ABDD-4CAB-895E-9C478AD9707D}">
      <dsp:nvSpPr>
        <dsp:cNvPr id="0" name=""/>
        <dsp:cNvSpPr/>
      </dsp:nvSpPr>
      <dsp:spPr>
        <a:xfrm>
          <a:off x="4572488" y="1568223"/>
          <a:ext cx="3469290" cy="1084153"/>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333"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rgbClr val="002060"/>
              </a:solidFill>
              <a:latin typeface="Calibri" panose="020F0502020204030204" pitchFamily="34" charset="0"/>
              <a:cs typeface="Calibri" panose="020F0502020204030204" pitchFamily="34" charset="0"/>
            </a:rPr>
            <a:t>Mobilize everyone </a:t>
          </a:r>
          <a:r>
            <a:rPr lang="en-US" sz="1500" b="0" kern="1200" dirty="0">
              <a:solidFill>
                <a:srgbClr val="002060"/>
              </a:solidFill>
              <a:latin typeface="Calibri" panose="020F0502020204030204" pitchFamily="34" charset="0"/>
              <a:cs typeface="Calibri" panose="020F0502020204030204" pitchFamily="34" charset="0"/>
            </a:rPr>
            <a:t>in the school community to address attendance. </a:t>
          </a:r>
        </a:p>
      </dsp:txBody>
      <dsp:txXfrm>
        <a:off x="4572488" y="1568223"/>
        <a:ext cx="3469290" cy="1084153"/>
      </dsp:txXfrm>
    </dsp:sp>
    <dsp:sp modelId="{E767C07E-D03E-45AA-A58C-AE5CFAB3C3FF}">
      <dsp:nvSpPr>
        <dsp:cNvPr id="0" name=""/>
        <dsp:cNvSpPr/>
      </dsp:nvSpPr>
      <dsp:spPr>
        <a:xfrm>
          <a:off x="4427934" y="1411623"/>
          <a:ext cx="758907" cy="113836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17B06-AF3A-4D8E-A1BE-743D7CB5B52F}">
      <dsp:nvSpPr>
        <dsp:cNvPr id="0" name=""/>
        <dsp:cNvSpPr/>
      </dsp:nvSpPr>
      <dsp:spPr>
        <a:xfrm>
          <a:off x="2681031" y="2933051"/>
          <a:ext cx="3469290" cy="1084153"/>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4333"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kern="1200" dirty="0">
              <a:solidFill>
                <a:srgbClr val="002060"/>
              </a:solidFill>
              <a:latin typeface="Calibri" panose="020F0502020204030204" pitchFamily="34" charset="0"/>
              <a:cs typeface="Calibri" panose="020F0502020204030204" pitchFamily="34" charset="0"/>
            </a:rPr>
            <a:t>Determine if you are </a:t>
          </a:r>
          <a:r>
            <a:rPr lang="en-US" sz="1500" b="1" kern="1200" dirty="0">
              <a:solidFill>
                <a:srgbClr val="002060"/>
              </a:solidFill>
              <a:latin typeface="Calibri" panose="020F0502020204030204" pitchFamily="34" charset="0"/>
              <a:cs typeface="Calibri" panose="020F0502020204030204" pitchFamily="34" charset="0"/>
            </a:rPr>
            <a:t>making a difference</a:t>
          </a:r>
          <a:r>
            <a:rPr lang="en-US" sz="1500" b="0" kern="1200" dirty="0">
              <a:solidFill>
                <a:srgbClr val="002060"/>
              </a:solidFill>
              <a:latin typeface="Calibri" panose="020F0502020204030204" pitchFamily="34" charset="0"/>
              <a:cs typeface="Calibri" panose="020F0502020204030204" pitchFamily="34" charset="0"/>
            </a:rPr>
            <a:t>. </a:t>
          </a:r>
        </a:p>
      </dsp:txBody>
      <dsp:txXfrm>
        <a:off x="2681031" y="2933051"/>
        <a:ext cx="3469290" cy="1084153"/>
      </dsp:txXfrm>
    </dsp:sp>
    <dsp:sp modelId="{EDA79D15-7B71-4DC2-8F30-1620E81E05EF}">
      <dsp:nvSpPr>
        <dsp:cNvPr id="0" name=""/>
        <dsp:cNvSpPr/>
      </dsp:nvSpPr>
      <dsp:spPr>
        <a:xfrm>
          <a:off x="2536477" y="2776451"/>
          <a:ext cx="758907" cy="113836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BF2CB-EE3B-4316-9219-BD3E5868584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FB8977-6990-4BB4-BC31-47CE9487FC96}">
      <dsp:nvSpPr>
        <dsp:cNvPr id="0" name=""/>
        <dsp:cNvSpPr/>
      </dsp:nvSpPr>
      <dsp:spPr>
        <a:xfrm>
          <a:off x="460128" y="312440"/>
          <a:ext cx="6924940" cy="6252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2060"/>
              </a:solidFill>
            </a:rPr>
            <a:t>Built on the five key functions</a:t>
          </a:r>
        </a:p>
      </dsp:txBody>
      <dsp:txXfrm>
        <a:off x="460128" y="312440"/>
        <a:ext cx="6924940" cy="625205"/>
      </dsp:txXfrm>
    </dsp:sp>
    <dsp:sp modelId="{362E069E-526A-4477-9407-7B93B7E5AC16}">
      <dsp:nvSpPr>
        <dsp:cNvPr id="0" name=""/>
        <dsp:cNvSpPr/>
      </dsp:nvSpPr>
      <dsp:spPr>
        <a:xfrm>
          <a:off x="69375" y="234289"/>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153DEF5-BFD5-4FC3-AF98-332623224B62}">
      <dsp:nvSpPr>
        <dsp:cNvPr id="0" name=""/>
        <dsp:cNvSpPr/>
      </dsp:nvSpPr>
      <dsp:spPr>
        <a:xfrm>
          <a:off x="818573" y="1250411"/>
          <a:ext cx="6566496" cy="6252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solidFill>
                <a:srgbClr val="002060"/>
              </a:solidFill>
            </a:rPr>
            <a:t>Determines </a:t>
          </a:r>
          <a:r>
            <a:rPr lang="en-US" sz="1900" kern="1200" dirty="0">
              <a:solidFill>
                <a:srgbClr val="002060"/>
              </a:solidFill>
            </a:rPr>
            <a:t>current reality</a:t>
          </a:r>
        </a:p>
      </dsp:txBody>
      <dsp:txXfrm>
        <a:off x="818573" y="1250411"/>
        <a:ext cx="6566496" cy="625205"/>
      </dsp:txXfrm>
    </dsp:sp>
    <dsp:sp modelId="{985988E7-B0BB-4435-8F42-439D93107A82}">
      <dsp:nvSpPr>
        <dsp:cNvPr id="0" name=""/>
        <dsp:cNvSpPr/>
      </dsp:nvSpPr>
      <dsp:spPr>
        <a:xfrm>
          <a:off x="427819" y="1172260"/>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94E26F8-BD3F-4562-83BA-6064F299A030}">
      <dsp:nvSpPr>
        <dsp:cNvPr id="0" name=""/>
        <dsp:cNvSpPr/>
      </dsp:nvSpPr>
      <dsp:spPr>
        <a:xfrm>
          <a:off x="818573" y="2188382"/>
          <a:ext cx="6566496" cy="6252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2060"/>
              </a:solidFill>
            </a:rPr>
            <a:t>Lays foundation for attendance team  </a:t>
          </a:r>
        </a:p>
      </dsp:txBody>
      <dsp:txXfrm>
        <a:off x="818573" y="2188382"/>
        <a:ext cx="6566496" cy="625205"/>
      </dsp:txXfrm>
    </dsp:sp>
    <dsp:sp modelId="{AF1AEB38-821A-4AFC-B684-6B7565183FEC}">
      <dsp:nvSpPr>
        <dsp:cNvPr id="0" name=""/>
        <dsp:cNvSpPr/>
      </dsp:nvSpPr>
      <dsp:spPr>
        <a:xfrm>
          <a:off x="427819" y="2110232"/>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EED2F95-EC7C-4D5B-9607-D24FD5451178}">
      <dsp:nvSpPr>
        <dsp:cNvPr id="0" name=""/>
        <dsp:cNvSpPr/>
      </dsp:nvSpPr>
      <dsp:spPr>
        <a:xfrm>
          <a:off x="460128" y="3126353"/>
          <a:ext cx="6924940" cy="6252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2060"/>
              </a:solidFill>
            </a:rPr>
            <a:t>Identify strengths and opportunities for attendance strategy</a:t>
          </a:r>
        </a:p>
      </dsp:txBody>
      <dsp:txXfrm>
        <a:off x="460128" y="3126353"/>
        <a:ext cx="6924940" cy="625205"/>
      </dsp:txXfrm>
    </dsp:sp>
    <dsp:sp modelId="{294C5B4E-94D8-4C10-869B-C8C3456D0F79}">
      <dsp:nvSpPr>
        <dsp:cNvPr id="0" name=""/>
        <dsp:cNvSpPr/>
      </dsp:nvSpPr>
      <dsp:spPr>
        <a:xfrm>
          <a:off x="69375" y="3048203"/>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C1FE7-1275-4ED4-B3A8-6B1D5F9EA723}">
      <dsp:nvSpPr>
        <dsp:cNvPr id="0" name=""/>
        <dsp:cNvSpPr/>
      </dsp:nvSpPr>
      <dsp:spPr>
        <a:xfrm rot="10800000">
          <a:off x="1463193" y="522"/>
          <a:ext cx="5158043" cy="655946"/>
        </a:xfrm>
        <a:prstGeom prst="homePlate">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25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Decide if using </a:t>
          </a:r>
          <a:r>
            <a:rPr lang="en-US" sz="2000" b="1" kern="1200" dirty="0">
              <a:solidFill>
                <a:srgbClr val="002060"/>
              </a:solidFill>
              <a:latin typeface="Calibri" panose="020F0502020204030204" pitchFamily="34" charset="0"/>
              <a:cs typeface="Calibri" panose="020F0502020204030204" pitchFamily="34" charset="0"/>
            </a:rPr>
            <a:t>existing team(s)</a:t>
          </a:r>
          <a:r>
            <a:rPr lang="en-US" sz="2000" b="0" kern="1200" dirty="0">
              <a:solidFill>
                <a:srgbClr val="002060"/>
              </a:solidFill>
              <a:latin typeface="Calibri" panose="020F0502020204030204" pitchFamily="34" charset="0"/>
              <a:cs typeface="Calibri" panose="020F0502020204030204" pitchFamily="34" charset="0"/>
            </a:rPr>
            <a:t> or a </a:t>
          </a:r>
          <a:r>
            <a:rPr lang="en-US" sz="2000" b="1" kern="1200" dirty="0">
              <a:solidFill>
                <a:srgbClr val="002060"/>
              </a:solidFill>
              <a:latin typeface="Calibri" panose="020F0502020204030204" pitchFamily="34" charset="0"/>
              <a:cs typeface="Calibri" panose="020F0502020204030204" pitchFamily="34" charset="0"/>
            </a:rPr>
            <a:t>new team</a:t>
          </a:r>
        </a:p>
      </dsp:txBody>
      <dsp:txXfrm rot="10800000">
        <a:off x="1627179" y="522"/>
        <a:ext cx="4994057" cy="655946"/>
      </dsp:txXfrm>
    </dsp:sp>
    <dsp:sp modelId="{13E1394F-E48A-4A7D-B5EF-C14B998E1EB5}">
      <dsp:nvSpPr>
        <dsp:cNvPr id="0" name=""/>
        <dsp:cNvSpPr/>
      </dsp:nvSpPr>
      <dsp:spPr>
        <a:xfrm>
          <a:off x="1135219" y="522"/>
          <a:ext cx="655946" cy="6559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5FA16-4AB6-4930-B27E-6D47072393D0}">
      <dsp:nvSpPr>
        <dsp:cNvPr id="0" name=""/>
        <dsp:cNvSpPr/>
      </dsp:nvSpPr>
      <dsp:spPr>
        <a:xfrm rot="10800000">
          <a:off x="1463193" y="852274"/>
          <a:ext cx="5158043" cy="655946"/>
        </a:xfrm>
        <a:prstGeom prst="homePlate">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25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Ensure </a:t>
          </a:r>
          <a:r>
            <a:rPr lang="en-US" sz="2000" b="1" kern="1200" dirty="0">
              <a:solidFill>
                <a:srgbClr val="002060"/>
              </a:solidFill>
              <a:latin typeface="Calibri" panose="020F0502020204030204" pitchFamily="34" charset="0"/>
              <a:cs typeface="Calibri" panose="020F0502020204030204" pitchFamily="34" charset="0"/>
            </a:rPr>
            <a:t>understanding of chronic absenteeism </a:t>
          </a:r>
          <a:r>
            <a:rPr lang="en-US" sz="2000" b="0" kern="1200" dirty="0">
              <a:solidFill>
                <a:srgbClr val="002060"/>
              </a:solidFill>
              <a:latin typeface="Calibri" panose="020F0502020204030204" pitchFamily="34" charset="0"/>
              <a:cs typeface="Calibri" panose="020F0502020204030204" pitchFamily="34" charset="0"/>
            </a:rPr>
            <a:t>(versus truancy)</a:t>
          </a:r>
        </a:p>
      </dsp:txBody>
      <dsp:txXfrm rot="10800000">
        <a:off x="1627179" y="852274"/>
        <a:ext cx="4994057" cy="655946"/>
      </dsp:txXfrm>
    </dsp:sp>
    <dsp:sp modelId="{60A2C3D2-9E65-4391-8459-FA8E79DBBD2C}">
      <dsp:nvSpPr>
        <dsp:cNvPr id="0" name=""/>
        <dsp:cNvSpPr/>
      </dsp:nvSpPr>
      <dsp:spPr>
        <a:xfrm>
          <a:off x="1135219" y="852274"/>
          <a:ext cx="655946" cy="6559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EB057-8FAF-46A1-9E75-2E5E3EF84CBE}">
      <dsp:nvSpPr>
        <dsp:cNvPr id="0" name=""/>
        <dsp:cNvSpPr/>
      </dsp:nvSpPr>
      <dsp:spPr>
        <a:xfrm rot="10800000">
          <a:off x="1463193" y="1704026"/>
          <a:ext cx="5158043" cy="655946"/>
        </a:xfrm>
        <a:prstGeom prst="homePlate">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25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Set </a:t>
          </a:r>
          <a:r>
            <a:rPr lang="en-US" sz="2000" b="1" kern="1200" dirty="0">
              <a:solidFill>
                <a:srgbClr val="002060"/>
              </a:solidFill>
              <a:latin typeface="Calibri" panose="020F0502020204030204" pitchFamily="34" charset="0"/>
              <a:cs typeface="Calibri" panose="020F0502020204030204" pitchFamily="34" charset="0"/>
            </a:rPr>
            <a:t>norms, expectations, roles, and responsibilities </a:t>
          </a:r>
        </a:p>
      </dsp:txBody>
      <dsp:txXfrm rot="10800000">
        <a:off x="1627179" y="1704026"/>
        <a:ext cx="4994057" cy="655946"/>
      </dsp:txXfrm>
    </dsp:sp>
    <dsp:sp modelId="{76B09A1E-31B6-4190-B137-8BABFA9EFAF8}">
      <dsp:nvSpPr>
        <dsp:cNvPr id="0" name=""/>
        <dsp:cNvSpPr/>
      </dsp:nvSpPr>
      <dsp:spPr>
        <a:xfrm>
          <a:off x="1135219" y="1704026"/>
          <a:ext cx="655946" cy="65594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2217C86-7076-481C-BD30-0D9D1F280D93}">
      <dsp:nvSpPr>
        <dsp:cNvPr id="0" name=""/>
        <dsp:cNvSpPr/>
      </dsp:nvSpPr>
      <dsp:spPr>
        <a:xfrm rot="10800000">
          <a:off x="1463193" y="2555778"/>
          <a:ext cx="5158043" cy="655946"/>
        </a:xfrm>
        <a:prstGeom prst="homePlate">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25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Determine standard </a:t>
          </a:r>
          <a:r>
            <a:rPr lang="en-US" sz="2000" b="1" kern="1200" dirty="0">
              <a:solidFill>
                <a:srgbClr val="002060"/>
              </a:solidFill>
              <a:latin typeface="Calibri" panose="020F0502020204030204" pitchFamily="34" charset="0"/>
              <a:cs typeface="Calibri" panose="020F0502020204030204" pitchFamily="34" charset="0"/>
            </a:rPr>
            <a:t>meeting agenda </a:t>
          </a:r>
          <a:r>
            <a:rPr lang="en-US" sz="2000" b="0" kern="1200" dirty="0">
              <a:solidFill>
                <a:srgbClr val="002060"/>
              </a:solidFill>
              <a:latin typeface="Calibri" panose="020F0502020204030204" pitchFamily="34" charset="0"/>
              <a:cs typeface="Calibri" panose="020F0502020204030204" pitchFamily="34" charset="0"/>
            </a:rPr>
            <a:t>and set </a:t>
          </a:r>
          <a:r>
            <a:rPr lang="en-US" sz="2000" b="1" kern="1200" dirty="0">
              <a:solidFill>
                <a:srgbClr val="002060"/>
              </a:solidFill>
              <a:latin typeface="Calibri" panose="020F0502020204030204" pitchFamily="34" charset="0"/>
              <a:cs typeface="Calibri" panose="020F0502020204030204" pitchFamily="34" charset="0"/>
            </a:rPr>
            <a:t>frequency of meetings</a:t>
          </a:r>
        </a:p>
      </dsp:txBody>
      <dsp:txXfrm rot="10800000">
        <a:off x="1627179" y="2555778"/>
        <a:ext cx="4994057" cy="655946"/>
      </dsp:txXfrm>
    </dsp:sp>
    <dsp:sp modelId="{ADAE46DF-ED50-4129-B2B3-15488FCC14DB}">
      <dsp:nvSpPr>
        <dsp:cNvPr id="0" name=""/>
        <dsp:cNvSpPr/>
      </dsp:nvSpPr>
      <dsp:spPr>
        <a:xfrm>
          <a:off x="1135219" y="2555778"/>
          <a:ext cx="655946" cy="65594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C5EB28-6C00-44D6-90D6-21D22A0B3922}">
      <dsp:nvSpPr>
        <dsp:cNvPr id="0" name=""/>
        <dsp:cNvSpPr/>
      </dsp:nvSpPr>
      <dsp:spPr>
        <a:xfrm rot="10800000">
          <a:off x="1463193" y="3407530"/>
          <a:ext cx="5158043" cy="655946"/>
        </a:xfrm>
        <a:prstGeom prst="homePlate">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25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Review the </a:t>
          </a:r>
          <a:r>
            <a:rPr lang="en-US" sz="2000" b="1" kern="1200" dirty="0">
              <a:solidFill>
                <a:srgbClr val="002060"/>
              </a:solidFill>
              <a:latin typeface="Calibri" panose="020F0502020204030204" pitchFamily="34" charset="0"/>
              <a:cs typeface="Calibri" panose="020F0502020204030204" pitchFamily="34" charset="0"/>
            </a:rPr>
            <a:t>school’s chronic absence data</a:t>
          </a:r>
          <a:r>
            <a:rPr lang="en-US" sz="2000" b="0" kern="1200" dirty="0">
              <a:solidFill>
                <a:srgbClr val="002060"/>
              </a:solidFill>
              <a:latin typeface="Calibri" panose="020F0502020204030204" pitchFamily="34" charset="0"/>
              <a:cs typeface="Calibri" panose="020F0502020204030204" pitchFamily="34" charset="0"/>
            </a:rPr>
            <a:t>, including current and previous years</a:t>
          </a:r>
        </a:p>
      </dsp:txBody>
      <dsp:txXfrm rot="10800000">
        <a:off x="1627179" y="3407530"/>
        <a:ext cx="4994057" cy="655946"/>
      </dsp:txXfrm>
    </dsp:sp>
    <dsp:sp modelId="{C81A5100-0D81-4F80-B353-0A2CFCAF58A5}">
      <dsp:nvSpPr>
        <dsp:cNvPr id="0" name=""/>
        <dsp:cNvSpPr/>
      </dsp:nvSpPr>
      <dsp:spPr>
        <a:xfrm>
          <a:off x="1135219" y="3407530"/>
          <a:ext cx="655946" cy="65594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652C4-C1FE-4C59-A1C3-4384C35D66E5}">
      <dsp:nvSpPr>
        <dsp:cNvPr id="0" name=""/>
        <dsp:cNvSpPr/>
      </dsp:nvSpPr>
      <dsp:spPr>
        <a:xfrm rot="10800000">
          <a:off x="1801123" y="2336"/>
          <a:ext cx="6294731" cy="862433"/>
        </a:xfrm>
        <a:prstGeom prst="homePlate">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30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Review and understand the </a:t>
          </a:r>
          <a:r>
            <a:rPr lang="en-US" sz="2000" b="1" kern="1200" dirty="0">
              <a:solidFill>
                <a:srgbClr val="002060"/>
              </a:solidFill>
              <a:latin typeface="Calibri" panose="020F0502020204030204" pitchFamily="34" charset="0"/>
              <a:cs typeface="Calibri" panose="020F0502020204030204" pitchFamily="34" charset="0"/>
            </a:rPr>
            <a:t>LEA’s policies, guidance, protocols, and practices </a:t>
          </a:r>
          <a:r>
            <a:rPr lang="en-US" sz="2000" b="0" kern="1200" dirty="0">
              <a:solidFill>
                <a:srgbClr val="002060"/>
              </a:solidFill>
              <a:latin typeface="Calibri" panose="020F0502020204030204" pitchFamily="34" charset="0"/>
              <a:cs typeface="Calibri" panose="020F0502020204030204" pitchFamily="34" charset="0"/>
            </a:rPr>
            <a:t>around attendance</a:t>
          </a:r>
        </a:p>
      </dsp:txBody>
      <dsp:txXfrm rot="10800000">
        <a:off x="2016731" y="2336"/>
        <a:ext cx="6079123" cy="862433"/>
      </dsp:txXfrm>
    </dsp:sp>
    <dsp:sp modelId="{787FE9D1-F3C5-4AB8-916C-EC868D7B8694}">
      <dsp:nvSpPr>
        <dsp:cNvPr id="0" name=""/>
        <dsp:cNvSpPr/>
      </dsp:nvSpPr>
      <dsp:spPr>
        <a:xfrm>
          <a:off x="1369906" y="2336"/>
          <a:ext cx="862433" cy="8624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924E64-9131-403D-B514-6D6A59A53F19}">
      <dsp:nvSpPr>
        <dsp:cNvPr id="0" name=""/>
        <dsp:cNvSpPr/>
      </dsp:nvSpPr>
      <dsp:spPr>
        <a:xfrm rot="10800000">
          <a:off x="1801123" y="1122213"/>
          <a:ext cx="6294731" cy="862433"/>
        </a:xfrm>
        <a:prstGeom prst="homePlate">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30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Calibri" panose="020F0502020204030204" pitchFamily="34" charset="0"/>
              <a:cs typeface="Calibri" panose="020F0502020204030204" pitchFamily="34" charset="0"/>
            </a:rPr>
            <a:t>Map the school’s tiered intervention strategy </a:t>
          </a:r>
          <a:r>
            <a:rPr lang="en-US" sz="2000" b="0" kern="1200" dirty="0">
              <a:solidFill>
                <a:srgbClr val="002060"/>
              </a:solidFill>
              <a:latin typeface="Calibri" panose="020F0502020204030204" pitchFamily="34" charset="0"/>
              <a:cs typeface="Calibri" panose="020F0502020204030204" pitchFamily="34" charset="0"/>
            </a:rPr>
            <a:t>for preventing and reducing chronic absence</a:t>
          </a:r>
        </a:p>
      </dsp:txBody>
      <dsp:txXfrm rot="10800000">
        <a:off x="2016731" y="1122213"/>
        <a:ext cx="6079123" cy="862433"/>
      </dsp:txXfrm>
    </dsp:sp>
    <dsp:sp modelId="{9A4708EC-D927-4B46-9CAA-EF53C32D5972}">
      <dsp:nvSpPr>
        <dsp:cNvPr id="0" name=""/>
        <dsp:cNvSpPr/>
      </dsp:nvSpPr>
      <dsp:spPr>
        <a:xfrm>
          <a:off x="1369906" y="1122213"/>
          <a:ext cx="862433" cy="8624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FBBA42-DA17-4810-97EC-69E42CACC64D}">
      <dsp:nvSpPr>
        <dsp:cNvPr id="0" name=""/>
        <dsp:cNvSpPr/>
      </dsp:nvSpPr>
      <dsp:spPr>
        <a:xfrm rot="10800000">
          <a:off x="1801123" y="2242089"/>
          <a:ext cx="6294731" cy="862433"/>
        </a:xfrm>
        <a:prstGeom prst="homePlate">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30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Assess the school’s attendance practice using the </a:t>
          </a:r>
          <a:r>
            <a:rPr lang="en-US" sz="2000" b="1" kern="1200" dirty="0">
              <a:solidFill>
                <a:srgbClr val="002060"/>
              </a:solidFill>
              <a:latin typeface="Calibri" panose="020F0502020204030204" pitchFamily="34" charset="0"/>
              <a:cs typeface="Calibri" panose="020F0502020204030204" pitchFamily="34" charset="0"/>
            </a:rPr>
            <a:t>school self-analysis tool</a:t>
          </a:r>
          <a:r>
            <a:rPr lang="en-US" sz="2000" b="0" kern="1200" dirty="0">
              <a:solidFill>
                <a:srgbClr val="002060"/>
              </a:solidFill>
              <a:latin typeface="Calibri" panose="020F0502020204030204" pitchFamily="34" charset="0"/>
              <a:cs typeface="Calibri" panose="020F0502020204030204" pitchFamily="34" charset="0"/>
            </a:rPr>
            <a:t>, </a:t>
          </a:r>
          <a:r>
            <a:rPr lang="en-US" sz="2000" b="1" kern="1200" dirty="0">
              <a:solidFill>
                <a:srgbClr val="002060"/>
              </a:solidFill>
              <a:latin typeface="Calibri" panose="020F0502020204030204" pitchFamily="34" charset="0"/>
              <a:cs typeface="Calibri" panose="020F0502020204030204" pitchFamily="34" charset="0"/>
            </a:rPr>
            <a:t>existing tiered strategies</a:t>
          </a:r>
          <a:r>
            <a:rPr lang="en-US" sz="2000" b="0" kern="1200" dirty="0">
              <a:solidFill>
                <a:srgbClr val="002060"/>
              </a:solidFill>
              <a:latin typeface="Calibri" panose="020F0502020204030204" pitchFamily="34" charset="0"/>
              <a:cs typeface="Calibri" panose="020F0502020204030204" pitchFamily="34" charset="0"/>
            </a:rPr>
            <a:t>, and </a:t>
          </a:r>
          <a:r>
            <a:rPr lang="en-US" sz="2000" b="1" kern="1200" dirty="0">
              <a:solidFill>
                <a:srgbClr val="002060"/>
              </a:solidFill>
              <a:latin typeface="Calibri" panose="020F0502020204030204" pitchFamily="34" charset="0"/>
              <a:cs typeface="Calibri" panose="020F0502020204030204" pitchFamily="34" charset="0"/>
            </a:rPr>
            <a:t>trends</a:t>
          </a:r>
          <a:r>
            <a:rPr lang="en-US" sz="2000" b="0" kern="1200" dirty="0">
              <a:solidFill>
                <a:srgbClr val="002060"/>
              </a:solidFill>
              <a:latin typeface="Calibri" panose="020F0502020204030204" pitchFamily="34" charset="0"/>
              <a:cs typeface="Calibri" panose="020F0502020204030204" pitchFamily="34" charset="0"/>
            </a:rPr>
            <a:t> (root causes based on reasons)</a:t>
          </a:r>
        </a:p>
      </dsp:txBody>
      <dsp:txXfrm rot="10800000">
        <a:off x="2016731" y="2242089"/>
        <a:ext cx="6079123" cy="862433"/>
      </dsp:txXfrm>
    </dsp:sp>
    <dsp:sp modelId="{381AD690-9556-4744-A7B3-AD8E2F9AC160}">
      <dsp:nvSpPr>
        <dsp:cNvPr id="0" name=""/>
        <dsp:cNvSpPr/>
      </dsp:nvSpPr>
      <dsp:spPr>
        <a:xfrm>
          <a:off x="1369906" y="2242089"/>
          <a:ext cx="862433" cy="86243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A97FC9-0459-46FA-804B-5CF4B32E902A}">
      <dsp:nvSpPr>
        <dsp:cNvPr id="0" name=""/>
        <dsp:cNvSpPr/>
      </dsp:nvSpPr>
      <dsp:spPr>
        <a:xfrm rot="10800000">
          <a:off x="1801123" y="3361965"/>
          <a:ext cx="6294731" cy="862433"/>
        </a:xfrm>
        <a:prstGeom prst="homePlate">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30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 Use the school data to </a:t>
          </a:r>
          <a:r>
            <a:rPr lang="en-US" sz="2000" b="1" kern="1200" dirty="0">
              <a:solidFill>
                <a:srgbClr val="002060"/>
              </a:solidFill>
              <a:latin typeface="Calibri" panose="020F0502020204030204" pitchFamily="34" charset="0"/>
              <a:cs typeface="Calibri" panose="020F0502020204030204" pitchFamily="34" charset="0"/>
            </a:rPr>
            <a:t>set school wide and student subgroup goals </a:t>
          </a:r>
          <a:r>
            <a:rPr lang="en-US" sz="2000" b="0" kern="1200" dirty="0">
              <a:solidFill>
                <a:srgbClr val="002060"/>
              </a:solidFill>
              <a:latin typeface="Calibri" panose="020F0502020204030204" pitchFamily="34" charset="0"/>
              <a:cs typeface="Calibri" panose="020F0502020204030204" pitchFamily="34" charset="0"/>
            </a:rPr>
            <a:t>for attendance improvement and </a:t>
          </a:r>
          <a:r>
            <a:rPr lang="en-US" sz="2000" b="1" kern="1200" dirty="0">
              <a:solidFill>
                <a:srgbClr val="002060"/>
              </a:solidFill>
              <a:latin typeface="Calibri" panose="020F0502020204030204" pitchFamily="34" charset="0"/>
              <a:cs typeface="Calibri" panose="020F0502020204030204" pitchFamily="34" charset="0"/>
            </a:rPr>
            <a:t>develop an attendance improvement plan</a:t>
          </a:r>
        </a:p>
      </dsp:txBody>
      <dsp:txXfrm rot="10800000">
        <a:off x="2016731" y="3361965"/>
        <a:ext cx="6079123" cy="862433"/>
      </dsp:txXfrm>
    </dsp:sp>
    <dsp:sp modelId="{14589FFD-C5DB-4773-9BE8-BE12739F8A71}">
      <dsp:nvSpPr>
        <dsp:cNvPr id="0" name=""/>
        <dsp:cNvSpPr/>
      </dsp:nvSpPr>
      <dsp:spPr>
        <a:xfrm>
          <a:off x="1369906" y="3361965"/>
          <a:ext cx="862433" cy="86243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5ECC7-0368-4137-863E-DD0D2EE5EC01}">
      <dsp:nvSpPr>
        <dsp:cNvPr id="0" name=""/>
        <dsp:cNvSpPr/>
      </dsp:nvSpPr>
      <dsp:spPr>
        <a:xfrm>
          <a:off x="0" y="2686822"/>
          <a:ext cx="5074620" cy="88187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rgbClr val="002060"/>
              </a:solidFill>
              <a:latin typeface="Calibri" panose="020F0502020204030204" pitchFamily="34" charset="0"/>
              <a:cs typeface="Calibri" panose="020F0502020204030204" pitchFamily="34" charset="0"/>
            </a:rPr>
            <a:t>Use the inventory results to determine how attendance team functions will be implemented</a:t>
          </a:r>
        </a:p>
      </dsp:txBody>
      <dsp:txXfrm>
        <a:off x="0" y="2686822"/>
        <a:ext cx="5074620" cy="881874"/>
      </dsp:txXfrm>
    </dsp:sp>
    <dsp:sp modelId="{E568FFA3-C2AE-41C2-9597-C1EA8DD110B0}">
      <dsp:nvSpPr>
        <dsp:cNvPr id="0" name=""/>
        <dsp:cNvSpPr/>
      </dsp:nvSpPr>
      <dsp:spPr>
        <a:xfrm rot="10800000">
          <a:off x="0" y="1343726"/>
          <a:ext cx="5074620" cy="1356323"/>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rgbClr val="002060"/>
              </a:solidFill>
              <a:latin typeface="Calibri" panose="020F0502020204030204" pitchFamily="34" charset="0"/>
              <a:cs typeface="Calibri" panose="020F0502020204030204" pitchFamily="34" charset="0"/>
            </a:rPr>
            <a:t>Inventory school teams/committees </a:t>
          </a:r>
          <a:r>
            <a:rPr lang="en-US" sz="1400" b="0" i="1" kern="1200" dirty="0">
              <a:solidFill>
                <a:srgbClr val="002060"/>
              </a:solidFill>
              <a:latin typeface="Calibri" panose="020F0502020204030204" pitchFamily="34" charset="0"/>
              <a:cs typeface="Calibri" panose="020F0502020204030204" pitchFamily="34" charset="0"/>
            </a:rPr>
            <a:t>(see Map of School Teams Tool)</a:t>
          </a:r>
        </a:p>
      </dsp:txBody>
      <dsp:txXfrm rot="10800000">
        <a:off x="0" y="1343726"/>
        <a:ext cx="5074620" cy="881298"/>
      </dsp:txXfrm>
    </dsp:sp>
    <dsp:sp modelId="{E3F37284-8451-4F2E-AD15-CCF764BBEEDC}">
      <dsp:nvSpPr>
        <dsp:cNvPr id="0" name=""/>
        <dsp:cNvSpPr/>
      </dsp:nvSpPr>
      <dsp:spPr>
        <a:xfrm rot="10800000">
          <a:off x="0" y="0"/>
          <a:ext cx="5074620" cy="1356323"/>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rgbClr val="002060"/>
              </a:solidFill>
              <a:latin typeface="Calibri" panose="020F0502020204030204" pitchFamily="34" charset="0"/>
              <a:cs typeface="Calibri" panose="020F0502020204030204" pitchFamily="34" charset="0"/>
            </a:rPr>
            <a:t>Principals and school staff consider existing teams/committees</a:t>
          </a:r>
        </a:p>
      </dsp:txBody>
      <dsp:txXfrm rot="10800000">
        <a:off x="0" y="0"/>
        <a:ext cx="5074620" cy="881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B3EA1-09A5-4C76-971E-2F66D41CDA14}">
      <dsp:nvSpPr>
        <dsp:cNvPr id="0" name=""/>
        <dsp:cNvSpPr/>
      </dsp:nvSpPr>
      <dsp:spPr>
        <a:xfrm>
          <a:off x="0" y="485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Welcome</a:t>
          </a:r>
        </a:p>
      </dsp:txBody>
      <dsp:txXfrm>
        <a:off x="33812" y="82338"/>
        <a:ext cx="8290284" cy="625016"/>
      </dsp:txXfrm>
    </dsp:sp>
    <dsp:sp modelId="{7EA43CF0-819C-484D-B40A-61BEA2610395}">
      <dsp:nvSpPr>
        <dsp:cNvPr id="0" name=""/>
        <dsp:cNvSpPr/>
      </dsp:nvSpPr>
      <dsp:spPr>
        <a:xfrm>
          <a:off x="0" y="847726"/>
          <a:ext cx="8357908" cy="692640"/>
        </a:xfrm>
        <a:prstGeom prst="round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2060"/>
              </a:solidFill>
              <a:latin typeface="Calibri"/>
              <a:ea typeface="Calibri"/>
              <a:cs typeface="Calibri"/>
            </a:rPr>
            <a:t>Continuous Growth &amp; Improvement</a:t>
          </a:r>
        </a:p>
      </dsp:txBody>
      <dsp:txXfrm>
        <a:off x="33812" y="881538"/>
        <a:ext cx="8290284" cy="625016"/>
      </dsp:txXfrm>
    </dsp:sp>
    <dsp:sp modelId="{9411D2D4-F306-4A19-AB88-FAA18962616A}">
      <dsp:nvSpPr>
        <dsp:cNvPr id="0" name=""/>
        <dsp:cNvSpPr/>
      </dsp:nvSpPr>
      <dsp:spPr>
        <a:xfrm>
          <a:off x="0" y="16469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for Success Act: Shifting to Prevention &amp; Intervention</a:t>
          </a:r>
        </a:p>
      </dsp:txBody>
      <dsp:txXfrm>
        <a:off x="33812" y="1680738"/>
        <a:ext cx="8290284" cy="625016"/>
      </dsp:txXfrm>
    </dsp:sp>
    <dsp:sp modelId="{3A300422-E221-4C6D-907F-F93BBECE6A03}">
      <dsp:nvSpPr>
        <dsp:cNvPr id="0" name=""/>
        <dsp:cNvSpPr/>
      </dsp:nvSpPr>
      <dsp:spPr>
        <a:xfrm>
          <a:off x="0" y="24461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An Effective School Team to Improve Attendance</a:t>
          </a:r>
        </a:p>
      </dsp:txBody>
      <dsp:txXfrm>
        <a:off x="33812" y="2479938"/>
        <a:ext cx="8290284" cy="625016"/>
      </dsp:txXfrm>
    </dsp:sp>
    <dsp:sp modelId="{6C0C622B-7B33-4692-9D35-156D716F3C0A}">
      <dsp:nvSpPr>
        <dsp:cNvPr id="0" name=""/>
        <dsp:cNvSpPr/>
      </dsp:nvSpPr>
      <dsp:spPr>
        <a:xfrm>
          <a:off x="0" y="32453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Teams at Work</a:t>
          </a:r>
        </a:p>
      </dsp:txBody>
      <dsp:txXfrm>
        <a:off x="33812" y="3279138"/>
        <a:ext cx="8290284" cy="625016"/>
      </dsp:txXfrm>
    </dsp:sp>
    <dsp:sp modelId="{A2B1C91D-EC9B-41DF-90AD-14EF65268356}">
      <dsp:nvSpPr>
        <dsp:cNvPr id="0" name=""/>
        <dsp:cNvSpPr/>
      </dsp:nvSpPr>
      <dsp:spPr>
        <a:xfrm>
          <a:off x="0" y="40445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cs typeface="Calibri"/>
            </a:rPr>
            <a:t>Wrap Up</a:t>
          </a:r>
        </a:p>
      </dsp:txBody>
      <dsp:txXfrm>
        <a:off x="33812" y="4078338"/>
        <a:ext cx="8290284" cy="625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6DF1A-9148-42E0-AED6-BBE076B6E6CE}">
      <dsp:nvSpPr>
        <dsp:cNvPr id="0" name=""/>
        <dsp:cNvSpPr/>
      </dsp:nvSpPr>
      <dsp:spPr>
        <a:xfrm>
          <a:off x="825705" y="2118"/>
          <a:ext cx="2968611" cy="178116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Barriers</a:t>
          </a:r>
        </a:p>
      </dsp:txBody>
      <dsp:txXfrm>
        <a:off x="825705" y="2118"/>
        <a:ext cx="2968611" cy="1781166"/>
      </dsp:txXfrm>
    </dsp:sp>
    <dsp:sp modelId="{A9503FEC-99C8-419E-8416-EA970BE7EEA3}">
      <dsp:nvSpPr>
        <dsp:cNvPr id="0" name=""/>
        <dsp:cNvSpPr/>
      </dsp:nvSpPr>
      <dsp:spPr>
        <a:xfrm>
          <a:off x="4091177" y="2118"/>
          <a:ext cx="2968611" cy="1781166"/>
        </a:xfrm>
        <a:prstGeom prst="rect">
          <a:avLst/>
        </a:prstGeom>
        <a:gradFill rotWithShape="0">
          <a:gsLst>
            <a:gs pos="0">
              <a:schemeClr val="accent2">
                <a:hueOff val="-75038"/>
                <a:satOff val="-212"/>
                <a:lumOff val="13987"/>
                <a:alphaOff val="0"/>
                <a:tint val="100000"/>
                <a:shade val="100000"/>
                <a:satMod val="130000"/>
              </a:schemeClr>
            </a:gs>
            <a:gs pos="100000">
              <a:schemeClr val="accent2">
                <a:hueOff val="-75038"/>
                <a:satOff val="-212"/>
                <a:lumOff val="1398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Aversion</a:t>
          </a:r>
        </a:p>
      </dsp:txBody>
      <dsp:txXfrm>
        <a:off x="4091177" y="2118"/>
        <a:ext cx="2968611" cy="1781166"/>
      </dsp:txXfrm>
    </dsp:sp>
    <dsp:sp modelId="{DB7D7C5E-EFE3-44F0-82CF-2F423820E643}">
      <dsp:nvSpPr>
        <dsp:cNvPr id="0" name=""/>
        <dsp:cNvSpPr/>
      </dsp:nvSpPr>
      <dsp:spPr>
        <a:xfrm>
          <a:off x="825705" y="2080146"/>
          <a:ext cx="2968611" cy="1781166"/>
        </a:xfrm>
        <a:prstGeom prst="rect">
          <a:avLst/>
        </a:prstGeom>
        <a:gradFill rotWithShape="0">
          <a:gsLst>
            <a:gs pos="0">
              <a:schemeClr val="accent2">
                <a:hueOff val="-150075"/>
                <a:satOff val="-425"/>
                <a:lumOff val="27975"/>
                <a:alphaOff val="0"/>
                <a:tint val="100000"/>
                <a:shade val="100000"/>
                <a:satMod val="130000"/>
              </a:schemeClr>
            </a:gs>
            <a:gs pos="100000">
              <a:schemeClr val="accent2">
                <a:hueOff val="-150075"/>
                <a:satOff val="-425"/>
                <a:lumOff val="279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Disengagement</a:t>
          </a:r>
        </a:p>
      </dsp:txBody>
      <dsp:txXfrm>
        <a:off x="825705" y="2080146"/>
        <a:ext cx="2968611" cy="1781166"/>
      </dsp:txXfrm>
    </dsp:sp>
    <dsp:sp modelId="{78336C94-61EC-4A05-B28C-BE0E8854B03F}">
      <dsp:nvSpPr>
        <dsp:cNvPr id="0" name=""/>
        <dsp:cNvSpPr/>
      </dsp:nvSpPr>
      <dsp:spPr>
        <a:xfrm>
          <a:off x="4091177" y="2080146"/>
          <a:ext cx="2968611" cy="1781166"/>
        </a:xfrm>
        <a:prstGeom prst="rect">
          <a:avLst/>
        </a:prstGeom>
        <a:gradFill rotWithShape="0">
          <a:gsLst>
            <a:gs pos="0">
              <a:schemeClr val="accent2">
                <a:hueOff val="-225113"/>
                <a:satOff val="-637"/>
                <a:lumOff val="41962"/>
                <a:alphaOff val="0"/>
                <a:tint val="100000"/>
                <a:shade val="100000"/>
                <a:satMod val="130000"/>
              </a:schemeClr>
            </a:gs>
            <a:gs pos="100000">
              <a:schemeClr val="accent2">
                <a:hueOff val="-225113"/>
                <a:satOff val="-637"/>
                <a:lumOff val="4196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Misconceptions</a:t>
          </a:r>
        </a:p>
      </dsp:txBody>
      <dsp:txXfrm>
        <a:off x="4091177" y="2080146"/>
        <a:ext cx="2968611" cy="1781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B3EA1-09A5-4C76-971E-2F66D41CDA14}">
      <dsp:nvSpPr>
        <dsp:cNvPr id="0" name=""/>
        <dsp:cNvSpPr/>
      </dsp:nvSpPr>
      <dsp:spPr>
        <a:xfrm>
          <a:off x="0" y="485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Welcome</a:t>
          </a:r>
        </a:p>
      </dsp:txBody>
      <dsp:txXfrm>
        <a:off x="33812" y="82338"/>
        <a:ext cx="8290284" cy="625016"/>
      </dsp:txXfrm>
    </dsp:sp>
    <dsp:sp modelId="{7EA43CF0-819C-484D-B40A-61BEA2610395}">
      <dsp:nvSpPr>
        <dsp:cNvPr id="0" name=""/>
        <dsp:cNvSpPr/>
      </dsp:nvSpPr>
      <dsp:spPr>
        <a:xfrm>
          <a:off x="0" y="8477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2060"/>
              </a:solidFill>
              <a:latin typeface="Calibri"/>
              <a:ea typeface="Calibri"/>
              <a:cs typeface="Calibri"/>
            </a:rPr>
            <a:t>Continuous Growth &amp; Improvement</a:t>
          </a:r>
        </a:p>
      </dsp:txBody>
      <dsp:txXfrm>
        <a:off x="33812" y="881538"/>
        <a:ext cx="8290284" cy="625016"/>
      </dsp:txXfrm>
    </dsp:sp>
    <dsp:sp modelId="{9411D2D4-F306-4A19-AB88-FAA18962616A}">
      <dsp:nvSpPr>
        <dsp:cNvPr id="0" name=""/>
        <dsp:cNvSpPr/>
      </dsp:nvSpPr>
      <dsp:spPr>
        <a:xfrm>
          <a:off x="0" y="1646926"/>
          <a:ext cx="8357908" cy="692640"/>
        </a:xfrm>
        <a:prstGeom prst="round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for Success Act: Shifting to Prevention &amp; Intervention</a:t>
          </a:r>
        </a:p>
      </dsp:txBody>
      <dsp:txXfrm>
        <a:off x="33812" y="1680738"/>
        <a:ext cx="8290284" cy="625016"/>
      </dsp:txXfrm>
    </dsp:sp>
    <dsp:sp modelId="{3A300422-E221-4C6D-907F-F93BBECE6A03}">
      <dsp:nvSpPr>
        <dsp:cNvPr id="0" name=""/>
        <dsp:cNvSpPr/>
      </dsp:nvSpPr>
      <dsp:spPr>
        <a:xfrm>
          <a:off x="0" y="24461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An Effective School Team to Improve Attendance</a:t>
          </a:r>
        </a:p>
      </dsp:txBody>
      <dsp:txXfrm>
        <a:off x="33812" y="2479938"/>
        <a:ext cx="8290284" cy="625016"/>
      </dsp:txXfrm>
    </dsp:sp>
    <dsp:sp modelId="{6C0C622B-7B33-4692-9D35-156D716F3C0A}">
      <dsp:nvSpPr>
        <dsp:cNvPr id="0" name=""/>
        <dsp:cNvSpPr/>
      </dsp:nvSpPr>
      <dsp:spPr>
        <a:xfrm>
          <a:off x="0" y="32453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Teams at Work</a:t>
          </a:r>
        </a:p>
      </dsp:txBody>
      <dsp:txXfrm>
        <a:off x="33812" y="3279138"/>
        <a:ext cx="8290284" cy="625016"/>
      </dsp:txXfrm>
    </dsp:sp>
    <dsp:sp modelId="{A2B1C91D-EC9B-41DF-90AD-14EF65268356}">
      <dsp:nvSpPr>
        <dsp:cNvPr id="0" name=""/>
        <dsp:cNvSpPr/>
      </dsp:nvSpPr>
      <dsp:spPr>
        <a:xfrm>
          <a:off x="0" y="40445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cs typeface="Calibri"/>
            </a:rPr>
            <a:t>Wrap Up</a:t>
          </a:r>
        </a:p>
      </dsp:txBody>
      <dsp:txXfrm>
        <a:off x="33812" y="4078338"/>
        <a:ext cx="8290284" cy="625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0D234-FA55-4715-886F-0DC0E7D33431}">
      <dsp:nvSpPr>
        <dsp:cNvPr id="0" name=""/>
        <dsp:cNvSpPr/>
      </dsp:nvSpPr>
      <dsp:spPr>
        <a:xfrm>
          <a:off x="2644" y="1952"/>
          <a:ext cx="7196699" cy="1072223"/>
        </a:xfrm>
        <a:prstGeom prst="roundRect">
          <a:avLst>
            <a:gd name="adj" fmla="val 10000"/>
          </a:avLst>
        </a:prstGeom>
        <a:solidFill>
          <a:srgbClr val="CCFFCC"/>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Calibri" panose="020F0502020204030204" pitchFamily="34" charset="0"/>
              <a:cs typeface="Calibri" panose="020F0502020204030204" pitchFamily="34" charset="0"/>
            </a:rPr>
            <a:t>Collective Impact</a:t>
          </a:r>
        </a:p>
      </dsp:txBody>
      <dsp:txXfrm>
        <a:off x="34048" y="33356"/>
        <a:ext cx="7133891" cy="1009415"/>
      </dsp:txXfrm>
    </dsp:sp>
    <dsp:sp modelId="{FAB6D6FA-4DEE-4F45-9223-3A4ED1AF8347}">
      <dsp:nvSpPr>
        <dsp:cNvPr id="0" name=""/>
        <dsp:cNvSpPr/>
      </dsp:nvSpPr>
      <dsp:spPr>
        <a:xfrm>
          <a:off x="9669" y="1273468"/>
          <a:ext cx="7182649" cy="964729"/>
        </a:xfrm>
        <a:prstGeom prst="roundRect">
          <a:avLst>
            <a:gd name="adj" fmla="val 10000"/>
          </a:avLst>
        </a:prstGeom>
        <a:solidFill>
          <a:srgbClr val="99FF9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Calibri" panose="020F0502020204030204" pitchFamily="34" charset="0"/>
              <a:cs typeface="Calibri" panose="020F0502020204030204" pitchFamily="34" charset="0"/>
            </a:rPr>
            <a:t>Prevention &amp; Intervention</a:t>
          </a:r>
        </a:p>
      </dsp:txBody>
      <dsp:txXfrm>
        <a:off x="37925" y="1301724"/>
        <a:ext cx="7126137" cy="908217"/>
      </dsp:txXfrm>
    </dsp:sp>
    <dsp:sp modelId="{B7CE3712-D046-4331-AD6D-591C75C7F05F}">
      <dsp:nvSpPr>
        <dsp:cNvPr id="0" name=""/>
        <dsp:cNvSpPr/>
      </dsp:nvSpPr>
      <dsp:spPr>
        <a:xfrm>
          <a:off x="9669" y="2437489"/>
          <a:ext cx="1740826" cy="2382929"/>
        </a:xfrm>
        <a:prstGeom prst="roundRect">
          <a:avLst>
            <a:gd name="adj" fmla="val 10000"/>
          </a:avLst>
        </a:prstGeom>
        <a:solidFill>
          <a:srgbClr val="99FF9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r>
            <a:rPr lang="en-US" sz="2000" b="1"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Strong, Consistent Definitions</a:t>
          </a:r>
          <a:endParaRPr lang="en-US" sz="1800" b="0"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60656" y="2488476"/>
        <a:ext cx="1638852" cy="2280955"/>
      </dsp:txXfrm>
    </dsp:sp>
    <dsp:sp modelId="{169D0E55-4DBD-4195-9D97-7B0C91DDBA5D}">
      <dsp:nvSpPr>
        <dsp:cNvPr id="0" name=""/>
        <dsp:cNvSpPr/>
      </dsp:nvSpPr>
      <dsp:spPr>
        <a:xfrm>
          <a:off x="1823610" y="2437489"/>
          <a:ext cx="1740826" cy="2382929"/>
        </a:xfrm>
        <a:prstGeom prst="roundRect">
          <a:avLst>
            <a:gd name="adj" fmla="val 10000"/>
          </a:avLst>
        </a:prstGeom>
        <a:solidFill>
          <a:srgbClr val="99FF9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School Attendance Policy Requirements</a:t>
          </a:r>
        </a:p>
      </dsp:txBody>
      <dsp:txXfrm>
        <a:off x="1874597" y="2488476"/>
        <a:ext cx="1638852" cy="2280955"/>
      </dsp:txXfrm>
    </dsp:sp>
    <dsp:sp modelId="{F4E23FD2-994C-4177-B127-AA7E73555584}">
      <dsp:nvSpPr>
        <dsp:cNvPr id="0" name=""/>
        <dsp:cNvSpPr/>
      </dsp:nvSpPr>
      <dsp:spPr>
        <a:xfrm>
          <a:off x="3637551" y="2437489"/>
          <a:ext cx="1740826" cy="2382929"/>
        </a:xfrm>
        <a:prstGeom prst="roundRect">
          <a:avLst>
            <a:gd name="adj" fmla="val 10000"/>
          </a:avLst>
        </a:prstGeom>
        <a:solidFill>
          <a:srgbClr val="99FF9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r>
            <a:rPr lang="en-US" sz="2000" b="1"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Attendance Teams</a:t>
          </a:r>
        </a:p>
      </dsp:txBody>
      <dsp:txXfrm>
        <a:off x="3688538" y="2488476"/>
        <a:ext cx="1638852" cy="2280955"/>
      </dsp:txXfrm>
    </dsp:sp>
    <dsp:sp modelId="{389CDB4F-FE6B-4894-92A6-59217BAB71AA}">
      <dsp:nvSpPr>
        <dsp:cNvPr id="0" name=""/>
        <dsp:cNvSpPr/>
      </dsp:nvSpPr>
      <dsp:spPr>
        <a:xfrm>
          <a:off x="5451492" y="2437489"/>
          <a:ext cx="1740826" cy="2382929"/>
        </a:xfrm>
        <a:prstGeom prst="roundRect">
          <a:avLst>
            <a:gd name="adj" fmla="val 10000"/>
          </a:avLst>
        </a:prstGeom>
        <a:solidFill>
          <a:srgbClr val="99FF9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Attendance Success Plans</a:t>
          </a:r>
          <a:endParaRPr lang="en-US" sz="2000" b="0"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5502479" y="2488476"/>
        <a:ext cx="1638852" cy="22809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5309-BB9B-4BAF-849A-8D97D47BB88E}">
      <dsp:nvSpPr>
        <dsp:cNvPr id="0" name=""/>
        <dsp:cNvSpPr/>
      </dsp:nvSpPr>
      <dsp:spPr>
        <a:xfrm>
          <a:off x="1069" y="0"/>
          <a:ext cx="2779759" cy="5073661"/>
        </a:xfrm>
        <a:prstGeom prst="roundRect">
          <a:avLst>
            <a:gd name="adj" fmla="val 1000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2060"/>
              </a:solidFill>
              <a:latin typeface="Calibri" panose="020F0502020204030204" pitchFamily="34" charset="0"/>
              <a:ea typeface="Calibri"/>
              <a:cs typeface="Calibri" panose="020F0502020204030204" pitchFamily="34" charset="0"/>
            </a:rPr>
            <a:t>Absent</a:t>
          </a:r>
          <a:endParaRPr lang="en-US" sz="2800" b="1" kern="1200">
            <a:solidFill>
              <a:srgbClr val="002060"/>
            </a:solidFill>
            <a:latin typeface="Calibri" panose="020F0502020204030204" pitchFamily="34" charset="0"/>
            <a:ea typeface="Calibri" panose="020F0502020204030204" pitchFamily="34" charset="0"/>
            <a:cs typeface="Calibri" panose="020F0502020204030204" pitchFamily="34" charset="0"/>
          </a:endParaRPr>
        </a:p>
      </dsp:txBody>
      <dsp:txXfrm>
        <a:off x="1069" y="0"/>
        <a:ext cx="2779759" cy="1522098"/>
      </dsp:txXfrm>
    </dsp:sp>
    <dsp:sp modelId="{6D0C0EC6-CE29-46C6-8A42-4F1CC19023A2}">
      <dsp:nvSpPr>
        <dsp:cNvPr id="0" name=""/>
        <dsp:cNvSpPr/>
      </dsp:nvSpPr>
      <dsp:spPr>
        <a:xfrm>
          <a:off x="279045" y="1522098"/>
          <a:ext cx="2223807" cy="329787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i="0" u="none" kern="1200">
              <a:solidFill>
                <a:srgbClr val="002060"/>
              </a:solidFill>
              <a:latin typeface="Calibri" panose="020F0502020204030204" pitchFamily="34" charset="0"/>
              <a:cs typeface="Calibri" panose="020F0502020204030204" pitchFamily="34" charset="0"/>
            </a:rPr>
            <a:t>means </a:t>
          </a:r>
          <a:r>
            <a:rPr lang="en-US" sz="2000" b="1" i="0" u="none" kern="1200">
              <a:solidFill>
                <a:srgbClr val="002060"/>
              </a:solidFill>
              <a:latin typeface="Calibri" panose="020F0502020204030204" pitchFamily="34" charset="0"/>
              <a:cs typeface="Calibri" panose="020F0502020204030204" pitchFamily="34" charset="0"/>
            </a:rPr>
            <a:t>not in attendance for a school day for any reason</a:t>
          </a:r>
          <a:r>
            <a:rPr lang="en-US" sz="2000" b="0" i="0" u="none" kern="1200">
              <a:solidFill>
                <a:srgbClr val="002060"/>
              </a:solidFill>
              <a:latin typeface="Calibri" panose="020F0502020204030204" pitchFamily="34" charset="0"/>
              <a:cs typeface="Calibri" panose="020F0502020204030204" pitchFamily="34" charset="0"/>
            </a:rPr>
            <a:t>, whether excused or not, or </a:t>
          </a:r>
          <a:r>
            <a:rPr lang="en-US" sz="2000" b="1" i="0" u="none" kern="1200">
              <a:solidFill>
                <a:srgbClr val="002060"/>
              </a:solidFill>
              <a:latin typeface="Calibri" panose="020F0502020204030204" pitchFamily="34" charset="0"/>
              <a:cs typeface="Calibri" panose="020F0502020204030204" pitchFamily="34" charset="0"/>
            </a:rPr>
            <a:t>at least one-half of the school day </a:t>
          </a:r>
          <a:r>
            <a:rPr lang="en-US" sz="2000" b="0" i="0" u="none" kern="1200">
              <a:solidFill>
                <a:srgbClr val="002060"/>
              </a:solidFill>
              <a:latin typeface="Calibri" panose="020F0502020204030204" pitchFamily="34" charset="0"/>
              <a:cs typeface="Calibri" panose="020F0502020204030204" pitchFamily="34" charset="0"/>
            </a:rPr>
            <a:t>(not less than 50% of the school day)</a:t>
          </a:r>
          <a:endParaRPr lang="en-US" sz="2000" u="none" kern="1200">
            <a:solidFill>
              <a:srgbClr val="002060"/>
            </a:solidFill>
            <a:latin typeface="Calibri" panose="020F0502020204030204" pitchFamily="34" charset="0"/>
            <a:ea typeface="Calibri" panose="020F0502020204030204" pitchFamily="34" charset="0"/>
            <a:cs typeface="Calibri" panose="020F0502020204030204" pitchFamily="34" charset="0"/>
          </a:endParaRPr>
        </a:p>
      </dsp:txBody>
      <dsp:txXfrm>
        <a:off x="344178" y="1587231"/>
        <a:ext cx="2093541" cy="3167613"/>
      </dsp:txXfrm>
    </dsp:sp>
    <dsp:sp modelId="{31ED5CD0-4F9D-42B0-9B4B-5EC040B12F01}">
      <dsp:nvSpPr>
        <dsp:cNvPr id="0" name=""/>
        <dsp:cNvSpPr/>
      </dsp:nvSpPr>
      <dsp:spPr>
        <a:xfrm>
          <a:off x="2989311" y="0"/>
          <a:ext cx="2779759" cy="5073661"/>
        </a:xfrm>
        <a:prstGeom prst="roundRect">
          <a:avLst>
            <a:gd name="adj" fmla="val 1000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 </a:t>
          </a:r>
          <a:r>
            <a:rPr lang="en-US" sz="2800" b="1" i="0" kern="1200">
              <a:solidFill>
                <a:srgbClr val="002060"/>
              </a:solidFill>
              <a:effectLst/>
              <a:latin typeface="Calibri" panose="020F0502020204030204" pitchFamily="34" charset="0"/>
              <a:cs typeface="Calibri" panose="020F0502020204030204" pitchFamily="34" charset="0"/>
            </a:rPr>
            <a:t>Chronically Absent</a:t>
          </a:r>
          <a:endParaRPr lang="en-US" sz="2000" kern="1200">
            <a:solidFill>
              <a:srgbClr val="002060"/>
            </a:solidFill>
            <a:latin typeface="Calibri" panose="020F0502020204030204" pitchFamily="34" charset="0"/>
            <a:ea typeface="Calibri" panose="020F0502020204030204" pitchFamily="34" charset="0"/>
            <a:cs typeface="Calibri" panose="020F0502020204030204" pitchFamily="34" charset="0"/>
          </a:endParaRPr>
        </a:p>
      </dsp:txBody>
      <dsp:txXfrm>
        <a:off x="2989311" y="0"/>
        <a:ext cx="2779759" cy="1522098"/>
      </dsp:txXfrm>
    </dsp:sp>
    <dsp:sp modelId="{BD6C7ACF-4813-4689-B174-3A74AF7359E4}">
      <dsp:nvSpPr>
        <dsp:cNvPr id="0" name=""/>
        <dsp:cNvSpPr/>
      </dsp:nvSpPr>
      <dsp:spPr>
        <a:xfrm>
          <a:off x="3267287" y="1522098"/>
          <a:ext cx="2223807" cy="3297879"/>
        </a:xfrm>
        <a:prstGeom prst="roundRect">
          <a:avLst>
            <a:gd name="adj" fmla="val 10000"/>
          </a:avLst>
        </a:prstGeom>
        <a:gradFill rotWithShape="0">
          <a:gsLst>
            <a:gs pos="0">
              <a:schemeClr val="accent3">
                <a:hueOff val="-4899171"/>
                <a:satOff val="19425"/>
                <a:lumOff val="-10491"/>
                <a:alphaOff val="0"/>
                <a:tint val="50000"/>
                <a:satMod val="300000"/>
              </a:schemeClr>
            </a:gs>
            <a:gs pos="35000">
              <a:schemeClr val="accent3">
                <a:hueOff val="-4899171"/>
                <a:satOff val="19425"/>
                <a:lumOff val="-10491"/>
                <a:alphaOff val="0"/>
                <a:tint val="37000"/>
                <a:satMod val="300000"/>
              </a:schemeClr>
            </a:gs>
            <a:gs pos="100000">
              <a:schemeClr val="accent3">
                <a:hueOff val="-4899171"/>
                <a:satOff val="19425"/>
                <a:lumOff val="-104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en-US" sz="2000" b="0" i="0" kern="1200" dirty="0">
              <a:solidFill>
                <a:srgbClr val="002060"/>
              </a:solidFill>
              <a:effectLst/>
              <a:latin typeface="Calibri" panose="020F0502020204030204" pitchFamily="34" charset="0"/>
              <a:cs typeface="Calibri" panose="020F0502020204030204" pitchFamily="34" charset="0"/>
            </a:rPr>
            <a:t>means that </a:t>
          </a:r>
          <a:r>
            <a:rPr lang="en-US" sz="2000" b="0" i="0" kern="1200" dirty="0">
              <a:solidFill>
                <a:srgbClr val="002060"/>
              </a:solidFill>
              <a:latin typeface="Calibri" panose="020F0502020204030204" pitchFamily="34" charset="0"/>
              <a:cs typeface="Calibri" panose="020F0502020204030204" pitchFamily="34" charset="0"/>
            </a:rPr>
            <a:t>a student who has been enrolled for more than ten days and </a:t>
          </a:r>
          <a:r>
            <a:rPr lang="en-US" sz="2000" b="1" i="0" kern="1200" dirty="0">
              <a:solidFill>
                <a:srgbClr val="002060"/>
              </a:solidFill>
              <a:latin typeface="Calibri" panose="020F0502020204030204" pitchFamily="34" charset="0"/>
              <a:cs typeface="Calibri" panose="020F0502020204030204" pitchFamily="34" charset="0"/>
            </a:rPr>
            <a:t>has been absent, for any reason, whether excused or not</a:t>
          </a:r>
          <a:r>
            <a:rPr lang="en-US" sz="2000" b="0" i="0" kern="1200" dirty="0">
              <a:solidFill>
                <a:srgbClr val="002060"/>
              </a:solidFill>
              <a:latin typeface="Calibri" panose="020F0502020204030204" pitchFamily="34" charset="0"/>
              <a:cs typeface="Calibri" panose="020F0502020204030204" pitchFamily="34" charset="0"/>
            </a:rPr>
            <a:t>, for </a:t>
          </a:r>
          <a:r>
            <a:rPr lang="en-US" sz="2000" b="1" i="0" kern="1200" dirty="0">
              <a:solidFill>
                <a:srgbClr val="002060"/>
              </a:solidFill>
              <a:latin typeface="Calibri" panose="020F0502020204030204" pitchFamily="34" charset="0"/>
              <a:cs typeface="Calibri" panose="020F0502020204030204" pitchFamily="34" charset="0"/>
            </a:rPr>
            <a:t>ten percent or more of the school days</a:t>
          </a:r>
          <a:r>
            <a:rPr lang="en-US" sz="2000" b="0" i="0" kern="1200" dirty="0">
              <a:solidFill>
                <a:srgbClr val="002060"/>
              </a:solidFill>
              <a:latin typeface="Calibri" panose="020F0502020204030204" pitchFamily="34" charset="0"/>
              <a:cs typeface="Calibri" panose="020F0502020204030204" pitchFamily="34" charset="0"/>
            </a:rPr>
            <a:t> during any given school year</a:t>
          </a:r>
          <a:endParaRPr lang="en-US" sz="2000" kern="1200" dirty="0">
            <a:solidFill>
              <a:srgbClr val="002060"/>
            </a:solidFill>
            <a:latin typeface="Calibri" panose="020F0502020204030204" pitchFamily="34" charset="0"/>
            <a:cs typeface="Calibri" panose="020F0502020204030204" pitchFamily="34" charset="0"/>
          </a:endParaRPr>
        </a:p>
      </dsp:txBody>
      <dsp:txXfrm>
        <a:off x="3332420" y="1587231"/>
        <a:ext cx="2093541" cy="3167613"/>
      </dsp:txXfrm>
    </dsp:sp>
    <dsp:sp modelId="{A71DD619-814A-42F3-B257-8DDB9BD9890C}">
      <dsp:nvSpPr>
        <dsp:cNvPr id="0" name=""/>
        <dsp:cNvSpPr/>
      </dsp:nvSpPr>
      <dsp:spPr>
        <a:xfrm>
          <a:off x="5977552" y="0"/>
          <a:ext cx="2779759" cy="5073661"/>
        </a:xfrm>
        <a:prstGeom prst="roundRect">
          <a:avLst>
            <a:gd name="adj" fmla="val 1000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a:solidFill>
                <a:srgbClr val="002060"/>
              </a:solidFill>
              <a:effectLst/>
              <a:latin typeface="Calibri" panose="020F0502020204030204" pitchFamily="34" charset="0"/>
              <a:cs typeface="Calibri" panose="020F0502020204030204" pitchFamily="34" charset="0"/>
            </a:rPr>
            <a:t>Excessively Absent</a:t>
          </a:r>
          <a:endParaRPr lang="en-US" sz="2800" b="0" i="0" kern="1200">
            <a:solidFill>
              <a:srgbClr val="002060"/>
            </a:solidFill>
            <a:effectLst/>
            <a:latin typeface="Calibri" panose="020F0502020204030204" pitchFamily="34" charset="0"/>
            <a:cs typeface="Calibri" panose="020F0502020204030204" pitchFamily="34" charset="0"/>
          </a:endParaRPr>
        </a:p>
      </dsp:txBody>
      <dsp:txXfrm>
        <a:off x="5977552" y="0"/>
        <a:ext cx="2779759" cy="1522098"/>
      </dsp:txXfrm>
    </dsp:sp>
    <dsp:sp modelId="{877A4BB2-19DE-4014-A380-E52FAC717FB0}">
      <dsp:nvSpPr>
        <dsp:cNvPr id="0" name=""/>
        <dsp:cNvSpPr/>
      </dsp:nvSpPr>
      <dsp:spPr>
        <a:xfrm>
          <a:off x="6255528" y="1522098"/>
          <a:ext cx="2223807" cy="3297879"/>
        </a:xfrm>
        <a:prstGeom prst="roundRect">
          <a:avLst>
            <a:gd name="adj" fmla="val 10000"/>
          </a:avLst>
        </a:prstGeom>
        <a:gradFill rotWithShape="0">
          <a:gsLst>
            <a:gs pos="0">
              <a:schemeClr val="accent3">
                <a:hueOff val="-9798342"/>
                <a:satOff val="38849"/>
                <a:lumOff val="-20981"/>
                <a:alphaOff val="0"/>
                <a:tint val="50000"/>
                <a:satMod val="300000"/>
              </a:schemeClr>
            </a:gs>
            <a:gs pos="35000">
              <a:schemeClr val="accent3">
                <a:hueOff val="-9798342"/>
                <a:satOff val="38849"/>
                <a:lumOff val="-20981"/>
                <a:alphaOff val="0"/>
                <a:tint val="37000"/>
                <a:satMod val="300000"/>
              </a:schemeClr>
            </a:gs>
            <a:gs pos="100000">
              <a:schemeClr val="accent3">
                <a:hueOff val="-9798342"/>
                <a:satOff val="38849"/>
                <a:lumOff val="-209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i="0" kern="1200">
              <a:solidFill>
                <a:srgbClr val="002060"/>
              </a:solidFill>
              <a:effectLst/>
              <a:latin typeface="Calibri" panose="020F0502020204030204" pitchFamily="34" charset="0"/>
              <a:cs typeface="Calibri" panose="020F0502020204030204" pitchFamily="34" charset="0"/>
            </a:rPr>
            <a:t>a student who is identified as </a:t>
          </a:r>
          <a:r>
            <a:rPr lang="en-US" sz="2000" b="1" i="0" kern="1200">
              <a:solidFill>
                <a:srgbClr val="002060"/>
              </a:solidFill>
              <a:effectLst/>
              <a:latin typeface="Calibri" panose="020F0502020204030204" pitchFamily="34" charset="0"/>
              <a:cs typeface="Calibri" panose="020F0502020204030204" pitchFamily="34" charset="0"/>
            </a:rPr>
            <a:t>needing intensive support and has not responded to intervention efforts </a:t>
          </a:r>
          <a:r>
            <a:rPr lang="en-US" sz="2000" b="0" i="0" kern="1200">
              <a:solidFill>
                <a:srgbClr val="002060"/>
              </a:solidFill>
              <a:effectLst/>
              <a:latin typeface="Calibri" panose="020F0502020204030204" pitchFamily="34" charset="0"/>
              <a:cs typeface="Calibri" panose="020F0502020204030204" pitchFamily="34" charset="0"/>
            </a:rPr>
            <a:t>implemented by the school</a:t>
          </a:r>
          <a:endParaRPr lang="en-US" sz="1600" b="0" i="0" kern="1200">
            <a:solidFill>
              <a:srgbClr val="002060"/>
            </a:solidFill>
            <a:effectLst/>
            <a:latin typeface="Calibri" panose="020F0502020204030204" pitchFamily="34" charset="0"/>
            <a:cs typeface="Calibri" panose="020F0502020204030204" pitchFamily="34" charset="0"/>
          </a:endParaRPr>
        </a:p>
      </dsp:txBody>
      <dsp:txXfrm>
        <a:off x="6320661" y="1587231"/>
        <a:ext cx="2093541" cy="31676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79DAD-42CC-419A-86BB-C60658B11996}">
      <dsp:nvSpPr>
        <dsp:cNvPr id="0" name=""/>
        <dsp:cNvSpPr/>
      </dsp:nvSpPr>
      <dsp:spPr>
        <a:xfrm>
          <a:off x="0" y="122997"/>
          <a:ext cx="8686799" cy="870939"/>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a:ea typeface="Calibri"/>
              <a:cs typeface="Calibri"/>
            </a:rPr>
            <a:t>Group of school-based administrators, teachers, staff and other school personnel and community members who collaborate to implement an attendance improvement plan</a:t>
          </a:r>
        </a:p>
      </dsp:txBody>
      <dsp:txXfrm>
        <a:off x="0" y="122997"/>
        <a:ext cx="8686799" cy="870939"/>
      </dsp:txXfrm>
    </dsp:sp>
    <dsp:sp modelId="{A508B63D-BA50-4AA8-B917-451AB5D99B43}">
      <dsp:nvSpPr>
        <dsp:cNvPr id="0" name=""/>
        <dsp:cNvSpPr/>
      </dsp:nvSpPr>
      <dsp:spPr>
        <a:xfrm>
          <a:off x="1060" y="1239932"/>
          <a:ext cx="1736935" cy="2862152"/>
        </a:xfrm>
        <a:prstGeom prst="rect">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rgbClr val="002060"/>
              </a:solidFill>
              <a:latin typeface="Calibri"/>
              <a:ea typeface="Calibri"/>
              <a:cs typeface="Calibri"/>
            </a:rPr>
            <a:t>May be formed in whole or in part from </a:t>
          </a:r>
          <a:r>
            <a:rPr lang="en-US" sz="1700" b="1" kern="1200">
              <a:solidFill>
                <a:srgbClr val="002060"/>
              </a:solidFill>
              <a:latin typeface="Calibri"/>
              <a:ea typeface="Calibri"/>
              <a:cs typeface="Calibri"/>
            </a:rPr>
            <a:t>preexisting groups or teams within the school</a:t>
          </a:r>
          <a:r>
            <a:rPr lang="en-US" sz="1700" kern="1200">
              <a:solidFill>
                <a:srgbClr val="002060"/>
              </a:solidFill>
              <a:latin typeface="Calibri"/>
              <a:ea typeface="Calibri"/>
              <a:cs typeface="Calibri"/>
            </a:rPr>
            <a:t> (for example MTSS team or SIT) or for the sole purpose of improving school attendance</a:t>
          </a:r>
        </a:p>
      </dsp:txBody>
      <dsp:txXfrm>
        <a:off x="1060" y="1239932"/>
        <a:ext cx="1736935" cy="2862152"/>
      </dsp:txXfrm>
    </dsp:sp>
    <dsp:sp modelId="{FD334AC3-37BA-43F7-A526-E9D022DF58F2}">
      <dsp:nvSpPr>
        <dsp:cNvPr id="0" name=""/>
        <dsp:cNvSpPr/>
      </dsp:nvSpPr>
      <dsp:spPr>
        <a:xfrm>
          <a:off x="1737996" y="1239932"/>
          <a:ext cx="1736935" cy="2862152"/>
        </a:xfrm>
        <a:prstGeom prst="rect">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002060"/>
              </a:solidFill>
              <a:latin typeface="Calibri"/>
              <a:ea typeface="Calibri"/>
              <a:cs typeface="Calibri"/>
            </a:rPr>
            <a:t>Responsible for school attendance </a:t>
          </a:r>
          <a:r>
            <a:rPr lang="en-US" sz="1700" b="1" kern="1200">
              <a:solidFill>
                <a:srgbClr val="002060"/>
              </a:solidFill>
              <a:latin typeface="Calibri"/>
              <a:ea typeface="Calibri"/>
              <a:cs typeface="Calibri"/>
            </a:rPr>
            <a:t>strategy </a:t>
          </a:r>
          <a:r>
            <a:rPr lang="en-US" sz="1700" kern="1200">
              <a:solidFill>
                <a:srgbClr val="002060"/>
              </a:solidFill>
              <a:latin typeface="Calibri"/>
              <a:ea typeface="Calibri"/>
              <a:cs typeface="Calibri"/>
            </a:rPr>
            <a:t>and </a:t>
          </a:r>
          <a:r>
            <a:rPr lang="en-US" sz="1700" b="1" kern="1200">
              <a:solidFill>
                <a:srgbClr val="002060"/>
              </a:solidFill>
              <a:latin typeface="Calibri"/>
              <a:ea typeface="Calibri"/>
              <a:cs typeface="Calibri"/>
            </a:rPr>
            <a:t>improving overall attendance</a:t>
          </a:r>
        </a:p>
      </dsp:txBody>
      <dsp:txXfrm>
        <a:off x="1737996" y="1239932"/>
        <a:ext cx="1736935" cy="2862152"/>
      </dsp:txXfrm>
    </dsp:sp>
    <dsp:sp modelId="{39F1084D-7F84-423F-9F9B-BCC0874F335E}">
      <dsp:nvSpPr>
        <dsp:cNvPr id="0" name=""/>
        <dsp:cNvSpPr/>
      </dsp:nvSpPr>
      <dsp:spPr>
        <a:xfrm>
          <a:off x="3474931" y="1239932"/>
          <a:ext cx="1736935" cy="2862152"/>
        </a:xfrm>
        <a:prstGeom prst="rect">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002060"/>
              </a:solidFill>
              <a:latin typeface="Calibri"/>
              <a:ea typeface="Calibri"/>
              <a:cs typeface="Calibri"/>
            </a:rPr>
            <a:t>Principal leadership is important</a:t>
          </a:r>
          <a:r>
            <a:rPr lang="en-US" sz="1700" kern="1200">
              <a:solidFill>
                <a:srgbClr val="002060"/>
              </a:solidFill>
              <a:latin typeface="Calibri"/>
              <a:ea typeface="Calibri"/>
              <a:cs typeface="Calibri"/>
            </a:rPr>
            <a:t> for establishing attendance as an important priority</a:t>
          </a:r>
        </a:p>
      </dsp:txBody>
      <dsp:txXfrm>
        <a:off x="3474931" y="1239932"/>
        <a:ext cx="1736935" cy="2862152"/>
      </dsp:txXfrm>
    </dsp:sp>
    <dsp:sp modelId="{80E94AFA-BC96-44DC-B62A-938786CE5F49}">
      <dsp:nvSpPr>
        <dsp:cNvPr id="0" name=""/>
        <dsp:cNvSpPr/>
      </dsp:nvSpPr>
      <dsp:spPr>
        <a:xfrm>
          <a:off x="5211867" y="1239932"/>
          <a:ext cx="1736935" cy="2862152"/>
        </a:xfrm>
        <a:prstGeom prst="rect">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002060"/>
              </a:solidFill>
              <a:latin typeface="Calibri"/>
              <a:ea typeface="Calibri"/>
              <a:cs typeface="Calibri"/>
            </a:rPr>
            <a:t>Meets regularly</a:t>
          </a:r>
          <a:r>
            <a:rPr lang="en-US" sz="1700" kern="1200">
              <a:solidFill>
                <a:srgbClr val="002060"/>
              </a:solidFill>
              <a:latin typeface="Calibri"/>
              <a:ea typeface="Calibri"/>
              <a:cs typeface="Calibri"/>
            </a:rPr>
            <a:t> to coordinate efforts to reduce chronic absence</a:t>
          </a:r>
        </a:p>
      </dsp:txBody>
      <dsp:txXfrm>
        <a:off x="5211867" y="1239932"/>
        <a:ext cx="1736935" cy="2862152"/>
      </dsp:txXfrm>
    </dsp:sp>
    <dsp:sp modelId="{98720EC1-4618-449B-BFA4-7B4604BF88B5}">
      <dsp:nvSpPr>
        <dsp:cNvPr id="0" name=""/>
        <dsp:cNvSpPr/>
      </dsp:nvSpPr>
      <dsp:spPr>
        <a:xfrm>
          <a:off x="6948802" y="1239932"/>
          <a:ext cx="1736935" cy="2862152"/>
        </a:xfrm>
        <a:prstGeom prst="rect">
          <a:avLst/>
        </a:prstGeom>
        <a:solidFill>
          <a:schemeClr val="lt1"/>
        </a:solidFill>
        <a:ln w="25400"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002060"/>
              </a:solidFill>
              <a:latin typeface="Calibri"/>
              <a:ea typeface="Calibri"/>
              <a:cs typeface="Calibri"/>
            </a:rPr>
            <a:t>Monitors overall attendance </a:t>
          </a:r>
          <a:r>
            <a:rPr lang="en-US" sz="1700" kern="1200">
              <a:solidFill>
                <a:srgbClr val="002060"/>
              </a:solidFill>
              <a:latin typeface="Calibri"/>
              <a:ea typeface="Calibri"/>
              <a:cs typeface="Calibri"/>
            </a:rPr>
            <a:t>and chronic absence for</a:t>
          </a:r>
          <a:r>
            <a:rPr lang="en-US" sz="1700" b="1" kern="1200">
              <a:solidFill>
                <a:srgbClr val="002060"/>
              </a:solidFill>
              <a:latin typeface="Calibri"/>
              <a:ea typeface="Calibri"/>
              <a:cs typeface="Calibri"/>
            </a:rPr>
            <a:t> individual students</a:t>
          </a:r>
          <a:r>
            <a:rPr lang="en-US" sz="1700" kern="1200">
              <a:solidFill>
                <a:srgbClr val="002060"/>
              </a:solidFill>
              <a:latin typeface="Calibri"/>
              <a:ea typeface="Calibri"/>
              <a:cs typeface="Calibri"/>
            </a:rPr>
            <a:t> to </a:t>
          </a:r>
          <a:r>
            <a:rPr lang="en-US" sz="1700" b="1" kern="1200">
              <a:solidFill>
                <a:srgbClr val="002060"/>
              </a:solidFill>
              <a:latin typeface="Calibri"/>
              <a:ea typeface="Calibri"/>
              <a:cs typeface="Calibri"/>
            </a:rPr>
            <a:t>ensure that there are adequate resources</a:t>
          </a:r>
        </a:p>
      </dsp:txBody>
      <dsp:txXfrm>
        <a:off x="6948802" y="1239932"/>
        <a:ext cx="1736935" cy="2862152"/>
      </dsp:txXfrm>
    </dsp:sp>
    <dsp:sp modelId="{22787545-2715-49F4-8C42-08D78CAA8CB8}">
      <dsp:nvSpPr>
        <dsp:cNvPr id="0" name=""/>
        <dsp:cNvSpPr/>
      </dsp:nvSpPr>
      <dsp:spPr>
        <a:xfrm>
          <a:off x="0" y="4102084"/>
          <a:ext cx="8686799" cy="318016"/>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FD9EE-1CDE-4EC1-940E-D371C5DC202E}">
      <dsp:nvSpPr>
        <dsp:cNvPr id="0" name=""/>
        <dsp:cNvSpPr/>
      </dsp:nvSpPr>
      <dsp:spPr>
        <a:xfrm>
          <a:off x="0" y="1871"/>
          <a:ext cx="4903235" cy="4903235"/>
        </a:xfrm>
        <a:prstGeom prst="pie">
          <a:avLst>
            <a:gd name="adj1" fmla="val 5400000"/>
            <a:gd name="adj2" fmla="val 1620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398C481-6416-4342-B6A9-3EA5E1B04927}">
      <dsp:nvSpPr>
        <dsp:cNvPr id="0" name=""/>
        <dsp:cNvSpPr/>
      </dsp:nvSpPr>
      <dsp:spPr>
        <a:xfrm>
          <a:off x="2451617" y="1871"/>
          <a:ext cx="5720441" cy="4903235"/>
        </a:xfrm>
        <a:prstGeom prst="rect">
          <a:avLst/>
        </a:prstGeom>
        <a:solidFill>
          <a:srgbClr val="CCFF99">
            <a:alpha val="58824"/>
          </a:srgb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002060"/>
              </a:solidFill>
              <a:latin typeface="Calibri" panose="020F0502020204030204" pitchFamily="34" charset="0"/>
              <a:cs typeface="Calibri" panose="020F0502020204030204" pitchFamily="34" charset="0"/>
            </a:rPr>
            <a:t>Provide a process for </a:t>
          </a:r>
          <a:r>
            <a:rPr lang="en-US" sz="3200" b="1" kern="1200">
              <a:solidFill>
                <a:srgbClr val="002060"/>
              </a:solidFill>
              <a:latin typeface="Calibri" panose="020F0502020204030204" pitchFamily="34" charset="0"/>
              <a:cs typeface="Calibri" panose="020F0502020204030204" pitchFamily="34" charset="0"/>
            </a:rPr>
            <a:t>prevention of absences</a:t>
          </a:r>
          <a:r>
            <a:rPr lang="en-US" sz="3200" kern="1200">
              <a:solidFill>
                <a:srgbClr val="002060"/>
              </a:solidFill>
              <a:latin typeface="Calibri" panose="020F0502020204030204" pitchFamily="34" charset="0"/>
              <a:cs typeface="Calibri" panose="020F0502020204030204" pitchFamily="34" charset="0"/>
            </a:rPr>
            <a:t> and </a:t>
          </a:r>
          <a:r>
            <a:rPr lang="en-US" sz="3200" b="1" kern="1200">
              <a:solidFill>
                <a:srgbClr val="002060"/>
              </a:solidFill>
              <a:latin typeface="Calibri" panose="020F0502020204030204" pitchFamily="34" charset="0"/>
              <a:cs typeface="Calibri" panose="020F0502020204030204" pitchFamily="34" charset="0"/>
            </a:rPr>
            <a:t>early intervention</a:t>
          </a:r>
          <a:r>
            <a:rPr lang="en-US" sz="3200" kern="1200">
              <a:solidFill>
                <a:srgbClr val="002060"/>
              </a:solidFill>
              <a:latin typeface="Calibri" panose="020F0502020204030204" pitchFamily="34" charset="0"/>
              <a:cs typeface="Calibri" panose="020F0502020204030204" pitchFamily="34" charset="0"/>
            </a:rPr>
            <a:t> for students</a:t>
          </a:r>
        </a:p>
      </dsp:txBody>
      <dsp:txXfrm>
        <a:off x="2451617" y="1871"/>
        <a:ext cx="5720441" cy="2329036"/>
      </dsp:txXfrm>
    </dsp:sp>
    <dsp:sp modelId="{BAB96741-B91A-48F5-BFAD-E5CC4EF91746}">
      <dsp:nvSpPr>
        <dsp:cNvPr id="0" name=""/>
        <dsp:cNvSpPr/>
      </dsp:nvSpPr>
      <dsp:spPr>
        <a:xfrm>
          <a:off x="1287099" y="2330908"/>
          <a:ext cx="2329036" cy="2329036"/>
        </a:xfrm>
        <a:prstGeom prst="pie">
          <a:avLst>
            <a:gd name="adj1" fmla="val 5400000"/>
            <a:gd name="adj2" fmla="val 16200000"/>
          </a:avLst>
        </a:prstGeom>
        <a:gradFill rotWithShape="0">
          <a:gsLst>
            <a:gs pos="0">
              <a:schemeClr val="accent2">
                <a:hueOff val="-225113"/>
                <a:satOff val="-637"/>
                <a:lumOff val="41962"/>
                <a:alphaOff val="0"/>
                <a:tint val="50000"/>
                <a:satMod val="300000"/>
              </a:schemeClr>
            </a:gs>
            <a:gs pos="35000">
              <a:schemeClr val="accent2">
                <a:hueOff val="-225113"/>
                <a:satOff val="-637"/>
                <a:lumOff val="41962"/>
                <a:alphaOff val="0"/>
                <a:tint val="37000"/>
                <a:satMod val="300000"/>
              </a:schemeClr>
            </a:gs>
            <a:gs pos="100000">
              <a:schemeClr val="accent2">
                <a:hueOff val="-225113"/>
                <a:satOff val="-637"/>
                <a:lumOff val="419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ACCC82-6F77-4736-8E42-9F7DE356693B}">
      <dsp:nvSpPr>
        <dsp:cNvPr id="0" name=""/>
        <dsp:cNvSpPr/>
      </dsp:nvSpPr>
      <dsp:spPr>
        <a:xfrm>
          <a:off x="2451617" y="2330908"/>
          <a:ext cx="5720441" cy="2329036"/>
        </a:xfrm>
        <a:prstGeom prst="rect">
          <a:avLst/>
        </a:prstGeom>
        <a:solidFill>
          <a:schemeClr val="lt1">
            <a:alpha val="90000"/>
            <a:hueOff val="0"/>
            <a:satOff val="0"/>
            <a:lumOff val="0"/>
            <a:alphaOff val="0"/>
          </a:schemeClr>
        </a:solidFill>
        <a:ln w="9525" cap="flat" cmpd="sng" algn="ctr">
          <a:solidFill>
            <a:schemeClr val="accent2">
              <a:hueOff val="-225113"/>
              <a:satOff val="-637"/>
              <a:lumOff val="419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solidFill>
                <a:srgbClr val="002060"/>
              </a:solidFill>
              <a:latin typeface="Calibri" panose="020F0502020204030204" pitchFamily="34" charset="0"/>
              <a:cs typeface="Calibri" panose="020F0502020204030204" pitchFamily="34" charset="0"/>
            </a:rPr>
            <a:t>All LEAs &amp; schools are required to submit the</a:t>
          </a:r>
          <a:r>
            <a:rPr lang="en-US" sz="3200" b="0" kern="1200">
              <a:solidFill>
                <a:srgbClr val="002060"/>
              </a:solidFill>
              <a:latin typeface="Calibri" panose="020F0502020204030204" pitchFamily="34" charset="0"/>
              <a:cs typeface="Calibri" panose="020F0502020204030204" pitchFamily="34" charset="0"/>
            </a:rPr>
            <a:t> </a:t>
          </a:r>
          <a:r>
            <a:rPr lang="en-US" sz="3200" b="1" kern="1200">
              <a:solidFill>
                <a:srgbClr val="002060"/>
              </a:solidFill>
              <a:latin typeface="Calibri" panose="020F0502020204030204" pitchFamily="34" charset="0"/>
              <a:cs typeface="Calibri" panose="020F0502020204030204" pitchFamily="34" charset="0"/>
            </a:rPr>
            <a:t>plan</a:t>
          </a:r>
          <a:r>
            <a:rPr lang="en-US" sz="3200" b="1" i="0" kern="1200">
              <a:solidFill>
                <a:srgbClr val="002060"/>
              </a:solidFill>
              <a:latin typeface="Calibri" panose="020F0502020204030204" pitchFamily="34" charset="0"/>
              <a:cs typeface="Calibri" panose="020F0502020204030204" pitchFamily="34" charset="0"/>
            </a:rPr>
            <a:t> in the form of a goal or initiative of their existing Strategic Plan and/or School Improvement Plan</a:t>
          </a:r>
          <a:endParaRPr lang="en-US" sz="3200" i="0" kern="1200">
            <a:solidFill>
              <a:srgbClr val="002060"/>
            </a:solidFill>
            <a:latin typeface="Calibri" panose="020F0502020204030204" pitchFamily="34" charset="0"/>
            <a:cs typeface="Calibri" panose="020F0502020204030204" pitchFamily="34" charset="0"/>
          </a:endParaRPr>
        </a:p>
      </dsp:txBody>
      <dsp:txXfrm>
        <a:off x="2451617" y="2330908"/>
        <a:ext cx="5720441" cy="23290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D37AD-546D-4AF0-9AE2-4AAB3AC452C4}">
      <dsp:nvSpPr>
        <dsp:cNvPr id="0" name=""/>
        <dsp:cNvSpPr/>
      </dsp:nvSpPr>
      <dsp:spPr>
        <a:xfrm>
          <a:off x="0" y="206934"/>
          <a:ext cx="2169579" cy="94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solidFill>
                <a:srgbClr val="002060"/>
              </a:solidFill>
              <a:latin typeface="Calibri"/>
              <a:cs typeface="Calibri"/>
            </a:rPr>
            <a:t>Tier 1:          </a:t>
          </a:r>
          <a:r>
            <a:rPr lang="en-US" sz="2000" b="1" i="0" kern="1200">
              <a:solidFill>
                <a:srgbClr val="002060"/>
              </a:solidFill>
              <a:latin typeface="Calibri"/>
              <a:cs typeface="Calibri"/>
            </a:rPr>
            <a:t>Whole School Prevention</a:t>
          </a:r>
          <a:endParaRPr lang="en-US" sz="2000" b="1" kern="1200">
            <a:solidFill>
              <a:srgbClr val="002060"/>
            </a:solidFill>
            <a:latin typeface="Calibri"/>
            <a:cs typeface="Calibri"/>
          </a:endParaRPr>
        </a:p>
      </dsp:txBody>
      <dsp:txXfrm>
        <a:off x="0" y="206934"/>
        <a:ext cx="2169579" cy="940500"/>
      </dsp:txXfrm>
    </dsp:sp>
    <dsp:sp modelId="{57787266-7A8C-4033-9493-4DA2B4B12EB9}">
      <dsp:nvSpPr>
        <dsp:cNvPr id="0" name=""/>
        <dsp:cNvSpPr/>
      </dsp:nvSpPr>
      <dsp:spPr>
        <a:xfrm>
          <a:off x="2169579" y="177544"/>
          <a:ext cx="433915" cy="999281"/>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E6A8BE-98AA-46F5-88A5-52541B7BE033}">
      <dsp:nvSpPr>
        <dsp:cNvPr id="0" name=""/>
        <dsp:cNvSpPr/>
      </dsp:nvSpPr>
      <dsp:spPr>
        <a:xfrm>
          <a:off x="2777061" y="177544"/>
          <a:ext cx="5901255" cy="999281"/>
        </a:xfrm>
        <a:prstGeom prst="rect">
          <a:avLst/>
        </a:prstGeom>
        <a:solidFill>
          <a:srgbClr val="CCFFC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0" kern="1200">
              <a:solidFill>
                <a:srgbClr val="002060"/>
              </a:solidFill>
              <a:latin typeface="Calibri"/>
              <a:cs typeface="Calibri"/>
            </a:rPr>
            <a:t>Whole school prevention for all students, including those who missed </a:t>
          </a:r>
          <a:r>
            <a:rPr lang="en-US" sz="2000" b="0" u="sng" kern="1200">
              <a:solidFill>
                <a:srgbClr val="002060"/>
              </a:solidFill>
              <a:latin typeface="Calibri"/>
              <a:cs typeface="Calibri"/>
            </a:rPr>
            <a:t>less than 5%</a:t>
          </a:r>
          <a:r>
            <a:rPr lang="en-US" sz="2000" b="0" kern="1200">
              <a:solidFill>
                <a:srgbClr val="002060"/>
              </a:solidFill>
              <a:latin typeface="Calibri"/>
              <a:cs typeface="Calibri"/>
            </a:rPr>
            <a:t> of classes or school days for any reason.</a:t>
          </a:r>
        </a:p>
      </dsp:txBody>
      <dsp:txXfrm>
        <a:off x="2777061" y="177544"/>
        <a:ext cx="5901255" cy="999281"/>
      </dsp:txXfrm>
    </dsp:sp>
    <dsp:sp modelId="{B87971E1-1495-44ED-92E9-58CE8950A300}">
      <dsp:nvSpPr>
        <dsp:cNvPr id="0" name=""/>
        <dsp:cNvSpPr/>
      </dsp:nvSpPr>
      <dsp:spPr>
        <a:xfrm>
          <a:off x="0" y="1278216"/>
          <a:ext cx="2169579" cy="94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solidFill>
                <a:srgbClr val="002060"/>
              </a:solidFill>
              <a:latin typeface="Calibri"/>
              <a:cs typeface="Calibri"/>
            </a:rPr>
            <a:t>Tier 2: Individualized Prevention</a:t>
          </a:r>
        </a:p>
      </dsp:txBody>
      <dsp:txXfrm>
        <a:off x="0" y="1278216"/>
        <a:ext cx="2169579" cy="940500"/>
      </dsp:txXfrm>
    </dsp:sp>
    <dsp:sp modelId="{73DE3E48-CF08-46EE-8EAE-0D4E3B632B48}">
      <dsp:nvSpPr>
        <dsp:cNvPr id="0" name=""/>
        <dsp:cNvSpPr/>
      </dsp:nvSpPr>
      <dsp:spPr>
        <a:xfrm>
          <a:off x="2169579" y="1248825"/>
          <a:ext cx="433915" cy="999281"/>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F0F97-744E-463A-A1AF-C24E9B03F406}">
      <dsp:nvSpPr>
        <dsp:cNvPr id="0" name=""/>
        <dsp:cNvSpPr/>
      </dsp:nvSpPr>
      <dsp:spPr>
        <a:xfrm>
          <a:off x="2777061" y="1248825"/>
          <a:ext cx="5901255" cy="999281"/>
        </a:xfrm>
        <a:prstGeom prst="rect">
          <a:avLst/>
        </a:prstGeom>
        <a:solidFill>
          <a:srgbClr val="FFFFC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0" kern="1200">
              <a:solidFill>
                <a:srgbClr val="002060"/>
              </a:solidFill>
              <a:latin typeface="Calibri"/>
              <a:cs typeface="Calibri"/>
            </a:rPr>
            <a:t>Targeted prevention strategies for students who have missed </a:t>
          </a:r>
          <a:r>
            <a:rPr lang="en-US" sz="2000" b="0" u="sng" kern="1200">
              <a:solidFill>
                <a:srgbClr val="002060"/>
              </a:solidFill>
              <a:latin typeface="Calibri"/>
              <a:cs typeface="Calibri"/>
            </a:rPr>
            <a:t>5% percent or more but less than 10% </a:t>
          </a:r>
          <a:r>
            <a:rPr lang="en-US" sz="2000" b="0" kern="1200">
              <a:solidFill>
                <a:srgbClr val="002060"/>
              </a:solidFill>
              <a:latin typeface="Calibri"/>
              <a:cs typeface="Calibri"/>
            </a:rPr>
            <a:t>of classes or school days for any reason.</a:t>
          </a:r>
        </a:p>
      </dsp:txBody>
      <dsp:txXfrm>
        <a:off x="2777061" y="1248825"/>
        <a:ext cx="5901255" cy="999281"/>
      </dsp:txXfrm>
    </dsp:sp>
    <dsp:sp modelId="{84AA2FEE-7CF8-4153-B543-01A3CB269262}">
      <dsp:nvSpPr>
        <dsp:cNvPr id="0" name=""/>
        <dsp:cNvSpPr/>
      </dsp:nvSpPr>
      <dsp:spPr>
        <a:xfrm>
          <a:off x="0" y="2320106"/>
          <a:ext cx="2171700" cy="94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solidFill>
                <a:srgbClr val="002060"/>
              </a:solidFill>
              <a:latin typeface="Calibri"/>
              <a:cs typeface="Calibri"/>
            </a:rPr>
            <a:t>Tier 3:             Early  Intervention</a:t>
          </a:r>
        </a:p>
      </dsp:txBody>
      <dsp:txXfrm>
        <a:off x="0" y="2320106"/>
        <a:ext cx="2171700" cy="940500"/>
      </dsp:txXfrm>
    </dsp:sp>
    <dsp:sp modelId="{96732488-A691-43D8-A625-AAE481F01A40}">
      <dsp:nvSpPr>
        <dsp:cNvPr id="0" name=""/>
        <dsp:cNvSpPr/>
      </dsp:nvSpPr>
      <dsp:spPr>
        <a:xfrm>
          <a:off x="2171699" y="2320106"/>
          <a:ext cx="434340" cy="940500"/>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210803-5172-4328-8B5A-A08A449D5183}">
      <dsp:nvSpPr>
        <dsp:cNvPr id="0" name=""/>
        <dsp:cNvSpPr/>
      </dsp:nvSpPr>
      <dsp:spPr>
        <a:xfrm>
          <a:off x="2779775" y="2320106"/>
          <a:ext cx="5907024" cy="940500"/>
        </a:xfrm>
        <a:prstGeom prst="rect">
          <a:avLst/>
        </a:prstGeom>
        <a:solidFill>
          <a:srgbClr val="FFCC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a:solidFill>
                <a:srgbClr val="002060"/>
              </a:solidFill>
              <a:latin typeface="Calibri"/>
              <a:cs typeface="Calibri"/>
            </a:rPr>
            <a:t> Interventions for students considered </a:t>
          </a:r>
          <a:r>
            <a:rPr lang="en-US" sz="1800" b="0" u="sng" kern="1200">
              <a:solidFill>
                <a:srgbClr val="002060"/>
              </a:solidFill>
              <a:latin typeface="Calibri"/>
              <a:cs typeface="Calibri"/>
            </a:rPr>
            <a:t>chronically absent</a:t>
          </a:r>
          <a:r>
            <a:rPr lang="en-US" sz="1800" b="0" kern="1200">
              <a:solidFill>
                <a:srgbClr val="002060"/>
              </a:solidFill>
              <a:latin typeface="Calibri"/>
              <a:cs typeface="Calibri"/>
            </a:rPr>
            <a:t> and missing </a:t>
          </a:r>
          <a:r>
            <a:rPr lang="en-US" sz="1800" b="0" u="sng" kern="1200">
              <a:solidFill>
                <a:srgbClr val="002060"/>
              </a:solidFill>
              <a:latin typeface="Calibri"/>
              <a:cs typeface="Calibri"/>
            </a:rPr>
            <a:t>10% or more but less than 20% </a:t>
          </a:r>
          <a:r>
            <a:rPr lang="en-US" sz="1800" b="0" kern="1200">
              <a:solidFill>
                <a:srgbClr val="002060"/>
              </a:solidFill>
              <a:latin typeface="Calibri"/>
              <a:cs typeface="Calibri"/>
            </a:rPr>
            <a:t>of classes or school days for any reason.</a:t>
          </a:r>
        </a:p>
      </dsp:txBody>
      <dsp:txXfrm>
        <a:off x="2779775" y="2320106"/>
        <a:ext cx="5907024" cy="940500"/>
      </dsp:txXfrm>
    </dsp:sp>
    <dsp:sp modelId="{E07C78A4-C674-4616-AC9D-3D4C727AF1B9}">
      <dsp:nvSpPr>
        <dsp:cNvPr id="0" name=""/>
        <dsp:cNvSpPr/>
      </dsp:nvSpPr>
      <dsp:spPr>
        <a:xfrm>
          <a:off x="0" y="3641208"/>
          <a:ext cx="2169579" cy="94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solidFill>
                <a:srgbClr val="002060"/>
              </a:solidFill>
              <a:latin typeface="Calibri"/>
              <a:cs typeface="Calibri"/>
            </a:rPr>
            <a:t>Tier 4:     Intensive Supports</a:t>
          </a:r>
        </a:p>
      </dsp:txBody>
      <dsp:txXfrm>
        <a:off x="0" y="3641208"/>
        <a:ext cx="2169579" cy="940500"/>
      </dsp:txXfrm>
    </dsp:sp>
    <dsp:sp modelId="{A42B5E35-1F97-4C75-B28E-D6AE482278D9}">
      <dsp:nvSpPr>
        <dsp:cNvPr id="0" name=""/>
        <dsp:cNvSpPr/>
      </dsp:nvSpPr>
      <dsp:spPr>
        <a:xfrm>
          <a:off x="2169579" y="3332606"/>
          <a:ext cx="433915" cy="1557703"/>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D6FB1-ADEA-40D5-BF72-B5AEF0D6B134}">
      <dsp:nvSpPr>
        <dsp:cNvPr id="0" name=""/>
        <dsp:cNvSpPr/>
      </dsp:nvSpPr>
      <dsp:spPr>
        <a:xfrm>
          <a:off x="2777061" y="3332606"/>
          <a:ext cx="5901255" cy="1557703"/>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b="0" kern="1200">
              <a:solidFill>
                <a:srgbClr val="002060"/>
              </a:solidFill>
              <a:latin typeface="Calibri"/>
              <a:cs typeface="Calibri"/>
            </a:rPr>
            <a:t> Interventions for students considered </a:t>
          </a:r>
          <a:r>
            <a:rPr lang="en-US" sz="2000" b="0" u="sng" kern="1200">
              <a:solidFill>
                <a:srgbClr val="002060"/>
              </a:solidFill>
              <a:latin typeface="Calibri"/>
              <a:cs typeface="Calibri"/>
            </a:rPr>
            <a:t>excessively absent</a:t>
          </a:r>
          <a:r>
            <a:rPr lang="en-US" sz="2000" b="0" kern="1200">
              <a:solidFill>
                <a:srgbClr val="002060"/>
              </a:solidFill>
              <a:latin typeface="Calibri"/>
              <a:cs typeface="Calibri"/>
            </a:rPr>
            <a:t> and missing </a:t>
          </a:r>
          <a:r>
            <a:rPr lang="en-US" sz="2000" b="0" u="sng" kern="1200">
              <a:solidFill>
                <a:srgbClr val="002060"/>
              </a:solidFill>
              <a:latin typeface="Calibri"/>
              <a:cs typeface="Calibri"/>
            </a:rPr>
            <a:t>20% or more of classes or school days</a:t>
          </a:r>
          <a:r>
            <a:rPr lang="en-US" sz="2000" b="0" kern="1200">
              <a:solidFill>
                <a:srgbClr val="002060"/>
              </a:solidFill>
              <a:latin typeface="Calibri"/>
              <a:cs typeface="Calibri"/>
            </a:rPr>
            <a:t>. Focuses on students who have not responded to previous interventions provided by the school and may lead to referrals to DCYF because of neglect.</a:t>
          </a:r>
        </a:p>
      </dsp:txBody>
      <dsp:txXfrm>
        <a:off x="2777061" y="3332606"/>
        <a:ext cx="5901255" cy="15577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767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a:extLst>
            <a:ext uri="{FF2B5EF4-FFF2-40B4-BE49-F238E27FC236}">
              <a16:creationId xmlns:a16="http://schemas.microsoft.com/office/drawing/2014/main" id="{BC1C1163-299C-A22E-61BC-0F2AA6A61248}"/>
            </a:ext>
          </a:extLst>
        </p:cNvPr>
        <p:cNvGrpSpPr/>
        <p:nvPr/>
      </p:nvGrpSpPr>
      <p:grpSpPr>
        <a:xfrm>
          <a:off x="0" y="0"/>
          <a:ext cx="0" cy="0"/>
          <a:chOff x="0" y="0"/>
          <a:chExt cx="0" cy="0"/>
        </a:xfrm>
      </p:grpSpPr>
      <p:sp>
        <p:nvSpPr>
          <p:cNvPr id="682" name="Google Shape;682;g1c8274e491a_0_0:notes">
            <a:extLst>
              <a:ext uri="{FF2B5EF4-FFF2-40B4-BE49-F238E27FC236}">
                <a16:creationId xmlns:a16="http://schemas.microsoft.com/office/drawing/2014/main" id="{3DDC41AD-0AF0-9D3A-DE81-6088D0EF2552}"/>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1c8274e491a_0_0:notes">
            <a:extLst>
              <a:ext uri="{FF2B5EF4-FFF2-40B4-BE49-F238E27FC236}">
                <a16:creationId xmlns:a16="http://schemas.microsoft.com/office/drawing/2014/main" id="{72AFBF9B-52B9-5614-88E9-6E7D61D7680F}"/>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71450" lvl="1" indent="-171450">
              <a:buChar char="•"/>
            </a:pPr>
            <a:endParaRPr lang="en-US" dirty="0"/>
          </a:p>
        </p:txBody>
      </p:sp>
      <p:sp>
        <p:nvSpPr>
          <p:cNvPr id="684" name="Google Shape;684;g1c8274e491a_0_0:notes">
            <a:extLst>
              <a:ext uri="{FF2B5EF4-FFF2-40B4-BE49-F238E27FC236}">
                <a16:creationId xmlns:a16="http://schemas.microsoft.com/office/drawing/2014/main" id="{F2185C32-82FA-BDE9-625F-034D2D148232}"/>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11</a:t>
            </a:fld>
            <a:endParaRPr/>
          </a:p>
        </p:txBody>
      </p:sp>
    </p:spTree>
    <p:extLst>
      <p:ext uri="{BB962C8B-B14F-4D97-AF65-F5344CB8AC3E}">
        <p14:creationId xmlns:p14="http://schemas.microsoft.com/office/powerpoint/2010/main" val="322931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har char="•"/>
            </a:pPr>
            <a:r>
              <a:rPr lang="en-US"/>
              <a:t>The Act is built on two main elements. </a:t>
            </a:r>
          </a:p>
          <a:p>
            <a:pPr>
              <a:buChar char="•"/>
            </a:pPr>
            <a:r>
              <a:rPr lang="en-US"/>
              <a:t>The first is that we need to collectively work on improving attendance. This is internal and external to the education system. </a:t>
            </a:r>
          </a:p>
          <a:p>
            <a:pPr>
              <a:buChar char="•"/>
            </a:pPr>
            <a:r>
              <a:rPr lang="en-US"/>
              <a:t>The second is that we need to focus on prevention and intervention – not a punitive system.</a:t>
            </a:r>
          </a:p>
          <a:p>
            <a:pPr>
              <a:buChar char="•"/>
            </a:pPr>
            <a:r>
              <a:rPr lang="en-US"/>
              <a:t>The focus on the act is to ensure that we </a:t>
            </a:r>
          </a:p>
          <a:p>
            <a:pPr lvl="2">
              <a:buFont typeface="Wingdings"/>
              <a:buChar char="§"/>
            </a:pPr>
            <a:r>
              <a:rPr lang="en-US"/>
              <a:t>use strong, consistent definitions, </a:t>
            </a:r>
          </a:p>
          <a:p>
            <a:pPr lvl="2">
              <a:buFont typeface="Wingdings"/>
              <a:buChar char="§"/>
            </a:pPr>
            <a:r>
              <a:rPr lang="en-US"/>
              <a:t>school attendance policies, </a:t>
            </a:r>
          </a:p>
          <a:p>
            <a:pPr lvl="2">
              <a:buFont typeface="Wingdings"/>
              <a:buChar char="§"/>
            </a:pPr>
            <a:r>
              <a:rPr lang="en-US"/>
              <a:t>each school has an attendance team </a:t>
            </a:r>
          </a:p>
          <a:p>
            <a:pPr lvl="2">
              <a:buFont typeface="Wingdings"/>
              <a:buChar char="§"/>
            </a:pPr>
            <a:r>
              <a:rPr lang="en-US"/>
              <a:t>and each school incorporates an attendance success plan in their school improvement plan.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96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solidFill>
                  <a:srgbClr val="000000"/>
                </a:solidFill>
                <a:latin typeface="Aptos"/>
              </a:rPr>
              <a:t>Today we define chronically absent as 10% or more of school days. </a:t>
            </a:r>
            <a:endParaRPr lang="en-US"/>
          </a:p>
          <a:p>
            <a:pPr marL="514350" indent="-285750">
              <a:buChar char="•"/>
            </a:pPr>
            <a:r>
              <a:rPr lang="en-US">
                <a:solidFill>
                  <a:srgbClr val="000000"/>
                </a:solidFill>
                <a:latin typeface="Aptos"/>
              </a:rPr>
              <a:t>The act provides a common definition for absent so that we can norm our expectations for what it means to be present for a school day. </a:t>
            </a:r>
            <a:endParaRPr lang="en-US">
              <a:solidFill>
                <a:srgbClr val="000000"/>
              </a:solidFill>
            </a:endParaRPr>
          </a:p>
          <a:p>
            <a:pPr marL="514350" indent="-285750">
              <a:buChar char="•"/>
            </a:pPr>
            <a:r>
              <a:rPr lang="en-US">
                <a:solidFill>
                  <a:srgbClr val="000000"/>
                </a:solidFill>
                <a:latin typeface="Aptos"/>
              </a:rPr>
              <a:t>Today there are variations in this definition so one school could mark a student present for being in school for 10% of the day while another could mark a student absent if they were not there for at least 50% of the school day.</a:t>
            </a:r>
            <a:endParaRPr lang="en-US"/>
          </a:p>
          <a:p>
            <a:pPr marL="514350" indent="-285750">
              <a:buChar char="•"/>
            </a:pPr>
            <a:r>
              <a:rPr lang="en-US">
                <a:solidFill>
                  <a:srgbClr val="000000"/>
                </a:solidFill>
                <a:latin typeface="Aptos"/>
              </a:rPr>
              <a:t>It is also important to note that excessively absent is not clearly defined today. This would help to create a culture of support for those students that were not responded to the intervention efforts.  </a:t>
            </a:r>
            <a:endParaRPr lang="en-US" b="0" i="0">
              <a:solidFill>
                <a:srgbClr val="000000"/>
              </a:solidFill>
              <a:effectLst/>
              <a:latin typeface="Aptos"/>
            </a:endParaRPr>
          </a:p>
          <a:p>
            <a:pPr algn="l" rtl="0" fontAlgn="base"/>
            <a:r>
              <a:rPr lang="en-US" sz="1200" b="0" i="0">
                <a:solidFill>
                  <a:srgbClr val="000000"/>
                </a:solidFill>
                <a:effectLst/>
              </a:rPr>
              <a:t> </a:t>
            </a:r>
            <a:endParaRPr lang="en-US" b="0" i="0">
              <a:solidFill>
                <a:srgbClr val="000000"/>
              </a:solidFill>
              <a:effectLst/>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087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attendance success plan would be authored by the LEA and/or school attendance teams.</a:t>
            </a:r>
          </a:p>
          <a:p>
            <a:pPr>
              <a:buChar char="•"/>
            </a:pPr>
            <a:r>
              <a:rPr lang="en-US" dirty="0"/>
              <a:t>These teams can be preexisting teams but they need to meet regularly and focus on strategies to improve overall attendance AND monitor attendance. </a:t>
            </a:r>
          </a:p>
          <a:p>
            <a:pPr>
              <a:buChar char="•"/>
            </a:pPr>
            <a:r>
              <a:rPr lang="en-US" dirty="0"/>
              <a:t>These teams also advocate for resources to address the needs of their students and remove barriers.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4079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har char="•"/>
            </a:pPr>
            <a:r>
              <a:rPr lang="en-US"/>
              <a:t>As shared earlier, the attendance success plans would be embedded in existing plans and provide for prevention and early intervention. </a:t>
            </a:r>
          </a:p>
          <a:p>
            <a:pPr>
              <a:buChar char="•"/>
            </a:pPr>
            <a:r>
              <a:rPr lang="en-US"/>
              <a:t>They would be developed based on a tiered approach.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656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a:t>In order to move from a punitive response to one of prevention and intervention the act includes an expectation of an LEA and/or school attendance success plan. </a:t>
            </a:r>
          </a:p>
          <a:p>
            <a:pPr>
              <a:buChar char="•"/>
            </a:pPr>
            <a:r>
              <a:rPr lang="en-US"/>
              <a:t>This plan would be part of the existing strategic plan and/or school improvement plans. </a:t>
            </a:r>
          </a:p>
          <a:p>
            <a:pPr>
              <a:buChar char="•"/>
            </a:pPr>
            <a:r>
              <a:rPr lang="en-US"/>
              <a:t>It is a tiered approach that would be embedded in the existing MTSS (multitiered system of supports). </a:t>
            </a:r>
          </a:p>
          <a:p>
            <a:pPr>
              <a:buChar char="•"/>
            </a:pPr>
            <a:r>
              <a:rPr lang="en-US"/>
              <a:t>The first two tiers focus on prevention and the second two tiers focus on intervention.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532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DEBD6-2382-0E84-F690-E719D6023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72DD6-E039-BA46-BF38-09F1FD7EC6DF}"/>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E657D47F-EEF3-B6E0-52D6-EE9A4D9C8F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DE0ECF-2354-3033-F899-FC60CF87A06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4521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a:extLst>
            <a:ext uri="{FF2B5EF4-FFF2-40B4-BE49-F238E27FC236}">
              <a16:creationId xmlns:a16="http://schemas.microsoft.com/office/drawing/2014/main" id="{BC1C1163-299C-A22E-61BC-0F2AA6A61248}"/>
            </a:ext>
          </a:extLst>
        </p:cNvPr>
        <p:cNvGrpSpPr/>
        <p:nvPr/>
      </p:nvGrpSpPr>
      <p:grpSpPr>
        <a:xfrm>
          <a:off x="0" y="0"/>
          <a:ext cx="0" cy="0"/>
          <a:chOff x="0" y="0"/>
          <a:chExt cx="0" cy="0"/>
        </a:xfrm>
      </p:grpSpPr>
      <p:sp>
        <p:nvSpPr>
          <p:cNvPr id="682" name="Google Shape;682;g1c8274e491a_0_0:notes">
            <a:extLst>
              <a:ext uri="{FF2B5EF4-FFF2-40B4-BE49-F238E27FC236}">
                <a16:creationId xmlns:a16="http://schemas.microsoft.com/office/drawing/2014/main" id="{3DDC41AD-0AF0-9D3A-DE81-6088D0EF2552}"/>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1c8274e491a_0_0:notes">
            <a:extLst>
              <a:ext uri="{FF2B5EF4-FFF2-40B4-BE49-F238E27FC236}">
                <a16:creationId xmlns:a16="http://schemas.microsoft.com/office/drawing/2014/main" id="{72AFBF9B-52B9-5614-88E9-6E7D61D7680F}"/>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71450" lvl="1" indent="-171450">
              <a:buChar char="•"/>
            </a:pPr>
            <a:endParaRPr lang="en-US" dirty="0"/>
          </a:p>
        </p:txBody>
      </p:sp>
      <p:sp>
        <p:nvSpPr>
          <p:cNvPr id="684" name="Google Shape;684;g1c8274e491a_0_0:notes">
            <a:extLst>
              <a:ext uri="{FF2B5EF4-FFF2-40B4-BE49-F238E27FC236}">
                <a16:creationId xmlns:a16="http://schemas.microsoft.com/office/drawing/2014/main" id="{F2185C32-82FA-BDE9-625F-034D2D148232}"/>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18</a:t>
            </a:fld>
            <a:endParaRPr/>
          </a:p>
        </p:txBody>
      </p:sp>
    </p:spTree>
    <p:extLst>
      <p:ext uri="{BB962C8B-B14F-4D97-AF65-F5344CB8AC3E}">
        <p14:creationId xmlns:p14="http://schemas.microsoft.com/office/powerpoint/2010/main" val="132677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2928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b="1" dirty="0">
                <a:solidFill>
                  <a:srgbClr val="002060"/>
                </a:solidFill>
                <a:latin typeface="Calibri" panose="020F0502020204030204" pitchFamily="34" charset="0"/>
                <a:cs typeface="Calibri" panose="020F0502020204030204" pitchFamily="34" charset="0"/>
              </a:rPr>
              <a:t>Organize a multi-tiered attendance strategy that begins with prevention and early intervention. </a:t>
            </a:r>
          </a:p>
          <a:p>
            <a:pPr lvl="1">
              <a:buNone/>
            </a:pPr>
            <a:r>
              <a:rPr lang="en-US" dirty="0">
                <a:solidFill>
                  <a:srgbClr val="002060"/>
                </a:solidFill>
                <a:latin typeface="Calibri" panose="020F0502020204030204" pitchFamily="34" charset="0"/>
                <a:cs typeface="Calibri" panose="020F0502020204030204" pitchFamily="34" charset="0"/>
              </a:rPr>
              <a:t>Reducing chronic absence requires a comprehensive, whole school strategy that begins with evidence-based prevention and early intervention. </a:t>
            </a:r>
          </a:p>
          <a:p>
            <a:pPr lvl="0">
              <a:buNone/>
            </a:pPr>
            <a:r>
              <a:rPr lang="en-US" b="1" dirty="0">
                <a:solidFill>
                  <a:srgbClr val="002060"/>
                </a:solidFill>
                <a:latin typeface="Calibri" panose="020F0502020204030204" pitchFamily="34" charset="0"/>
                <a:cs typeface="Calibri" panose="020F0502020204030204" pitchFamily="34" charset="0"/>
              </a:rPr>
              <a:t>Examine attendance and absenteeism data to assess which groups of students have higher or lower levels of absence. </a:t>
            </a:r>
          </a:p>
          <a:p>
            <a:pPr lvl="1">
              <a:buNone/>
            </a:pPr>
            <a:r>
              <a:rPr lang="en-US" dirty="0">
                <a:solidFill>
                  <a:srgbClr val="002060"/>
                </a:solidFill>
                <a:latin typeface="Calibri" panose="020F0502020204030204" pitchFamily="34" charset="0"/>
                <a:cs typeface="Calibri" panose="020F0502020204030204" pitchFamily="34" charset="0"/>
              </a:rPr>
              <a:t>Use data to channel support to individual students as well as specific student groups. </a:t>
            </a:r>
          </a:p>
          <a:p>
            <a:pPr lvl="0">
              <a:buNone/>
            </a:pPr>
            <a:r>
              <a:rPr lang="en-US" b="1" dirty="0">
                <a:solidFill>
                  <a:srgbClr val="002060"/>
                </a:solidFill>
                <a:latin typeface="Calibri" panose="020F0502020204030204" pitchFamily="34" charset="0"/>
                <a:cs typeface="Calibri" panose="020F0502020204030204" pitchFamily="34" charset="0"/>
              </a:rPr>
              <a:t>Identify assets, barriers and strategies that affect attendance. </a:t>
            </a:r>
          </a:p>
          <a:p>
            <a:pPr lvl="1">
              <a:buNone/>
            </a:pPr>
            <a:r>
              <a:rPr lang="en-US" dirty="0">
                <a:solidFill>
                  <a:srgbClr val="002060"/>
                </a:solidFill>
                <a:latin typeface="Calibri" panose="020F0502020204030204" pitchFamily="34" charset="0"/>
                <a:cs typeface="Calibri" panose="020F0502020204030204" pitchFamily="34" charset="0"/>
              </a:rPr>
              <a:t>Use both qualitative and quantitative data to gain insight into why students attend school as well as reasons for absences. </a:t>
            </a:r>
          </a:p>
          <a:p>
            <a:pPr lvl="0">
              <a:buNone/>
            </a:pPr>
            <a:r>
              <a:rPr lang="en-US" b="1" dirty="0">
                <a:solidFill>
                  <a:srgbClr val="002060"/>
                </a:solidFill>
                <a:latin typeface="Calibri" panose="020F0502020204030204" pitchFamily="34" charset="0"/>
                <a:cs typeface="Calibri" panose="020F0502020204030204" pitchFamily="34" charset="0"/>
              </a:rPr>
              <a:t>Mobilize everyone in the school community to address attendance. </a:t>
            </a:r>
          </a:p>
          <a:p>
            <a:pPr lvl="1">
              <a:buNone/>
            </a:pPr>
            <a:r>
              <a:rPr lang="en-US" dirty="0">
                <a:solidFill>
                  <a:srgbClr val="002060"/>
                </a:solidFill>
                <a:latin typeface="Calibri" panose="020F0502020204030204" pitchFamily="34" charset="0"/>
                <a:cs typeface="Calibri" panose="020F0502020204030204" pitchFamily="34" charset="0"/>
              </a:rPr>
              <a:t>Help everyone in the school building and in partner organizations understand what they can do to encourage and support student attendance. </a:t>
            </a:r>
          </a:p>
          <a:p>
            <a:pPr lvl="0">
              <a:buNone/>
            </a:pPr>
            <a:r>
              <a:rPr lang="en-US" b="1" dirty="0">
                <a:solidFill>
                  <a:srgbClr val="002060"/>
                </a:solidFill>
                <a:latin typeface="Calibri" panose="020F0502020204030204" pitchFamily="34" charset="0"/>
                <a:cs typeface="Calibri" panose="020F0502020204030204" pitchFamily="34" charset="0"/>
              </a:rPr>
              <a:t>Determine if you are making a difference. </a:t>
            </a:r>
          </a:p>
          <a:p>
            <a:pPr lvl="1">
              <a:buNone/>
            </a:pPr>
            <a:r>
              <a:rPr lang="en-US" dirty="0">
                <a:solidFill>
                  <a:srgbClr val="002060"/>
                </a:solidFill>
                <a:latin typeface="Calibri" panose="020F0502020204030204" pitchFamily="34" charset="0"/>
                <a:cs typeface="Calibri" panose="020F0502020204030204" pitchFamily="34" charset="0"/>
              </a:rPr>
              <a:t>Results count. Take a close look at whether students are better off as a result of your team’s efforts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163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a:extLst>
            <a:ext uri="{FF2B5EF4-FFF2-40B4-BE49-F238E27FC236}">
              <a16:creationId xmlns:a16="http://schemas.microsoft.com/office/drawing/2014/main" id="{BC1C1163-299C-A22E-61BC-0F2AA6A61248}"/>
            </a:ext>
          </a:extLst>
        </p:cNvPr>
        <p:cNvGrpSpPr/>
        <p:nvPr/>
      </p:nvGrpSpPr>
      <p:grpSpPr>
        <a:xfrm>
          <a:off x="0" y="0"/>
          <a:ext cx="0" cy="0"/>
          <a:chOff x="0" y="0"/>
          <a:chExt cx="0" cy="0"/>
        </a:xfrm>
      </p:grpSpPr>
      <p:sp>
        <p:nvSpPr>
          <p:cNvPr id="682" name="Google Shape;682;g1c8274e491a_0_0:notes">
            <a:extLst>
              <a:ext uri="{FF2B5EF4-FFF2-40B4-BE49-F238E27FC236}">
                <a16:creationId xmlns:a16="http://schemas.microsoft.com/office/drawing/2014/main" id="{3DDC41AD-0AF0-9D3A-DE81-6088D0EF2552}"/>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1c8274e491a_0_0:notes">
            <a:extLst>
              <a:ext uri="{FF2B5EF4-FFF2-40B4-BE49-F238E27FC236}">
                <a16:creationId xmlns:a16="http://schemas.microsoft.com/office/drawing/2014/main" id="{72AFBF9B-52B9-5614-88E9-6E7D61D7680F}"/>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71450" lvl="1" indent="-171450">
              <a:buChar char="•"/>
            </a:pPr>
            <a:endParaRPr lang="en-US" dirty="0"/>
          </a:p>
        </p:txBody>
      </p:sp>
      <p:sp>
        <p:nvSpPr>
          <p:cNvPr id="684" name="Google Shape;684;g1c8274e491a_0_0:notes">
            <a:extLst>
              <a:ext uri="{FF2B5EF4-FFF2-40B4-BE49-F238E27FC236}">
                <a16:creationId xmlns:a16="http://schemas.microsoft.com/office/drawing/2014/main" id="{F2185C32-82FA-BDE9-625F-034D2D148232}"/>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a:t>
            </a:fld>
            <a:endParaRPr/>
          </a:p>
        </p:txBody>
      </p:sp>
    </p:spTree>
    <p:extLst>
      <p:ext uri="{BB962C8B-B14F-4D97-AF65-F5344CB8AC3E}">
        <p14:creationId xmlns:p14="http://schemas.microsoft.com/office/powerpoint/2010/main" val="1239837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2628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684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6639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5348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05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c8274e491a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1c8274e491a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1" indent="0">
              <a:buClr>
                <a:schemeClr val="dk1"/>
              </a:buClr>
              <a:buFont typeface="Arial,Sans-Serif"/>
              <a:buNone/>
            </a:pPr>
            <a:endParaRPr lang="en-US"/>
          </a:p>
        </p:txBody>
      </p:sp>
      <p:sp>
        <p:nvSpPr>
          <p:cNvPr id="684" name="Google Shape;684;g1c8274e491a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Tree>
    <p:extLst>
      <p:ext uri="{BB962C8B-B14F-4D97-AF65-F5344CB8AC3E}">
        <p14:creationId xmlns:p14="http://schemas.microsoft.com/office/powerpoint/2010/main" val="413099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a:extLst>
            <a:ext uri="{FF2B5EF4-FFF2-40B4-BE49-F238E27FC236}">
              <a16:creationId xmlns:a16="http://schemas.microsoft.com/office/drawing/2014/main" id="{BC1C1163-299C-A22E-61BC-0F2AA6A61248}"/>
            </a:ext>
          </a:extLst>
        </p:cNvPr>
        <p:cNvGrpSpPr/>
        <p:nvPr/>
      </p:nvGrpSpPr>
      <p:grpSpPr>
        <a:xfrm>
          <a:off x="0" y="0"/>
          <a:ext cx="0" cy="0"/>
          <a:chOff x="0" y="0"/>
          <a:chExt cx="0" cy="0"/>
        </a:xfrm>
      </p:grpSpPr>
      <p:sp>
        <p:nvSpPr>
          <p:cNvPr id="682" name="Google Shape;682;g1c8274e491a_0_0:notes">
            <a:extLst>
              <a:ext uri="{FF2B5EF4-FFF2-40B4-BE49-F238E27FC236}">
                <a16:creationId xmlns:a16="http://schemas.microsoft.com/office/drawing/2014/main" id="{3DDC41AD-0AF0-9D3A-DE81-6088D0EF2552}"/>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1c8274e491a_0_0:notes">
            <a:extLst>
              <a:ext uri="{FF2B5EF4-FFF2-40B4-BE49-F238E27FC236}">
                <a16:creationId xmlns:a16="http://schemas.microsoft.com/office/drawing/2014/main" id="{72AFBF9B-52B9-5614-88E9-6E7D61D7680F}"/>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71450" lvl="1" indent="-171450">
              <a:buChar char="•"/>
            </a:pPr>
            <a:endParaRPr lang="en-US" dirty="0"/>
          </a:p>
        </p:txBody>
      </p:sp>
      <p:sp>
        <p:nvSpPr>
          <p:cNvPr id="684" name="Google Shape;684;g1c8274e491a_0_0:notes">
            <a:extLst>
              <a:ext uri="{FF2B5EF4-FFF2-40B4-BE49-F238E27FC236}">
                <a16:creationId xmlns:a16="http://schemas.microsoft.com/office/drawing/2014/main" id="{F2185C32-82FA-BDE9-625F-034D2D148232}"/>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a:p>
        </p:txBody>
      </p:sp>
    </p:spTree>
    <p:extLst>
      <p:ext uri="{BB962C8B-B14F-4D97-AF65-F5344CB8AC3E}">
        <p14:creationId xmlns:p14="http://schemas.microsoft.com/office/powerpoint/2010/main" val="401509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514350" indent="-285750" fontAlgn="base">
              <a:buChar char="•"/>
            </a:pPr>
            <a:r>
              <a:rPr lang="en-US" sz="1800">
                <a:solidFill>
                  <a:srgbClr val="0F4761"/>
                </a:solidFill>
              </a:rPr>
              <a:t>This cumulative absence analysis compares last year to this year. This is based on the first 140 days of school (April).</a:t>
            </a:r>
            <a:endParaRPr lang="en-US"/>
          </a:p>
          <a:p>
            <a:pPr marL="514350" indent="-285750">
              <a:buChar char="•"/>
            </a:pPr>
            <a:r>
              <a:rPr lang="en-US" sz="1800">
                <a:solidFill>
                  <a:srgbClr val="0F4761"/>
                </a:solidFill>
              </a:rPr>
              <a:t>Last year at this time the cumulative days absent were 1,825,555.</a:t>
            </a:r>
          </a:p>
          <a:p>
            <a:pPr marL="514350" indent="-285750">
              <a:buChar char="•"/>
            </a:pPr>
            <a:r>
              <a:rPr lang="en-US" sz="1800">
                <a:solidFill>
                  <a:srgbClr val="0F4761"/>
                </a:solidFill>
              </a:rPr>
              <a:t>This year the cumulative days absent are 1,568,441. </a:t>
            </a:r>
          </a:p>
          <a:p>
            <a:pPr marL="514350" indent="-285750">
              <a:buChar char="•"/>
            </a:pPr>
            <a:r>
              <a:rPr lang="en-US" sz="1800">
                <a:solidFill>
                  <a:srgbClr val="0F4761"/>
                </a:solidFill>
              </a:rPr>
              <a:t>This is 257,114 fewer absences.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469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a:t>Understanding the four root causes were critical for our schools to determine the needs of their students and families.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46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a:buNone/>
            </a:pPr>
            <a:r>
              <a:rPr lang="en-US"/>
              <a:t>  </a:t>
            </a:r>
          </a:p>
        </p:txBody>
      </p:sp>
    </p:spTree>
    <p:extLst>
      <p:ext uri="{BB962C8B-B14F-4D97-AF65-F5344CB8AC3E}">
        <p14:creationId xmlns:p14="http://schemas.microsoft.com/office/powerpoint/2010/main" val="298882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a:buNone/>
            </a:pPr>
            <a:r>
              <a:rPr lang="en-US"/>
              <a:t>  </a:t>
            </a:r>
          </a:p>
        </p:txBody>
      </p:sp>
    </p:spTree>
    <p:extLst>
      <p:ext uri="{BB962C8B-B14F-4D97-AF65-F5344CB8AC3E}">
        <p14:creationId xmlns:p14="http://schemas.microsoft.com/office/powerpoint/2010/main" val="235330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c8274e491a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1c8274e491a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71450" lvl="1" indent="-171450">
              <a:buChar char="•"/>
            </a:pPr>
            <a:r>
              <a:rPr lang="en-US" dirty="0"/>
              <a:t>For the 1st time RI broke CA into more extreme category. During the height of the pandemic, more than 34% of our students were CA. 1.6% were absent more than 50% of the school year. </a:t>
            </a:r>
          </a:p>
          <a:p>
            <a:pPr marL="171450" lvl="1" indent="-171450">
              <a:buChar char="•"/>
            </a:pPr>
            <a:r>
              <a:rPr lang="en-US" dirty="0"/>
              <a:t>We improved. And we continue to improve. And you will see how much shortly. </a:t>
            </a:r>
          </a:p>
        </p:txBody>
      </p:sp>
      <p:sp>
        <p:nvSpPr>
          <p:cNvPr id="684" name="Google Shape;684;g1c8274e491a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10</a:t>
            </a:fld>
            <a:endParaRPr/>
          </a:p>
        </p:txBody>
      </p:sp>
    </p:spTree>
    <p:extLst>
      <p:ext uri="{BB962C8B-B14F-4D97-AF65-F5344CB8AC3E}">
        <p14:creationId xmlns:p14="http://schemas.microsoft.com/office/powerpoint/2010/main" val="4117756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mage on the Right">
  <p:cSld name="Image on the Right">
    <p:spTree>
      <p:nvGrpSpPr>
        <p:cNvPr id="1" name="Shape 109"/>
        <p:cNvGrpSpPr/>
        <p:nvPr/>
      </p:nvGrpSpPr>
      <p:grpSpPr>
        <a:xfrm>
          <a:off x="0" y="0"/>
          <a:ext cx="0" cy="0"/>
          <a:chOff x="0" y="0"/>
          <a:chExt cx="0" cy="0"/>
        </a:xfrm>
      </p:grpSpPr>
      <p:cxnSp>
        <p:nvCxnSpPr>
          <p:cNvPr id="110" name="Google Shape;110;p15"/>
          <p:cNvCxnSpPr/>
          <p:nvPr/>
        </p:nvCxnSpPr>
        <p:spPr>
          <a:xfrm>
            <a:off x="290376" y="957194"/>
            <a:ext cx="448425" cy="0"/>
          </a:xfrm>
          <a:prstGeom prst="straightConnector1">
            <a:avLst/>
          </a:prstGeom>
          <a:noFill/>
          <a:ln w="76200" cap="flat" cmpd="sng">
            <a:solidFill>
              <a:srgbClr val="EC5153"/>
            </a:solidFill>
            <a:prstDash val="solid"/>
            <a:miter lim="800000"/>
            <a:headEnd type="none" w="sm" len="sm"/>
            <a:tailEnd type="none" w="sm" len="sm"/>
          </a:ln>
        </p:spPr>
      </p:cxnSp>
      <p:grpSp>
        <p:nvGrpSpPr>
          <p:cNvPr id="111" name="Google Shape;111;p15"/>
          <p:cNvGrpSpPr/>
          <p:nvPr/>
        </p:nvGrpSpPr>
        <p:grpSpPr>
          <a:xfrm>
            <a:off x="228601" y="6126480"/>
            <a:ext cx="8686800" cy="426600"/>
            <a:chOff x="304801" y="6126480"/>
            <a:chExt cx="11582400" cy="426600"/>
          </a:xfrm>
        </p:grpSpPr>
        <p:sp>
          <p:nvSpPr>
            <p:cNvPr id="112" name="Google Shape;112;p1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13" name="Google Shape;113;p1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114" name="Google Shape;114;p1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115" name="Google Shape;115;p1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116" name="Google Shape;116;p15"/>
          <p:cNvSpPr txBox="1">
            <a:spLocks noGrp="1"/>
          </p:cNvSpPr>
          <p:nvPr>
            <p:ph type="title"/>
          </p:nvPr>
        </p:nvSpPr>
        <p:spPr>
          <a:xfrm>
            <a:off x="228600" y="172857"/>
            <a:ext cx="4114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5"/>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5"/>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120" name="Google Shape;120;p15"/>
          <p:cNvSpPr txBox="1">
            <a:spLocks noGrp="1"/>
          </p:cNvSpPr>
          <p:nvPr>
            <p:ph type="body" idx="1"/>
          </p:nvPr>
        </p:nvSpPr>
        <p:spPr>
          <a:xfrm>
            <a:off x="228600" y="1031273"/>
            <a:ext cx="4114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5"/>
          <p:cNvSpPr>
            <a:spLocks noGrp="1"/>
          </p:cNvSpPr>
          <p:nvPr>
            <p:ph type="pic" idx="2"/>
          </p:nvPr>
        </p:nvSpPr>
        <p:spPr>
          <a:xfrm>
            <a:off x="4574286" y="304805"/>
            <a:ext cx="434115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9"/>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29"/>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9"/>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33" name="Google Shape;233;p29"/>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29"/>
          <p:cNvSpPr txBox="1">
            <a:spLocks noGrp="1"/>
          </p:cNvSpPr>
          <p:nvPr>
            <p:ph type="body" idx="2"/>
          </p:nvPr>
        </p:nvSpPr>
        <p:spPr>
          <a:xfrm>
            <a:off x="228600" y="2085975"/>
            <a:ext cx="868680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Bullet Points">
  <p:cSld name="Two Columns Bullet Points">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0"/>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30"/>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30"/>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40" name="Google Shape;240;p30"/>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30"/>
          <p:cNvSpPr txBox="1">
            <a:spLocks noGrp="1"/>
          </p:cNvSpPr>
          <p:nvPr>
            <p:ph type="body" idx="2"/>
          </p:nvPr>
        </p:nvSpPr>
        <p:spPr>
          <a:xfrm>
            <a:off x="228600" y="2085975"/>
            <a:ext cx="415755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30"/>
          <p:cNvSpPr txBox="1">
            <a:spLocks noGrp="1"/>
          </p:cNvSpPr>
          <p:nvPr>
            <p:ph type="body" idx="3"/>
          </p:nvPr>
        </p:nvSpPr>
        <p:spPr>
          <a:xfrm>
            <a:off x="4755452" y="2085975"/>
            <a:ext cx="4160025"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s and Image on the Right 1">
  <p:cSld name="Texts and Image on the Right 1">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31"/>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31"/>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31"/>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48" name="Google Shape;248;p31"/>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31"/>
          <p:cNvSpPr txBox="1">
            <a:spLocks noGrp="1"/>
          </p:cNvSpPr>
          <p:nvPr>
            <p:ph type="body" idx="2"/>
          </p:nvPr>
        </p:nvSpPr>
        <p:spPr>
          <a:xfrm>
            <a:off x="228600" y="2087878"/>
            <a:ext cx="411255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31"/>
          <p:cNvSpPr>
            <a:spLocks noGrp="1"/>
          </p:cNvSpPr>
          <p:nvPr>
            <p:ph type="pic" idx="3"/>
          </p:nvPr>
        </p:nvSpPr>
        <p:spPr>
          <a:xfrm>
            <a:off x="4572000" y="2085974"/>
            <a:ext cx="4343400" cy="37032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s and Image on the Right 2">
  <p:cSld name="Texts and Image on the Right 2">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228600" y="172857"/>
            <a:ext cx="411255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32"/>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32"/>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32"/>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56" name="Google Shape;256;p32"/>
          <p:cNvSpPr txBox="1">
            <a:spLocks noGrp="1"/>
          </p:cNvSpPr>
          <p:nvPr>
            <p:ph type="body" idx="1"/>
          </p:nvPr>
        </p:nvSpPr>
        <p:spPr>
          <a:xfrm>
            <a:off x="228600" y="1031273"/>
            <a:ext cx="411255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32"/>
          <p:cNvSpPr txBox="1">
            <a:spLocks noGrp="1"/>
          </p:cNvSpPr>
          <p:nvPr>
            <p:ph type="body" idx="2"/>
          </p:nvPr>
        </p:nvSpPr>
        <p:spPr>
          <a:xfrm>
            <a:off x="228600" y="2087878"/>
            <a:ext cx="411255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2"/>
          <p:cNvSpPr>
            <a:spLocks noGrp="1"/>
          </p:cNvSpPr>
          <p:nvPr>
            <p:ph type="pic" idx="3"/>
          </p:nvPr>
        </p:nvSpPr>
        <p:spPr>
          <a:xfrm>
            <a:off x="4574286" y="304800"/>
            <a:ext cx="4341150" cy="54864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s and Image on the Right 3">
  <p:cSld name="Texts and Image on the Right 3">
    <p:spTree>
      <p:nvGrpSpPr>
        <p:cNvPr id="1" name="Shape 259"/>
        <p:cNvGrpSpPr/>
        <p:nvPr/>
      </p:nvGrpSpPr>
      <p:grpSpPr>
        <a:xfrm>
          <a:off x="0" y="0"/>
          <a:ext cx="0" cy="0"/>
          <a:chOff x="0" y="0"/>
          <a:chExt cx="0" cy="0"/>
        </a:xfrm>
      </p:grpSpPr>
      <p:sp>
        <p:nvSpPr>
          <p:cNvPr id="260" name="Google Shape;260;p33"/>
          <p:cNvSpPr/>
          <p:nvPr/>
        </p:nvSpPr>
        <p:spPr>
          <a:xfrm>
            <a:off x="228600" y="304800"/>
            <a:ext cx="4343400" cy="5486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61" name="Google Shape;261;p33"/>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33"/>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33"/>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64" name="Google Shape;264;p33"/>
          <p:cNvSpPr txBox="1">
            <a:spLocks noGrp="1"/>
          </p:cNvSpPr>
          <p:nvPr>
            <p:ph type="body" idx="1"/>
          </p:nvPr>
        </p:nvSpPr>
        <p:spPr>
          <a:xfrm>
            <a:off x="586931" y="724109"/>
            <a:ext cx="3552075" cy="12339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3"/>
          <p:cNvSpPr>
            <a:spLocks noGrp="1"/>
          </p:cNvSpPr>
          <p:nvPr>
            <p:ph type="pic" idx="2"/>
          </p:nvPr>
        </p:nvSpPr>
        <p:spPr>
          <a:xfrm>
            <a:off x="4574286" y="304800"/>
            <a:ext cx="4341150" cy="54864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s and Image on the Left 1">
  <p:cSld name="Texts and Image on the Left 1">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34"/>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34"/>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34"/>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71" name="Google Shape;271;p34"/>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34"/>
          <p:cNvSpPr txBox="1">
            <a:spLocks noGrp="1"/>
          </p:cNvSpPr>
          <p:nvPr>
            <p:ph type="body" idx="2"/>
          </p:nvPr>
        </p:nvSpPr>
        <p:spPr>
          <a:xfrm>
            <a:off x="4800600" y="2087878"/>
            <a:ext cx="41148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34"/>
          <p:cNvSpPr>
            <a:spLocks noGrp="1"/>
          </p:cNvSpPr>
          <p:nvPr>
            <p:ph type="pic" idx="3"/>
          </p:nvPr>
        </p:nvSpPr>
        <p:spPr>
          <a:xfrm>
            <a:off x="228600" y="2085974"/>
            <a:ext cx="4343400" cy="37032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exts and Image on the Left 2">
  <p:cSld name="Texts and Image on the Left 2">
    <p:spTree>
      <p:nvGrpSpPr>
        <p:cNvPr id="1" name="Shape 274"/>
        <p:cNvGrpSpPr/>
        <p:nvPr/>
      </p:nvGrpSpPr>
      <p:grpSpPr>
        <a:xfrm>
          <a:off x="0" y="0"/>
          <a:ext cx="0" cy="0"/>
          <a:chOff x="0" y="0"/>
          <a:chExt cx="0" cy="0"/>
        </a:xfrm>
      </p:grpSpPr>
      <p:cxnSp>
        <p:nvCxnSpPr>
          <p:cNvPr id="275" name="Google Shape;275;p35"/>
          <p:cNvCxnSpPr/>
          <p:nvPr/>
        </p:nvCxnSpPr>
        <p:spPr>
          <a:xfrm>
            <a:off x="4862375" y="957194"/>
            <a:ext cx="448425" cy="0"/>
          </a:xfrm>
          <a:prstGeom prst="straightConnector1">
            <a:avLst/>
          </a:prstGeom>
          <a:noFill/>
          <a:ln w="76200" cap="flat" cmpd="sng">
            <a:solidFill>
              <a:srgbClr val="EC5153"/>
            </a:solidFill>
            <a:prstDash val="solid"/>
            <a:miter lim="800000"/>
            <a:headEnd type="none" w="sm" len="sm"/>
            <a:tailEnd type="none" w="sm" len="sm"/>
          </a:ln>
        </p:spPr>
      </p:cxnSp>
      <p:grpSp>
        <p:nvGrpSpPr>
          <p:cNvPr id="276" name="Google Shape;276;p35"/>
          <p:cNvGrpSpPr/>
          <p:nvPr/>
        </p:nvGrpSpPr>
        <p:grpSpPr>
          <a:xfrm>
            <a:off x="228601" y="6126480"/>
            <a:ext cx="8686800" cy="426600"/>
            <a:chOff x="304801" y="6126480"/>
            <a:chExt cx="11582400" cy="426600"/>
          </a:xfrm>
        </p:grpSpPr>
        <p:sp>
          <p:nvSpPr>
            <p:cNvPr id="277" name="Google Shape;277;p3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78" name="Google Shape;278;p3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279" name="Google Shape;279;p3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280" name="Google Shape;280;p3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281" name="Google Shape;281;p35"/>
          <p:cNvSpPr txBox="1">
            <a:spLocks noGrp="1"/>
          </p:cNvSpPr>
          <p:nvPr>
            <p:ph type="title"/>
          </p:nvPr>
        </p:nvSpPr>
        <p:spPr>
          <a:xfrm>
            <a:off x="4800599" y="172857"/>
            <a:ext cx="4114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35"/>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35"/>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35"/>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85" name="Google Shape;285;p35"/>
          <p:cNvSpPr txBox="1">
            <a:spLocks noGrp="1"/>
          </p:cNvSpPr>
          <p:nvPr>
            <p:ph type="body" idx="1"/>
          </p:nvPr>
        </p:nvSpPr>
        <p:spPr>
          <a:xfrm>
            <a:off x="4800599" y="1031273"/>
            <a:ext cx="4114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35"/>
          <p:cNvSpPr txBox="1">
            <a:spLocks noGrp="1"/>
          </p:cNvSpPr>
          <p:nvPr>
            <p:ph type="body" idx="2"/>
          </p:nvPr>
        </p:nvSpPr>
        <p:spPr>
          <a:xfrm>
            <a:off x="4800600" y="2087878"/>
            <a:ext cx="41148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35"/>
          <p:cNvSpPr>
            <a:spLocks noGrp="1"/>
          </p:cNvSpPr>
          <p:nvPr>
            <p:ph type="pic" idx="3"/>
          </p:nvPr>
        </p:nvSpPr>
        <p:spPr>
          <a:xfrm>
            <a:off x="228600" y="304805"/>
            <a:ext cx="434115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exts and Image on the Left 3">
  <p:cSld name="Texts and Image on the Left 3">
    <p:spTree>
      <p:nvGrpSpPr>
        <p:cNvPr id="1" name="Shape 288"/>
        <p:cNvGrpSpPr/>
        <p:nvPr/>
      </p:nvGrpSpPr>
      <p:grpSpPr>
        <a:xfrm>
          <a:off x="0" y="0"/>
          <a:ext cx="0" cy="0"/>
          <a:chOff x="0" y="0"/>
          <a:chExt cx="0" cy="0"/>
        </a:xfrm>
      </p:grpSpPr>
      <p:cxnSp>
        <p:nvCxnSpPr>
          <p:cNvPr id="289" name="Google Shape;289;p36"/>
          <p:cNvCxnSpPr/>
          <p:nvPr/>
        </p:nvCxnSpPr>
        <p:spPr>
          <a:xfrm>
            <a:off x="4862375" y="957194"/>
            <a:ext cx="448425" cy="0"/>
          </a:xfrm>
          <a:prstGeom prst="straightConnector1">
            <a:avLst/>
          </a:prstGeom>
          <a:noFill/>
          <a:ln w="76200" cap="flat" cmpd="sng">
            <a:solidFill>
              <a:srgbClr val="EC5153"/>
            </a:solidFill>
            <a:prstDash val="solid"/>
            <a:miter lim="800000"/>
            <a:headEnd type="none" w="sm" len="sm"/>
            <a:tailEnd type="none" w="sm" len="sm"/>
          </a:ln>
        </p:spPr>
      </p:cxnSp>
      <p:grpSp>
        <p:nvGrpSpPr>
          <p:cNvPr id="290" name="Google Shape;290;p36"/>
          <p:cNvGrpSpPr/>
          <p:nvPr/>
        </p:nvGrpSpPr>
        <p:grpSpPr>
          <a:xfrm>
            <a:off x="228601" y="6126480"/>
            <a:ext cx="8686800" cy="426600"/>
            <a:chOff x="304801" y="6126480"/>
            <a:chExt cx="11582400" cy="426600"/>
          </a:xfrm>
        </p:grpSpPr>
        <p:sp>
          <p:nvSpPr>
            <p:cNvPr id="291" name="Google Shape;291;p36"/>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92" name="Google Shape;292;p36"/>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293" name="Google Shape;293;p36"/>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294" name="Google Shape;294;p36"/>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295" name="Google Shape;295;p36"/>
          <p:cNvSpPr txBox="1">
            <a:spLocks noGrp="1"/>
          </p:cNvSpPr>
          <p:nvPr>
            <p:ph type="title"/>
          </p:nvPr>
        </p:nvSpPr>
        <p:spPr>
          <a:xfrm>
            <a:off x="4800599" y="172857"/>
            <a:ext cx="4114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36"/>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36"/>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36"/>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99" name="Google Shape;299;p36"/>
          <p:cNvSpPr txBox="1">
            <a:spLocks noGrp="1"/>
          </p:cNvSpPr>
          <p:nvPr>
            <p:ph type="body" idx="1"/>
          </p:nvPr>
        </p:nvSpPr>
        <p:spPr>
          <a:xfrm>
            <a:off x="4800599" y="1031273"/>
            <a:ext cx="4114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36"/>
          <p:cNvSpPr>
            <a:spLocks noGrp="1"/>
          </p:cNvSpPr>
          <p:nvPr>
            <p:ph type="pic" idx="2"/>
          </p:nvPr>
        </p:nvSpPr>
        <p:spPr>
          <a:xfrm>
            <a:off x="228600" y="304805"/>
            <a:ext cx="434115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Placeholder – Full Slide">
  <p:cSld name="Content Placeholder – Full Slide">
    <p:spTree>
      <p:nvGrpSpPr>
        <p:cNvPr id="1" name="Shape 301"/>
        <p:cNvGrpSpPr/>
        <p:nvPr/>
      </p:nvGrpSpPr>
      <p:grpSpPr>
        <a:xfrm>
          <a:off x="0" y="0"/>
          <a:ext cx="0" cy="0"/>
          <a:chOff x="0" y="0"/>
          <a:chExt cx="0" cy="0"/>
        </a:xfrm>
      </p:grpSpPr>
      <p:sp>
        <p:nvSpPr>
          <p:cNvPr id="302" name="Google Shape;302;p37"/>
          <p:cNvSpPr txBox="1">
            <a:spLocks noGrp="1"/>
          </p:cNvSpPr>
          <p:nvPr>
            <p:ph type="body" idx="1"/>
          </p:nvPr>
        </p:nvSpPr>
        <p:spPr>
          <a:xfrm>
            <a:off x="228600" y="2085975"/>
            <a:ext cx="8686800"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37"/>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37"/>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37"/>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37"/>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07" name="Google Shape;307;p37"/>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marR="0" lvl="0" indent="-228600" algn="l">
              <a:lnSpc>
                <a:spcPct val="123000"/>
              </a:lnSpc>
              <a:spcBef>
                <a:spcPts val="600"/>
              </a:spcBef>
              <a:spcAft>
                <a:spcPts val="0"/>
              </a:spcAft>
              <a:buClr>
                <a:schemeClr val="accent1"/>
              </a:buClr>
              <a:buSzPts val="2100"/>
              <a:buFont typeface="Arial"/>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Placeholder – Right Commentary Box">
  <p:cSld name="Content Placeholder – Right Commentary Box">
    <p:spTree>
      <p:nvGrpSpPr>
        <p:cNvPr id="1" name="Shape 308"/>
        <p:cNvGrpSpPr/>
        <p:nvPr/>
      </p:nvGrpSpPr>
      <p:grpSpPr>
        <a:xfrm>
          <a:off x="0" y="0"/>
          <a:ext cx="0" cy="0"/>
          <a:chOff x="0" y="0"/>
          <a:chExt cx="0" cy="0"/>
        </a:xfrm>
      </p:grpSpPr>
      <p:sp>
        <p:nvSpPr>
          <p:cNvPr id="309" name="Google Shape;309;p38"/>
          <p:cNvSpPr txBox="1">
            <a:spLocks noGrp="1"/>
          </p:cNvSpPr>
          <p:nvPr>
            <p:ph type="body" idx="1"/>
          </p:nvPr>
        </p:nvSpPr>
        <p:spPr>
          <a:xfrm>
            <a:off x="228601" y="2085975"/>
            <a:ext cx="4751775"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38"/>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38"/>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38"/>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38"/>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14" name="Google Shape;314;p38"/>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38"/>
          <p:cNvSpPr txBox="1">
            <a:spLocks noGrp="1"/>
          </p:cNvSpPr>
          <p:nvPr>
            <p:ph type="body" idx="3"/>
          </p:nvPr>
        </p:nvSpPr>
        <p:spPr>
          <a:xfrm>
            <a:off x="5362112" y="2261138"/>
            <a:ext cx="3400200" cy="3353100"/>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8"/>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8"/>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8"/>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Placeholder – Left Commentary Box">
  <p:cSld name="Content Placeholder – Left Commentary Box">
    <p:spTree>
      <p:nvGrpSpPr>
        <p:cNvPr id="1" name="Shape 316"/>
        <p:cNvGrpSpPr/>
        <p:nvPr/>
      </p:nvGrpSpPr>
      <p:grpSpPr>
        <a:xfrm>
          <a:off x="0" y="0"/>
          <a:ext cx="0" cy="0"/>
          <a:chOff x="0" y="0"/>
          <a:chExt cx="0" cy="0"/>
        </a:xfrm>
      </p:grpSpPr>
      <p:sp>
        <p:nvSpPr>
          <p:cNvPr id="317" name="Google Shape;317;p39"/>
          <p:cNvSpPr txBox="1">
            <a:spLocks noGrp="1"/>
          </p:cNvSpPr>
          <p:nvPr>
            <p:ph type="body" idx="1"/>
          </p:nvPr>
        </p:nvSpPr>
        <p:spPr>
          <a:xfrm>
            <a:off x="4163628" y="2085975"/>
            <a:ext cx="4751775"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39"/>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39"/>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39"/>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39"/>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22" name="Google Shape;322;p39"/>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39"/>
          <p:cNvSpPr txBox="1">
            <a:spLocks noGrp="1"/>
          </p:cNvSpPr>
          <p:nvPr>
            <p:ph type="body" idx="3"/>
          </p:nvPr>
        </p:nvSpPr>
        <p:spPr>
          <a:xfrm>
            <a:off x="357240" y="2261138"/>
            <a:ext cx="3400200" cy="3353100"/>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Topics and Right Image">
  <p:cSld name="Three Topics and Right Image">
    <p:spTree>
      <p:nvGrpSpPr>
        <p:cNvPr id="1" name="Shape 324"/>
        <p:cNvGrpSpPr/>
        <p:nvPr/>
      </p:nvGrpSpPr>
      <p:grpSpPr>
        <a:xfrm>
          <a:off x="0" y="0"/>
          <a:ext cx="0" cy="0"/>
          <a:chOff x="0" y="0"/>
          <a:chExt cx="0" cy="0"/>
        </a:xfrm>
      </p:grpSpPr>
      <p:sp>
        <p:nvSpPr>
          <p:cNvPr id="325" name="Google Shape;325;p40"/>
          <p:cNvSpPr txBox="1">
            <a:spLocks noGrp="1"/>
          </p:cNvSpPr>
          <p:nvPr>
            <p:ph type="body" idx="1"/>
          </p:nvPr>
        </p:nvSpPr>
        <p:spPr>
          <a:xfrm>
            <a:off x="5706122" y="2085975"/>
            <a:ext cx="3209175"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0"/>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40"/>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40"/>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40"/>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30" name="Google Shape;330;p40"/>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Image Top Center 1">
  <p:cSld name="Big Image Top Center 1">
    <p:spTree>
      <p:nvGrpSpPr>
        <p:cNvPr id="1" name="Shape 331"/>
        <p:cNvGrpSpPr/>
        <p:nvPr/>
      </p:nvGrpSpPr>
      <p:grpSpPr>
        <a:xfrm>
          <a:off x="0" y="0"/>
          <a:ext cx="0" cy="0"/>
          <a:chOff x="0" y="0"/>
          <a:chExt cx="0" cy="0"/>
        </a:xfrm>
      </p:grpSpPr>
      <p:sp>
        <p:nvSpPr>
          <p:cNvPr id="332" name="Google Shape;332;p41"/>
          <p:cNvSpPr>
            <a:spLocks noGrp="1"/>
          </p:cNvSpPr>
          <p:nvPr>
            <p:ph type="pic" idx="2"/>
          </p:nvPr>
        </p:nvSpPr>
        <p:spPr>
          <a:xfrm>
            <a:off x="0" y="0"/>
            <a:ext cx="9144000" cy="4119300"/>
          </a:xfrm>
          <a:prstGeom prst="rect">
            <a:avLst/>
          </a:prstGeom>
          <a:gradFill>
            <a:gsLst>
              <a:gs pos="0">
                <a:srgbClr val="D8D8D8"/>
              </a:gs>
              <a:gs pos="72000">
                <a:srgbClr val="B2B2B2"/>
              </a:gs>
              <a:gs pos="100000">
                <a:srgbClr val="B2B2B2"/>
              </a:gs>
            </a:gsLst>
            <a:lin ang="2700000" scaled="0"/>
          </a:gradFill>
          <a:ln>
            <a:noFill/>
          </a:ln>
        </p:spPr>
      </p:sp>
      <p:sp>
        <p:nvSpPr>
          <p:cNvPr id="333" name="Google Shape;333;p41"/>
          <p:cNvSpPr txBox="1">
            <a:spLocks noGrp="1"/>
          </p:cNvSpPr>
          <p:nvPr>
            <p:ph type="title"/>
          </p:nvPr>
        </p:nvSpPr>
        <p:spPr>
          <a:xfrm>
            <a:off x="228600" y="1299556"/>
            <a:ext cx="8686800" cy="70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41"/>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41"/>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41"/>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37" name="Google Shape;337;p41"/>
          <p:cNvSpPr txBox="1">
            <a:spLocks noGrp="1"/>
          </p:cNvSpPr>
          <p:nvPr>
            <p:ph type="body" idx="1"/>
          </p:nvPr>
        </p:nvSpPr>
        <p:spPr>
          <a:xfrm>
            <a:off x="980326" y="2157972"/>
            <a:ext cx="7181100" cy="8505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41"/>
          <p:cNvSpPr txBox="1">
            <a:spLocks noGrp="1"/>
          </p:cNvSpPr>
          <p:nvPr>
            <p:ph type="body" idx="3"/>
          </p:nvPr>
        </p:nvSpPr>
        <p:spPr>
          <a:xfrm>
            <a:off x="226314" y="4456590"/>
            <a:ext cx="8689050" cy="13347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Image Top Center 2">
  <p:cSld name="Big Image Top Center 2">
    <p:spTree>
      <p:nvGrpSpPr>
        <p:cNvPr id="1" name="Shape 339"/>
        <p:cNvGrpSpPr/>
        <p:nvPr/>
      </p:nvGrpSpPr>
      <p:grpSpPr>
        <a:xfrm>
          <a:off x="0" y="0"/>
          <a:ext cx="0" cy="0"/>
          <a:chOff x="0" y="0"/>
          <a:chExt cx="0" cy="0"/>
        </a:xfrm>
      </p:grpSpPr>
      <p:sp>
        <p:nvSpPr>
          <p:cNvPr id="340" name="Google Shape;340;p42"/>
          <p:cNvSpPr/>
          <p:nvPr/>
        </p:nvSpPr>
        <p:spPr>
          <a:xfrm>
            <a:off x="0" y="0"/>
            <a:ext cx="9144000" cy="2476500"/>
          </a:xfrm>
          <a:prstGeom prst="rect">
            <a:avLst/>
          </a:prstGeom>
          <a:solidFill>
            <a:srgbClr val="E7F0F9"/>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341" name="Google Shape;341;p42"/>
          <p:cNvSpPr>
            <a:spLocks noGrp="1"/>
          </p:cNvSpPr>
          <p:nvPr>
            <p:ph type="pic" idx="2"/>
          </p:nvPr>
        </p:nvSpPr>
        <p:spPr>
          <a:xfrm>
            <a:off x="521494" y="762000"/>
            <a:ext cx="8100900" cy="3357300"/>
          </a:xfrm>
          <a:prstGeom prst="rect">
            <a:avLst/>
          </a:prstGeom>
          <a:gradFill>
            <a:gsLst>
              <a:gs pos="0">
                <a:srgbClr val="D8D8D8"/>
              </a:gs>
              <a:gs pos="72000">
                <a:srgbClr val="B2B2B2"/>
              </a:gs>
              <a:gs pos="100000">
                <a:srgbClr val="B2B2B2"/>
              </a:gs>
            </a:gsLst>
            <a:lin ang="2700000" scaled="0"/>
          </a:gradFill>
          <a:ln>
            <a:noFill/>
          </a:ln>
        </p:spPr>
      </p:sp>
      <p:sp>
        <p:nvSpPr>
          <p:cNvPr id="342" name="Google Shape;342;p42"/>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42"/>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42"/>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45" name="Google Shape;345;p42"/>
          <p:cNvSpPr txBox="1">
            <a:spLocks noGrp="1"/>
          </p:cNvSpPr>
          <p:nvPr>
            <p:ph type="body" idx="1"/>
          </p:nvPr>
        </p:nvSpPr>
        <p:spPr>
          <a:xfrm>
            <a:off x="521494" y="4456590"/>
            <a:ext cx="8098650" cy="13347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Image Full">
  <p:cSld name="Big Image Full">
    <p:spTree>
      <p:nvGrpSpPr>
        <p:cNvPr id="1" name="Shape 346"/>
        <p:cNvGrpSpPr/>
        <p:nvPr/>
      </p:nvGrpSpPr>
      <p:grpSpPr>
        <a:xfrm>
          <a:off x="0" y="0"/>
          <a:ext cx="0" cy="0"/>
          <a:chOff x="0" y="0"/>
          <a:chExt cx="0" cy="0"/>
        </a:xfrm>
      </p:grpSpPr>
      <p:sp>
        <p:nvSpPr>
          <p:cNvPr id="347" name="Google Shape;347;p43"/>
          <p:cNvSpPr>
            <a:spLocks noGrp="1"/>
          </p:cNvSpPr>
          <p:nvPr>
            <p:ph type="pic" idx="2"/>
          </p:nvPr>
        </p:nvSpPr>
        <p:spPr>
          <a:xfrm>
            <a:off x="0" y="0"/>
            <a:ext cx="9144000" cy="6858000"/>
          </a:xfrm>
          <a:prstGeom prst="rect">
            <a:avLst/>
          </a:prstGeom>
          <a:gradFill>
            <a:gsLst>
              <a:gs pos="0">
                <a:srgbClr val="D8D8D8"/>
              </a:gs>
              <a:gs pos="72000">
                <a:srgbClr val="B2B2B2"/>
              </a:gs>
              <a:gs pos="100000">
                <a:srgbClr val="B2B2B2"/>
              </a:gs>
            </a:gsLst>
            <a:lin ang="2700000" scaled="0"/>
          </a:gradFill>
          <a:ln>
            <a:noFill/>
          </a:ln>
        </p:spPr>
      </p:sp>
      <p:sp>
        <p:nvSpPr>
          <p:cNvPr id="348" name="Google Shape;348;p43"/>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43"/>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43"/>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51"/>
        <p:cNvGrpSpPr/>
        <p:nvPr/>
      </p:nvGrpSpPr>
      <p:grpSpPr>
        <a:xfrm>
          <a:off x="0" y="0"/>
          <a:ext cx="0" cy="0"/>
          <a:chOff x="0" y="0"/>
          <a:chExt cx="0" cy="0"/>
        </a:xfrm>
      </p:grpSpPr>
      <p:sp>
        <p:nvSpPr>
          <p:cNvPr id="352" name="Google Shape;352;p44"/>
          <p:cNvSpPr>
            <a:spLocks noGrp="1"/>
          </p:cNvSpPr>
          <p:nvPr>
            <p:ph type="pic" idx="2"/>
          </p:nvPr>
        </p:nvSpPr>
        <p:spPr>
          <a:xfrm>
            <a:off x="228600" y="304799"/>
            <a:ext cx="4229100" cy="2590800"/>
          </a:xfrm>
          <a:prstGeom prst="rect">
            <a:avLst/>
          </a:prstGeom>
          <a:gradFill>
            <a:gsLst>
              <a:gs pos="0">
                <a:srgbClr val="D8D8D8"/>
              </a:gs>
              <a:gs pos="72000">
                <a:srgbClr val="B2B2B2"/>
              </a:gs>
              <a:gs pos="100000">
                <a:srgbClr val="B2B2B2"/>
              </a:gs>
            </a:gsLst>
            <a:lin ang="2700000" scaled="0"/>
          </a:gradFill>
          <a:ln>
            <a:noFill/>
          </a:ln>
        </p:spPr>
      </p:sp>
      <p:sp>
        <p:nvSpPr>
          <p:cNvPr id="353" name="Google Shape;353;p44"/>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44"/>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44"/>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56" name="Google Shape;356;p44"/>
          <p:cNvSpPr>
            <a:spLocks noGrp="1"/>
          </p:cNvSpPr>
          <p:nvPr>
            <p:ph type="pic" idx="3"/>
          </p:nvPr>
        </p:nvSpPr>
        <p:spPr>
          <a:xfrm>
            <a:off x="4686300" y="304799"/>
            <a:ext cx="4229100" cy="2590800"/>
          </a:xfrm>
          <a:prstGeom prst="rect">
            <a:avLst/>
          </a:prstGeom>
          <a:gradFill>
            <a:gsLst>
              <a:gs pos="0">
                <a:srgbClr val="D8D8D8"/>
              </a:gs>
              <a:gs pos="72000">
                <a:srgbClr val="B2B2B2"/>
              </a:gs>
              <a:gs pos="100000">
                <a:srgbClr val="B2B2B2"/>
              </a:gs>
            </a:gsLst>
            <a:lin ang="2700000" scaled="0"/>
          </a:gradFill>
          <a:ln>
            <a:noFill/>
          </a:ln>
        </p:spPr>
      </p:sp>
      <p:sp>
        <p:nvSpPr>
          <p:cNvPr id="357" name="Google Shape;357;p44"/>
          <p:cNvSpPr>
            <a:spLocks noGrp="1"/>
          </p:cNvSpPr>
          <p:nvPr>
            <p:ph type="pic" idx="4"/>
          </p:nvPr>
        </p:nvSpPr>
        <p:spPr>
          <a:xfrm>
            <a:off x="228600" y="3200400"/>
            <a:ext cx="4229100" cy="2590800"/>
          </a:xfrm>
          <a:prstGeom prst="rect">
            <a:avLst/>
          </a:prstGeom>
          <a:gradFill>
            <a:gsLst>
              <a:gs pos="0">
                <a:srgbClr val="D8D8D8"/>
              </a:gs>
              <a:gs pos="72000">
                <a:srgbClr val="B2B2B2"/>
              </a:gs>
              <a:gs pos="100000">
                <a:srgbClr val="B2B2B2"/>
              </a:gs>
            </a:gsLst>
            <a:lin ang="2700000" scaled="0"/>
          </a:gradFill>
          <a:ln>
            <a:noFill/>
          </a:ln>
        </p:spPr>
      </p:sp>
      <p:sp>
        <p:nvSpPr>
          <p:cNvPr id="358" name="Google Shape;358;p44"/>
          <p:cNvSpPr>
            <a:spLocks noGrp="1"/>
          </p:cNvSpPr>
          <p:nvPr>
            <p:ph type="pic" idx="5"/>
          </p:nvPr>
        </p:nvSpPr>
        <p:spPr>
          <a:xfrm>
            <a:off x="4686300" y="3200400"/>
            <a:ext cx="4229100" cy="25908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ix Images">
  <p:cSld name="Six Images">
    <p:spTree>
      <p:nvGrpSpPr>
        <p:cNvPr id="1" name="Shape 359"/>
        <p:cNvGrpSpPr/>
        <p:nvPr/>
      </p:nvGrpSpPr>
      <p:grpSpPr>
        <a:xfrm>
          <a:off x="0" y="0"/>
          <a:ext cx="0" cy="0"/>
          <a:chOff x="0" y="0"/>
          <a:chExt cx="0" cy="0"/>
        </a:xfrm>
      </p:grpSpPr>
      <p:sp>
        <p:nvSpPr>
          <p:cNvPr id="360" name="Google Shape;360;p45"/>
          <p:cNvSpPr>
            <a:spLocks noGrp="1"/>
          </p:cNvSpPr>
          <p:nvPr>
            <p:ph type="pic" idx="2"/>
          </p:nvPr>
        </p:nvSpPr>
        <p:spPr>
          <a:xfrm>
            <a:off x="228601" y="3200400"/>
            <a:ext cx="2743200" cy="2590800"/>
          </a:xfrm>
          <a:prstGeom prst="rect">
            <a:avLst/>
          </a:prstGeom>
          <a:gradFill>
            <a:gsLst>
              <a:gs pos="0">
                <a:srgbClr val="D8D8D8"/>
              </a:gs>
              <a:gs pos="72000">
                <a:srgbClr val="B2B2B2"/>
              </a:gs>
              <a:gs pos="100000">
                <a:srgbClr val="B2B2B2"/>
              </a:gs>
            </a:gsLst>
            <a:lin ang="2700000" scaled="0"/>
          </a:gradFill>
          <a:ln>
            <a:noFill/>
          </a:ln>
        </p:spPr>
      </p:sp>
      <p:sp>
        <p:nvSpPr>
          <p:cNvPr id="361" name="Google Shape;361;p45"/>
          <p:cNvSpPr>
            <a:spLocks noGrp="1"/>
          </p:cNvSpPr>
          <p:nvPr>
            <p:ph type="pic" idx="3"/>
          </p:nvPr>
        </p:nvSpPr>
        <p:spPr>
          <a:xfrm>
            <a:off x="3200401" y="3200400"/>
            <a:ext cx="2743200" cy="2590800"/>
          </a:xfrm>
          <a:prstGeom prst="rect">
            <a:avLst/>
          </a:prstGeom>
          <a:gradFill>
            <a:gsLst>
              <a:gs pos="0">
                <a:srgbClr val="D8D8D8"/>
              </a:gs>
              <a:gs pos="72000">
                <a:srgbClr val="B2B2B2"/>
              </a:gs>
              <a:gs pos="100000">
                <a:srgbClr val="B2B2B2"/>
              </a:gs>
            </a:gsLst>
            <a:lin ang="2700000" scaled="0"/>
          </a:gradFill>
          <a:ln>
            <a:noFill/>
          </a:ln>
        </p:spPr>
      </p:sp>
      <p:sp>
        <p:nvSpPr>
          <p:cNvPr id="362" name="Google Shape;362;p45"/>
          <p:cNvSpPr>
            <a:spLocks noGrp="1"/>
          </p:cNvSpPr>
          <p:nvPr>
            <p:ph type="pic" idx="4"/>
          </p:nvPr>
        </p:nvSpPr>
        <p:spPr>
          <a:xfrm>
            <a:off x="6172200" y="3200400"/>
            <a:ext cx="2743200" cy="2590800"/>
          </a:xfrm>
          <a:prstGeom prst="rect">
            <a:avLst/>
          </a:prstGeom>
          <a:gradFill>
            <a:gsLst>
              <a:gs pos="0">
                <a:srgbClr val="D8D8D8"/>
              </a:gs>
              <a:gs pos="72000">
                <a:srgbClr val="B2B2B2"/>
              </a:gs>
              <a:gs pos="100000">
                <a:srgbClr val="B2B2B2"/>
              </a:gs>
            </a:gsLst>
            <a:lin ang="2700000" scaled="0"/>
          </a:gradFill>
          <a:ln>
            <a:noFill/>
          </a:ln>
        </p:spPr>
      </p:sp>
      <p:sp>
        <p:nvSpPr>
          <p:cNvPr id="363" name="Google Shape;363;p45"/>
          <p:cNvSpPr>
            <a:spLocks noGrp="1"/>
          </p:cNvSpPr>
          <p:nvPr>
            <p:ph type="pic" idx="5"/>
          </p:nvPr>
        </p:nvSpPr>
        <p:spPr>
          <a:xfrm>
            <a:off x="228601" y="304799"/>
            <a:ext cx="2743200" cy="2590800"/>
          </a:xfrm>
          <a:prstGeom prst="rect">
            <a:avLst/>
          </a:prstGeom>
          <a:gradFill>
            <a:gsLst>
              <a:gs pos="0">
                <a:srgbClr val="D8D8D8"/>
              </a:gs>
              <a:gs pos="72000">
                <a:srgbClr val="B2B2B2"/>
              </a:gs>
              <a:gs pos="100000">
                <a:srgbClr val="B2B2B2"/>
              </a:gs>
            </a:gsLst>
            <a:lin ang="2700000" scaled="0"/>
          </a:gradFill>
          <a:ln>
            <a:noFill/>
          </a:ln>
        </p:spPr>
      </p:sp>
      <p:sp>
        <p:nvSpPr>
          <p:cNvPr id="364" name="Google Shape;364;p45"/>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45"/>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45"/>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67" name="Google Shape;367;p45"/>
          <p:cNvSpPr>
            <a:spLocks noGrp="1"/>
          </p:cNvSpPr>
          <p:nvPr>
            <p:ph type="pic" idx="6"/>
          </p:nvPr>
        </p:nvSpPr>
        <p:spPr>
          <a:xfrm>
            <a:off x="3200401" y="304799"/>
            <a:ext cx="2743200" cy="2590800"/>
          </a:xfrm>
          <a:prstGeom prst="rect">
            <a:avLst/>
          </a:prstGeom>
          <a:gradFill>
            <a:gsLst>
              <a:gs pos="0">
                <a:srgbClr val="D8D8D8"/>
              </a:gs>
              <a:gs pos="72000">
                <a:srgbClr val="B2B2B2"/>
              </a:gs>
              <a:gs pos="100000">
                <a:srgbClr val="B2B2B2"/>
              </a:gs>
            </a:gsLst>
            <a:lin ang="2700000" scaled="0"/>
          </a:gradFill>
          <a:ln>
            <a:noFill/>
          </a:ln>
        </p:spPr>
      </p:sp>
      <p:sp>
        <p:nvSpPr>
          <p:cNvPr id="368" name="Google Shape;368;p45"/>
          <p:cNvSpPr>
            <a:spLocks noGrp="1"/>
          </p:cNvSpPr>
          <p:nvPr>
            <p:ph type="pic" idx="7"/>
          </p:nvPr>
        </p:nvSpPr>
        <p:spPr>
          <a:xfrm>
            <a:off x="6172200" y="304799"/>
            <a:ext cx="2743200" cy="25908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69"/>
        <p:cNvGrpSpPr/>
        <p:nvPr/>
      </p:nvGrpSpPr>
      <p:grpSpPr>
        <a:xfrm>
          <a:off x="0" y="0"/>
          <a:ext cx="0" cy="0"/>
          <a:chOff x="0" y="0"/>
          <a:chExt cx="0" cy="0"/>
        </a:xfrm>
      </p:grpSpPr>
      <p:sp>
        <p:nvSpPr>
          <p:cNvPr id="370" name="Google Shape;370;p46"/>
          <p:cNvSpPr>
            <a:spLocks noGrp="1"/>
          </p:cNvSpPr>
          <p:nvPr>
            <p:ph type="pic" idx="2"/>
          </p:nvPr>
        </p:nvSpPr>
        <p:spPr>
          <a:xfrm>
            <a:off x="228600" y="304800"/>
            <a:ext cx="4229100" cy="3524400"/>
          </a:xfrm>
          <a:prstGeom prst="rect">
            <a:avLst/>
          </a:prstGeom>
          <a:gradFill>
            <a:gsLst>
              <a:gs pos="0">
                <a:srgbClr val="D8D8D8"/>
              </a:gs>
              <a:gs pos="72000">
                <a:srgbClr val="B2B2B2"/>
              </a:gs>
              <a:gs pos="100000">
                <a:srgbClr val="B2B2B2"/>
              </a:gs>
            </a:gsLst>
            <a:lin ang="2700000" scaled="0"/>
          </a:gradFill>
          <a:ln>
            <a:noFill/>
          </a:ln>
        </p:spPr>
      </p:sp>
      <p:sp>
        <p:nvSpPr>
          <p:cNvPr id="371" name="Google Shape;371;p46"/>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46"/>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46"/>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74" name="Google Shape;374;p46"/>
          <p:cNvSpPr>
            <a:spLocks noGrp="1"/>
          </p:cNvSpPr>
          <p:nvPr>
            <p:ph type="pic" idx="3"/>
          </p:nvPr>
        </p:nvSpPr>
        <p:spPr>
          <a:xfrm>
            <a:off x="4686300" y="304800"/>
            <a:ext cx="4229100" cy="35244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ig Image">
  <p:cSld name="Title and Big Image">
    <p:spTree>
      <p:nvGrpSpPr>
        <p:cNvPr id="1" name="Shape 375"/>
        <p:cNvGrpSpPr/>
        <p:nvPr/>
      </p:nvGrpSpPr>
      <p:grpSpPr>
        <a:xfrm>
          <a:off x="0" y="0"/>
          <a:ext cx="0" cy="0"/>
          <a:chOff x="0" y="0"/>
          <a:chExt cx="0" cy="0"/>
        </a:xfrm>
      </p:grpSpPr>
      <p:sp>
        <p:nvSpPr>
          <p:cNvPr id="376" name="Google Shape;376;p47"/>
          <p:cNvSpPr txBox="1">
            <a:spLocks noGrp="1"/>
          </p:cNvSpPr>
          <p:nvPr>
            <p:ph type="body" idx="1"/>
          </p:nvPr>
        </p:nvSpPr>
        <p:spPr>
          <a:xfrm>
            <a:off x="0" y="2076451"/>
            <a:ext cx="9144000" cy="47814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47"/>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47"/>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47"/>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47"/>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81" name="Google Shape;381;p47"/>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hree Pictures 1">
  <p:cSld name="Three Pictures 1">
    <p:spTree>
      <p:nvGrpSpPr>
        <p:cNvPr id="1" name="Shape 382"/>
        <p:cNvGrpSpPr/>
        <p:nvPr/>
      </p:nvGrpSpPr>
      <p:grpSpPr>
        <a:xfrm>
          <a:off x="0" y="0"/>
          <a:ext cx="0" cy="0"/>
          <a:chOff x="0" y="0"/>
          <a:chExt cx="0" cy="0"/>
        </a:xfrm>
      </p:grpSpPr>
      <p:sp>
        <p:nvSpPr>
          <p:cNvPr id="383" name="Google Shape;383;p48"/>
          <p:cNvSpPr/>
          <p:nvPr/>
        </p:nvSpPr>
        <p:spPr>
          <a:xfrm>
            <a:off x="228601" y="6126480"/>
            <a:ext cx="86868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384" name="Google Shape;384;p48"/>
          <p:cNvPicPr preferRelativeResize="0"/>
          <p:nvPr/>
        </p:nvPicPr>
        <p:blipFill rotWithShape="1">
          <a:blip r:embed="rId2">
            <a:alphaModFix/>
          </a:blip>
          <a:srcRect/>
          <a:stretch/>
        </p:blipFill>
        <p:spPr>
          <a:xfrm>
            <a:off x="8113902" y="6181797"/>
            <a:ext cx="558010" cy="316080"/>
          </a:xfrm>
          <a:prstGeom prst="rect">
            <a:avLst/>
          </a:prstGeom>
          <a:noFill/>
          <a:ln>
            <a:noFill/>
          </a:ln>
        </p:spPr>
      </p:pic>
      <p:cxnSp>
        <p:nvCxnSpPr>
          <p:cNvPr id="385" name="Google Shape;385;p48"/>
          <p:cNvCxnSpPr/>
          <p:nvPr/>
        </p:nvCxnSpPr>
        <p:spPr>
          <a:xfrm>
            <a:off x="7868143"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386" name="Google Shape;386;p48"/>
          <p:cNvCxnSpPr/>
          <p:nvPr/>
        </p:nvCxnSpPr>
        <p:spPr>
          <a:xfrm>
            <a:off x="7142261" y="6240625"/>
            <a:ext cx="0" cy="198300"/>
          </a:xfrm>
          <a:prstGeom prst="straightConnector1">
            <a:avLst/>
          </a:prstGeom>
          <a:noFill/>
          <a:ln w="28575" cap="flat" cmpd="sng">
            <a:solidFill>
              <a:srgbClr val="EC5153"/>
            </a:solidFill>
            <a:prstDash val="solid"/>
            <a:miter lim="800000"/>
            <a:headEnd type="none" w="sm" len="sm"/>
            <a:tailEnd type="none" w="sm" len="sm"/>
          </a:ln>
        </p:spPr>
      </p:cxnSp>
      <p:sp>
        <p:nvSpPr>
          <p:cNvPr id="387" name="Google Shape;387;p48"/>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48"/>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48"/>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90" name="Google Shape;390;p48"/>
          <p:cNvSpPr>
            <a:spLocks noGrp="1"/>
          </p:cNvSpPr>
          <p:nvPr>
            <p:ph type="pic" idx="2"/>
          </p:nvPr>
        </p:nvSpPr>
        <p:spPr>
          <a:xfrm>
            <a:off x="228600" y="304805"/>
            <a:ext cx="2743200" cy="3494700"/>
          </a:xfrm>
          <a:prstGeom prst="rect">
            <a:avLst/>
          </a:prstGeom>
          <a:gradFill>
            <a:gsLst>
              <a:gs pos="0">
                <a:srgbClr val="D8D8D8"/>
              </a:gs>
              <a:gs pos="72000">
                <a:srgbClr val="B2B2B2"/>
              </a:gs>
              <a:gs pos="100000">
                <a:srgbClr val="B2B2B2"/>
              </a:gs>
            </a:gsLst>
            <a:lin ang="2700000" scaled="0"/>
          </a:gradFill>
          <a:ln>
            <a:noFill/>
          </a:ln>
        </p:spPr>
      </p:sp>
      <p:sp>
        <p:nvSpPr>
          <p:cNvPr id="391" name="Google Shape;391;p48"/>
          <p:cNvSpPr>
            <a:spLocks noGrp="1"/>
          </p:cNvSpPr>
          <p:nvPr>
            <p:ph type="pic" idx="3"/>
          </p:nvPr>
        </p:nvSpPr>
        <p:spPr>
          <a:xfrm>
            <a:off x="3200400" y="304805"/>
            <a:ext cx="2743200" cy="3494700"/>
          </a:xfrm>
          <a:prstGeom prst="rect">
            <a:avLst/>
          </a:prstGeom>
          <a:gradFill>
            <a:gsLst>
              <a:gs pos="0">
                <a:srgbClr val="D8D8D8"/>
              </a:gs>
              <a:gs pos="72000">
                <a:srgbClr val="B2B2B2"/>
              </a:gs>
              <a:gs pos="100000">
                <a:srgbClr val="B2B2B2"/>
              </a:gs>
            </a:gsLst>
            <a:lin ang="2700000" scaled="0"/>
          </a:gradFill>
          <a:ln>
            <a:noFill/>
          </a:ln>
        </p:spPr>
      </p:sp>
      <p:sp>
        <p:nvSpPr>
          <p:cNvPr id="392" name="Google Shape;392;p48"/>
          <p:cNvSpPr>
            <a:spLocks noGrp="1"/>
          </p:cNvSpPr>
          <p:nvPr>
            <p:ph type="pic" idx="4"/>
          </p:nvPr>
        </p:nvSpPr>
        <p:spPr>
          <a:xfrm>
            <a:off x="6172200" y="304805"/>
            <a:ext cx="2743200" cy="3494700"/>
          </a:xfrm>
          <a:prstGeom prst="rect">
            <a:avLst/>
          </a:prstGeom>
          <a:gradFill>
            <a:gsLst>
              <a:gs pos="0">
                <a:srgbClr val="D8D8D8"/>
              </a:gs>
              <a:gs pos="72000">
                <a:srgbClr val="B2B2B2"/>
              </a:gs>
              <a:gs pos="100000">
                <a:srgbClr val="B2B2B2"/>
              </a:gs>
            </a:gsLst>
            <a:lin ang="2700000" scaled="0"/>
          </a:gradFill>
          <a:ln>
            <a:noFill/>
          </a:ln>
        </p:spPr>
      </p:sp>
      <p:sp>
        <p:nvSpPr>
          <p:cNvPr id="393" name="Google Shape;393;p48"/>
          <p:cNvSpPr txBox="1">
            <a:spLocks noGrp="1"/>
          </p:cNvSpPr>
          <p:nvPr>
            <p:ph type="body" idx="1"/>
          </p:nvPr>
        </p:nvSpPr>
        <p:spPr>
          <a:xfrm>
            <a:off x="228600" y="4098508"/>
            <a:ext cx="27432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48"/>
          <p:cNvSpPr txBox="1">
            <a:spLocks noGrp="1"/>
          </p:cNvSpPr>
          <p:nvPr>
            <p:ph type="body" idx="5"/>
          </p:nvPr>
        </p:nvSpPr>
        <p:spPr>
          <a:xfrm>
            <a:off x="3200400" y="4098508"/>
            <a:ext cx="27432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48"/>
          <p:cNvSpPr txBox="1">
            <a:spLocks noGrp="1"/>
          </p:cNvSpPr>
          <p:nvPr>
            <p:ph type="body" idx="6"/>
          </p:nvPr>
        </p:nvSpPr>
        <p:spPr>
          <a:xfrm>
            <a:off x="6172200" y="4098508"/>
            <a:ext cx="27432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168"/>
        <p:cNvGrpSpPr/>
        <p:nvPr/>
      </p:nvGrpSpPr>
      <p:grpSpPr>
        <a:xfrm>
          <a:off x="0" y="0"/>
          <a:ext cx="0" cy="0"/>
          <a:chOff x="0" y="0"/>
          <a:chExt cx="0" cy="0"/>
        </a:xfrm>
      </p:grpSpPr>
      <p:sp>
        <p:nvSpPr>
          <p:cNvPr id="169" name="Google Shape;169;p22"/>
          <p:cNvSpPr>
            <a:spLocks noGrp="1"/>
          </p:cNvSpPr>
          <p:nvPr>
            <p:ph type="pic" idx="2"/>
          </p:nvPr>
        </p:nvSpPr>
        <p:spPr>
          <a:xfrm>
            <a:off x="228600" y="304799"/>
            <a:ext cx="8679600" cy="3538800"/>
          </a:xfrm>
          <a:prstGeom prst="rect">
            <a:avLst/>
          </a:prstGeom>
          <a:gradFill>
            <a:gsLst>
              <a:gs pos="0">
                <a:srgbClr val="D8D8D8"/>
              </a:gs>
              <a:gs pos="72000">
                <a:srgbClr val="B2B2B2"/>
              </a:gs>
              <a:gs pos="100000">
                <a:srgbClr val="B2B2B2"/>
              </a:gs>
            </a:gsLst>
            <a:lin ang="2700000" scaled="0"/>
          </a:gradFill>
          <a:ln>
            <a:noFill/>
          </a:ln>
        </p:spPr>
      </p:sp>
      <p:sp>
        <p:nvSpPr>
          <p:cNvPr id="170" name="Google Shape;170;p22"/>
          <p:cNvSpPr/>
          <p:nvPr/>
        </p:nvSpPr>
        <p:spPr>
          <a:xfrm>
            <a:off x="2244242" y="4159116"/>
            <a:ext cx="6674400" cy="23868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sp>
        <p:nvSpPr>
          <p:cNvPr id="171" name="Google Shape;171;p22"/>
          <p:cNvSpPr/>
          <p:nvPr/>
        </p:nvSpPr>
        <p:spPr>
          <a:xfrm>
            <a:off x="228600" y="4159116"/>
            <a:ext cx="1763775" cy="2386800"/>
          </a:xfrm>
          <a:prstGeom prst="rect">
            <a:avLst/>
          </a:prstGeom>
          <a:solidFill>
            <a:srgbClr val="8FBA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172" name="Google Shape;172;p22"/>
          <p:cNvPicPr preferRelativeResize="0"/>
          <p:nvPr/>
        </p:nvPicPr>
        <p:blipFill rotWithShape="1">
          <a:blip r:embed="rId2">
            <a:alphaModFix/>
          </a:blip>
          <a:srcRect/>
          <a:stretch/>
        </p:blipFill>
        <p:spPr>
          <a:xfrm>
            <a:off x="661201" y="5097964"/>
            <a:ext cx="898679" cy="509051"/>
          </a:xfrm>
          <a:prstGeom prst="rect">
            <a:avLst/>
          </a:prstGeom>
          <a:noFill/>
          <a:ln>
            <a:noFill/>
          </a:ln>
        </p:spPr>
      </p:pic>
      <p:cxnSp>
        <p:nvCxnSpPr>
          <p:cNvPr id="173" name="Google Shape;173;p22"/>
          <p:cNvCxnSpPr/>
          <p:nvPr/>
        </p:nvCxnSpPr>
        <p:spPr>
          <a:xfrm>
            <a:off x="2563496" y="5249772"/>
            <a:ext cx="448425" cy="0"/>
          </a:xfrm>
          <a:prstGeom prst="straightConnector1">
            <a:avLst/>
          </a:prstGeom>
          <a:noFill/>
          <a:ln w="76200" cap="flat" cmpd="sng">
            <a:solidFill>
              <a:srgbClr val="EC5153"/>
            </a:solidFill>
            <a:prstDash val="solid"/>
            <a:miter lim="800000"/>
            <a:headEnd type="none" w="sm" len="sm"/>
            <a:tailEnd type="none" w="sm" len="sm"/>
          </a:ln>
        </p:spPr>
      </p:cxnSp>
      <p:sp>
        <p:nvSpPr>
          <p:cNvPr id="174" name="Google Shape;174;p22"/>
          <p:cNvSpPr txBox="1">
            <a:spLocks noGrp="1"/>
          </p:cNvSpPr>
          <p:nvPr>
            <p:ph type="ctrTitle"/>
          </p:nvPr>
        </p:nvSpPr>
        <p:spPr>
          <a:xfrm>
            <a:off x="2482755" y="4399360"/>
            <a:ext cx="619965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2"/>
          <p:cNvSpPr txBox="1">
            <a:spLocks noGrp="1"/>
          </p:cNvSpPr>
          <p:nvPr>
            <p:ph type="subTitle" idx="1"/>
          </p:nvPr>
        </p:nvSpPr>
        <p:spPr>
          <a:xfrm>
            <a:off x="2482755" y="5332289"/>
            <a:ext cx="6199650" cy="1069800"/>
          </a:xfrm>
          <a:prstGeom prst="rect">
            <a:avLst/>
          </a:prstGeom>
          <a:noFill/>
          <a:ln>
            <a:noFill/>
          </a:ln>
        </p:spPr>
        <p:txBody>
          <a:bodyPr spcFirstLastPara="1" wrap="square" lIns="91425" tIns="45700" rIns="91425" bIns="45700" anchor="t" anchorCtr="0">
            <a:noAutofit/>
          </a:bodyPr>
          <a:lstStyle>
            <a:lvl1pPr lvl="0" algn="l">
              <a:lnSpc>
                <a:spcPct val="123000"/>
              </a:lnSpc>
              <a:spcBef>
                <a:spcPts val="600"/>
              </a:spcBef>
              <a:spcAft>
                <a:spcPts val="0"/>
              </a:spcAft>
              <a:buSzPts val="2400"/>
              <a:buNone/>
              <a:defRPr sz="2400">
                <a:solidFill>
                  <a:schemeClr val="lt1"/>
                </a:solidFill>
              </a:defRPr>
            </a:lvl1pPr>
            <a:lvl2pPr lvl="1" algn="ctr">
              <a:lnSpc>
                <a:spcPct val="123000"/>
              </a:lnSpc>
              <a:spcBef>
                <a:spcPts val="600"/>
              </a:spcBef>
              <a:spcAft>
                <a:spcPts val="0"/>
              </a:spcAft>
              <a:buSzPts val="2000"/>
              <a:buNone/>
              <a:defRPr sz="2000"/>
            </a:lvl2pPr>
            <a:lvl3pPr lvl="2" algn="ctr">
              <a:lnSpc>
                <a:spcPct val="123000"/>
              </a:lnSpc>
              <a:spcBef>
                <a:spcPts val="600"/>
              </a:spcBef>
              <a:spcAft>
                <a:spcPts val="0"/>
              </a:spcAft>
              <a:buSzPts val="1800"/>
              <a:buNone/>
              <a:defRPr sz="1800"/>
            </a:lvl3pPr>
            <a:lvl4pPr lvl="3" algn="ctr">
              <a:lnSpc>
                <a:spcPct val="123000"/>
              </a:lnSpc>
              <a:spcBef>
                <a:spcPts val="600"/>
              </a:spcBef>
              <a:spcAft>
                <a:spcPts val="0"/>
              </a:spcAft>
              <a:buSzPts val="1600"/>
              <a:buNone/>
              <a:defRPr sz="1600"/>
            </a:lvl4pPr>
            <a:lvl5pPr lvl="4" algn="ctr">
              <a:lnSpc>
                <a:spcPct val="123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6" name="Google Shape;176;p22"/>
          <p:cNvSpPr txBox="1">
            <a:spLocks noGrp="1"/>
          </p:cNvSpPr>
          <p:nvPr>
            <p:ph type="sldNum" idx="12"/>
          </p:nvPr>
        </p:nvSpPr>
        <p:spPr>
          <a:xfrm>
            <a:off x="8556784" y="6333134"/>
            <a:ext cx="548775"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hree Pictures 2">
  <p:cSld name="Three Pictures 2">
    <p:spTree>
      <p:nvGrpSpPr>
        <p:cNvPr id="1" name="Shape 396"/>
        <p:cNvGrpSpPr/>
        <p:nvPr/>
      </p:nvGrpSpPr>
      <p:grpSpPr>
        <a:xfrm>
          <a:off x="0" y="0"/>
          <a:ext cx="0" cy="0"/>
          <a:chOff x="0" y="0"/>
          <a:chExt cx="0" cy="0"/>
        </a:xfrm>
      </p:grpSpPr>
      <p:sp>
        <p:nvSpPr>
          <p:cNvPr id="397" name="Google Shape;397;p49"/>
          <p:cNvSpPr/>
          <p:nvPr/>
        </p:nvSpPr>
        <p:spPr>
          <a:xfrm>
            <a:off x="228601" y="6126480"/>
            <a:ext cx="86868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398" name="Google Shape;398;p49"/>
          <p:cNvPicPr preferRelativeResize="0"/>
          <p:nvPr/>
        </p:nvPicPr>
        <p:blipFill rotWithShape="1">
          <a:blip r:embed="rId2">
            <a:alphaModFix/>
          </a:blip>
          <a:srcRect/>
          <a:stretch/>
        </p:blipFill>
        <p:spPr>
          <a:xfrm>
            <a:off x="8113902" y="6181797"/>
            <a:ext cx="558010" cy="316080"/>
          </a:xfrm>
          <a:prstGeom prst="rect">
            <a:avLst/>
          </a:prstGeom>
          <a:noFill/>
          <a:ln>
            <a:noFill/>
          </a:ln>
        </p:spPr>
      </p:pic>
      <p:cxnSp>
        <p:nvCxnSpPr>
          <p:cNvPr id="399" name="Google Shape;399;p49"/>
          <p:cNvCxnSpPr/>
          <p:nvPr/>
        </p:nvCxnSpPr>
        <p:spPr>
          <a:xfrm>
            <a:off x="7868143"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00" name="Google Shape;400;p49"/>
          <p:cNvCxnSpPr/>
          <p:nvPr/>
        </p:nvCxnSpPr>
        <p:spPr>
          <a:xfrm>
            <a:off x="7142261" y="6240625"/>
            <a:ext cx="0" cy="198300"/>
          </a:xfrm>
          <a:prstGeom prst="straightConnector1">
            <a:avLst/>
          </a:prstGeom>
          <a:noFill/>
          <a:ln w="28575" cap="flat" cmpd="sng">
            <a:solidFill>
              <a:srgbClr val="EC5153"/>
            </a:solidFill>
            <a:prstDash val="solid"/>
            <a:miter lim="800000"/>
            <a:headEnd type="none" w="sm" len="sm"/>
            <a:tailEnd type="none" w="sm" len="sm"/>
          </a:ln>
        </p:spPr>
      </p:cxnSp>
      <p:sp>
        <p:nvSpPr>
          <p:cNvPr id="401" name="Google Shape;401;p49"/>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49"/>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p49"/>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04" name="Google Shape;404;p49"/>
          <p:cNvSpPr>
            <a:spLocks noGrp="1"/>
          </p:cNvSpPr>
          <p:nvPr>
            <p:ph type="pic" idx="2"/>
          </p:nvPr>
        </p:nvSpPr>
        <p:spPr>
          <a:xfrm>
            <a:off x="3200400" y="304805"/>
            <a:ext cx="2743200" cy="2621700"/>
          </a:xfrm>
          <a:prstGeom prst="rect">
            <a:avLst/>
          </a:prstGeom>
          <a:gradFill>
            <a:gsLst>
              <a:gs pos="0">
                <a:srgbClr val="D8D8D8"/>
              </a:gs>
              <a:gs pos="72000">
                <a:srgbClr val="B2B2B2"/>
              </a:gs>
              <a:gs pos="100000">
                <a:srgbClr val="B2B2B2"/>
              </a:gs>
            </a:gsLst>
            <a:lin ang="2700000" scaled="0"/>
          </a:gradFill>
          <a:ln>
            <a:noFill/>
          </a:ln>
        </p:spPr>
      </p:sp>
      <p:sp>
        <p:nvSpPr>
          <p:cNvPr id="405" name="Google Shape;405;p49"/>
          <p:cNvSpPr>
            <a:spLocks noGrp="1"/>
          </p:cNvSpPr>
          <p:nvPr>
            <p:ph type="pic" idx="3"/>
          </p:nvPr>
        </p:nvSpPr>
        <p:spPr>
          <a:xfrm>
            <a:off x="6172200" y="304805"/>
            <a:ext cx="2743200" cy="2621700"/>
          </a:xfrm>
          <a:prstGeom prst="rect">
            <a:avLst/>
          </a:prstGeom>
          <a:gradFill>
            <a:gsLst>
              <a:gs pos="0">
                <a:srgbClr val="D8D8D8"/>
              </a:gs>
              <a:gs pos="72000">
                <a:srgbClr val="B2B2B2"/>
              </a:gs>
              <a:gs pos="100000">
                <a:srgbClr val="B2B2B2"/>
              </a:gs>
            </a:gsLst>
            <a:lin ang="2700000" scaled="0"/>
          </a:gradFill>
          <a:ln>
            <a:noFill/>
          </a:ln>
        </p:spPr>
      </p:sp>
      <p:sp>
        <p:nvSpPr>
          <p:cNvPr id="406" name="Google Shape;406;p49"/>
          <p:cNvSpPr txBox="1">
            <a:spLocks noGrp="1"/>
          </p:cNvSpPr>
          <p:nvPr>
            <p:ph type="body" idx="1"/>
          </p:nvPr>
        </p:nvSpPr>
        <p:spPr>
          <a:xfrm>
            <a:off x="228600" y="3200092"/>
            <a:ext cx="2600325" cy="26217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49"/>
          <p:cNvSpPr>
            <a:spLocks noGrp="1"/>
          </p:cNvSpPr>
          <p:nvPr>
            <p:ph type="pic" idx="4"/>
          </p:nvPr>
        </p:nvSpPr>
        <p:spPr>
          <a:xfrm>
            <a:off x="3200400" y="3200091"/>
            <a:ext cx="5715000" cy="2621700"/>
          </a:xfrm>
          <a:prstGeom prst="rect">
            <a:avLst/>
          </a:prstGeom>
          <a:gradFill>
            <a:gsLst>
              <a:gs pos="0">
                <a:srgbClr val="D8D8D8"/>
              </a:gs>
              <a:gs pos="72000">
                <a:srgbClr val="B2B2B2"/>
              </a:gs>
              <a:gs pos="100000">
                <a:srgbClr val="B2B2B2"/>
              </a:gs>
            </a:gsLst>
            <a:lin ang="2700000" scaled="0"/>
          </a:gradFill>
          <a:ln>
            <a:noFill/>
          </a:ln>
        </p:spPr>
      </p:sp>
      <p:sp>
        <p:nvSpPr>
          <p:cNvPr id="408" name="Google Shape;408;p49"/>
          <p:cNvSpPr txBox="1">
            <a:spLocks noGrp="1"/>
          </p:cNvSpPr>
          <p:nvPr>
            <p:ph type="body" idx="5"/>
          </p:nvPr>
        </p:nvSpPr>
        <p:spPr>
          <a:xfrm>
            <a:off x="228600" y="304800"/>
            <a:ext cx="2600325" cy="26217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rofile Slide">
  <p:cSld name="Profile Slide">
    <p:spTree>
      <p:nvGrpSpPr>
        <p:cNvPr id="1" name="Shape 409"/>
        <p:cNvGrpSpPr/>
        <p:nvPr/>
      </p:nvGrpSpPr>
      <p:grpSpPr>
        <a:xfrm>
          <a:off x="0" y="0"/>
          <a:ext cx="0" cy="0"/>
          <a:chOff x="0" y="0"/>
          <a:chExt cx="0" cy="0"/>
        </a:xfrm>
      </p:grpSpPr>
      <p:sp>
        <p:nvSpPr>
          <p:cNvPr id="410" name="Google Shape;410;p50"/>
          <p:cNvSpPr txBox="1">
            <a:spLocks noGrp="1"/>
          </p:cNvSpPr>
          <p:nvPr>
            <p:ph type="title"/>
          </p:nvPr>
        </p:nvSpPr>
        <p:spPr>
          <a:xfrm>
            <a:off x="3262544" y="172857"/>
            <a:ext cx="56529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p50"/>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50"/>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50"/>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14" name="Google Shape;414;p50"/>
          <p:cNvSpPr txBox="1">
            <a:spLocks noGrp="1"/>
          </p:cNvSpPr>
          <p:nvPr>
            <p:ph type="body" idx="1"/>
          </p:nvPr>
        </p:nvSpPr>
        <p:spPr>
          <a:xfrm>
            <a:off x="3262544" y="1031273"/>
            <a:ext cx="56529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50"/>
          <p:cNvSpPr>
            <a:spLocks noGrp="1"/>
          </p:cNvSpPr>
          <p:nvPr>
            <p:ph type="pic" idx="2"/>
          </p:nvPr>
        </p:nvSpPr>
        <p:spPr>
          <a:xfrm>
            <a:off x="228600" y="304800"/>
            <a:ext cx="2787525" cy="5484600"/>
          </a:xfrm>
          <a:prstGeom prst="rect">
            <a:avLst/>
          </a:prstGeom>
          <a:gradFill>
            <a:gsLst>
              <a:gs pos="0">
                <a:srgbClr val="D8D8D8"/>
              </a:gs>
              <a:gs pos="72000">
                <a:srgbClr val="B2B2B2"/>
              </a:gs>
              <a:gs pos="100000">
                <a:srgbClr val="B2B2B2"/>
              </a:gs>
            </a:gsLst>
            <a:lin ang="2700000" scaled="0"/>
          </a:gradFill>
          <a:ln>
            <a:noFill/>
          </a:ln>
        </p:spPr>
      </p:sp>
      <p:cxnSp>
        <p:nvCxnSpPr>
          <p:cNvPr id="416" name="Google Shape;416;p50"/>
          <p:cNvCxnSpPr/>
          <p:nvPr/>
        </p:nvCxnSpPr>
        <p:spPr>
          <a:xfrm>
            <a:off x="3340340" y="957194"/>
            <a:ext cx="448425"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417"/>
        <p:cNvGrpSpPr/>
        <p:nvPr/>
      </p:nvGrpSpPr>
      <p:grpSpPr>
        <a:xfrm>
          <a:off x="0" y="0"/>
          <a:ext cx="0" cy="0"/>
          <a:chOff x="0" y="0"/>
          <a:chExt cx="0" cy="0"/>
        </a:xfrm>
      </p:grpSpPr>
      <p:sp>
        <p:nvSpPr>
          <p:cNvPr id="418" name="Google Shape;418;p51"/>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51"/>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51"/>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51"/>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22" name="Google Shape;422;p51"/>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51"/>
          <p:cNvSpPr>
            <a:spLocks noGrp="1"/>
          </p:cNvSpPr>
          <p:nvPr>
            <p:ph type="pic" idx="2"/>
          </p:nvPr>
        </p:nvSpPr>
        <p:spPr>
          <a:xfrm>
            <a:off x="664181" y="2178664"/>
            <a:ext cx="1129050" cy="1507200"/>
          </a:xfrm>
          <a:prstGeom prst="rect">
            <a:avLst/>
          </a:prstGeom>
          <a:gradFill>
            <a:gsLst>
              <a:gs pos="0">
                <a:srgbClr val="D8D8D8"/>
              </a:gs>
              <a:gs pos="72000">
                <a:srgbClr val="B2B2B2"/>
              </a:gs>
              <a:gs pos="100000">
                <a:srgbClr val="B2B2B2"/>
              </a:gs>
            </a:gsLst>
            <a:lin ang="2700000" scaled="0"/>
          </a:gradFill>
          <a:ln>
            <a:noFill/>
          </a:ln>
        </p:spPr>
      </p:sp>
      <p:sp>
        <p:nvSpPr>
          <p:cNvPr id="424" name="Google Shape;424;p51"/>
          <p:cNvSpPr>
            <a:spLocks noGrp="1"/>
          </p:cNvSpPr>
          <p:nvPr>
            <p:ph type="pic" idx="3"/>
          </p:nvPr>
        </p:nvSpPr>
        <p:spPr>
          <a:xfrm>
            <a:off x="2893031" y="2178664"/>
            <a:ext cx="1129050" cy="1507200"/>
          </a:xfrm>
          <a:prstGeom prst="rect">
            <a:avLst/>
          </a:prstGeom>
          <a:gradFill>
            <a:gsLst>
              <a:gs pos="0">
                <a:srgbClr val="D8D8D8"/>
              </a:gs>
              <a:gs pos="72000">
                <a:srgbClr val="B2B2B2"/>
              </a:gs>
              <a:gs pos="100000">
                <a:srgbClr val="B2B2B2"/>
              </a:gs>
            </a:gsLst>
            <a:lin ang="2700000" scaled="0"/>
          </a:gradFill>
          <a:ln>
            <a:noFill/>
          </a:ln>
        </p:spPr>
      </p:sp>
      <p:sp>
        <p:nvSpPr>
          <p:cNvPr id="425" name="Google Shape;425;p51"/>
          <p:cNvSpPr>
            <a:spLocks noGrp="1"/>
          </p:cNvSpPr>
          <p:nvPr>
            <p:ph type="pic" idx="4"/>
          </p:nvPr>
        </p:nvSpPr>
        <p:spPr>
          <a:xfrm>
            <a:off x="5121881" y="2178664"/>
            <a:ext cx="1129050" cy="1507200"/>
          </a:xfrm>
          <a:prstGeom prst="rect">
            <a:avLst/>
          </a:prstGeom>
          <a:gradFill>
            <a:gsLst>
              <a:gs pos="0">
                <a:srgbClr val="D8D8D8"/>
              </a:gs>
              <a:gs pos="72000">
                <a:srgbClr val="B2B2B2"/>
              </a:gs>
              <a:gs pos="100000">
                <a:srgbClr val="B2B2B2"/>
              </a:gs>
            </a:gsLst>
            <a:lin ang="2700000" scaled="0"/>
          </a:gradFill>
          <a:ln>
            <a:noFill/>
          </a:ln>
        </p:spPr>
      </p:sp>
      <p:sp>
        <p:nvSpPr>
          <p:cNvPr id="426" name="Google Shape;426;p51"/>
          <p:cNvSpPr>
            <a:spLocks noGrp="1"/>
          </p:cNvSpPr>
          <p:nvPr>
            <p:ph type="pic" idx="5"/>
          </p:nvPr>
        </p:nvSpPr>
        <p:spPr>
          <a:xfrm>
            <a:off x="7350731" y="2178664"/>
            <a:ext cx="1129050" cy="15072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eam Slide 2">
  <p:cSld name="Team Slide 2">
    <p:spTree>
      <p:nvGrpSpPr>
        <p:cNvPr id="1" name="Shape 427"/>
        <p:cNvGrpSpPr/>
        <p:nvPr/>
      </p:nvGrpSpPr>
      <p:grpSpPr>
        <a:xfrm>
          <a:off x="0" y="0"/>
          <a:ext cx="0" cy="0"/>
          <a:chOff x="0" y="0"/>
          <a:chExt cx="0" cy="0"/>
        </a:xfrm>
      </p:grpSpPr>
      <p:sp>
        <p:nvSpPr>
          <p:cNvPr id="428" name="Google Shape;428;p52"/>
          <p:cNvSpPr>
            <a:spLocks noGrp="1"/>
          </p:cNvSpPr>
          <p:nvPr>
            <p:ph type="pic" idx="2"/>
          </p:nvPr>
        </p:nvSpPr>
        <p:spPr>
          <a:xfrm>
            <a:off x="4826620" y="3214645"/>
            <a:ext cx="1927125" cy="2606100"/>
          </a:xfrm>
          <a:prstGeom prst="rect">
            <a:avLst/>
          </a:prstGeom>
          <a:gradFill>
            <a:gsLst>
              <a:gs pos="0">
                <a:srgbClr val="D8D8D8"/>
              </a:gs>
              <a:gs pos="72000">
                <a:srgbClr val="B2B2B2"/>
              </a:gs>
              <a:gs pos="100000">
                <a:srgbClr val="B2B2B2"/>
              </a:gs>
            </a:gsLst>
            <a:lin ang="2700000" scaled="0"/>
          </a:gradFill>
          <a:ln>
            <a:noFill/>
          </a:ln>
        </p:spPr>
      </p:sp>
      <p:sp>
        <p:nvSpPr>
          <p:cNvPr id="429" name="Google Shape;429;p52"/>
          <p:cNvSpPr>
            <a:spLocks noGrp="1"/>
          </p:cNvSpPr>
          <p:nvPr>
            <p:ph type="pic" idx="3"/>
          </p:nvPr>
        </p:nvSpPr>
        <p:spPr>
          <a:xfrm>
            <a:off x="6984032" y="3214645"/>
            <a:ext cx="1927125" cy="2606100"/>
          </a:xfrm>
          <a:prstGeom prst="rect">
            <a:avLst/>
          </a:prstGeom>
          <a:gradFill>
            <a:gsLst>
              <a:gs pos="0">
                <a:srgbClr val="D8D8D8"/>
              </a:gs>
              <a:gs pos="72000">
                <a:srgbClr val="B2B2B2"/>
              </a:gs>
              <a:gs pos="100000">
                <a:srgbClr val="B2B2B2"/>
              </a:gs>
            </a:gsLst>
            <a:lin ang="2700000" scaled="0"/>
          </a:gradFill>
          <a:ln>
            <a:noFill/>
          </a:ln>
        </p:spPr>
      </p:sp>
      <p:grpSp>
        <p:nvGrpSpPr>
          <p:cNvPr id="430" name="Google Shape;430;p52"/>
          <p:cNvGrpSpPr/>
          <p:nvPr/>
        </p:nvGrpSpPr>
        <p:grpSpPr>
          <a:xfrm>
            <a:off x="228601" y="6126480"/>
            <a:ext cx="8686800" cy="426600"/>
            <a:chOff x="304801" y="6126480"/>
            <a:chExt cx="11582400" cy="426600"/>
          </a:xfrm>
        </p:grpSpPr>
        <p:sp>
          <p:nvSpPr>
            <p:cNvPr id="431" name="Google Shape;431;p52"/>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32" name="Google Shape;432;p52"/>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33" name="Google Shape;433;p52"/>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34" name="Google Shape;434;p52"/>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35" name="Google Shape;435;p52"/>
          <p:cNvSpPr txBox="1">
            <a:spLocks noGrp="1"/>
          </p:cNvSpPr>
          <p:nvPr>
            <p:ph type="title"/>
          </p:nvPr>
        </p:nvSpPr>
        <p:spPr>
          <a:xfrm>
            <a:off x="228600" y="1245004"/>
            <a:ext cx="3400425"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52"/>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52"/>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52"/>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39" name="Google Shape;439;p52"/>
          <p:cNvSpPr txBox="1">
            <a:spLocks noGrp="1"/>
          </p:cNvSpPr>
          <p:nvPr>
            <p:ph type="body" idx="1"/>
          </p:nvPr>
        </p:nvSpPr>
        <p:spPr>
          <a:xfrm>
            <a:off x="228600" y="2103420"/>
            <a:ext cx="3400425"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52"/>
          <p:cNvSpPr>
            <a:spLocks noGrp="1"/>
          </p:cNvSpPr>
          <p:nvPr>
            <p:ph type="pic" idx="4"/>
          </p:nvPr>
        </p:nvSpPr>
        <p:spPr>
          <a:xfrm>
            <a:off x="4826620" y="303308"/>
            <a:ext cx="1927125" cy="2606100"/>
          </a:xfrm>
          <a:prstGeom prst="rect">
            <a:avLst/>
          </a:prstGeom>
          <a:gradFill>
            <a:gsLst>
              <a:gs pos="0">
                <a:srgbClr val="D8D8D8"/>
              </a:gs>
              <a:gs pos="72000">
                <a:srgbClr val="B2B2B2"/>
              </a:gs>
              <a:gs pos="100000">
                <a:srgbClr val="B2B2B2"/>
              </a:gs>
            </a:gsLst>
            <a:lin ang="2700000" scaled="0"/>
          </a:gradFill>
          <a:ln>
            <a:noFill/>
          </a:ln>
        </p:spPr>
      </p:sp>
      <p:cxnSp>
        <p:nvCxnSpPr>
          <p:cNvPr id="441" name="Google Shape;441;p52"/>
          <p:cNvCxnSpPr/>
          <p:nvPr/>
        </p:nvCxnSpPr>
        <p:spPr>
          <a:xfrm>
            <a:off x="297518" y="2029341"/>
            <a:ext cx="445725" cy="0"/>
          </a:xfrm>
          <a:prstGeom prst="straightConnector1">
            <a:avLst/>
          </a:prstGeom>
          <a:noFill/>
          <a:ln w="76200" cap="flat" cmpd="sng">
            <a:solidFill>
              <a:srgbClr val="EC5153"/>
            </a:solidFill>
            <a:prstDash val="solid"/>
            <a:miter lim="800000"/>
            <a:headEnd type="none" w="sm" len="sm"/>
            <a:tailEnd type="none" w="sm" len="sm"/>
          </a:ln>
        </p:spPr>
      </p:cxnSp>
      <p:sp>
        <p:nvSpPr>
          <p:cNvPr id="442" name="Google Shape;442;p52"/>
          <p:cNvSpPr txBox="1">
            <a:spLocks noGrp="1"/>
          </p:cNvSpPr>
          <p:nvPr>
            <p:ph type="body" idx="5"/>
          </p:nvPr>
        </p:nvSpPr>
        <p:spPr>
          <a:xfrm>
            <a:off x="228600" y="3214645"/>
            <a:ext cx="3400425" cy="21960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52"/>
          <p:cNvSpPr>
            <a:spLocks noGrp="1"/>
          </p:cNvSpPr>
          <p:nvPr>
            <p:ph type="pic" idx="6"/>
          </p:nvPr>
        </p:nvSpPr>
        <p:spPr>
          <a:xfrm>
            <a:off x="6984032" y="303308"/>
            <a:ext cx="1927125" cy="26061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eam Slide 3">
  <p:cSld name="Team Slide 3">
    <p:spTree>
      <p:nvGrpSpPr>
        <p:cNvPr id="1" name="Shape 444"/>
        <p:cNvGrpSpPr/>
        <p:nvPr/>
      </p:nvGrpSpPr>
      <p:grpSpPr>
        <a:xfrm>
          <a:off x="0" y="0"/>
          <a:ext cx="0" cy="0"/>
          <a:chOff x="0" y="0"/>
          <a:chExt cx="0" cy="0"/>
        </a:xfrm>
      </p:grpSpPr>
      <p:grpSp>
        <p:nvGrpSpPr>
          <p:cNvPr id="445" name="Google Shape;445;p53"/>
          <p:cNvGrpSpPr/>
          <p:nvPr/>
        </p:nvGrpSpPr>
        <p:grpSpPr>
          <a:xfrm>
            <a:off x="228601" y="6126480"/>
            <a:ext cx="8686800" cy="426600"/>
            <a:chOff x="304801" y="6126480"/>
            <a:chExt cx="11582400" cy="426600"/>
          </a:xfrm>
        </p:grpSpPr>
        <p:sp>
          <p:nvSpPr>
            <p:cNvPr id="446" name="Google Shape;446;p53"/>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47" name="Google Shape;447;p53"/>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48" name="Google Shape;448;p53"/>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49" name="Google Shape;449;p53"/>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50" name="Google Shape;450;p53"/>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53"/>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53"/>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53" name="Google Shape;453;p53"/>
          <p:cNvSpPr>
            <a:spLocks noGrp="1"/>
          </p:cNvSpPr>
          <p:nvPr>
            <p:ph type="pic" idx="2"/>
          </p:nvPr>
        </p:nvSpPr>
        <p:spPr>
          <a:xfrm>
            <a:off x="228601" y="206272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4" name="Google Shape;454;p53"/>
          <p:cNvSpPr>
            <a:spLocks noGrp="1"/>
          </p:cNvSpPr>
          <p:nvPr>
            <p:ph type="pic" idx="3"/>
          </p:nvPr>
        </p:nvSpPr>
        <p:spPr>
          <a:xfrm>
            <a:off x="1744777" y="206272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5" name="Google Shape;455;p53"/>
          <p:cNvSpPr>
            <a:spLocks noGrp="1"/>
          </p:cNvSpPr>
          <p:nvPr>
            <p:ph type="pic" idx="4"/>
          </p:nvPr>
        </p:nvSpPr>
        <p:spPr>
          <a:xfrm>
            <a:off x="3260430" y="206272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6" name="Google Shape;456;p53"/>
          <p:cNvSpPr>
            <a:spLocks noGrp="1"/>
          </p:cNvSpPr>
          <p:nvPr>
            <p:ph type="pic" idx="5"/>
          </p:nvPr>
        </p:nvSpPr>
        <p:spPr>
          <a:xfrm>
            <a:off x="4777700" y="206272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7" name="Google Shape;457;p53"/>
          <p:cNvSpPr>
            <a:spLocks noGrp="1"/>
          </p:cNvSpPr>
          <p:nvPr>
            <p:ph type="pic" idx="6"/>
          </p:nvPr>
        </p:nvSpPr>
        <p:spPr>
          <a:xfrm>
            <a:off x="228601" y="410488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8" name="Google Shape;458;p53"/>
          <p:cNvSpPr>
            <a:spLocks noGrp="1"/>
          </p:cNvSpPr>
          <p:nvPr>
            <p:ph type="pic" idx="7"/>
          </p:nvPr>
        </p:nvSpPr>
        <p:spPr>
          <a:xfrm>
            <a:off x="1744777" y="410488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9" name="Google Shape;459;p53"/>
          <p:cNvSpPr>
            <a:spLocks noGrp="1"/>
          </p:cNvSpPr>
          <p:nvPr>
            <p:ph type="pic" idx="8"/>
          </p:nvPr>
        </p:nvSpPr>
        <p:spPr>
          <a:xfrm>
            <a:off x="3260430" y="410488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60" name="Google Shape;460;p53"/>
          <p:cNvSpPr>
            <a:spLocks noGrp="1"/>
          </p:cNvSpPr>
          <p:nvPr>
            <p:ph type="pic" idx="9"/>
          </p:nvPr>
        </p:nvSpPr>
        <p:spPr>
          <a:xfrm>
            <a:off x="4777700" y="410488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61" name="Google Shape;461;p53"/>
          <p:cNvSpPr txBox="1">
            <a:spLocks noGrp="1"/>
          </p:cNvSpPr>
          <p:nvPr>
            <p:ph type="body" idx="1"/>
          </p:nvPr>
        </p:nvSpPr>
        <p:spPr>
          <a:xfrm>
            <a:off x="6284674" y="2057399"/>
            <a:ext cx="2630700" cy="3769200"/>
          </a:xfrm>
          <a:prstGeom prst="rect">
            <a:avLst/>
          </a:prstGeom>
          <a:noFill/>
          <a:ln>
            <a:noFill/>
          </a:ln>
        </p:spPr>
        <p:txBody>
          <a:bodyPr spcFirstLastPara="1" wrap="square" lIns="91425" tIns="45700" rIns="91425" bIns="45700" anchor="ctr"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53"/>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53"/>
          <p:cNvSpPr txBox="1">
            <a:spLocks noGrp="1"/>
          </p:cNvSpPr>
          <p:nvPr>
            <p:ph type="body" idx="13"/>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4" name="Google Shape;464;p53"/>
          <p:cNvCxnSpPr/>
          <p:nvPr/>
        </p:nvCxnSpPr>
        <p:spPr>
          <a:xfrm>
            <a:off x="297518" y="957194"/>
            <a:ext cx="448425"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ingle Image Centered">
  <p:cSld name="Single Image Centered">
    <p:spTree>
      <p:nvGrpSpPr>
        <p:cNvPr id="1" name="Shape 465"/>
        <p:cNvGrpSpPr/>
        <p:nvPr/>
      </p:nvGrpSpPr>
      <p:grpSpPr>
        <a:xfrm>
          <a:off x="0" y="0"/>
          <a:ext cx="0" cy="0"/>
          <a:chOff x="0" y="0"/>
          <a:chExt cx="0" cy="0"/>
        </a:xfrm>
      </p:grpSpPr>
      <p:sp>
        <p:nvSpPr>
          <p:cNvPr id="466" name="Google Shape;466;p54"/>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p54"/>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54"/>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p54"/>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70" name="Google Shape;470;p54"/>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54"/>
          <p:cNvSpPr>
            <a:spLocks noGrp="1"/>
          </p:cNvSpPr>
          <p:nvPr>
            <p:ph type="pic" idx="2"/>
          </p:nvPr>
        </p:nvSpPr>
        <p:spPr>
          <a:xfrm>
            <a:off x="3183255" y="2249648"/>
            <a:ext cx="2777400" cy="33759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472"/>
        <p:cNvGrpSpPr/>
        <p:nvPr/>
      </p:nvGrpSpPr>
      <p:grpSpPr>
        <a:xfrm>
          <a:off x="0" y="0"/>
          <a:ext cx="0" cy="0"/>
          <a:chOff x="0" y="0"/>
          <a:chExt cx="0" cy="0"/>
        </a:xfrm>
      </p:grpSpPr>
      <p:sp>
        <p:nvSpPr>
          <p:cNvPr id="473" name="Google Shape;473;p55"/>
          <p:cNvSpPr/>
          <p:nvPr/>
        </p:nvSpPr>
        <p:spPr>
          <a:xfrm>
            <a:off x="0" y="0"/>
            <a:ext cx="28575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grpSp>
        <p:nvGrpSpPr>
          <p:cNvPr id="474" name="Google Shape;474;p55"/>
          <p:cNvGrpSpPr/>
          <p:nvPr/>
        </p:nvGrpSpPr>
        <p:grpSpPr>
          <a:xfrm>
            <a:off x="228601" y="6126480"/>
            <a:ext cx="8686800" cy="426600"/>
            <a:chOff x="304801" y="6126480"/>
            <a:chExt cx="11582400" cy="426600"/>
          </a:xfrm>
        </p:grpSpPr>
        <p:sp>
          <p:nvSpPr>
            <p:cNvPr id="475" name="Google Shape;475;p5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76" name="Google Shape;476;p5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77" name="Google Shape;477;p5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78" name="Google Shape;478;p5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79" name="Google Shape;479;p55"/>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55"/>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55"/>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82" name="Google Shape;482;p55"/>
          <p:cNvSpPr>
            <a:spLocks noGrp="1"/>
          </p:cNvSpPr>
          <p:nvPr>
            <p:ph type="pic" idx="2"/>
          </p:nvPr>
        </p:nvSpPr>
        <p:spPr>
          <a:xfrm>
            <a:off x="964406" y="304800"/>
            <a:ext cx="302895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ub-tilte">
  <p:cSld name="Title and Sub-tilte">
    <p:spTree>
      <p:nvGrpSpPr>
        <p:cNvPr id="1" name="Shape 483"/>
        <p:cNvGrpSpPr/>
        <p:nvPr/>
      </p:nvGrpSpPr>
      <p:grpSpPr>
        <a:xfrm>
          <a:off x="0" y="0"/>
          <a:ext cx="0" cy="0"/>
          <a:chOff x="0" y="0"/>
          <a:chExt cx="0" cy="0"/>
        </a:xfrm>
      </p:grpSpPr>
      <p:sp>
        <p:nvSpPr>
          <p:cNvPr id="484" name="Google Shape;484;p56"/>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56"/>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p56"/>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56"/>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88" name="Google Shape;488;p56"/>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ub-title and a Picture">
  <p:cSld name="Title, Sub-title and a Picture">
    <p:spTree>
      <p:nvGrpSpPr>
        <p:cNvPr id="1" name="Shape 489"/>
        <p:cNvGrpSpPr/>
        <p:nvPr/>
      </p:nvGrpSpPr>
      <p:grpSpPr>
        <a:xfrm>
          <a:off x="0" y="0"/>
          <a:ext cx="0" cy="0"/>
          <a:chOff x="0" y="0"/>
          <a:chExt cx="0" cy="0"/>
        </a:xfrm>
      </p:grpSpPr>
      <p:sp>
        <p:nvSpPr>
          <p:cNvPr id="490" name="Google Shape;490;p57"/>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p57"/>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57"/>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p57"/>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94" name="Google Shape;494;p57"/>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57"/>
          <p:cNvSpPr>
            <a:spLocks noGrp="1"/>
          </p:cNvSpPr>
          <p:nvPr>
            <p:ph type="pic" idx="2"/>
          </p:nvPr>
        </p:nvSpPr>
        <p:spPr>
          <a:xfrm>
            <a:off x="7063178" y="2057400"/>
            <a:ext cx="1852200" cy="37719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and Chart">
  <p:cSld name="Picture and Chart">
    <p:spTree>
      <p:nvGrpSpPr>
        <p:cNvPr id="1" name="Shape 496"/>
        <p:cNvGrpSpPr/>
        <p:nvPr/>
      </p:nvGrpSpPr>
      <p:grpSpPr>
        <a:xfrm>
          <a:off x="0" y="0"/>
          <a:ext cx="0" cy="0"/>
          <a:chOff x="0" y="0"/>
          <a:chExt cx="0" cy="0"/>
        </a:xfrm>
      </p:grpSpPr>
      <p:sp>
        <p:nvSpPr>
          <p:cNvPr id="497" name="Google Shape;497;p58"/>
          <p:cNvSpPr txBox="1">
            <a:spLocks noGrp="1"/>
          </p:cNvSpPr>
          <p:nvPr>
            <p:ph type="title"/>
          </p:nvPr>
        </p:nvSpPr>
        <p:spPr>
          <a:xfrm>
            <a:off x="228600" y="172857"/>
            <a:ext cx="434115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 name="Google Shape;498;p58"/>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58"/>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58"/>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01" name="Google Shape;501;p58"/>
          <p:cNvSpPr txBox="1">
            <a:spLocks noGrp="1"/>
          </p:cNvSpPr>
          <p:nvPr>
            <p:ph type="body" idx="1"/>
          </p:nvPr>
        </p:nvSpPr>
        <p:spPr>
          <a:xfrm>
            <a:off x="228599" y="1031272"/>
            <a:ext cx="4343400" cy="12516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58"/>
          <p:cNvSpPr>
            <a:spLocks noGrp="1"/>
          </p:cNvSpPr>
          <p:nvPr>
            <p:ph type="pic" idx="2"/>
          </p:nvPr>
        </p:nvSpPr>
        <p:spPr>
          <a:xfrm>
            <a:off x="228600" y="2391515"/>
            <a:ext cx="4343400" cy="34377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ransition 2">
  <p:cSld name="Transition 2">
    <p:spTree>
      <p:nvGrpSpPr>
        <p:cNvPr id="1" name="Shape 177"/>
        <p:cNvGrpSpPr/>
        <p:nvPr/>
      </p:nvGrpSpPr>
      <p:grpSpPr>
        <a:xfrm>
          <a:off x="0" y="0"/>
          <a:ext cx="0" cy="0"/>
          <a:chOff x="0" y="0"/>
          <a:chExt cx="0" cy="0"/>
        </a:xfrm>
      </p:grpSpPr>
      <p:sp>
        <p:nvSpPr>
          <p:cNvPr id="178" name="Google Shape;178;p23"/>
          <p:cNvSpPr/>
          <p:nvPr/>
        </p:nvSpPr>
        <p:spPr>
          <a:xfrm>
            <a:off x="228600" y="304800"/>
            <a:ext cx="8686800" cy="6248400"/>
          </a:xfrm>
          <a:prstGeom prst="rect">
            <a:avLst/>
          </a:prstGeom>
          <a:solidFill>
            <a:srgbClr val="EC51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3737DD"/>
              </a:solidFill>
              <a:latin typeface="Calibri"/>
              <a:ea typeface="Calibri"/>
              <a:cs typeface="Calibri"/>
              <a:sym typeface="Calibri"/>
            </a:endParaRPr>
          </a:p>
        </p:txBody>
      </p:sp>
      <p:cxnSp>
        <p:nvCxnSpPr>
          <p:cNvPr id="179" name="Google Shape;179;p23"/>
          <p:cNvCxnSpPr/>
          <p:nvPr/>
        </p:nvCxnSpPr>
        <p:spPr>
          <a:xfrm>
            <a:off x="4347764" y="3429000"/>
            <a:ext cx="448425" cy="0"/>
          </a:xfrm>
          <a:prstGeom prst="straightConnector1">
            <a:avLst/>
          </a:prstGeom>
          <a:noFill/>
          <a:ln w="76200" cap="flat" cmpd="sng">
            <a:solidFill>
              <a:srgbClr val="1A497F"/>
            </a:solidFill>
            <a:prstDash val="solid"/>
            <a:miter lim="800000"/>
            <a:headEnd type="none" w="sm" len="sm"/>
            <a:tailEnd type="none" w="sm" len="sm"/>
          </a:ln>
        </p:spPr>
      </p:cxnSp>
      <p:sp>
        <p:nvSpPr>
          <p:cNvPr id="180" name="Google Shape;180;p23"/>
          <p:cNvSpPr/>
          <p:nvPr/>
        </p:nvSpPr>
        <p:spPr>
          <a:xfrm>
            <a:off x="4229584" y="5895975"/>
            <a:ext cx="684900" cy="4137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181" name="Google Shape;181;p23"/>
          <p:cNvPicPr preferRelativeResize="0"/>
          <p:nvPr/>
        </p:nvPicPr>
        <p:blipFill rotWithShape="1">
          <a:blip r:embed="rId2">
            <a:alphaModFix/>
          </a:blip>
          <a:srcRect/>
          <a:stretch/>
        </p:blipFill>
        <p:spPr>
          <a:xfrm>
            <a:off x="4292996" y="5944798"/>
            <a:ext cx="558010" cy="316080"/>
          </a:xfrm>
          <a:prstGeom prst="rect">
            <a:avLst/>
          </a:prstGeom>
          <a:noFill/>
          <a:ln>
            <a:noFill/>
          </a:ln>
        </p:spPr>
      </p:pic>
      <p:sp>
        <p:nvSpPr>
          <p:cNvPr id="182" name="Google Shape;182;p23"/>
          <p:cNvSpPr txBox="1">
            <a:spLocks noGrp="1"/>
          </p:cNvSpPr>
          <p:nvPr>
            <p:ph type="title"/>
          </p:nvPr>
        </p:nvSpPr>
        <p:spPr>
          <a:xfrm>
            <a:off x="2671048" y="1822430"/>
            <a:ext cx="3806100" cy="1311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2667476" y="3589021"/>
            <a:ext cx="3806100" cy="15819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4" name="Google Shape;184;p23"/>
          <p:cNvSpPr/>
          <p:nvPr/>
        </p:nvSpPr>
        <p:spPr>
          <a:xfrm>
            <a:off x="7388364" y="773578"/>
            <a:ext cx="1527037"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185" name="Google Shape;185;p23"/>
          <p:cNvSpPr/>
          <p:nvPr/>
        </p:nvSpPr>
        <p:spPr>
          <a:xfrm>
            <a:off x="228600" y="773907"/>
            <a:ext cx="1519198"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186" name="Google Shape;186;p23"/>
          <p:cNvSpPr txBox="1">
            <a:spLocks noGrp="1"/>
          </p:cNvSpPr>
          <p:nvPr>
            <p:ph type="sldNum" idx="12"/>
          </p:nvPr>
        </p:nvSpPr>
        <p:spPr>
          <a:xfrm>
            <a:off x="8556784" y="6333134"/>
            <a:ext cx="548775"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ocial Media - Pictures and Data">
  <p:cSld name="Social Media - Pictures and Data">
    <p:spTree>
      <p:nvGrpSpPr>
        <p:cNvPr id="1" name="Shape 503"/>
        <p:cNvGrpSpPr/>
        <p:nvPr/>
      </p:nvGrpSpPr>
      <p:grpSpPr>
        <a:xfrm>
          <a:off x="0" y="0"/>
          <a:ext cx="0" cy="0"/>
          <a:chOff x="0" y="0"/>
          <a:chExt cx="0" cy="0"/>
        </a:xfrm>
      </p:grpSpPr>
      <p:sp>
        <p:nvSpPr>
          <p:cNvPr id="504" name="Google Shape;504;p59"/>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 name="Google Shape;505;p59"/>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p59"/>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59"/>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08" name="Google Shape;508;p59"/>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9" name="Google Shape;509;p59"/>
          <p:cNvSpPr>
            <a:spLocks noGrp="1"/>
          </p:cNvSpPr>
          <p:nvPr>
            <p:ph type="pic" idx="2"/>
          </p:nvPr>
        </p:nvSpPr>
        <p:spPr>
          <a:xfrm>
            <a:off x="228600" y="2057400"/>
            <a:ext cx="1938375" cy="2584500"/>
          </a:xfrm>
          <a:prstGeom prst="rect">
            <a:avLst/>
          </a:prstGeom>
          <a:gradFill>
            <a:gsLst>
              <a:gs pos="0">
                <a:srgbClr val="D8D8D8"/>
              </a:gs>
              <a:gs pos="72000">
                <a:srgbClr val="B2B2B2"/>
              </a:gs>
              <a:gs pos="100000">
                <a:srgbClr val="B2B2B2"/>
              </a:gs>
            </a:gsLst>
            <a:lin ang="2700000" scaled="0"/>
          </a:gradFill>
          <a:ln>
            <a:noFill/>
          </a:ln>
        </p:spPr>
      </p:sp>
      <p:sp>
        <p:nvSpPr>
          <p:cNvPr id="510" name="Google Shape;510;p59"/>
          <p:cNvSpPr>
            <a:spLocks noGrp="1"/>
          </p:cNvSpPr>
          <p:nvPr>
            <p:ph type="pic" idx="3"/>
          </p:nvPr>
        </p:nvSpPr>
        <p:spPr>
          <a:xfrm>
            <a:off x="2473210" y="2063887"/>
            <a:ext cx="1938375" cy="2584500"/>
          </a:xfrm>
          <a:prstGeom prst="rect">
            <a:avLst/>
          </a:prstGeom>
          <a:gradFill>
            <a:gsLst>
              <a:gs pos="0">
                <a:srgbClr val="D8D8D8"/>
              </a:gs>
              <a:gs pos="72000">
                <a:srgbClr val="B2B2B2"/>
              </a:gs>
              <a:gs pos="100000">
                <a:srgbClr val="B2B2B2"/>
              </a:gs>
            </a:gsLst>
            <a:lin ang="2700000" scaled="0"/>
          </a:gradFill>
          <a:ln>
            <a:noFill/>
          </a:ln>
        </p:spPr>
      </p:sp>
      <p:sp>
        <p:nvSpPr>
          <p:cNvPr id="511" name="Google Shape;511;p59"/>
          <p:cNvSpPr>
            <a:spLocks noGrp="1"/>
          </p:cNvSpPr>
          <p:nvPr>
            <p:ph type="pic" idx="4"/>
          </p:nvPr>
        </p:nvSpPr>
        <p:spPr>
          <a:xfrm>
            <a:off x="4722686" y="2063887"/>
            <a:ext cx="1938375" cy="2584500"/>
          </a:xfrm>
          <a:prstGeom prst="rect">
            <a:avLst/>
          </a:prstGeom>
          <a:gradFill>
            <a:gsLst>
              <a:gs pos="0">
                <a:srgbClr val="D8D8D8"/>
              </a:gs>
              <a:gs pos="72000">
                <a:srgbClr val="B2B2B2"/>
              </a:gs>
              <a:gs pos="100000">
                <a:srgbClr val="B2B2B2"/>
              </a:gs>
            </a:gsLst>
            <a:lin ang="2700000" scaled="0"/>
          </a:gradFill>
          <a:ln>
            <a:noFill/>
          </a:ln>
        </p:spPr>
      </p:sp>
      <p:sp>
        <p:nvSpPr>
          <p:cNvPr id="512" name="Google Shape;512;p59"/>
          <p:cNvSpPr>
            <a:spLocks noGrp="1"/>
          </p:cNvSpPr>
          <p:nvPr>
            <p:ph type="pic" idx="5"/>
          </p:nvPr>
        </p:nvSpPr>
        <p:spPr>
          <a:xfrm>
            <a:off x="6972162" y="2063887"/>
            <a:ext cx="1938375" cy="25845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Subtitle - Table Chart and Image">
  <p:cSld name="Title and Subtitle - Table Chart and Image">
    <p:spTree>
      <p:nvGrpSpPr>
        <p:cNvPr id="1" name="Shape 513"/>
        <p:cNvGrpSpPr/>
        <p:nvPr/>
      </p:nvGrpSpPr>
      <p:grpSpPr>
        <a:xfrm>
          <a:off x="0" y="0"/>
          <a:ext cx="0" cy="0"/>
          <a:chOff x="0" y="0"/>
          <a:chExt cx="0" cy="0"/>
        </a:xfrm>
      </p:grpSpPr>
      <p:sp>
        <p:nvSpPr>
          <p:cNvPr id="514" name="Google Shape;514;p60"/>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60"/>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60"/>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60"/>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18" name="Google Shape;518;p60"/>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60"/>
          <p:cNvSpPr>
            <a:spLocks noGrp="1"/>
          </p:cNvSpPr>
          <p:nvPr>
            <p:ph type="pic" idx="2"/>
          </p:nvPr>
        </p:nvSpPr>
        <p:spPr>
          <a:xfrm>
            <a:off x="6099368" y="2057399"/>
            <a:ext cx="2816100" cy="17100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Sub-tilte">
  <p:cSld name="1_Title and Sub-tilte">
    <p:spTree>
      <p:nvGrpSpPr>
        <p:cNvPr id="1" name="Shape 520"/>
        <p:cNvGrpSpPr/>
        <p:nvPr/>
      </p:nvGrpSpPr>
      <p:grpSpPr>
        <a:xfrm>
          <a:off x="0" y="0"/>
          <a:ext cx="0" cy="0"/>
          <a:chOff x="0" y="0"/>
          <a:chExt cx="0" cy="0"/>
        </a:xfrm>
      </p:grpSpPr>
      <p:sp>
        <p:nvSpPr>
          <p:cNvPr id="521" name="Google Shape;521;p61"/>
          <p:cNvSpPr/>
          <p:nvPr/>
        </p:nvSpPr>
        <p:spPr>
          <a:xfrm>
            <a:off x="228600" y="0"/>
            <a:ext cx="4341150" cy="5826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522" name="Google Shape;522;p61"/>
          <p:cNvSpPr txBox="1">
            <a:spLocks noGrp="1"/>
          </p:cNvSpPr>
          <p:nvPr>
            <p:ph type="title"/>
          </p:nvPr>
        </p:nvSpPr>
        <p:spPr>
          <a:xfrm>
            <a:off x="479394" y="172857"/>
            <a:ext cx="3841875"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61"/>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61"/>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p61"/>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26" name="Google Shape;526;p61"/>
          <p:cNvSpPr txBox="1">
            <a:spLocks noGrp="1"/>
          </p:cNvSpPr>
          <p:nvPr>
            <p:ph type="body" idx="1"/>
          </p:nvPr>
        </p:nvSpPr>
        <p:spPr>
          <a:xfrm>
            <a:off x="479394" y="1031273"/>
            <a:ext cx="3841875"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27" name="Google Shape;527;p61"/>
          <p:cNvCxnSpPr/>
          <p:nvPr/>
        </p:nvCxnSpPr>
        <p:spPr>
          <a:xfrm>
            <a:off x="537215" y="957194"/>
            <a:ext cx="448425"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Laptop Mockup 1">
  <p:cSld name="Laptop Mockup 1">
    <p:spTree>
      <p:nvGrpSpPr>
        <p:cNvPr id="1" name="Shape 528"/>
        <p:cNvGrpSpPr/>
        <p:nvPr/>
      </p:nvGrpSpPr>
      <p:grpSpPr>
        <a:xfrm>
          <a:off x="0" y="0"/>
          <a:ext cx="0" cy="0"/>
          <a:chOff x="0" y="0"/>
          <a:chExt cx="0" cy="0"/>
        </a:xfrm>
      </p:grpSpPr>
      <p:sp>
        <p:nvSpPr>
          <p:cNvPr id="529" name="Google Shape;529;p62"/>
          <p:cNvSpPr>
            <a:spLocks noGrp="1"/>
          </p:cNvSpPr>
          <p:nvPr>
            <p:ph type="pic" idx="2"/>
          </p:nvPr>
        </p:nvSpPr>
        <p:spPr>
          <a:xfrm>
            <a:off x="775846" y="2494195"/>
            <a:ext cx="3319650" cy="2768700"/>
          </a:xfrm>
          <a:prstGeom prst="rect">
            <a:avLst/>
          </a:prstGeom>
          <a:gradFill>
            <a:gsLst>
              <a:gs pos="0">
                <a:srgbClr val="D8D8D8"/>
              </a:gs>
              <a:gs pos="72000">
                <a:srgbClr val="B2B2B2"/>
              </a:gs>
              <a:gs pos="100000">
                <a:srgbClr val="B2B2B2"/>
              </a:gs>
            </a:gsLst>
            <a:lin ang="2700000" scaled="0"/>
          </a:gradFill>
          <a:ln>
            <a:noFill/>
          </a:ln>
        </p:spPr>
      </p:sp>
      <p:sp>
        <p:nvSpPr>
          <p:cNvPr id="530" name="Google Shape;530;p62"/>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62"/>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62"/>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3" name="Google Shape;533;p62"/>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34" name="Google Shape;534;p62"/>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esktop Mockup">
  <p:cSld name="Desktop Mockup">
    <p:spTree>
      <p:nvGrpSpPr>
        <p:cNvPr id="1" name="Shape 535"/>
        <p:cNvGrpSpPr/>
        <p:nvPr/>
      </p:nvGrpSpPr>
      <p:grpSpPr>
        <a:xfrm>
          <a:off x="0" y="0"/>
          <a:ext cx="0" cy="0"/>
          <a:chOff x="0" y="0"/>
          <a:chExt cx="0" cy="0"/>
        </a:xfrm>
      </p:grpSpPr>
      <p:sp>
        <p:nvSpPr>
          <p:cNvPr id="536" name="Google Shape;536;p63"/>
          <p:cNvSpPr>
            <a:spLocks noGrp="1"/>
          </p:cNvSpPr>
          <p:nvPr>
            <p:ph type="pic" idx="2"/>
          </p:nvPr>
        </p:nvSpPr>
        <p:spPr>
          <a:xfrm>
            <a:off x="2886075" y="2255520"/>
            <a:ext cx="3371850" cy="2568000"/>
          </a:xfrm>
          <a:prstGeom prst="rect">
            <a:avLst/>
          </a:prstGeom>
          <a:gradFill>
            <a:gsLst>
              <a:gs pos="0">
                <a:srgbClr val="D8D8D8"/>
              </a:gs>
              <a:gs pos="72000">
                <a:srgbClr val="B2B2B2"/>
              </a:gs>
              <a:gs pos="100000">
                <a:srgbClr val="B2B2B2"/>
              </a:gs>
            </a:gsLst>
            <a:lin ang="2700000" scaled="0"/>
          </a:gradFill>
          <a:ln>
            <a:noFill/>
          </a:ln>
        </p:spPr>
      </p:sp>
      <p:sp>
        <p:nvSpPr>
          <p:cNvPr id="537" name="Google Shape;537;p63"/>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8" name="Google Shape;538;p63"/>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9" name="Google Shape;539;p63"/>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p63"/>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41" name="Google Shape;541;p63"/>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hone Contrast">
  <p:cSld name="Phone Contrast">
    <p:spTree>
      <p:nvGrpSpPr>
        <p:cNvPr id="1" name="Shape 552"/>
        <p:cNvGrpSpPr/>
        <p:nvPr/>
      </p:nvGrpSpPr>
      <p:grpSpPr>
        <a:xfrm>
          <a:off x="0" y="0"/>
          <a:ext cx="0" cy="0"/>
          <a:chOff x="0" y="0"/>
          <a:chExt cx="0" cy="0"/>
        </a:xfrm>
      </p:grpSpPr>
      <p:sp>
        <p:nvSpPr>
          <p:cNvPr id="553" name="Google Shape;553;p65"/>
          <p:cNvSpPr>
            <a:spLocks noGrp="1"/>
          </p:cNvSpPr>
          <p:nvPr>
            <p:ph type="pic" idx="2"/>
          </p:nvPr>
        </p:nvSpPr>
        <p:spPr>
          <a:xfrm>
            <a:off x="1363117" y="443883"/>
            <a:ext cx="1833975" cy="5191200"/>
          </a:xfrm>
          <a:prstGeom prst="rect">
            <a:avLst/>
          </a:prstGeom>
          <a:gradFill>
            <a:gsLst>
              <a:gs pos="0">
                <a:srgbClr val="D8D8D8"/>
              </a:gs>
              <a:gs pos="72000">
                <a:srgbClr val="B2B2B2"/>
              </a:gs>
              <a:gs pos="100000">
                <a:srgbClr val="B2B2B2"/>
              </a:gs>
            </a:gsLst>
            <a:lin ang="2700000" scaled="0"/>
          </a:gradFill>
          <a:ln>
            <a:noFill/>
          </a:ln>
        </p:spPr>
      </p:sp>
      <p:cxnSp>
        <p:nvCxnSpPr>
          <p:cNvPr id="554" name="Google Shape;554;p65"/>
          <p:cNvCxnSpPr/>
          <p:nvPr/>
        </p:nvCxnSpPr>
        <p:spPr>
          <a:xfrm>
            <a:off x="4572000" y="957194"/>
            <a:ext cx="448425" cy="0"/>
          </a:xfrm>
          <a:prstGeom prst="straightConnector1">
            <a:avLst/>
          </a:prstGeom>
          <a:noFill/>
          <a:ln w="76200" cap="flat" cmpd="sng">
            <a:solidFill>
              <a:srgbClr val="EC5153"/>
            </a:solidFill>
            <a:prstDash val="solid"/>
            <a:miter lim="800000"/>
            <a:headEnd type="none" w="sm" len="sm"/>
            <a:tailEnd type="none" w="sm" len="sm"/>
          </a:ln>
        </p:spPr>
      </p:cxnSp>
      <p:grpSp>
        <p:nvGrpSpPr>
          <p:cNvPr id="555" name="Google Shape;555;p65"/>
          <p:cNvGrpSpPr/>
          <p:nvPr/>
        </p:nvGrpSpPr>
        <p:grpSpPr>
          <a:xfrm>
            <a:off x="228601" y="6126480"/>
            <a:ext cx="8686800" cy="426600"/>
            <a:chOff x="304801" y="6126480"/>
            <a:chExt cx="11582400" cy="426600"/>
          </a:xfrm>
        </p:grpSpPr>
        <p:sp>
          <p:nvSpPr>
            <p:cNvPr id="556" name="Google Shape;556;p6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557" name="Google Shape;557;p6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558" name="Google Shape;558;p6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559" name="Google Shape;559;p6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560" name="Google Shape;560;p65"/>
          <p:cNvSpPr txBox="1">
            <a:spLocks noGrp="1"/>
          </p:cNvSpPr>
          <p:nvPr>
            <p:ph type="title"/>
          </p:nvPr>
        </p:nvSpPr>
        <p:spPr>
          <a:xfrm>
            <a:off x="4432164" y="172857"/>
            <a:ext cx="4483125"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65"/>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2" name="Google Shape;562;p65"/>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p65"/>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64" name="Google Shape;564;p65"/>
          <p:cNvSpPr txBox="1">
            <a:spLocks noGrp="1"/>
          </p:cNvSpPr>
          <p:nvPr>
            <p:ph type="body" idx="1"/>
          </p:nvPr>
        </p:nvSpPr>
        <p:spPr>
          <a:xfrm>
            <a:off x="4432164" y="1031273"/>
            <a:ext cx="4483125"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hone Mockup">
  <p:cSld name="Phone Mockup">
    <p:spTree>
      <p:nvGrpSpPr>
        <p:cNvPr id="1" name="Shape 565"/>
        <p:cNvGrpSpPr/>
        <p:nvPr/>
      </p:nvGrpSpPr>
      <p:grpSpPr>
        <a:xfrm>
          <a:off x="0" y="0"/>
          <a:ext cx="0" cy="0"/>
          <a:chOff x="0" y="0"/>
          <a:chExt cx="0" cy="0"/>
        </a:xfrm>
      </p:grpSpPr>
      <p:sp>
        <p:nvSpPr>
          <p:cNvPr id="566" name="Google Shape;566;p66"/>
          <p:cNvSpPr>
            <a:spLocks noGrp="1"/>
          </p:cNvSpPr>
          <p:nvPr>
            <p:ph type="pic" idx="2"/>
          </p:nvPr>
        </p:nvSpPr>
        <p:spPr>
          <a:xfrm>
            <a:off x="3719744" y="2175029"/>
            <a:ext cx="1704600" cy="3947400"/>
          </a:xfrm>
          <a:prstGeom prst="rect">
            <a:avLst/>
          </a:prstGeom>
          <a:gradFill>
            <a:gsLst>
              <a:gs pos="0">
                <a:srgbClr val="D8D8D8"/>
              </a:gs>
              <a:gs pos="72000">
                <a:srgbClr val="B2B2B2"/>
              </a:gs>
              <a:gs pos="100000">
                <a:srgbClr val="B2B2B2"/>
              </a:gs>
            </a:gsLst>
            <a:lin ang="2700000" scaled="0"/>
          </a:gradFill>
          <a:ln>
            <a:noFill/>
          </a:ln>
        </p:spPr>
      </p:sp>
      <p:sp>
        <p:nvSpPr>
          <p:cNvPr id="567" name="Google Shape;567;p66"/>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8" name="Google Shape;568;p66"/>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9" name="Google Shape;569;p66"/>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p66"/>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71" name="Google Shape;571;p66"/>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2"/>
        <p:cNvGrpSpPr/>
        <p:nvPr/>
      </p:nvGrpSpPr>
      <p:grpSpPr>
        <a:xfrm>
          <a:off x="0" y="0"/>
          <a:ext cx="0" cy="0"/>
          <a:chOff x="0" y="0"/>
          <a:chExt cx="0" cy="0"/>
        </a:xfrm>
      </p:grpSpPr>
      <p:sp>
        <p:nvSpPr>
          <p:cNvPr id="573" name="Google Shape;573;p6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4" name="Google Shape;574;p67"/>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5" name="Google Shape;575;p67"/>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6" name="Google Shape;576;p6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7" name="Google Shape;577;p6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p6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579"/>
        <p:cNvGrpSpPr/>
        <p:nvPr/>
      </p:nvGrpSpPr>
      <p:grpSpPr>
        <a:xfrm>
          <a:off x="0" y="0"/>
          <a:ext cx="0" cy="0"/>
          <a:chOff x="0" y="0"/>
          <a:chExt cx="0" cy="0"/>
        </a:xfrm>
      </p:grpSpPr>
      <p:sp>
        <p:nvSpPr>
          <p:cNvPr id="580" name="Google Shape;580;p68"/>
          <p:cNvSpPr txBox="1">
            <a:spLocks noGrp="1"/>
          </p:cNvSpPr>
          <p:nvPr>
            <p:ph type="subTitle" idx="1"/>
          </p:nvPr>
        </p:nvSpPr>
        <p:spPr>
          <a:xfrm>
            <a:off x="713225" y="2960693"/>
            <a:ext cx="2093175" cy="878100"/>
          </a:xfrm>
          <a:prstGeom prst="rect">
            <a:avLst/>
          </a:prstGeom>
          <a:noFill/>
          <a:ln>
            <a:noFill/>
          </a:ln>
        </p:spPr>
        <p:txBody>
          <a:bodyPr spcFirstLastPara="1" wrap="square" lIns="121900" tIns="121900" rIns="121900" bIns="121900" anchor="t" anchorCtr="0">
            <a:noAutofit/>
          </a:bodyPr>
          <a:lstStyle>
            <a:lvl1pPr lvl="0" algn="r" rtl="0">
              <a:lnSpc>
                <a:spcPct val="100000"/>
              </a:lnSpc>
              <a:spcBef>
                <a:spcPts val="0"/>
              </a:spcBef>
              <a:spcAft>
                <a:spcPts val="0"/>
              </a:spcAft>
              <a:buClr>
                <a:schemeClr val="dk1"/>
              </a:buClr>
              <a:buSzPts val="1900"/>
              <a:buNone/>
              <a:defRPr sz="1900"/>
            </a:lvl1pPr>
            <a:lvl2pPr lvl="1" algn="r" rtl="0">
              <a:lnSpc>
                <a:spcPct val="100000"/>
              </a:lnSpc>
              <a:spcBef>
                <a:spcPts val="2100"/>
              </a:spcBef>
              <a:spcAft>
                <a:spcPts val="0"/>
              </a:spcAft>
              <a:buClr>
                <a:schemeClr val="dk1"/>
              </a:buClr>
              <a:buSzPts val="1900"/>
              <a:buNone/>
              <a:defRPr/>
            </a:lvl2pPr>
            <a:lvl3pPr lvl="2" algn="r" rtl="0">
              <a:lnSpc>
                <a:spcPct val="100000"/>
              </a:lnSpc>
              <a:spcBef>
                <a:spcPts val="2100"/>
              </a:spcBef>
              <a:spcAft>
                <a:spcPts val="0"/>
              </a:spcAft>
              <a:buClr>
                <a:schemeClr val="dk1"/>
              </a:buClr>
              <a:buSzPts val="1900"/>
              <a:buNone/>
              <a:defRPr/>
            </a:lvl3pPr>
            <a:lvl4pPr lvl="3" algn="r" rtl="0">
              <a:lnSpc>
                <a:spcPct val="100000"/>
              </a:lnSpc>
              <a:spcBef>
                <a:spcPts val="2100"/>
              </a:spcBef>
              <a:spcAft>
                <a:spcPts val="0"/>
              </a:spcAft>
              <a:buClr>
                <a:schemeClr val="dk1"/>
              </a:buClr>
              <a:buSzPts val="1900"/>
              <a:buNone/>
              <a:defRPr/>
            </a:lvl4pPr>
            <a:lvl5pPr lvl="4" algn="r" rtl="0">
              <a:lnSpc>
                <a:spcPct val="100000"/>
              </a:lnSpc>
              <a:spcBef>
                <a:spcPts val="2100"/>
              </a:spcBef>
              <a:spcAft>
                <a:spcPts val="0"/>
              </a:spcAft>
              <a:buClr>
                <a:schemeClr val="dk1"/>
              </a:buClr>
              <a:buSzPts val="1900"/>
              <a:buNone/>
              <a:defRPr/>
            </a:lvl5pPr>
            <a:lvl6pPr lvl="5" algn="r" rtl="0">
              <a:lnSpc>
                <a:spcPct val="100000"/>
              </a:lnSpc>
              <a:spcBef>
                <a:spcPts val="2100"/>
              </a:spcBef>
              <a:spcAft>
                <a:spcPts val="0"/>
              </a:spcAft>
              <a:buClr>
                <a:schemeClr val="dk1"/>
              </a:buClr>
              <a:buSzPts val="1900"/>
              <a:buNone/>
              <a:defRPr/>
            </a:lvl6pPr>
            <a:lvl7pPr lvl="6" algn="r" rtl="0">
              <a:lnSpc>
                <a:spcPct val="100000"/>
              </a:lnSpc>
              <a:spcBef>
                <a:spcPts val="2100"/>
              </a:spcBef>
              <a:spcAft>
                <a:spcPts val="0"/>
              </a:spcAft>
              <a:buClr>
                <a:schemeClr val="dk1"/>
              </a:buClr>
              <a:buSzPts val="1900"/>
              <a:buNone/>
              <a:defRPr/>
            </a:lvl7pPr>
            <a:lvl8pPr lvl="7" algn="r" rtl="0">
              <a:lnSpc>
                <a:spcPct val="100000"/>
              </a:lnSpc>
              <a:spcBef>
                <a:spcPts val="2100"/>
              </a:spcBef>
              <a:spcAft>
                <a:spcPts val="0"/>
              </a:spcAft>
              <a:buClr>
                <a:schemeClr val="dk1"/>
              </a:buClr>
              <a:buSzPts val="1900"/>
              <a:buNone/>
              <a:defRPr/>
            </a:lvl8pPr>
            <a:lvl9pPr lvl="8" algn="r" rtl="0">
              <a:lnSpc>
                <a:spcPct val="100000"/>
              </a:lnSpc>
              <a:spcBef>
                <a:spcPts val="2100"/>
              </a:spcBef>
              <a:spcAft>
                <a:spcPts val="2100"/>
              </a:spcAft>
              <a:buClr>
                <a:schemeClr val="dk1"/>
              </a:buClr>
              <a:buSzPts val="1900"/>
              <a:buNone/>
              <a:defRPr/>
            </a:lvl9pPr>
          </a:lstStyle>
          <a:p>
            <a:endParaRPr/>
          </a:p>
        </p:txBody>
      </p:sp>
      <p:sp>
        <p:nvSpPr>
          <p:cNvPr id="581" name="Google Shape;581;p68"/>
          <p:cNvSpPr txBox="1">
            <a:spLocks noGrp="1"/>
          </p:cNvSpPr>
          <p:nvPr>
            <p:ph type="subTitle" idx="2"/>
          </p:nvPr>
        </p:nvSpPr>
        <p:spPr>
          <a:xfrm>
            <a:off x="713225" y="2718890"/>
            <a:ext cx="2093175" cy="587700"/>
          </a:xfrm>
          <a:prstGeom prst="rect">
            <a:avLst/>
          </a:prstGeom>
          <a:noFill/>
          <a:ln>
            <a:noFill/>
          </a:ln>
        </p:spPr>
        <p:txBody>
          <a:bodyPr spcFirstLastPara="1" wrap="square" lIns="121900" tIns="121900" rIns="121900" bIns="121900" anchor="b" anchorCtr="0">
            <a:noAutofit/>
          </a:bodyPr>
          <a:lstStyle>
            <a:lvl1pPr lvl="0" algn="r"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r"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2" name="Google Shape;582;p68"/>
          <p:cNvSpPr txBox="1">
            <a:spLocks noGrp="1"/>
          </p:cNvSpPr>
          <p:nvPr>
            <p:ph type="subTitle" idx="3"/>
          </p:nvPr>
        </p:nvSpPr>
        <p:spPr>
          <a:xfrm>
            <a:off x="6337625" y="2960693"/>
            <a:ext cx="2093175" cy="8781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Clr>
                <a:schemeClr val="dk1"/>
              </a:buClr>
              <a:buSzPts val="1900"/>
              <a:buNone/>
              <a:defRPr sz="1900"/>
            </a:lvl1pPr>
            <a:lvl2pPr lvl="1" algn="l" rtl="0">
              <a:lnSpc>
                <a:spcPct val="100000"/>
              </a:lnSpc>
              <a:spcBef>
                <a:spcPts val="2100"/>
              </a:spcBef>
              <a:spcAft>
                <a:spcPts val="0"/>
              </a:spcAft>
              <a:buClr>
                <a:schemeClr val="dk1"/>
              </a:buClr>
              <a:buSzPts val="1900"/>
              <a:buNone/>
              <a:defRPr/>
            </a:lvl2pPr>
            <a:lvl3pPr lvl="2" algn="l" rtl="0">
              <a:lnSpc>
                <a:spcPct val="100000"/>
              </a:lnSpc>
              <a:spcBef>
                <a:spcPts val="2100"/>
              </a:spcBef>
              <a:spcAft>
                <a:spcPts val="0"/>
              </a:spcAft>
              <a:buClr>
                <a:schemeClr val="dk1"/>
              </a:buClr>
              <a:buSzPts val="1900"/>
              <a:buNone/>
              <a:defRPr/>
            </a:lvl3pPr>
            <a:lvl4pPr lvl="3" algn="l" rtl="0">
              <a:lnSpc>
                <a:spcPct val="100000"/>
              </a:lnSpc>
              <a:spcBef>
                <a:spcPts val="2100"/>
              </a:spcBef>
              <a:spcAft>
                <a:spcPts val="0"/>
              </a:spcAft>
              <a:buClr>
                <a:schemeClr val="dk1"/>
              </a:buClr>
              <a:buSzPts val="1900"/>
              <a:buNone/>
              <a:defRPr/>
            </a:lvl4pPr>
            <a:lvl5pPr lvl="4" algn="l" rtl="0">
              <a:lnSpc>
                <a:spcPct val="100000"/>
              </a:lnSpc>
              <a:spcBef>
                <a:spcPts val="2100"/>
              </a:spcBef>
              <a:spcAft>
                <a:spcPts val="0"/>
              </a:spcAft>
              <a:buClr>
                <a:schemeClr val="dk1"/>
              </a:buClr>
              <a:buSzPts val="1900"/>
              <a:buNone/>
              <a:defRPr/>
            </a:lvl5pPr>
            <a:lvl6pPr lvl="5" algn="l" rtl="0">
              <a:lnSpc>
                <a:spcPct val="100000"/>
              </a:lnSpc>
              <a:spcBef>
                <a:spcPts val="2100"/>
              </a:spcBef>
              <a:spcAft>
                <a:spcPts val="0"/>
              </a:spcAft>
              <a:buClr>
                <a:schemeClr val="dk1"/>
              </a:buClr>
              <a:buSzPts val="1900"/>
              <a:buNone/>
              <a:defRPr/>
            </a:lvl6pPr>
            <a:lvl7pPr lvl="6" algn="l" rtl="0">
              <a:lnSpc>
                <a:spcPct val="100000"/>
              </a:lnSpc>
              <a:spcBef>
                <a:spcPts val="2100"/>
              </a:spcBef>
              <a:spcAft>
                <a:spcPts val="0"/>
              </a:spcAft>
              <a:buClr>
                <a:schemeClr val="dk1"/>
              </a:buClr>
              <a:buSzPts val="1900"/>
              <a:buNone/>
              <a:defRPr/>
            </a:lvl7pPr>
            <a:lvl8pPr lvl="7" algn="l" rtl="0">
              <a:lnSpc>
                <a:spcPct val="100000"/>
              </a:lnSpc>
              <a:spcBef>
                <a:spcPts val="2100"/>
              </a:spcBef>
              <a:spcAft>
                <a:spcPts val="0"/>
              </a:spcAft>
              <a:buClr>
                <a:schemeClr val="dk1"/>
              </a:buClr>
              <a:buSzPts val="1900"/>
              <a:buNone/>
              <a:defRPr/>
            </a:lvl8pPr>
            <a:lvl9pPr lvl="8" algn="l" rtl="0">
              <a:lnSpc>
                <a:spcPct val="100000"/>
              </a:lnSpc>
              <a:spcBef>
                <a:spcPts val="2100"/>
              </a:spcBef>
              <a:spcAft>
                <a:spcPts val="2100"/>
              </a:spcAft>
              <a:buClr>
                <a:schemeClr val="dk1"/>
              </a:buClr>
              <a:buSzPts val="1900"/>
              <a:buNone/>
              <a:defRPr/>
            </a:lvl9pPr>
          </a:lstStyle>
          <a:p>
            <a:endParaRPr/>
          </a:p>
        </p:txBody>
      </p:sp>
      <p:sp>
        <p:nvSpPr>
          <p:cNvPr id="583" name="Google Shape;583;p68"/>
          <p:cNvSpPr txBox="1">
            <a:spLocks noGrp="1"/>
          </p:cNvSpPr>
          <p:nvPr>
            <p:ph type="subTitle" idx="4"/>
          </p:nvPr>
        </p:nvSpPr>
        <p:spPr>
          <a:xfrm>
            <a:off x="6337625" y="2718890"/>
            <a:ext cx="2093175" cy="587700"/>
          </a:xfrm>
          <a:prstGeom prst="rect">
            <a:avLst/>
          </a:prstGeom>
          <a:noFill/>
          <a:ln>
            <a:noFill/>
          </a:ln>
        </p:spPr>
        <p:txBody>
          <a:bodyPr spcFirstLastPara="1" wrap="square" lIns="121900" tIns="121900" rIns="121900" bIns="121900" anchor="b" anchorCtr="0">
            <a:noAutofit/>
          </a:bodyPr>
          <a:lstStyle>
            <a:lvl1pPr lvl="0" algn="l"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l"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4" name="Google Shape;584;p68"/>
          <p:cNvSpPr txBox="1">
            <a:spLocks noGrp="1"/>
          </p:cNvSpPr>
          <p:nvPr>
            <p:ph type="subTitle" idx="5"/>
          </p:nvPr>
        </p:nvSpPr>
        <p:spPr>
          <a:xfrm>
            <a:off x="3525425" y="5266693"/>
            <a:ext cx="2093175" cy="8781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dk1"/>
              </a:buClr>
              <a:buSzPts val="1900"/>
              <a:buNone/>
              <a:defRPr sz="1900"/>
            </a:lvl1pPr>
            <a:lvl2pPr lvl="1" algn="ctr" rtl="0">
              <a:lnSpc>
                <a:spcPct val="100000"/>
              </a:lnSpc>
              <a:spcBef>
                <a:spcPts val="2100"/>
              </a:spcBef>
              <a:spcAft>
                <a:spcPts val="0"/>
              </a:spcAft>
              <a:buClr>
                <a:schemeClr val="dk1"/>
              </a:buClr>
              <a:buSzPts val="1900"/>
              <a:buNone/>
              <a:defRPr/>
            </a:lvl2pPr>
            <a:lvl3pPr lvl="2" algn="ctr" rtl="0">
              <a:lnSpc>
                <a:spcPct val="100000"/>
              </a:lnSpc>
              <a:spcBef>
                <a:spcPts val="2100"/>
              </a:spcBef>
              <a:spcAft>
                <a:spcPts val="0"/>
              </a:spcAft>
              <a:buClr>
                <a:schemeClr val="dk1"/>
              </a:buClr>
              <a:buSzPts val="1900"/>
              <a:buNone/>
              <a:defRPr/>
            </a:lvl3pPr>
            <a:lvl4pPr lvl="3" algn="ctr" rtl="0">
              <a:lnSpc>
                <a:spcPct val="100000"/>
              </a:lnSpc>
              <a:spcBef>
                <a:spcPts val="2100"/>
              </a:spcBef>
              <a:spcAft>
                <a:spcPts val="0"/>
              </a:spcAft>
              <a:buClr>
                <a:schemeClr val="dk1"/>
              </a:buClr>
              <a:buSzPts val="1900"/>
              <a:buNone/>
              <a:defRPr/>
            </a:lvl4pPr>
            <a:lvl5pPr lvl="4" algn="ctr" rtl="0">
              <a:lnSpc>
                <a:spcPct val="100000"/>
              </a:lnSpc>
              <a:spcBef>
                <a:spcPts val="2100"/>
              </a:spcBef>
              <a:spcAft>
                <a:spcPts val="0"/>
              </a:spcAft>
              <a:buClr>
                <a:schemeClr val="dk1"/>
              </a:buClr>
              <a:buSzPts val="1900"/>
              <a:buNone/>
              <a:defRPr/>
            </a:lvl5pPr>
            <a:lvl6pPr lvl="5" algn="ctr" rtl="0">
              <a:lnSpc>
                <a:spcPct val="100000"/>
              </a:lnSpc>
              <a:spcBef>
                <a:spcPts val="2100"/>
              </a:spcBef>
              <a:spcAft>
                <a:spcPts val="0"/>
              </a:spcAft>
              <a:buClr>
                <a:schemeClr val="dk1"/>
              </a:buClr>
              <a:buSzPts val="1900"/>
              <a:buNone/>
              <a:defRPr/>
            </a:lvl6pPr>
            <a:lvl7pPr lvl="6" algn="ctr" rtl="0">
              <a:lnSpc>
                <a:spcPct val="100000"/>
              </a:lnSpc>
              <a:spcBef>
                <a:spcPts val="2100"/>
              </a:spcBef>
              <a:spcAft>
                <a:spcPts val="0"/>
              </a:spcAft>
              <a:buClr>
                <a:schemeClr val="dk1"/>
              </a:buClr>
              <a:buSzPts val="1900"/>
              <a:buNone/>
              <a:defRPr/>
            </a:lvl7pPr>
            <a:lvl8pPr lvl="7" algn="ctr" rtl="0">
              <a:lnSpc>
                <a:spcPct val="100000"/>
              </a:lnSpc>
              <a:spcBef>
                <a:spcPts val="2100"/>
              </a:spcBef>
              <a:spcAft>
                <a:spcPts val="0"/>
              </a:spcAft>
              <a:buClr>
                <a:schemeClr val="dk1"/>
              </a:buClr>
              <a:buSzPts val="1900"/>
              <a:buNone/>
              <a:defRPr/>
            </a:lvl8pPr>
            <a:lvl9pPr lvl="8" algn="ctr" rtl="0">
              <a:lnSpc>
                <a:spcPct val="100000"/>
              </a:lnSpc>
              <a:spcBef>
                <a:spcPts val="2100"/>
              </a:spcBef>
              <a:spcAft>
                <a:spcPts val="2100"/>
              </a:spcAft>
              <a:buClr>
                <a:schemeClr val="dk1"/>
              </a:buClr>
              <a:buSzPts val="1900"/>
              <a:buNone/>
              <a:defRPr/>
            </a:lvl9pPr>
          </a:lstStyle>
          <a:p>
            <a:endParaRPr/>
          </a:p>
        </p:txBody>
      </p:sp>
      <p:sp>
        <p:nvSpPr>
          <p:cNvPr id="585" name="Google Shape;585;p68"/>
          <p:cNvSpPr txBox="1">
            <a:spLocks noGrp="1"/>
          </p:cNvSpPr>
          <p:nvPr>
            <p:ph type="subTitle" idx="6"/>
          </p:nvPr>
        </p:nvSpPr>
        <p:spPr>
          <a:xfrm>
            <a:off x="3525425" y="5024890"/>
            <a:ext cx="2093175" cy="587700"/>
          </a:xfrm>
          <a:prstGeom prst="rect">
            <a:avLst/>
          </a:prstGeom>
          <a:noFill/>
          <a:ln>
            <a:noFill/>
          </a:ln>
        </p:spPr>
        <p:txBody>
          <a:bodyPr spcFirstLastPara="1" wrap="square" lIns="121900" tIns="121900" rIns="121900" bIns="121900" anchor="b" anchorCtr="0">
            <a:noAutofit/>
          </a:bodyPr>
          <a:lstStyle>
            <a:lvl1pPr lvl="0" algn="ctr"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ctr"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6" name="Google Shape;586;p68"/>
          <p:cNvSpPr txBox="1">
            <a:spLocks noGrp="1"/>
          </p:cNvSpPr>
          <p:nvPr>
            <p:ph type="title"/>
          </p:nvPr>
        </p:nvSpPr>
        <p:spPr>
          <a:xfrm>
            <a:off x="713225" y="719333"/>
            <a:ext cx="7717500" cy="8013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chemeClr val="lt1"/>
              </a:buClr>
              <a:buSzPts val="3700"/>
              <a:buFont typeface="Calibri"/>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ext Slide">
  <p:cSld name="1_Text Slide">
    <p:spTree>
      <p:nvGrpSpPr>
        <p:cNvPr id="1" name="Shape 98"/>
        <p:cNvGrpSpPr/>
        <p:nvPr/>
      </p:nvGrpSpPr>
      <p:grpSpPr>
        <a:xfrm>
          <a:off x="0" y="0"/>
          <a:ext cx="0" cy="0"/>
          <a:chOff x="0" y="0"/>
          <a:chExt cx="0" cy="0"/>
        </a:xfrm>
      </p:grpSpPr>
      <p:sp>
        <p:nvSpPr>
          <p:cNvPr id="99" name="Google Shape;99;p81"/>
          <p:cNvSpPr txBox="1">
            <a:spLocks noGrp="1"/>
          </p:cNvSpPr>
          <p:nvPr>
            <p:ph type="body" idx="1"/>
          </p:nvPr>
        </p:nvSpPr>
        <p:spPr>
          <a:xfrm>
            <a:off x="453124" y="1471027"/>
            <a:ext cx="8211033" cy="47854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chemeClr val="dk1"/>
              </a:buClr>
              <a:buSzPts val="2160"/>
              <a:buFont typeface="Arial"/>
              <a:buNone/>
              <a:defRPr sz="1800" b="0" i="0">
                <a:solidFill>
                  <a:schemeClr val="dk1"/>
                </a:solidFill>
                <a:latin typeface="Arial"/>
                <a:ea typeface="Arial"/>
                <a:cs typeface="Arial"/>
                <a:sym typeface="Arial"/>
              </a:defRPr>
            </a:lvl1pPr>
            <a:lvl2pPr marL="914400" lvl="1" indent="-342900" algn="l">
              <a:lnSpc>
                <a:spcPct val="100000"/>
              </a:lnSpc>
              <a:spcBef>
                <a:spcPts val="1200"/>
              </a:spcBef>
              <a:spcAft>
                <a:spcPts val="0"/>
              </a:spcAft>
              <a:buClr>
                <a:srgbClr val="283C64"/>
              </a:buClr>
              <a:buSzPts val="1800"/>
              <a:buFont typeface="Arial"/>
              <a:buChar char="•"/>
              <a:defRPr sz="1800" b="0" i="0">
                <a:solidFill>
                  <a:schemeClr val="dk1"/>
                </a:solidFill>
                <a:latin typeface="Arial"/>
                <a:ea typeface="Arial"/>
                <a:cs typeface="Arial"/>
                <a:sym typeface="Arial"/>
              </a:defRPr>
            </a:lvl2pPr>
            <a:lvl3pPr marL="1371600" lvl="2" indent="-317500" algn="l">
              <a:lnSpc>
                <a:spcPct val="100000"/>
              </a:lnSpc>
              <a:spcBef>
                <a:spcPts val="600"/>
              </a:spcBef>
              <a:spcAft>
                <a:spcPts val="0"/>
              </a:spcAft>
              <a:buClr>
                <a:schemeClr val="dk1"/>
              </a:buClr>
              <a:buSzPts val="1400"/>
              <a:buFont typeface="Arial"/>
              <a:buChar char="-"/>
              <a:defRPr sz="1400" b="0" i="0">
                <a:solidFill>
                  <a:schemeClr val="dk1"/>
                </a:solidFill>
                <a:latin typeface="Arial"/>
                <a:ea typeface="Arial"/>
                <a:cs typeface="Arial"/>
                <a:sym typeface="Arial"/>
              </a:defRPr>
            </a:lvl3pPr>
            <a:lvl4pPr marL="1828800" lvl="3" indent="-304800" algn="l">
              <a:lnSpc>
                <a:spcPct val="90000"/>
              </a:lnSpc>
              <a:spcBef>
                <a:spcPts val="600"/>
              </a:spcBef>
              <a:spcAft>
                <a:spcPts val="0"/>
              </a:spcAft>
              <a:buSzPts val="1200"/>
              <a:buChar char="•"/>
              <a:defRPr sz="1200" b="1" i="0">
                <a:latin typeface="Arial"/>
                <a:ea typeface="Arial"/>
                <a:cs typeface="Arial"/>
                <a:sym typeface="Arial"/>
              </a:defRPr>
            </a:lvl4pPr>
            <a:lvl5pPr marL="2286000" lvl="4" indent="-304800" algn="l">
              <a:lnSpc>
                <a:spcPct val="90000"/>
              </a:lnSpc>
              <a:spcBef>
                <a:spcPts val="500"/>
              </a:spcBef>
              <a:spcAft>
                <a:spcPts val="0"/>
              </a:spcAft>
              <a:buSzPts val="1200"/>
              <a:buChar char="•"/>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81"/>
          <p:cNvSpPr/>
          <p:nvPr/>
        </p:nvSpPr>
        <p:spPr>
          <a:xfrm>
            <a:off x="0" y="1"/>
            <a:ext cx="9144000" cy="932985"/>
          </a:xfrm>
          <a:prstGeom prst="rect">
            <a:avLst/>
          </a:prstGeom>
          <a:solidFill>
            <a:srgbClr val="283C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1" name="Google Shape;101;p81"/>
          <p:cNvCxnSpPr/>
          <p:nvPr/>
        </p:nvCxnSpPr>
        <p:spPr>
          <a:xfrm>
            <a:off x="0" y="938463"/>
            <a:ext cx="9144000" cy="0"/>
          </a:xfrm>
          <a:prstGeom prst="straightConnector1">
            <a:avLst/>
          </a:prstGeom>
          <a:noFill/>
          <a:ln w="12700" cap="flat" cmpd="sng">
            <a:solidFill>
              <a:srgbClr val="BFBFBF"/>
            </a:solidFill>
            <a:prstDash val="solid"/>
            <a:miter lim="800000"/>
            <a:headEnd type="none" w="sm" len="sm"/>
            <a:tailEnd type="none" w="sm" len="sm"/>
          </a:ln>
        </p:spPr>
      </p:cxnSp>
      <p:sp>
        <p:nvSpPr>
          <p:cNvPr id="102" name="Google Shape;102;p81"/>
          <p:cNvSpPr txBox="1"/>
          <p:nvPr/>
        </p:nvSpPr>
        <p:spPr>
          <a:xfrm>
            <a:off x="8183563" y="6514343"/>
            <a:ext cx="72231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283C64"/>
                </a:solidFill>
                <a:latin typeface="Arial"/>
                <a:ea typeface="Arial"/>
                <a:cs typeface="Arial"/>
                <a:sym typeface="Arial"/>
              </a:rPr>
              <a:pPr marL="0" marR="0" lvl="0" indent="0" algn="r" rtl="0">
                <a:lnSpc>
                  <a:spcPct val="100000"/>
                </a:lnSpc>
                <a:spcBef>
                  <a:spcPts val="0"/>
                </a:spcBef>
                <a:spcAft>
                  <a:spcPts val="0"/>
                </a:spcAft>
                <a:buClr>
                  <a:srgbClr val="000000"/>
                </a:buClr>
                <a:buSzPts val="1000"/>
                <a:buFont typeface="Arial"/>
                <a:buNone/>
              </a:pPr>
              <a:t>‹#›</a:t>
            </a:fld>
            <a:endParaRPr sz="1000" b="1" i="0" u="none" strike="noStrike" cap="none">
              <a:solidFill>
                <a:srgbClr val="283C64"/>
              </a:solidFill>
              <a:latin typeface="Arial"/>
              <a:ea typeface="Arial"/>
              <a:cs typeface="Arial"/>
              <a:sym typeface="Arial"/>
            </a:endParaRPr>
          </a:p>
        </p:txBody>
      </p:sp>
      <p:pic>
        <p:nvPicPr>
          <p:cNvPr id="103" name="Google Shape;103;p81"/>
          <p:cNvPicPr preferRelativeResize="0"/>
          <p:nvPr/>
        </p:nvPicPr>
        <p:blipFill rotWithShape="1">
          <a:blip r:embed="rId2">
            <a:alphaModFix/>
          </a:blip>
          <a:srcRect/>
          <a:stretch/>
        </p:blipFill>
        <p:spPr>
          <a:xfrm>
            <a:off x="414438" y="6435165"/>
            <a:ext cx="1645453" cy="395686"/>
          </a:xfrm>
          <a:prstGeom prst="rect">
            <a:avLst/>
          </a:prstGeom>
          <a:noFill/>
          <a:ln>
            <a:noFill/>
          </a:ln>
        </p:spPr>
      </p:pic>
      <p:cxnSp>
        <p:nvCxnSpPr>
          <p:cNvPr id="104" name="Google Shape;104;p81"/>
          <p:cNvCxnSpPr/>
          <p:nvPr/>
        </p:nvCxnSpPr>
        <p:spPr>
          <a:xfrm>
            <a:off x="0" y="6398165"/>
            <a:ext cx="9144000" cy="0"/>
          </a:xfrm>
          <a:prstGeom prst="straightConnector1">
            <a:avLst/>
          </a:prstGeom>
          <a:noFill/>
          <a:ln w="12700" cap="flat" cmpd="sng">
            <a:solidFill>
              <a:srgbClr val="BFBFBF"/>
            </a:solidFill>
            <a:prstDash val="solid"/>
            <a:miter lim="800000"/>
            <a:headEnd type="none" w="sm" len="sm"/>
            <a:tailEnd type="none" w="sm" len="sm"/>
          </a:ln>
        </p:spPr>
      </p:cxnSp>
      <p:sp>
        <p:nvSpPr>
          <p:cNvPr id="105" name="Google Shape;105;p81"/>
          <p:cNvSpPr txBox="1">
            <a:spLocks noGrp="1"/>
          </p:cNvSpPr>
          <p:nvPr>
            <p:ph type="body" idx="2"/>
          </p:nvPr>
        </p:nvSpPr>
        <p:spPr>
          <a:xfrm>
            <a:off x="679143" y="6145804"/>
            <a:ext cx="8005120" cy="2014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800"/>
              <a:buNone/>
              <a:defRPr sz="800" b="0" i="0">
                <a:solidFill>
                  <a:srgbClr val="6E6E6E"/>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81"/>
          <p:cNvSpPr/>
          <p:nvPr/>
        </p:nvSpPr>
        <p:spPr>
          <a:xfrm>
            <a:off x="0" y="1"/>
            <a:ext cx="9144000" cy="932985"/>
          </a:xfrm>
          <a:prstGeom prst="rect">
            <a:avLst/>
          </a:prstGeom>
          <a:solidFill>
            <a:srgbClr val="283C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7" name="Google Shape;107;p81"/>
          <p:cNvCxnSpPr/>
          <p:nvPr/>
        </p:nvCxnSpPr>
        <p:spPr>
          <a:xfrm>
            <a:off x="0" y="938463"/>
            <a:ext cx="9144000" cy="0"/>
          </a:xfrm>
          <a:prstGeom prst="straightConnector1">
            <a:avLst/>
          </a:prstGeom>
          <a:noFill/>
          <a:ln w="12700" cap="flat" cmpd="sng">
            <a:solidFill>
              <a:srgbClr val="BFBFBF"/>
            </a:solidFill>
            <a:prstDash val="solid"/>
            <a:miter lim="800000"/>
            <a:headEnd type="none" w="sm" len="sm"/>
            <a:tailEnd type="none" w="sm" len="sm"/>
          </a:ln>
        </p:spPr>
      </p:cxnSp>
      <p:sp>
        <p:nvSpPr>
          <p:cNvPr id="108" name="Google Shape;108;p81"/>
          <p:cNvSpPr txBox="1"/>
          <p:nvPr/>
        </p:nvSpPr>
        <p:spPr>
          <a:xfrm>
            <a:off x="8183563" y="6514343"/>
            <a:ext cx="72231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283C64"/>
                </a:solidFill>
                <a:latin typeface="Arial"/>
                <a:ea typeface="Arial"/>
                <a:cs typeface="Arial"/>
                <a:sym typeface="Arial"/>
              </a:rPr>
              <a:pPr marL="0" marR="0" lvl="0" indent="0" algn="r" rtl="0">
                <a:lnSpc>
                  <a:spcPct val="100000"/>
                </a:lnSpc>
                <a:spcBef>
                  <a:spcPts val="0"/>
                </a:spcBef>
                <a:spcAft>
                  <a:spcPts val="0"/>
                </a:spcAft>
                <a:buClr>
                  <a:srgbClr val="000000"/>
                </a:buClr>
                <a:buSzPts val="1000"/>
                <a:buFont typeface="Arial"/>
                <a:buNone/>
              </a:pPr>
              <a:t>‹#›</a:t>
            </a:fld>
            <a:endParaRPr sz="1000" b="1" i="0" u="none" strike="noStrike" cap="none">
              <a:solidFill>
                <a:srgbClr val="283C64"/>
              </a:solidFill>
              <a:latin typeface="Arial"/>
              <a:ea typeface="Arial"/>
              <a:cs typeface="Arial"/>
              <a:sym typeface="Arial"/>
            </a:endParaRPr>
          </a:p>
        </p:txBody>
      </p:sp>
      <p:pic>
        <p:nvPicPr>
          <p:cNvPr id="109" name="Google Shape;109;p81"/>
          <p:cNvPicPr preferRelativeResize="0"/>
          <p:nvPr/>
        </p:nvPicPr>
        <p:blipFill rotWithShape="1">
          <a:blip r:embed="rId2">
            <a:alphaModFix/>
          </a:blip>
          <a:srcRect/>
          <a:stretch/>
        </p:blipFill>
        <p:spPr>
          <a:xfrm>
            <a:off x="414438" y="6435165"/>
            <a:ext cx="1645453" cy="395686"/>
          </a:xfrm>
          <a:prstGeom prst="rect">
            <a:avLst/>
          </a:prstGeom>
          <a:noFill/>
          <a:ln>
            <a:noFill/>
          </a:ln>
        </p:spPr>
      </p:pic>
      <p:cxnSp>
        <p:nvCxnSpPr>
          <p:cNvPr id="110" name="Google Shape;110;p81"/>
          <p:cNvCxnSpPr/>
          <p:nvPr/>
        </p:nvCxnSpPr>
        <p:spPr>
          <a:xfrm>
            <a:off x="0" y="6398165"/>
            <a:ext cx="9144000" cy="0"/>
          </a:xfrm>
          <a:prstGeom prst="straightConnector1">
            <a:avLst/>
          </a:prstGeom>
          <a:noFill/>
          <a:ln w="12700" cap="flat" cmpd="sng">
            <a:solidFill>
              <a:srgbClr val="BFBFBF"/>
            </a:solidFill>
            <a:prstDash val="solid"/>
            <a:miter lim="800000"/>
            <a:headEnd type="none" w="sm" len="sm"/>
            <a:tailEnd type="none" w="sm" len="sm"/>
          </a:ln>
        </p:spPr>
      </p:cxnSp>
      <p:sp>
        <p:nvSpPr>
          <p:cNvPr id="111" name="Google Shape;111;p81"/>
          <p:cNvSpPr txBox="1">
            <a:spLocks noGrp="1"/>
          </p:cNvSpPr>
          <p:nvPr>
            <p:ph type="body" idx="3"/>
          </p:nvPr>
        </p:nvSpPr>
        <p:spPr>
          <a:xfrm>
            <a:off x="453124" y="27149"/>
            <a:ext cx="8216231" cy="874315"/>
          </a:xfrm>
          <a:prstGeom prst="rect">
            <a:avLst/>
          </a:prstGeom>
          <a:solidFill>
            <a:schemeClr val="dk2"/>
          </a:solid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2000"/>
              <a:buNone/>
              <a:defRPr sz="2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81"/>
          <p:cNvSpPr txBox="1">
            <a:spLocks noGrp="1"/>
          </p:cNvSpPr>
          <p:nvPr>
            <p:ph type="body" idx="4"/>
          </p:nvPr>
        </p:nvSpPr>
        <p:spPr>
          <a:xfrm>
            <a:off x="453124" y="982496"/>
            <a:ext cx="8080283" cy="44449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2160"/>
              <a:buFont typeface="Arial"/>
              <a:buNone/>
              <a:defRPr sz="1600" b="1" i="0">
                <a:solidFill>
                  <a:schemeClr val="dk2"/>
                </a:solidFill>
                <a:latin typeface="Arial"/>
                <a:ea typeface="Arial"/>
                <a:cs typeface="Arial"/>
                <a:sym typeface="Arial"/>
              </a:defRPr>
            </a:lvl1pPr>
            <a:lvl2pPr marL="914400" lvl="1" indent="-342900" algn="l">
              <a:lnSpc>
                <a:spcPct val="90000"/>
              </a:lnSpc>
              <a:spcBef>
                <a:spcPts val="600"/>
              </a:spcBef>
              <a:spcAft>
                <a:spcPts val="0"/>
              </a:spcAft>
              <a:buClr>
                <a:srgbClr val="283C64"/>
              </a:buClr>
              <a:buSzPts val="1800"/>
              <a:buFont typeface="Arial"/>
              <a:buChar char="•"/>
              <a:defRPr sz="1800" b="0" i="0">
                <a:solidFill>
                  <a:schemeClr val="dk1"/>
                </a:solidFill>
                <a:latin typeface="Arial"/>
                <a:ea typeface="Arial"/>
                <a:cs typeface="Arial"/>
                <a:sym typeface="Arial"/>
              </a:defRPr>
            </a:lvl2pPr>
            <a:lvl3pPr marL="1371600" lvl="2" indent="-228600" algn="l">
              <a:lnSpc>
                <a:spcPct val="90000"/>
              </a:lnSpc>
              <a:spcBef>
                <a:spcPts val="600"/>
              </a:spcBef>
              <a:spcAft>
                <a:spcPts val="0"/>
              </a:spcAft>
              <a:buClr>
                <a:schemeClr val="dk1"/>
              </a:buClr>
              <a:buSzPts val="1400"/>
              <a:buFont typeface="Arial"/>
              <a:buNone/>
              <a:defRPr sz="1400" b="0" i="0">
                <a:solidFill>
                  <a:schemeClr val="dk1"/>
                </a:solidFill>
                <a:latin typeface="Arial"/>
                <a:ea typeface="Arial"/>
                <a:cs typeface="Arial"/>
                <a:sym typeface="Arial"/>
              </a:defRPr>
            </a:lvl3pPr>
            <a:lvl4pPr marL="1828800" lvl="3" indent="-304800" algn="l">
              <a:lnSpc>
                <a:spcPct val="90000"/>
              </a:lnSpc>
              <a:spcBef>
                <a:spcPts val="600"/>
              </a:spcBef>
              <a:spcAft>
                <a:spcPts val="0"/>
              </a:spcAft>
              <a:buSzPts val="1200"/>
              <a:buChar char="•"/>
              <a:defRPr sz="1200" b="1" i="0">
                <a:latin typeface="Arial"/>
                <a:ea typeface="Arial"/>
                <a:cs typeface="Arial"/>
                <a:sym typeface="Arial"/>
              </a:defRPr>
            </a:lvl4pPr>
            <a:lvl5pPr marL="2286000" lvl="4" indent="-304800" algn="l">
              <a:lnSpc>
                <a:spcPct val="90000"/>
              </a:lnSpc>
              <a:spcBef>
                <a:spcPts val="500"/>
              </a:spcBef>
              <a:spcAft>
                <a:spcPts val="0"/>
              </a:spcAft>
              <a:buSzPts val="1200"/>
              <a:buChar char="•"/>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4C7D18B2-45F1-E0CE-35AE-835E7B945571}"/>
              </a:ext>
            </a:extLst>
          </p:cNvPr>
          <p:cNvSpPr txBox="1"/>
          <p:nvPr userDrawn="1"/>
        </p:nvSpPr>
        <p:spPr>
          <a:xfrm>
            <a:off x="3108217" y="6458836"/>
            <a:ext cx="5584934" cy="307777"/>
          </a:xfrm>
          <a:prstGeom prst="rect">
            <a:avLst/>
          </a:prstGeom>
          <a:noFill/>
        </p:spPr>
        <p:txBody>
          <a:bodyPr wrap="square">
            <a:spAutoFit/>
          </a:bodyPr>
          <a:lstStyle/>
          <a:p>
            <a:pPr algn="r"/>
            <a:r>
              <a:rPr lang="en-US" sz="1400">
                <a:solidFill>
                  <a:schemeClr val="accent1"/>
                </a:solidFill>
              </a:rPr>
              <a:t>Confidential Working Document Draft §RIGL 38-2-2(4)(E),(K)</a:t>
            </a:r>
          </a:p>
        </p:txBody>
      </p:sp>
    </p:spTree>
    <p:extLst>
      <p:ext uri="{BB962C8B-B14F-4D97-AF65-F5344CB8AC3E}">
        <p14:creationId xmlns:p14="http://schemas.microsoft.com/office/powerpoint/2010/main" val="40898549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ransition 3">
  <p:cSld name="Transition 3">
    <p:spTree>
      <p:nvGrpSpPr>
        <p:cNvPr id="1" name="Shape 187"/>
        <p:cNvGrpSpPr/>
        <p:nvPr/>
      </p:nvGrpSpPr>
      <p:grpSpPr>
        <a:xfrm>
          <a:off x="0" y="0"/>
          <a:ext cx="0" cy="0"/>
          <a:chOff x="0" y="0"/>
          <a:chExt cx="0" cy="0"/>
        </a:xfrm>
      </p:grpSpPr>
      <p:sp>
        <p:nvSpPr>
          <p:cNvPr id="188" name="Google Shape;188;p24"/>
          <p:cNvSpPr/>
          <p:nvPr/>
        </p:nvSpPr>
        <p:spPr>
          <a:xfrm>
            <a:off x="228600" y="304800"/>
            <a:ext cx="8686800" cy="6248400"/>
          </a:xfrm>
          <a:prstGeom prst="rect">
            <a:avLst/>
          </a:prstGeom>
          <a:solidFill>
            <a:srgbClr val="8FBA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3737DD"/>
              </a:solidFill>
              <a:latin typeface="Calibri"/>
              <a:ea typeface="Calibri"/>
              <a:cs typeface="Calibri"/>
              <a:sym typeface="Calibri"/>
            </a:endParaRPr>
          </a:p>
        </p:txBody>
      </p:sp>
      <p:cxnSp>
        <p:nvCxnSpPr>
          <p:cNvPr id="189" name="Google Shape;189;p24"/>
          <p:cNvCxnSpPr/>
          <p:nvPr/>
        </p:nvCxnSpPr>
        <p:spPr>
          <a:xfrm>
            <a:off x="4347764" y="3429000"/>
            <a:ext cx="448425" cy="0"/>
          </a:xfrm>
          <a:prstGeom prst="straightConnector1">
            <a:avLst/>
          </a:prstGeom>
          <a:noFill/>
          <a:ln w="76200" cap="flat" cmpd="sng">
            <a:solidFill>
              <a:srgbClr val="FFC707"/>
            </a:solidFill>
            <a:prstDash val="solid"/>
            <a:miter lim="800000"/>
            <a:headEnd type="none" w="sm" len="sm"/>
            <a:tailEnd type="none" w="sm" len="sm"/>
          </a:ln>
        </p:spPr>
      </p:cxnSp>
      <p:sp>
        <p:nvSpPr>
          <p:cNvPr id="190" name="Google Shape;190;p24"/>
          <p:cNvSpPr/>
          <p:nvPr/>
        </p:nvSpPr>
        <p:spPr>
          <a:xfrm>
            <a:off x="4229584" y="5895975"/>
            <a:ext cx="684900" cy="413700"/>
          </a:xfrm>
          <a:prstGeom prst="rect">
            <a:avLst/>
          </a:prstGeom>
          <a:solidFill>
            <a:srgbClr val="FFC7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191" name="Google Shape;191;p24"/>
          <p:cNvPicPr preferRelativeResize="0"/>
          <p:nvPr/>
        </p:nvPicPr>
        <p:blipFill rotWithShape="1">
          <a:blip r:embed="rId2">
            <a:alphaModFix/>
          </a:blip>
          <a:srcRect/>
          <a:stretch/>
        </p:blipFill>
        <p:spPr>
          <a:xfrm>
            <a:off x="4292996" y="5944798"/>
            <a:ext cx="558010" cy="316080"/>
          </a:xfrm>
          <a:prstGeom prst="rect">
            <a:avLst/>
          </a:prstGeom>
          <a:noFill/>
          <a:ln>
            <a:noFill/>
          </a:ln>
        </p:spPr>
      </p:pic>
      <p:sp>
        <p:nvSpPr>
          <p:cNvPr id="192" name="Google Shape;192;p24"/>
          <p:cNvSpPr txBox="1">
            <a:spLocks noGrp="1"/>
          </p:cNvSpPr>
          <p:nvPr>
            <p:ph type="title"/>
          </p:nvPr>
        </p:nvSpPr>
        <p:spPr>
          <a:xfrm>
            <a:off x="2671048" y="1822430"/>
            <a:ext cx="3806100" cy="1311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24"/>
          <p:cNvSpPr txBox="1">
            <a:spLocks noGrp="1"/>
          </p:cNvSpPr>
          <p:nvPr>
            <p:ph type="body" idx="1"/>
          </p:nvPr>
        </p:nvSpPr>
        <p:spPr>
          <a:xfrm>
            <a:off x="2667476" y="3589021"/>
            <a:ext cx="3806100" cy="15819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4" name="Google Shape;194;p24"/>
          <p:cNvSpPr/>
          <p:nvPr/>
        </p:nvSpPr>
        <p:spPr>
          <a:xfrm>
            <a:off x="7388364" y="773578"/>
            <a:ext cx="1527037"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195" name="Google Shape;195;p24"/>
          <p:cNvSpPr/>
          <p:nvPr/>
        </p:nvSpPr>
        <p:spPr>
          <a:xfrm>
            <a:off x="228600" y="773907"/>
            <a:ext cx="1519198"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196" name="Google Shape;196;p24"/>
          <p:cNvSpPr txBox="1">
            <a:spLocks noGrp="1"/>
          </p:cNvSpPr>
          <p:nvPr>
            <p:ph type="sldNum" idx="12"/>
          </p:nvPr>
        </p:nvSpPr>
        <p:spPr>
          <a:xfrm>
            <a:off x="8556784" y="6333134"/>
            <a:ext cx="548775"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aragraphs">
  <p:cSld name="Paragraphs">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228600" y="172857"/>
            <a:ext cx="8686800" cy="701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 name="Google Shape;96;p18"/>
          <p:cNvSpPr txBox="1">
            <a:spLocks noGrp="1"/>
          </p:cNvSpPr>
          <p:nvPr>
            <p:ph type="dt" idx="10"/>
          </p:nvPr>
        </p:nvSpPr>
        <p:spPr>
          <a:xfrm>
            <a:off x="6286500" y="6157275"/>
            <a:ext cx="732900" cy="3652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18"/>
          <p:cNvSpPr txBox="1">
            <a:spLocks noGrp="1"/>
          </p:cNvSpPr>
          <p:nvPr>
            <p:ph type="ftr" idx="11"/>
          </p:nvPr>
        </p:nvSpPr>
        <p:spPr>
          <a:xfrm>
            <a:off x="357240" y="6157275"/>
            <a:ext cx="58065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18"/>
          <p:cNvSpPr txBox="1">
            <a:spLocks noGrp="1"/>
          </p:cNvSpPr>
          <p:nvPr>
            <p:ph type="sldNum" idx="12"/>
          </p:nvPr>
        </p:nvSpPr>
        <p:spPr>
          <a:xfrm>
            <a:off x="7289991" y="6170673"/>
            <a:ext cx="440400" cy="338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60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200"/>
              <a:buFont typeface="Arial"/>
              <a:buNone/>
              <a:defRPr sz="160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200"/>
              <a:buFont typeface="Arial"/>
              <a:buNone/>
              <a:defRPr sz="160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200"/>
              <a:buFont typeface="Arial"/>
              <a:buNone/>
              <a:defRPr sz="160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200"/>
              <a:buFont typeface="Arial"/>
              <a:buNone/>
              <a:defRPr sz="160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200"/>
              <a:buFont typeface="Arial"/>
              <a:buNone/>
              <a:defRPr sz="160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200"/>
              <a:buFont typeface="Arial"/>
              <a:buNone/>
              <a:defRPr sz="160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200"/>
              <a:buFont typeface="Arial"/>
              <a:buNone/>
              <a:defRPr sz="160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200"/>
              <a:buFont typeface="Arial"/>
              <a:buNone/>
              <a:defRPr sz="1600" b="0" i="0" u="none" strike="noStrike" cap="none">
                <a:solidFill>
                  <a:srgbClr val="FFFFFF"/>
                </a:solidFill>
                <a:latin typeface="Libre Franklin"/>
                <a:ea typeface="Libre Franklin"/>
                <a:cs typeface="Libre Franklin"/>
                <a:sym typeface="Libre Franklin"/>
              </a:defRPr>
            </a:lvl9pPr>
          </a:lstStyle>
          <a:p>
            <a:fld id="{00000000-1234-1234-1234-123412341234}" type="slidenum">
              <a:rPr lang="en" smtClean="0"/>
              <a:pPr/>
              <a:t>‹#›</a:t>
            </a:fld>
            <a:endParaRPr lang="en"/>
          </a:p>
        </p:txBody>
      </p:sp>
      <p:sp>
        <p:nvSpPr>
          <p:cNvPr id="99" name="Google Shape;99;p18"/>
          <p:cNvSpPr txBox="1">
            <a:spLocks noGrp="1"/>
          </p:cNvSpPr>
          <p:nvPr>
            <p:ph type="body" idx="1"/>
          </p:nvPr>
        </p:nvSpPr>
        <p:spPr>
          <a:xfrm>
            <a:off x="228600" y="1031273"/>
            <a:ext cx="8686800" cy="850400"/>
          </a:xfrm>
          <a:prstGeom prst="rect">
            <a:avLst/>
          </a:prstGeom>
          <a:noFill/>
          <a:ln>
            <a:noFill/>
          </a:ln>
        </p:spPr>
        <p:txBody>
          <a:bodyPr spcFirstLastPara="1" wrap="square" lIns="68575" tIns="34275" rIns="68575" bIns="34275" anchor="t" anchorCtr="0">
            <a:noAutofit/>
          </a:bodyPr>
          <a:lstStyle>
            <a:lvl1pPr marL="609585" lvl="0" indent="-304792" algn="l" rtl="0">
              <a:lnSpc>
                <a:spcPct val="123000"/>
              </a:lnSpc>
              <a:spcBef>
                <a:spcPts val="667"/>
              </a:spcBef>
              <a:spcAft>
                <a:spcPts val="0"/>
              </a:spcAft>
              <a:buSzPts val="1600"/>
              <a:buNone/>
              <a:defRPr sz="2133">
                <a:solidFill>
                  <a:schemeClr val="accent6"/>
                </a:solidFill>
                <a:latin typeface="Libre Franklin"/>
                <a:ea typeface="Libre Franklin"/>
                <a:cs typeface="Libre Franklin"/>
                <a:sym typeface="Libre Franklin"/>
              </a:defRPr>
            </a:lvl1pPr>
            <a:lvl2pPr marL="1219170" lvl="1" indent="-304792" algn="l" rtl="0">
              <a:lnSpc>
                <a:spcPct val="123000"/>
              </a:lnSpc>
              <a:spcBef>
                <a:spcPts val="667"/>
              </a:spcBef>
              <a:spcAft>
                <a:spcPts val="0"/>
              </a:spcAft>
              <a:buSzPts val="1600"/>
              <a:buNone/>
              <a:defRPr sz="2133">
                <a:latin typeface="Libre Franklin"/>
                <a:ea typeface="Libre Franklin"/>
                <a:cs typeface="Libre Franklin"/>
                <a:sym typeface="Libre Franklin"/>
              </a:defRPr>
            </a:lvl2pPr>
            <a:lvl3pPr marL="1828754" lvl="2" indent="-304792" algn="l" rtl="0">
              <a:lnSpc>
                <a:spcPct val="123000"/>
              </a:lnSpc>
              <a:spcBef>
                <a:spcPts val="667"/>
              </a:spcBef>
              <a:spcAft>
                <a:spcPts val="0"/>
              </a:spcAft>
              <a:buSzPts val="1600"/>
              <a:buNone/>
              <a:defRPr sz="2133">
                <a:latin typeface="Libre Franklin"/>
                <a:ea typeface="Libre Franklin"/>
                <a:cs typeface="Libre Franklin"/>
                <a:sym typeface="Libre Franklin"/>
              </a:defRPr>
            </a:lvl3pPr>
            <a:lvl4pPr marL="2438339" lvl="3" indent="-304792" algn="l" rtl="0">
              <a:lnSpc>
                <a:spcPct val="123000"/>
              </a:lnSpc>
              <a:spcBef>
                <a:spcPts val="667"/>
              </a:spcBef>
              <a:spcAft>
                <a:spcPts val="0"/>
              </a:spcAft>
              <a:buSzPts val="1600"/>
              <a:buNone/>
              <a:defRPr sz="2133">
                <a:latin typeface="Libre Franklin"/>
                <a:ea typeface="Libre Franklin"/>
                <a:cs typeface="Libre Franklin"/>
                <a:sym typeface="Libre Franklin"/>
              </a:defRPr>
            </a:lvl4pPr>
            <a:lvl5pPr marL="3047924" lvl="4" indent="-304792" algn="l" rtl="0">
              <a:lnSpc>
                <a:spcPct val="123000"/>
              </a:lnSpc>
              <a:spcBef>
                <a:spcPts val="667"/>
              </a:spcBef>
              <a:spcAft>
                <a:spcPts val="0"/>
              </a:spcAft>
              <a:buSzPts val="1600"/>
              <a:buNone/>
              <a:defRPr sz="2133">
                <a:latin typeface="Libre Franklin"/>
                <a:ea typeface="Libre Franklin"/>
                <a:cs typeface="Libre Franklin"/>
                <a:sym typeface="Libre Franklin"/>
              </a:defRPr>
            </a:lvl5pPr>
            <a:lvl6pPr marL="3657509" lvl="5" indent="-423323" algn="l" rtl="0">
              <a:lnSpc>
                <a:spcPct val="90000"/>
              </a:lnSpc>
              <a:spcBef>
                <a:spcPts val="667"/>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0" name="Google Shape;100;p18"/>
          <p:cNvSpPr txBox="1">
            <a:spLocks noGrp="1"/>
          </p:cNvSpPr>
          <p:nvPr>
            <p:ph type="body" idx="2"/>
          </p:nvPr>
        </p:nvSpPr>
        <p:spPr>
          <a:xfrm>
            <a:off x="228600" y="2087879"/>
            <a:ext cx="8686800" cy="3703200"/>
          </a:xfrm>
          <a:prstGeom prst="rect">
            <a:avLst/>
          </a:prstGeom>
          <a:noFill/>
          <a:ln>
            <a:noFill/>
          </a:ln>
        </p:spPr>
        <p:txBody>
          <a:bodyPr spcFirstLastPara="1" wrap="square" lIns="68575" tIns="34275" rIns="68575" bIns="34275" anchor="t" anchorCtr="0">
            <a:noAutofit/>
          </a:bodyPr>
          <a:lstStyle>
            <a:lvl1pPr marL="609585" lvl="0" indent="-304792" algn="l" rtl="0">
              <a:lnSpc>
                <a:spcPct val="123000"/>
              </a:lnSpc>
              <a:spcBef>
                <a:spcPts val="667"/>
              </a:spcBef>
              <a:spcAft>
                <a:spcPts val="0"/>
              </a:spcAft>
              <a:buSzPts val="1200"/>
              <a:buNone/>
              <a:defRPr/>
            </a:lvl1pPr>
            <a:lvl2pPr marL="1219170" lvl="1" indent="-304792" algn="l" rtl="0">
              <a:lnSpc>
                <a:spcPct val="123000"/>
              </a:lnSpc>
              <a:spcBef>
                <a:spcPts val="667"/>
              </a:spcBef>
              <a:spcAft>
                <a:spcPts val="0"/>
              </a:spcAft>
              <a:buSzPts val="1200"/>
              <a:buNone/>
              <a:defRPr/>
            </a:lvl2pPr>
            <a:lvl3pPr marL="1828754" lvl="2" indent="-304792" algn="l" rtl="0">
              <a:lnSpc>
                <a:spcPct val="123000"/>
              </a:lnSpc>
              <a:spcBef>
                <a:spcPts val="667"/>
              </a:spcBef>
              <a:spcAft>
                <a:spcPts val="0"/>
              </a:spcAft>
              <a:buSzPts val="1200"/>
              <a:buNone/>
              <a:defRPr/>
            </a:lvl3pPr>
            <a:lvl4pPr marL="2438339" lvl="3" indent="-304792" algn="l" rtl="0">
              <a:lnSpc>
                <a:spcPct val="123000"/>
              </a:lnSpc>
              <a:spcBef>
                <a:spcPts val="667"/>
              </a:spcBef>
              <a:spcAft>
                <a:spcPts val="0"/>
              </a:spcAft>
              <a:buSzPts val="1200"/>
              <a:buNone/>
              <a:defRPr/>
            </a:lvl4pPr>
            <a:lvl5pPr marL="3047924" lvl="4" indent="-304792" algn="l" rtl="0">
              <a:lnSpc>
                <a:spcPct val="123000"/>
              </a:lnSpc>
              <a:spcBef>
                <a:spcPts val="667"/>
              </a:spcBef>
              <a:spcAft>
                <a:spcPts val="0"/>
              </a:spcAft>
              <a:buSzPts val="1200"/>
              <a:buNone/>
              <a:defRPr/>
            </a:lvl5pPr>
            <a:lvl6pPr marL="3657509" lvl="5" indent="-423323" algn="l" rtl="0">
              <a:lnSpc>
                <a:spcPct val="90000"/>
              </a:lnSpc>
              <a:spcBef>
                <a:spcPts val="667"/>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35224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ransition 4">
  <p:cSld name="Transition 4">
    <p:spTree>
      <p:nvGrpSpPr>
        <p:cNvPr id="1" name="Shape 197"/>
        <p:cNvGrpSpPr/>
        <p:nvPr/>
      </p:nvGrpSpPr>
      <p:grpSpPr>
        <a:xfrm>
          <a:off x="0" y="0"/>
          <a:ext cx="0" cy="0"/>
          <a:chOff x="0" y="0"/>
          <a:chExt cx="0" cy="0"/>
        </a:xfrm>
      </p:grpSpPr>
      <p:sp>
        <p:nvSpPr>
          <p:cNvPr id="198" name="Google Shape;198;p25"/>
          <p:cNvSpPr/>
          <p:nvPr/>
        </p:nvSpPr>
        <p:spPr>
          <a:xfrm>
            <a:off x="228600" y="304800"/>
            <a:ext cx="8686800" cy="6248400"/>
          </a:xfrm>
          <a:prstGeom prst="rect">
            <a:avLst/>
          </a:prstGeom>
          <a:solidFill>
            <a:srgbClr val="FFC7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3737DD"/>
              </a:solidFill>
              <a:latin typeface="Calibri"/>
              <a:ea typeface="Calibri"/>
              <a:cs typeface="Calibri"/>
              <a:sym typeface="Calibri"/>
            </a:endParaRPr>
          </a:p>
        </p:txBody>
      </p:sp>
      <p:cxnSp>
        <p:nvCxnSpPr>
          <p:cNvPr id="199" name="Google Shape;199;p25"/>
          <p:cNvCxnSpPr/>
          <p:nvPr/>
        </p:nvCxnSpPr>
        <p:spPr>
          <a:xfrm>
            <a:off x="4347764" y="3429000"/>
            <a:ext cx="448425" cy="0"/>
          </a:xfrm>
          <a:prstGeom prst="straightConnector1">
            <a:avLst/>
          </a:prstGeom>
          <a:noFill/>
          <a:ln w="76200" cap="flat" cmpd="sng">
            <a:solidFill>
              <a:schemeClr val="accent5"/>
            </a:solidFill>
            <a:prstDash val="solid"/>
            <a:miter lim="800000"/>
            <a:headEnd type="none" w="sm" len="sm"/>
            <a:tailEnd type="none" w="sm" len="sm"/>
          </a:ln>
        </p:spPr>
      </p:cxnSp>
      <p:sp>
        <p:nvSpPr>
          <p:cNvPr id="200" name="Google Shape;200;p25"/>
          <p:cNvSpPr/>
          <p:nvPr/>
        </p:nvSpPr>
        <p:spPr>
          <a:xfrm>
            <a:off x="4229584" y="5895975"/>
            <a:ext cx="684900" cy="4137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201" name="Google Shape;201;p25"/>
          <p:cNvPicPr preferRelativeResize="0"/>
          <p:nvPr/>
        </p:nvPicPr>
        <p:blipFill rotWithShape="1">
          <a:blip r:embed="rId2">
            <a:alphaModFix/>
          </a:blip>
          <a:srcRect/>
          <a:stretch/>
        </p:blipFill>
        <p:spPr>
          <a:xfrm>
            <a:off x="4292996" y="5944798"/>
            <a:ext cx="558010" cy="316080"/>
          </a:xfrm>
          <a:prstGeom prst="rect">
            <a:avLst/>
          </a:prstGeom>
          <a:noFill/>
          <a:ln>
            <a:noFill/>
          </a:ln>
        </p:spPr>
      </p:pic>
      <p:sp>
        <p:nvSpPr>
          <p:cNvPr id="202" name="Google Shape;202;p25"/>
          <p:cNvSpPr txBox="1">
            <a:spLocks noGrp="1"/>
          </p:cNvSpPr>
          <p:nvPr>
            <p:ph type="title"/>
          </p:nvPr>
        </p:nvSpPr>
        <p:spPr>
          <a:xfrm>
            <a:off x="2671048" y="1822430"/>
            <a:ext cx="3806100" cy="1311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25"/>
          <p:cNvSpPr txBox="1">
            <a:spLocks noGrp="1"/>
          </p:cNvSpPr>
          <p:nvPr>
            <p:ph type="body" idx="1"/>
          </p:nvPr>
        </p:nvSpPr>
        <p:spPr>
          <a:xfrm>
            <a:off x="2667476" y="3589021"/>
            <a:ext cx="3806100" cy="15819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4" name="Google Shape;204;p25"/>
          <p:cNvSpPr/>
          <p:nvPr/>
        </p:nvSpPr>
        <p:spPr>
          <a:xfrm>
            <a:off x="7388364" y="773578"/>
            <a:ext cx="1527037"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05" name="Google Shape;205;p25"/>
          <p:cNvSpPr/>
          <p:nvPr/>
        </p:nvSpPr>
        <p:spPr>
          <a:xfrm>
            <a:off x="228600" y="773907"/>
            <a:ext cx="1519198"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06" name="Google Shape;206;p25"/>
          <p:cNvSpPr txBox="1">
            <a:spLocks noGrp="1"/>
          </p:cNvSpPr>
          <p:nvPr>
            <p:ph type="sldNum" idx="12"/>
          </p:nvPr>
        </p:nvSpPr>
        <p:spPr>
          <a:xfrm>
            <a:off x="8556784" y="6333134"/>
            <a:ext cx="548775"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26"/>
          <p:cNvSpPr txBox="1">
            <a:spLocks noGrp="1"/>
          </p:cNvSpPr>
          <p:nvPr>
            <p:ph type="body" idx="1"/>
          </p:nvPr>
        </p:nvSpPr>
        <p:spPr>
          <a:xfrm>
            <a:off x="228599" y="2085975"/>
            <a:ext cx="868680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26"/>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26"/>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26"/>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13" name="Google Shape;213;p26"/>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aragraphs">
  <p:cSld name="Two Columns Paragraphs">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7"/>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7"/>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27"/>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19" name="Google Shape;219;p27"/>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27"/>
          <p:cNvSpPr txBox="1">
            <a:spLocks noGrp="1"/>
          </p:cNvSpPr>
          <p:nvPr>
            <p:ph type="body" idx="2"/>
          </p:nvPr>
        </p:nvSpPr>
        <p:spPr>
          <a:xfrm>
            <a:off x="228600" y="2087878"/>
            <a:ext cx="86868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aragraphs">
  <p:cSld name="Three Columns Paragraphs">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8"/>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8"/>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8"/>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26" name="Google Shape;226;p28"/>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28"/>
          <p:cNvSpPr txBox="1">
            <a:spLocks noGrp="1"/>
          </p:cNvSpPr>
          <p:nvPr>
            <p:ph type="body" idx="2"/>
          </p:nvPr>
        </p:nvSpPr>
        <p:spPr>
          <a:xfrm>
            <a:off x="228600" y="2087878"/>
            <a:ext cx="86868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2"/>
              </a:buClr>
              <a:buSzPts val="44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4"/>
          <p:cNvSpPr txBox="1">
            <a:spLocks noGrp="1"/>
          </p:cNvSpPr>
          <p:nvPr>
            <p:ph type="body" idx="1"/>
          </p:nvPr>
        </p:nvSpPr>
        <p:spPr>
          <a:xfrm>
            <a:off x="228599" y="2085975"/>
            <a:ext cx="8686800" cy="3705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1pPr>
            <a:lvl2pPr marL="914400" marR="0" lvl="1"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L="1371600" marR="0" lvl="2"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L="1828800" marR="0" lvl="3"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L="2286000" marR="0" lvl="4"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100" name="Google Shape;100;p14"/>
          <p:cNvCxnSpPr/>
          <p:nvPr/>
        </p:nvCxnSpPr>
        <p:spPr>
          <a:xfrm>
            <a:off x="297518" y="957194"/>
            <a:ext cx="448425" cy="0"/>
          </a:xfrm>
          <a:prstGeom prst="straightConnector1">
            <a:avLst/>
          </a:prstGeom>
          <a:noFill/>
          <a:ln w="76200" cap="flat" cmpd="sng">
            <a:solidFill>
              <a:srgbClr val="EC5153"/>
            </a:solidFill>
            <a:prstDash val="solid"/>
            <a:miter lim="800000"/>
            <a:headEnd type="none" w="sm" len="sm"/>
            <a:tailEnd type="none" w="sm" len="sm"/>
          </a:ln>
        </p:spPr>
      </p:cxnSp>
      <p:grpSp>
        <p:nvGrpSpPr>
          <p:cNvPr id="101" name="Google Shape;101;p14"/>
          <p:cNvGrpSpPr/>
          <p:nvPr/>
        </p:nvGrpSpPr>
        <p:grpSpPr>
          <a:xfrm>
            <a:off x="228601" y="6126480"/>
            <a:ext cx="8686800" cy="426600"/>
            <a:chOff x="304801" y="6126480"/>
            <a:chExt cx="11582400" cy="426600"/>
          </a:xfrm>
        </p:grpSpPr>
        <p:sp>
          <p:nvSpPr>
            <p:cNvPr id="102" name="Google Shape;102;p14"/>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03" name="Google Shape;103;p14"/>
            <p:cNvPicPr preferRelativeResize="0"/>
            <p:nvPr/>
          </p:nvPicPr>
          <p:blipFill rotWithShape="1">
            <a:blip r:embed="rId52">
              <a:alphaModFix/>
            </a:blip>
            <a:srcRect/>
            <a:stretch/>
          </p:blipFill>
          <p:spPr>
            <a:xfrm>
              <a:off x="10818536" y="6181797"/>
              <a:ext cx="744013" cy="316080"/>
            </a:xfrm>
            <a:prstGeom prst="rect">
              <a:avLst/>
            </a:prstGeom>
            <a:noFill/>
            <a:ln>
              <a:noFill/>
            </a:ln>
          </p:spPr>
        </p:pic>
        <p:cxnSp>
          <p:nvCxnSpPr>
            <p:cNvPr id="104" name="Google Shape;104;p14"/>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105" name="Google Shape;105;p14"/>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106" name="Google Shape;106;p14"/>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7" name="Google Shape;107;p14"/>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8" name="Google Shape;108;p14"/>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73" r:id="rId1"/>
    <p:sldLayoutId id="2147483775" r:id="rId2"/>
    <p:sldLayoutId id="2147483777" r:id="rId3"/>
    <p:sldLayoutId id="2147483778" r:id="rId4"/>
    <p:sldLayoutId id="2147483779" r:id="rId5"/>
    <p:sldLayoutId id="2147483780" r:id="rId6"/>
    <p:sldLayoutId id="214748378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10" r:id="rId45"/>
    <p:sldLayoutId id="2147483711" r:id="rId46"/>
    <p:sldLayoutId id="2147483712" r:id="rId47"/>
    <p:sldLayoutId id="2147483713" r:id="rId48"/>
    <p:sldLayoutId id="2147483772" r:id="rId49"/>
    <p:sldLayoutId id="2147483782"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userDrawn="1">
          <p15:clr>
            <a:srgbClr val="F26B43"/>
          </p15:clr>
        </p15:guide>
        <p15:guide id="2" pos="5616"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4.jpeg"/><Relationship Id="rId17" Type="http://schemas.openxmlformats.org/officeDocument/2006/relationships/image" Target="../media/image45.png"/><Relationship Id="rId2" Type="http://schemas.openxmlformats.org/officeDocument/2006/relationships/notesSlide" Target="../notesSlides/notesSlide11.xml"/><Relationship Id="rId16" Type="http://schemas.openxmlformats.org/officeDocument/2006/relationships/image" Target="../media/image44.svg"/><Relationship Id="rId20" Type="http://schemas.openxmlformats.org/officeDocument/2006/relationships/image" Target="../media/image48.sv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40.svg"/><Relationship Id="rId5" Type="http://schemas.openxmlformats.org/officeDocument/2006/relationships/diagramQuickStyle" Target="../diagrams/quickStyle5.xml"/><Relationship Id="rId15" Type="http://schemas.openxmlformats.org/officeDocument/2006/relationships/image" Target="../media/image43.png"/><Relationship Id="rId10" Type="http://schemas.openxmlformats.org/officeDocument/2006/relationships/image" Target="../media/image39.png"/><Relationship Id="rId19" Type="http://schemas.openxmlformats.org/officeDocument/2006/relationships/image" Target="../media/image47.png"/><Relationship Id="rId4" Type="http://schemas.openxmlformats.org/officeDocument/2006/relationships/diagramLayout" Target="../diagrams/layout5.xml"/><Relationship Id="rId9" Type="http://schemas.openxmlformats.org/officeDocument/2006/relationships/image" Target="../media/image38.svg"/><Relationship Id="rId1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4.jpeg"/><Relationship Id="rId4" Type="http://schemas.openxmlformats.org/officeDocument/2006/relationships/diagramLayout" Target="../diagrams/layout7.xml"/><Relationship Id="rId9" Type="http://schemas.openxmlformats.org/officeDocument/2006/relationships/image" Target="../media/image50.sv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8" Type="http://schemas.openxmlformats.org/officeDocument/2006/relationships/hyperlink" Target="https://ridegms.blob.core.windows.net/documentlibrary/C0FE1C94-4811-43FF-9EE2-AD01F14C7A1F.pdf" TargetMode="Externa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image" Target="../media/image53.svg"/><Relationship Id="rId5" Type="http://schemas.openxmlformats.org/officeDocument/2006/relationships/diagramQuickStyle" Target="../diagrams/quickStyle12.xml"/><Relationship Id="rId10" Type="http://schemas.openxmlformats.org/officeDocument/2006/relationships/image" Target="../media/image52.png"/><Relationship Id="rId4" Type="http://schemas.openxmlformats.org/officeDocument/2006/relationships/diagramLayout" Target="../diagrams/layout12.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54.png"/><Relationship Id="rId7" Type="http://schemas.openxmlformats.org/officeDocument/2006/relationships/diagramQuickStyle" Target="../diagrams/quickStyle1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4.jpeg"/><Relationship Id="rId4" Type="http://schemas.openxmlformats.org/officeDocument/2006/relationships/image" Target="../media/image55.svg"/><Relationship Id="rId9" Type="http://schemas.microsoft.com/office/2007/relationships/diagramDrawing" Target="../diagrams/drawing13.xml"/></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4.jpeg"/><Relationship Id="rId4" Type="http://schemas.openxmlformats.org/officeDocument/2006/relationships/diagramLayout" Target="../diagrams/layout14.xml"/><Relationship Id="rId9" Type="http://schemas.openxmlformats.org/officeDocument/2006/relationships/image" Target="../media/image62.sv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3.tmp"/><Relationship Id="rId7" Type="http://schemas.openxmlformats.org/officeDocument/2006/relationships/image" Target="../media/image64.tmp"/><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hyperlink" Target="https://ridegms.blob.core.windows.net/documentlibrary/79A67424-B478-4CE4-846A-A935AB71BB14.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18" Type="http://schemas.openxmlformats.org/officeDocument/2006/relationships/image" Target="../media/image4.jpeg"/><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image" Target="../media/image74.png"/><Relationship Id="rId17" Type="http://schemas.openxmlformats.org/officeDocument/2006/relationships/image" Target="../media/image79.svg"/><Relationship Id="rId2" Type="http://schemas.openxmlformats.org/officeDocument/2006/relationships/notesSlide" Target="../notesSlides/notesSlide22.xml"/><Relationship Id="rId16"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image" Target="../media/image73.svg"/><Relationship Id="rId5" Type="http://schemas.openxmlformats.org/officeDocument/2006/relationships/diagramQuickStyle" Target="../diagrams/quickStyle15.xml"/><Relationship Id="rId15" Type="http://schemas.openxmlformats.org/officeDocument/2006/relationships/image" Target="../media/image77.svg"/><Relationship Id="rId10" Type="http://schemas.openxmlformats.org/officeDocument/2006/relationships/image" Target="../media/image72.png"/><Relationship Id="rId4" Type="http://schemas.openxmlformats.org/officeDocument/2006/relationships/diagramLayout" Target="../diagrams/layout15.xml"/><Relationship Id="rId9" Type="http://schemas.openxmlformats.org/officeDocument/2006/relationships/image" Target="../media/image71.svg"/><Relationship Id="rId14"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88.png"/><Relationship Id="rId2" Type="http://schemas.openxmlformats.org/officeDocument/2006/relationships/notesSlide" Target="../notesSlides/notesSlide23.xml"/><Relationship Id="rId16"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image" Target="../media/image87.svg"/><Relationship Id="rId5" Type="http://schemas.openxmlformats.org/officeDocument/2006/relationships/diagramQuickStyle" Target="../diagrams/quickStyle16.xml"/><Relationship Id="rId15" Type="http://schemas.openxmlformats.org/officeDocument/2006/relationships/image" Target="../media/image91.svg"/><Relationship Id="rId10" Type="http://schemas.openxmlformats.org/officeDocument/2006/relationships/image" Target="../media/image86.png"/><Relationship Id="rId4" Type="http://schemas.openxmlformats.org/officeDocument/2006/relationships/diagramLayout" Target="../diagrams/layout16.xml"/><Relationship Id="rId9" Type="http://schemas.openxmlformats.org/officeDocument/2006/relationships/image" Target="../media/image85.svg"/><Relationship Id="rId14" Type="http://schemas.openxmlformats.org/officeDocument/2006/relationships/image" Target="../media/image90.png"/></Relationships>
</file>

<file path=ppt/slides/_rels/slide2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4.jpeg"/><Relationship Id="rId4" Type="http://schemas.openxmlformats.org/officeDocument/2006/relationships/diagramLayout" Target="../diagrams/layout17.xml"/><Relationship Id="rId9" Type="http://schemas.openxmlformats.org/officeDocument/2006/relationships/image" Target="../media/image9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hyperlink" Target="https://www.attendanceworks.org/chronic-absence/addressing-chronic-absence/3-tiers-of-intervention/root-causes/" TargetMode="External"/><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6.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11.svg"/><Relationship Id="rId5" Type="http://schemas.openxmlformats.org/officeDocument/2006/relationships/diagramQuickStyle" Target="../diagrams/quickStyle3.xml"/><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diagramLayout" Target="../diagrams/layout3.xml"/><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jpe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hyperlink" Target="https://tableau.ride.ri.gov/t/Public/views/AttendanceandAchievement/AttendanceandAchievementSAT?%3Adisplay_count=n&amp;%3Aembed=y&amp;%3AisGuestRedirectFromVizportal=y&amp;%3Aorigin=viz_share_link&amp;%3AshowAppBanner=false&amp;%3AshowVizHome=n" TargetMode="External"/><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hyperlink" Target="https://www3.ride.ri.gov/attendance/public" TargetMode="External"/><Relationship Id="rId11" Type="http://schemas.openxmlformats.org/officeDocument/2006/relationships/hyperlink" Target="https://tableau.ride.ri.gov/t/Public/views/CommunityAttendanceDashboard/CommunityAttendanceDashboard?%3Adisplay_count=n&amp;%3Aembed=y&amp;%3AisGuestRedirectFromVizportal=y&amp;%3Aorigin=viz_share_link&amp;%3AshowAppBanner=false&amp;%3AshowVizHome=n" TargetMode="External"/><Relationship Id="rId5" Type="http://schemas.openxmlformats.org/officeDocument/2006/relationships/image" Target="../media/image23.png"/><Relationship Id="rId10" Type="http://schemas.openxmlformats.org/officeDocument/2006/relationships/hyperlink" Target="https://tableau.ride.ri.gov/t/Public/views/23-24ChronicAbsenteeism/23-24ChronicAbsenteism?%3Adisplay_count=n&amp;%3Aembed=y&amp;%3AisGuestRedirectFromVizportal=y&amp;%3Aorigin=viz_share_link&amp;%3AshowAppBanner=false&amp;%3AshowVizHome=n" TargetMode="External"/><Relationship Id="rId4" Type="http://schemas.openxmlformats.org/officeDocument/2006/relationships/image" Target="../media/image22.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5.png"/><Relationship Id="rId18" Type="http://schemas.openxmlformats.org/officeDocument/2006/relationships/image" Target="../media/image34.png"/><Relationship Id="rId3" Type="http://schemas.openxmlformats.org/officeDocument/2006/relationships/hyperlink" Target="https://media3.ride.ri.gov/DATS/ChronicAbsenteeismTool_Session_2.mp4" TargetMode="External"/><Relationship Id="rId7" Type="http://schemas.openxmlformats.org/officeDocument/2006/relationships/image" Target="../media/image29.png"/><Relationship Id="rId12" Type="http://schemas.openxmlformats.org/officeDocument/2006/relationships/hyperlink" Target="https://datacenter.ride.ri.gov/Home/FileDetail?fileid=990" TargetMode="External"/><Relationship Id="rId17" Type="http://schemas.openxmlformats.org/officeDocument/2006/relationships/hyperlink" Target="https://www.attendancemattersri.org/about" TargetMode="External"/><Relationship Id="rId2" Type="http://schemas.openxmlformats.org/officeDocument/2006/relationships/notesSlide" Target="../notesSlides/notesSlide8.xml"/><Relationship Id="rId16" Type="http://schemas.openxmlformats.org/officeDocument/2006/relationships/hyperlink" Target="https://www3.ride.ri.gov/attendance/public" TargetMode="External"/><Relationship Id="rId1" Type="http://schemas.openxmlformats.org/officeDocument/2006/relationships/slideLayout" Target="../slideLayouts/slideLayout50.xml"/><Relationship Id="rId6" Type="http://schemas.openxmlformats.org/officeDocument/2006/relationships/hyperlink" Target="https://media3.ride.ri.gov/DATS/Chronic_Absenteeism_DataTools_Webinar_Opening_Dec2023.pdf" TargetMode="External"/><Relationship Id="rId11" Type="http://schemas.openxmlformats.org/officeDocument/2006/relationships/image" Target="../media/image33.svg"/><Relationship Id="rId5" Type="http://schemas.openxmlformats.org/officeDocument/2006/relationships/image" Target="../media/image28.svg"/><Relationship Id="rId15" Type="http://schemas.openxmlformats.org/officeDocument/2006/relationships/hyperlink" Target="https://tableau.ride.ri.gov/t/Public/views/ResourceCenterAttendanceDashboards/RealTimeAttendanceDashboards?%3Adisplay_count=n&amp;%3Aembed=y&amp;%3AisGuestRedirectFromVizportal=y&amp;%3Aorigin=viz_share_link&amp;%3AshowAppBanner=false&amp;%3AshowVizHome=n" TargetMode="External"/><Relationship Id="rId10" Type="http://schemas.openxmlformats.org/officeDocument/2006/relationships/image" Target="../media/image32.png"/><Relationship Id="rId19" Type="http://schemas.openxmlformats.org/officeDocument/2006/relationships/image" Target="../media/image4.jpe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CE0B37-4D53-97F6-953D-CF0CF2E6D310}"/>
              </a:ext>
            </a:extLst>
          </p:cNvPr>
          <p:cNvPicPr>
            <a:picLocks noChangeAspect="1"/>
          </p:cNvPicPr>
          <p:nvPr/>
        </p:nvPicPr>
        <p:blipFill rotWithShape="1">
          <a:blip r:embed="rId3"/>
          <a:srcRect l="12115" t="14005" r="11405" b="45223"/>
          <a:stretch/>
        </p:blipFill>
        <p:spPr>
          <a:xfrm>
            <a:off x="146538" y="187568"/>
            <a:ext cx="8850923" cy="3538800"/>
          </a:xfrm>
          <a:prstGeom prst="rect">
            <a:avLst/>
          </a:prstGeom>
          <a:noFill/>
          <a:ln>
            <a:noFill/>
          </a:ln>
        </p:spPr>
      </p:pic>
      <p:sp>
        <p:nvSpPr>
          <p:cNvPr id="3" name="Title 2">
            <a:extLst>
              <a:ext uri="{FF2B5EF4-FFF2-40B4-BE49-F238E27FC236}">
                <a16:creationId xmlns:a16="http://schemas.microsoft.com/office/drawing/2014/main" id="{8067144D-A459-F860-0DF8-8CB444BB04FD}"/>
              </a:ext>
            </a:extLst>
          </p:cNvPr>
          <p:cNvSpPr>
            <a:spLocks noGrp="1"/>
          </p:cNvSpPr>
          <p:nvPr>
            <p:ph type="ctrTitle"/>
          </p:nvPr>
        </p:nvSpPr>
        <p:spPr>
          <a:xfrm>
            <a:off x="2349048" y="4180284"/>
            <a:ext cx="6309177" cy="613143"/>
          </a:xfrm>
        </p:spPr>
        <p:txBody>
          <a:bodyPr wrap="square" anchor="t">
            <a:noAutofit/>
          </a:bodyPr>
          <a:lstStyle/>
          <a:p>
            <a:r>
              <a:rPr lang="en-US" sz="2800" dirty="0">
                <a:latin typeface="Franklin Gothic Medium" panose="020B0603020102020204" pitchFamily="34" charset="0"/>
                <a:cs typeface="Calibri" panose="020F0502020204030204" pitchFamily="34" charset="0"/>
              </a:rPr>
              <a:t>Part II: Using Research &amp; Tools to </a:t>
            </a:r>
            <a:br>
              <a:rPr lang="en-US" sz="2800" dirty="0">
                <a:latin typeface="Franklin Gothic Medium" panose="020B0603020102020204" pitchFamily="34" charset="0"/>
                <a:cs typeface="Calibri" panose="020F0502020204030204" pitchFamily="34" charset="0"/>
              </a:rPr>
            </a:br>
            <a:r>
              <a:rPr lang="en-US" sz="2800" dirty="0">
                <a:latin typeface="Franklin Gothic Medium" panose="020B0603020102020204" pitchFamily="34" charset="0"/>
                <a:cs typeface="Calibri" panose="020F0502020204030204" pitchFamily="34" charset="0"/>
              </a:rPr>
              <a:t>Build a Plan for Attendance Success</a:t>
            </a:r>
          </a:p>
        </p:txBody>
      </p:sp>
      <p:sp>
        <p:nvSpPr>
          <p:cNvPr id="4" name="Subtitle 3">
            <a:extLst>
              <a:ext uri="{FF2B5EF4-FFF2-40B4-BE49-F238E27FC236}">
                <a16:creationId xmlns:a16="http://schemas.microsoft.com/office/drawing/2014/main" id="{DAEAD5BE-4586-EDD9-0200-EE80CF25D1E1}"/>
              </a:ext>
            </a:extLst>
          </p:cNvPr>
          <p:cNvSpPr>
            <a:spLocks noGrp="1"/>
          </p:cNvSpPr>
          <p:nvPr>
            <p:ph type="subTitle" idx="1"/>
          </p:nvPr>
        </p:nvSpPr>
        <p:spPr>
          <a:xfrm>
            <a:off x="2349048" y="5437487"/>
            <a:ext cx="8266200" cy="999772"/>
          </a:xfrm>
        </p:spPr>
        <p:txBody>
          <a:bodyPr wrap="square" anchor="t">
            <a:normAutofit/>
          </a:bodyPr>
          <a:lstStyle/>
          <a:p>
            <a:r>
              <a:rPr lang="en-US" sz="1800" dirty="0"/>
              <a:t>Originally presented on</a:t>
            </a:r>
          </a:p>
          <a:p>
            <a:r>
              <a:rPr lang="en-US" sz="1800" dirty="0"/>
              <a:t>May 23, 2024</a:t>
            </a:r>
          </a:p>
        </p:txBody>
      </p:sp>
      <p:pic>
        <p:nvPicPr>
          <p:cNvPr id="2" name="Picture 1">
            <a:extLst>
              <a:ext uri="{FF2B5EF4-FFF2-40B4-BE49-F238E27FC236}">
                <a16:creationId xmlns:a16="http://schemas.microsoft.com/office/drawing/2014/main" id="{44B705D8-8324-F503-0604-B5E643C2B020}"/>
              </a:ext>
            </a:extLst>
          </p:cNvPr>
          <p:cNvPicPr>
            <a:picLocks noChangeAspect="1"/>
          </p:cNvPicPr>
          <p:nvPr/>
        </p:nvPicPr>
        <p:blipFill>
          <a:blip r:embed="rId4"/>
          <a:stretch>
            <a:fillRect/>
          </a:stretch>
        </p:blipFill>
        <p:spPr>
          <a:xfrm>
            <a:off x="6611850" y="5422995"/>
            <a:ext cx="2183018" cy="1014264"/>
          </a:xfrm>
          <a:prstGeom prst="rect">
            <a:avLst/>
          </a:prstGeom>
        </p:spPr>
      </p:pic>
    </p:spTree>
    <p:extLst>
      <p:ext uri="{BB962C8B-B14F-4D97-AF65-F5344CB8AC3E}">
        <p14:creationId xmlns:p14="http://schemas.microsoft.com/office/powerpoint/2010/main" val="356297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2" name="Picture 1">
            <a:extLst>
              <a:ext uri="{FF2B5EF4-FFF2-40B4-BE49-F238E27FC236}">
                <a16:creationId xmlns:a16="http://schemas.microsoft.com/office/drawing/2014/main" id="{01901675-D7CB-4265-546C-FC66DD4A61CA}"/>
              </a:ext>
            </a:extLst>
          </p:cNvPr>
          <p:cNvPicPr>
            <a:picLocks noChangeAspect="1"/>
          </p:cNvPicPr>
          <p:nvPr/>
        </p:nvPicPr>
        <p:blipFill>
          <a:blip r:embed="rId3"/>
          <a:stretch>
            <a:fillRect/>
          </a:stretch>
        </p:blipFill>
        <p:spPr>
          <a:xfrm>
            <a:off x="243840" y="1713566"/>
            <a:ext cx="7620000" cy="3613750"/>
          </a:xfrm>
          <a:prstGeom prst="rect">
            <a:avLst/>
          </a:prstGeom>
        </p:spPr>
      </p:pic>
      <p:sp>
        <p:nvSpPr>
          <p:cNvPr id="692" name="Google Shape;692;p77"/>
          <p:cNvSpPr txBox="1">
            <a:spLocks noGrp="1"/>
          </p:cNvSpPr>
          <p:nvPr>
            <p:ph type="sldNum" idx="12"/>
          </p:nvPr>
        </p:nvSpPr>
        <p:spPr>
          <a:xfrm>
            <a:off x="7289991" y="5485255"/>
            <a:ext cx="440325" cy="253800"/>
          </a:xfrm>
          <a:prstGeom prst="rect">
            <a:avLst/>
          </a:prstGeom>
          <a:noFill/>
          <a:ln>
            <a:noFill/>
          </a:ln>
        </p:spPr>
        <p:txBody>
          <a:bodyPr spcFirstLastPara="1" wrap="square" lIns="68569" tIns="34275" rIns="68569" bIns="34275"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dirty="0"/>
              <a:pPr marL="0" lvl="0" indent="0" algn="ctr" rtl="0">
                <a:spcBef>
                  <a:spcPts val="0"/>
                </a:spcBef>
                <a:spcAft>
                  <a:spcPts val="0"/>
                </a:spcAft>
                <a:buClr>
                  <a:srgbClr val="000000"/>
                </a:buClr>
                <a:buSzPts val="1600"/>
                <a:buFont typeface="Arial"/>
                <a:buNone/>
              </a:pPr>
              <a:t>10</a:t>
            </a:fld>
            <a:endParaRPr/>
          </a:p>
        </p:txBody>
      </p:sp>
      <p:pic>
        <p:nvPicPr>
          <p:cNvPr id="12" name="Picture 11">
            <a:extLst>
              <a:ext uri="{FF2B5EF4-FFF2-40B4-BE49-F238E27FC236}">
                <a16:creationId xmlns:a16="http://schemas.microsoft.com/office/drawing/2014/main" id="{C7AE7D27-E60C-396A-EB68-08FA84B88A6A}"/>
              </a:ext>
            </a:extLst>
          </p:cNvPr>
          <p:cNvPicPr>
            <a:picLocks noChangeAspect="1"/>
          </p:cNvPicPr>
          <p:nvPr/>
        </p:nvPicPr>
        <p:blipFill>
          <a:blip r:embed="rId4"/>
          <a:stretch>
            <a:fillRect/>
          </a:stretch>
        </p:blipFill>
        <p:spPr>
          <a:xfrm>
            <a:off x="278279" y="6170673"/>
            <a:ext cx="546257" cy="253800"/>
          </a:xfrm>
          <a:prstGeom prst="rect">
            <a:avLst/>
          </a:prstGeom>
        </p:spPr>
      </p:pic>
      <p:sp>
        <p:nvSpPr>
          <p:cNvPr id="5" name="Title 4">
            <a:extLst>
              <a:ext uri="{FF2B5EF4-FFF2-40B4-BE49-F238E27FC236}">
                <a16:creationId xmlns:a16="http://schemas.microsoft.com/office/drawing/2014/main" id="{E2CB1724-950C-3A09-49DF-446A71218A68}"/>
              </a:ext>
            </a:extLst>
          </p:cNvPr>
          <p:cNvSpPr>
            <a:spLocks noGrp="1"/>
          </p:cNvSpPr>
          <p:nvPr>
            <p:ph type="title"/>
          </p:nvPr>
        </p:nvSpPr>
        <p:spPr>
          <a:xfrm>
            <a:off x="228600" y="1037724"/>
            <a:ext cx="8686800" cy="498520"/>
          </a:xfrm>
        </p:spPr>
        <p:txBody>
          <a:bodyPr/>
          <a:lstStyle/>
          <a:p>
            <a:r>
              <a:rPr kumimoji="0" lang="en-US" sz="2700" b="0" i="0" u="none" strike="noStrike" kern="0" cap="none" spc="0" normalizeH="0" baseline="0" noProof="0">
                <a:ln>
                  <a:noFill/>
                </a:ln>
                <a:effectLst/>
                <a:uLnTx/>
                <a:uFillTx/>
                <a:latin typeface="Franklin Gothic Medium" panose="020B0603020102020204" pitchFamily="34" charset="0"/>
                <a:cs typeface="Calibri Light" panose="020F0302020204030204" pitchFamily="34" charset="0"/>
                <a:sym typeface="Libre Franklin"/>
              </a:rPr>
              <a:t>Aversion: Academic, Behavioral, and Social Climate</a:t>
            </a:r>
            <a:endParaRPr lang="en-US"/>
          </a:p>
        </p:txBody>
      </p:sp>
      <p:cxnSp>
        <p:nvCxnSpPr>
          <p:cNvPr id="6" name="Straight Arrow Connector 5">
            <a:extLst>
              <a:ext uri="{FF2B5EF4-FFF2-40B4-BE49-F238E27FC236}">
                <a16:creationId xmlns:a16="http://schemas.microsoft.com/office/drawing/2014/main" id="{F40DE4CA-A4F3-9A4F-B721-1D5AEB013D80}"/>
              </a:ext>
            </a:extLst>
          </p:cNvPr>
          <p:cNvCxnSpPr>
            <a:cxnSpLocks/>
          </p:cNvCxnSpPr>
          <p:nvPr/>
        </p:nvCxnSpPr>
        <p:spPr>
          <a:xfrm>
            <a:off x="6667629" y="2011912"/>
            <a:ext cx="504245" cy="1302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59DB75F-F424-499E-0671-941957F43854}"/>
              </a:ext>
            </a:extLst>
          </p:cNvPr>
          <p:cNvGrpSpPr/>
          <p:nvPr/>
        </p:nvGrpSpPr>
        <p:grpSpPr>
          <a:xfrm>
            <a:off x="8071808" y="1447016"/>
            <a:ext cx="945043" cy="1089427"/>
            <a:chOff x="10690221" y="824361"/>
            <a:chExt cx="1260057" cy="1452569"/>
          </a:xfrm>
        </p:grpSpPr>
        <p:pic>
          <p:nvPicPr>
            <p:cNvPr id="1026" name="Picture 2" descr="Implement - Free business icons">
              <a:extLst>
                <a:ext uri="{FF2B5EF4-FFF2-40B4-BE49-F238E27FC236}">
                  <a16:creationId xmlns:a16="http://schemas.microsoft.com/office/drawing/2014/main" id="{81F0FCDC-661B-D473-837D-BDEDB234B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9670" y="824361"/>
              <a:ext cx="1120608" cy="1120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4F1575D-E18E-EDC5-7708-D948AC9B7E7E}"/>
                </a:ext>
              </a:extLst>
            </p:cNvPr>
            <p:cNvSpPr txBox="1"/>
            <p:nvPr/>
          </p:nvSpPr>
          <p:spPr>
            <a:xfrm>
              <a:off x="10690221" y="2015320"/>
              <a:ext cx="1196979" cy="261610"/>
            </a:xfrm>
            <a:prstGeom prst="rect">
              <a:avLst/>
            </a:prstGeom>
            <a:solidFill>
              <a:schemeClr val="accent2"/>
            </a:solidFill>
          </p:spPr>
          <p:txBody>
            <a:bodyPr wrap="square" rtlCol="0">
              <a:spAutoFit/>
            </a:bodyPr>
            <a:lstStyle/>
            <a:p>
              <a:pPr algn="ctr"/>
              <a:r>
                <a:rPr lang="en-US" sz="825">
                  <a:solidFill>
                    <a:schemeClr val="bg1"/>
                  </a:solidFill>
                </a:rPr>
                <a:t>RIDE Data Tool</a:t>
              </a:r>
            </a:p>
          </p:txBody>
        </p:sp>
      </p:grpSp>
      <p:sp>
        <p:nvSpPr>
          <p:cNvPr id="9" name="Title 1">
            <a:extLst>
              <a:ext uri="{FF2B5EF4-FFF2-40B4-BE49-F238E27FC236}">
                <a16:creationId xmlns:a16="http://schemas.microsoft.com/office/drawing/2014/main" id="{0F6BB925-A879-97F6-DE2A-E341FB12E05B}"/>
              </a:ext>
            </a:extLst>
          </p:cNvPr>
          <p:cNvSpPr txBox="1">
            <a:spLocks/>
          </p:cNvSpPr>
          <p:nvPr/>
        </p:nvSpPr>
        <p:spPr>
          <a:xfrm>
            <a:off x="278279" y="1911454"/>
            <a:ext cx="3514829" cy="38928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350">
                <a:solidFill>
                  <a:schemeClr val="tx1"/>
                </a:solidFill>
                <a:cs typeface="Calibri"/>
              </a:rPr>
              <a:t>Statewide Chronic Absenteeism Rates</a:t>
            </a:r>
            <a:endParaRPr lang="en-US" sz="1350">
              <a:solidFill>
                <a:schemeClr val="tx1"/>
              </a:solidFill>
              <a:latin typeface="Libre Franklin" pitchFamily="2" charset="0"/>
              <a:cs typeface="Calibri"/>
            </a:endParaRPr>
          </a:p>
        </p:txBody>
      </p:sp>
      <p:sp>
        <p:nvSpPr>
          <p:cNvPr id="4" name="Title 1">
            <a:extLst>
              <a:ext uri="{FF2B5EF4-FFF2-40B4-BE49-F238E27FC236}">
                <a16:creationId xmlns:a16="http://schemas.microsoft.com/office/drawing/2014/main" id="{FE90C0EF-75A5-8EE0-EC9B-DFE13066C38A}"/>
              </a:ext>
            </a:extLst>
          </p:cNvPr>
          <p:cNvSpPr txBox="1">
            <a:spLocks/>
          </p:cNvSpPr>
          <p:nvPr/>
        </p:nvSpPr>
        <p:spPr>
          <a:xfrm>
            <a:off x="7845934" y="3021654"/>
            <a:ext cx="1299872" cy="25887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900" b="1">
                <a:solidFill>
                  <a:schemeClr val="accent1"/>
                </a:solidFill>
                <a:cs typeface="Calibri"/>
              </a:rPr>
              <a:t>2,190 students </a:t>
            </a:r>
            <a:r>
              <a:rPr lang="en-US" sz="900">
                <a:solidFill>
                  <a:schemeClr val="accent5"/>
                </a:solidFill>
                <a:cs typeface="Calibri"/>
              </a:rPr>
              <a:t>(1.6%) were absent more than 50% of school days in 2022-23.</a:t>
            </a:r>
          </a:p>
        </p:txBody>
      </p:sp>
      <p:sp>
        <p:nvSpPr>
          <p:cNvPr id="8" name="Title 1">
            <a:extLst>
              <a:ext uri="{FF2B5EF4-FFF2-40B4-BE49-F238E27FC236}">
                <a16:creationId xmlns:a16="http://schemas.microsoft.com/office/drawing/2014/main" id="{0E955D80-E696-E2F3-E59D-54771AECBAA4}"/>
              </a:ext>
            </a:extLst>
          </p:cNvPr>
          <p:cNvSpPr txBox="1">
            <a:spLocks/>
          </p:cNvSpPr>
          <p:nvPr/>
        </p:nvSpPr>
        <p:spPr>
          <a:xfrm>
            <a:off x="165226" y="110528"/>
            <a:ext cx="86868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a:cs typeface="Calibri"/>
              </a:rPr>
              <a:t>Using a Data Tool to Determine a Root Cause</a:t>
            </a:r>
            <a:endParaRPr lang="en-US" dirty="0">
              <a:solidFill>
                <a:schemeClr val="bg1"/>
              </a:solidFill>
            </a:endParaRPr>
          </a:p>
        </p:txBody>
      </p:sp>
      <p:sp>
        <p:nvSpPr>
          <p:cNvPr id="13" name="Slide Number Placeholder 10">
            <a:extLst>
              <a:ext uri="{FF2B5EF4-FFF2-40B4-BE49-F238E27FC236}">
                <a16:creationId xmlns:a16="http://schemas.microsoft.com/office/drawing/2014/main" id="{3DC98309-4B2F-56C3-46DF-3E8FB491F8D1}"/>
              </a:ext>
            </a:extLst>
          </p:cNvPr>
          <p:cNvSpPr txBox="1">
            <a:spLocks/>
          </p:cNvSpPr>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z="1200" dirty="0" smtClean="0"/>
              <a:pPr/>
              <a:t>10</a:t>
            </a:fld>
            <a:endParaRPr lang="en-US" sz="1200"/>
          </a:p>
        </p:txBody>
      </p:sp>
    </p:spTree>
    <p:extLst>
      <p:ext uri="{BB962C8B-B14F-4D97-AF65-F5344CB8AC3E}">
        <p14:creationId xmlns:p14="http://schemas.microsoft.com/office/powerpoint/2010/main" val="409032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5">
          <a:extLst>
            <a:ext uri="{FF2B5EF4-FFF2-40B4-BE49-F238E27FC236}">
              <a16:creationId xmlns:a16="http://schemas.microsoft.com/office/drawing/2014/main" id="{D6128E4F-FDE1-3DEB-6D8D-CEB1E0E2ACA4}"/>
            </a:ext>
          </a:extLst>
        </p:cNvPr>
        <p:cNvGrpSpPr/>
        <p:nvPr/>
      </p:nvGrpSpPr>
      <p:grpSpPr>
        <a:xfrm>
          <a:off x="0" y="0"/>
          <a:ext cx="0" cy="0"/>
          <a:chOff x="0" y="0"/>
          <a:chExt cx="0" cy="0"/>
        </a:xfrm>
      </p:grpSpPr>
      <p:sp>
        <p:nvSpPr>
          <p:cNvPr id="692" name="Google Shape;692;p77">
            <a:extLst>
              <a:ext uri="{FF2B5EF4-FFF2-40B4-BE49-F238E27FC236}">
                <a16:creationId xmlns:a16="http://schemas.microsoft.com/office/drawing/2014/main" id="{9EDB93EB-938C-426E-6EA3-B3CC7817C246}"/>
              </a:ext>
            </a:extLst>
          </p:cNvPr>
          <p:cNvSpPr txBox="1">
            <a:spLocks noGrp="1"/>
          </p:cNvSpPr>
          <p:nvPr>
            <p:ph type="sldNum" idx="12"/>
          </p:nvPr>
        </p:nvSpPr>
        <p:spPr>
          <a:xfrm>
            <a:off x="8195988" y="6170673"/>
            <a:ext cx="587100" cy="338400"/>
          </a:xfrm>
          <a:prstGeom prst="rect">
            <a:avLst/>
          </a:prstGeom>
          <a:noFill/>
          <a:ln>
            <a:noFill/>
          </a:ln>
        </p:spPr>
        <p:txBody>
          <a:bodyPr spcFirstLastPara="1" wrap="square" lIns="91425" tIns="45700" rIns="91425" bIns="45700" anchor="ctr" anchorCtr="0">
            <a:noAutofit/>
          </a:bodyPr>
          <a:lstStyle/>
          <a:p>
            <a:fld id="{00000000-1234-1234-1234-123412341234}" type="slidenum">
              <a:rPr lang="en-US" dirty="0"/>
              <a:pPr/>
              <a:t>11</a:t>
            </a:fld>
            <a:endParaRPr/>
          </a:p>
        </p:txBody>
      </p:sp>
      <p:sp>
        <p:nvSpPr>
          <p:cNvPr id="14" name="TextBox 13">
            <a:extLst>
              <a:ext uri="{FF2B5EF4-FFF2-40B4-BE49-F238E27FC236}">
                <a16:creationId xmlns:a16="http://schemas.microsoft.com/office/drawing/2014/main" id="{3EF9F89B-4550-589E-E26C-FDBC972B51D6}"/>
              </a:ext>
            </a:extLst>
          </p:cNvPr>
          <p:cNvSpPr txBox="1"/>
          <p:nvPr/>
        </p:nvSpPr>
        <p:spPr>
          <a:xfrm>
            <a:off x="5820228" y="4936068"/>
            <a:ext cx="17163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AutoShape 2" descr="Attendance_matters_Ri_Logo">
            <a:extLst>
              <a:ext uri="{FF2B5EF4-FFF2-40B4-BE49-F238E27FC236}">
                <a16:creationId xmlns:a16="http://schemas.microsoft.com/office/drawing/2014/main" id="{38B99977-944B-271C-5FA4-AFD0EB70137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Attendance_matters_Ri_Logo">
            <a:extLst>
              <a:ext uri="{FF2B5EF4-FFF2-40B4-BE49-F238E27FC236}">
                <a16:creationId xmlns:a16="http://schemas.microsoft.com/office/drawing/2014/main" id="{36199EF7-439B-13B7-C440-861DB82B4C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266F1CC2-3B2F-F8B7-36D4-F98545D9AE46}"/>
              </a:ext>
            </a:extLst>
          </p:cNvPr>
          <p:cNvSpPr txBox="1"/>
          <p:nvPr/>
        </p:nvSpPr>
        <p:spPr>
          <a:xfrm>
            <a:off x="2384682" y="220126"/>
            <a:ext cx="6314150" cy="830997"/>
          </a:xfrm>
          <a:prstGeom prst="rect">
            <a:avLst/>
          </a:prstGeom>
          <a:solidFill>
            <a:schemeClr val="accent2"/>
          </a:solidFill>
        </p:spPr>
        <p:txBody>
          <a:bodyPr wrap="square" lIns="91440" tIns="45720" rIns="91440" bIns="45720" anchor="ctr">
            <a:spAutoFit/>
          </a:bodyPr>
          <a:lstStyle/>
          <a:p>
            <a:pPr algn="r"/>
            <a:r>
              <a:rPr lang="en-US" sz="2400" b="1" dirty="0">
                <a:solidFill>
                  <a:schemeClr val="bg1"/>
                </a:solidFill>
                <a:latin typeface="Calibri"/>
              </a:rPr>
              <a:t>PART II: Using Research and Tools to </a:t>
            </a:r>
          </a:p>
          <a:p>
            <a:pPr algn="r"/>
            <a:r>
              <a:rPr lang="en-US" sz="2400" b="1" dirty="0">
                <a:solidFill>
                  <a:schemeClr val="bg1"/>
                </a:solidFill>
                <a:latin typeface="Calibri"/>
              </a:rPr>
              <a:t>Build a Plan for Attendance Success</a:t>
            </a:r>
          </a:p>
        </p:txBody>
      </p:sp>
      <p:graphicFrame>
        <p:nvGraphicFramePr>
          <p:cNvPr id="2" name="Diagram 1">
            <a:extLst>
              <a:ext uri="{FF2B5EF4-FFF2-40B4-BE49-F238E27FC236}">
                <a16:creationId xmlns:a16="http://schemas.microsoft.com/office/drawing/2014/main" id="{74833376-12EC-2C3F-EC14-6CCCBC63623C}"/>
              </a:ext>
            </a:extLst>
          </p:cNvPr>
          <p:cNvGraphicFramePr/>
          <p:nvPr>
            <p:extLst>
              <p:ext uri="{D42A27DB-BD31-4B8C-83A1-F6EECF244321}">
                <p14:modId xmlns:p14="http://schemas.microsoft.com/office/powerpoint/2010/main" val="3405986307"/>
              </p:ext>
            </p:extLst>
          </p:nvPr>
        </p:nvGraphicFramePr>
        <p:xfrm>
          <a:off x="425180" y="1145876"/>
          <a:ext cx="8357908" cy="4785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BBE60E8-4122-D895-DC88-5BFD56E43F66}"/>
              </a:ext>
            </a:extLst>
          </p:cNvPr>
          <p:cNvPicPr>
            <a:picLocks noChangeAspect="1"/>
          </p:cNvPicPr>
          <p:nvPr/>
        </p:nvPicPr>
        <p:blipFill>
          <a:blip r:embed="rId8"/>
          <a:stretch>
            <a:fillRect/>
          </a:stretch>
        </p:blipFill>
        <p:spPr>
          <a:xfrm>
            <a:off x="287038" y="216759"/>
            <a:ext cx="2110060" cy="831872"/>
          </a:xfrm>
          <a:prstGeom prst="rect">
            <a:avLst/>
          </a:prstGeom>
        </p:spPr>
      </p:pic>
      <p:sp>
        <p:nvSpPr>
          <p:cNvPr id="36" name="Slide Number Placeholder 10">
            <a:extLst>
              <a:ext uri="{FF2B5EF4-FFF2-40B4-BE49-F238E27FC236}">
                <a16:creationId xmlns:a16="http://schemas.microsoft.com/office/drawing/2014/main" id="{4577E0CA-6974-29AE-AFFB-79477FF5051C}"/>
              </a:ext>
            </a:extLst>
          </p:cNvPr>
          <p:cNvSpPr txBox="1">
            <a:spLocks/>
          </p:cNvSpPr>
          <p:nvPr/>
        </p:nvSpPr>
        <p:spPr>
          <a:xfrm>
            <a:off x="7160839" y="6170673"/>
            <a:ext cx="569477" cy="338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11</a:t>
            </a:fld>
            <a:endParaRPr lang="en-US"/>
          </a:p>
        </p:txBody>
      </p:sp>
    </p:spTree>
    <p:extLst>
      <p:ext uri="{BB962C8B-B14F-4D97-AF65-F5344CB8AC3E}">
        <p14:creationId xmlns:p14="http://schemas.microsoft.com/office/powerpoint/2010/main" val="94421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C985-E22E-D530-C056-22435ABF7808}"/>
              </a:ext>
            </a:extLst>
          </p:cNvPr>
          <p:cNvSpPr>
            <a:spLocks noGrp="1"/>
          </p:cNvSpPr>
          <p:nvPr>
            <p:ph type="title"/>
          </p:nvPr>
        </p:nvSpPr>
        <p:spPr/>
        <p:txBody>
          <a:bodyPr/>
          <a:lstStyle/>
          <a:p>
            <a:r>
              <a:rPr lang="en-US"/>
              <a:t> </a:t>
            </a:r>
          </a:p>
        </p:txBody>
      </p:sp>
      <p:sp>
        <p:nvSpPr>
          <p:cNvPr id="3" name="Slide Number Placeholder 2">
            <a:extLst>
              <a:ext uri="{FF2B5EF4-FFF2-40B4-BE49-F238E27FC236}">
                <a16:creationId xmlns:a16="http://schemas.microsoft.com/office/drawing/2014/main" id="{30573594-C457-D2E1-4BE3-83B1AD3E62E9}"/>
              </a:ext>
            </a:extLst>
          </p:cNvPr>
          <p:cNvSpPr>
            <a:spLocks noGrp="1"/>
          </p:cNvSpPr>
          <p:nvPr>
            <p:ph type="sldNum" idx="12"/>
          </p:nvPr>
        </p:nvSpPr>
        <p:spPr/>
        <p:txBody>
          <a:bodyPr/>
          <a:lstStyle/>
          <a:p>
            <a:fld id="{00000000-1234-1234-1234-123412341234}" type="slidenum">
              <a:rPr lang="en-US" sz="1200" dirty="0" smtClean="0"/>
              <a:pPr/>
              <a:t>12</a:t>
            </a:fld>
            <a:endParaRPr lang="en-US" sz="1200"/>
          </a:p>
        </p:txBody>
      </p:sp>
      <p:graphicFrame>
        <p:nvGraphicFramePr>
          <p:cNvPr id="7" name="Diagram 6">
            <a:extLst>
              <a:ext uri="{FF2B5EF4-FFF2-40B4-BE49-F238E27FC236}">
                <a16:creationId xmlns:a16="http://schemas.microsoft.com/office/drawing/2014/main" id="{A575BC1B-5001-C273-4922-9D9234D6269E}"/>
              </a:ext>
            </a:extLst>
          </p:cNvPr>
          <p:cNvGraphicFramePr/>
          <p:nvPr>
            <p:extLst>
              <p:ext uri="{D42A27DB-BD31-4B8C-83A1-F6EECF244321}">
                <p14:modId xmlns:p14="http://schemas.microsoft.com/office/powerpoint/2010/main" val="1063668089"/>
              </p:ext>
            </p:extLst>
          </p:nvPr>
        </p:nvGraphicFramePr>
        <p:xfrm>
          <a:off x="1017344" y="918256"/>
          <a:ext cx="7201988" cy="4822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Google Shape;693;p77">
            <a:extLst>
              <a:ext uri="{FF2B5EF4-FFF2-40B4-BE49-F238E27FC236}">
                <a16:creationId xmlns:a16="http://schemas.microsoft.com/office/drawing/2014/main" id="{3803FEC5-4713-D336-B323-B88995FB7D2A}"/>
              </a:ext>
            </a:extLst>
          </p:cNvPr>
          <p:cNvSpPr txBox="1">
            <a:spLocks/>
          </p:cNvSpPr>
          <p:nvPr/>
        </p:nvSpPr>
        <p:spPr>
          <a:xfrm>
            <a:off x="103367" y="131965"/>
            <a:ext cx="8926333" cy="526275"/>
          </a:xfrm>
          <a:prstGeom prst="rect">
            <a:avLst/>
          </a:prstGeom>
          <a:solidFill>
            <a:srgbClr val="002060"/>
          </a:solidFill>
          <a:ln>
            <a:solidFill>
              <a:srgbClr val="66FF66"/>
            </a:solid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7000"/>
              </a:lnSpc>
              <a:spcAft>
                <a:spcPts val="600"/>
              </a:spcAft>
            </a:pPr>
            <a:r>
              <a:rPr lang="en-US" sz="2800" dirty="0">
                <a:solidFill>
                  <a:schemeClr val="bg1"/>
                </a:solidFill>
                <a:latin typeface="Franklin Gothic Medium"/>
                <a:cs typeface="Calibri"/>
              </a:rPr>
              <a:t>Attendance for Success Act </a:t>
            </a:r>
            <a:endParaRPr lang="en-US" sz="2400" dirty="0">
              <a:solidFill>
                <a:schemeClr val="bg1"/>
              </a:solidFill>
              <a:latin typeface="Calibri"/>
              <a:ea typeface="Calibri"/>
              <a:cs typeface="Calibri"/>
            </a:endParaRPr>
          </a:p>
        </p:txBody>
      </p:sp>
      <p:pic>
        <p:nvPicPr>
          <p:cNvPr id="27" name="Graphic 26" descr="Open hand with solid fill">
            <a:extLst>
              <a:ext uri="{FF2B5EF4-FFF2-40B4-BE49-F238E27FC236}">
                <a16:creationId xmlns:a16="http://schemas.microsoft.com/office/drawing/2014/main" id="{F0D184BD-EB3E-4582-D815-3ECAA3B0C5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27034" y="2542342"/>
            <a:ext cx="509304" cy="509304"/>
          </a:xfrm>
          <a:prstGeom prst="rect">
            <a:avLst/>
          </a:prstGeom>
        </p:spPr>
      </p:pic>
      <p:pic>
        <p:nvPicPr>
          <p:cNvPr id="29" name="Graphic 28" descr="Cheers with solid fill">
            <a:extLst>
              <a:ext uri="{FF2B5EF4-FFF2-40B4-BE49-F238E27FC236}">
                <a16:creationId xmlns:a16="http://schemas.microsoft.com/office/drawing/2014/main" id="{E9247B6D-1985-1476-15DD-915226199D5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36338" y="1288554"/>
            <a:ext cx="509304" cy="509304"/>
          </a:xfrm>
          <a:prstGeom prst="rect">
            <a:avLst/>
          </a:prstGeom>
        </p:spPr>
      </p:pic>
      <p:pic>
        <p:nvPicPr>
          <p:cNvPr id="36" name="Picture 35" descr="A logo for a school&#10;&#10;Description automatically generated">
            <a:extLst>
              <a:ext uri="{FF2B5EF4-FFF2-40B4-BE49-F238E27FC236}">
                <a16:creationId xmlns:a16="http://schemas.microsoft.com/office/drawing/2014/main" id="{A33BB42F-5C25-EA3A-9F49-E10B1489C355}"/>
              </a:ext>
            </a:extLst>
          </p:cNvPr>
          <p:cNvPicPr>
            <a:picLocks noChangeAspect="1"/>
          </p:cNvPicPr>
          <p:nvPr/>
        </p:nvPicPr>
        <p:blipFill>
          <a:blip r:embed="rId12"/>
          <a:stretch>
            <a:fillRect/>
          </a:stretch>
        </p:blipFill>
        <p:spPr>
          <a:xfrm>
            <a:off x="273567" y="6170673"/>
            <a:ext cx="687909" cy="331715"/>
          </a:xfrm>
          <a:prstGeom prst="rect">
            <a:avLst/>
          </a:prstGeom>
        </p:spPr>
      </p:pic>
      <p:sp>
        <p:nvSpPr>
          <p:cNvPr id="4" name="Oval 3" descr="Magnifying glass with solid fill">
            <a:extLst>
              <a:ext uri="{FF2B5EF4-FFF2-40B4-BE49-F238E27FC236}">
                <a16:creationId xmlns:a16="http://schemas.microsoft.com/office/drawing/2014/main" id="{E8244977-BC08-14DA-1C3C-5D0B633E33E4}"/>
              </a:ext>
            </a:extLst>
          </p:cNvPr>
          <p:cNvSpPr/>
          <p:nvPr/>
        </p:nvSpPr>
        <p:spPr>
          <a:xfrm>
            <a:off x="1687355" y="3493833"/>
            <a:ext cx="509304" cy="509304"/>
          </a:xfrm>
          <a:prstGeom prst="ellipse">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1000" r="-1000"/>
            </a:stretch>
          </a:blipFill>
        </p:spPr>
        <p:style>
          <a:lnRef idx="1">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5" name="Oval 4" descr="Scales of justice with solid fill">
            <a:extLst>
              <a:ext uri="{FF2B5EF4-FFF2-40B4-BE49-F238E27FC236}">
                <a16:creationId xmlns:a16="http://schemas.microsoft.com/office/drawing/2014/main" id="{D9F88F66-A4F2-DBF7-9C7B-90755B0007BF}"/>
              </a:ext>
            </a:extLst>
          </p:cNvPr>
          <p:cNvSpPr/>
          <p:nvPr/>
        </p:nvSpPr>
        <p:spPr>
          <a:xfrm>
            <a:off x="3462885" y="3493832"/>
            <a:ext cx="583725" cy="498691"/>
          </a:xfrm>
          <a:prstGeom prst="ellipse">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1000" r="-1000"/>
            </a:stretch>
          </a:blipFill>
        </p:spPr>
        <p:style>
          <a:lnRef idx="1">
            <a:schemeClr val="lt1">
              <a:hueOff val="0"/>
              <a:satOff val="0"/>
              <a:lumOff val="0"/>
              <a:alphaOff val="0"/>
            </a:schemeClr>
          </a:lnRef>
          <a:fillRef idx="1">
            <a:scrgbClr r="0" g="0" b="0"/>
          </a:fillRef>
          <a:effectRef idx="1">
            <a:schemeClr val="accent2">
              <a:tint val="50000"/>
              <a:hueOff val="-158187"/>
              <a:satOff val="10627"/>
              <a:lumOff val="2844"/>
              <a:alphaOff val="0"/>
            </a:schemeClr>
          </a:effectRef>
          <a:fontRef idx="minor">
            <a:schemeClr val="lt1">
              <a:hueOff val="0"/>
              <a:satOff val="0"/>
              <a:lumOff val="0"/>
              <a:alphaOff val="0"/>
            </a:schemeClr>
          </a:fontRef>
        </p:style>
        <p:txBody>
          <a:bodyPr/>
          <a:lstStyle/>
          <a:p>
            <a:endParaRPr lang="en-US"/>
          </a:p>
        </p:txBody>
      </p:sp>
      <p:sp>
        <p:nvSpPr>
          <p:cNvPr id="6" name="Oval 5">
            <a:extLst>
              <a:ext uri="{FF2B5EF4-FFF2-40B4-BE49-F238E27FC236}">
                <a16:creationId xmlns:a16="http://schemas.microsoft.com/office/drawing/2014/main" id="{F5313A48-B4E9-E376-CB24-C8F3DAAF5D27}"/>
              </a:ext>
            </a:extLst>
          </p:cNvPr>
          <p:cNvSpPr/>
          <p:nvPr/>
        </p:nvSpPr>
        <p:spPr>
          <a:xfrm>
            <a:off x="5279495" y="3493832"/>
            <a:ext cx="583725" cy="574136"/>
          </a:xfrm>
          <a:prstGeom prst="ellipse">
            <a:avLst/>
          </a:prstGeom>
          <a: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1">
            <a:schemeClr val="lt1">
              <a:hueOff val="0"/>
              <a:satOff val="0"/>
              <a:lumOff val="0"/>
              <a:alphaOff val="0"/>
            </a:schemeClr>
          </a:lnRef>
          <a:fillRef idx="1">
            <a:scrgbClr r="0" g="0" b="0"/>
          </a:fillRef>
          <a:effectRef idx="1">
            <a:schemeClr val="accent2">
              <a:tint val="50000"/>
              <a:hueOff val="-316374"/>
              <a:satOff val="21254"/>
              <a:lumOff val="5688"/>
              <a:alphaOff val="0"/>
            </a:schemeClr>
          </a:effectRef>
          <a:fontRef idx="minor">
            <a:schemeClr val="lt1">
              <a:hueOff val="0"/>
              <a:satOff val="0"/>
              <a:lumOff val="0"/>
              <a:alphaOff val="0"/>
            </a:schemeClr>
          </a:fontRef>
        </p:style>
        <p:txBody>
          <a:bodyPr/>
          <a:lstStyle/>
          <a:p>
            <a:endParaRPr lang="en-US"/>
          </a:p>
        </p:txBody>
      </p:sp>
      <p:sp>
        <p:nvSpPr>
          <p:cNvPr id="8" name="Oval 7" descr="Checklist with solid fill">
            <a:extLst>
              <a:ext uri="{FF2B5EF4-FFF2-40B4-BE49-F238E27FC236}">
                <a16:creationId xmlns:a16="http://schemas.microsoft.com/office/drawing/2014/main" id="{613B77E8-AAA3-3959-ABB5-66C32C3B6181}"/>
              </a:ext>
            </a:extLst>
          </p:cNvPr>
          <p:cNvSpPr/>
          <p:nvPr/>
        </p:nvSpPr>
        <p:spPr>
          <a:xfrm>
            <a:off x="7129446" y="3493833"/>
            <a:ext cx="583725" cy="498691"/>
          </a:xfrm>
          <a:prstGeom prst="ellipse">
            <a:avLst/>
          </a:prstGeom>
          <a: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1000" r="-1000"/>
            </a:stretch>
          </a:blipFill>
        </p:spPr>
        <p:style>
          <a:lnRef idx="1">
            <a:schemeClr val="lt1">
              <a:hueOff val="0"/>
              <a:satOff val="0"/>
              <a:lumOff val="0"/>
              <a:alphaOff val="0"/>
            </a:schemeClr>
          </a:lnRef>
          <a:fillRef idx="1">
            <a:scrgbClr r="0" g="0" b="0"/>
          </a:fillRef>
          <a:effectRef idx="1">
            <a:schemeClr val="accent2">
              <a:tint val="50000"/>
              <a:hueOff val="-474561"/>
              <a:satOff val="31881"/>
              <a:lumOff val="8532"/>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34481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D79D-A7E4-0C8E-6577-68423203F55A}"/>
              </a:ext>
            </a:extLst>
          </p:cNvPr>
          <p:cNvSpPr>
            <a:spLocks noGrp="1"/>
          </p:cNvSpPr>
          <p:nvPr>
            <p:ph type="title"/>
          </p:nvPr>
        </p:nvSpPr>
        <p:spPr>
          <a:solidFill>
            <a:srgbClr val="002060"/>
          </a:solidFill>
        </p:spPr>
        <p:txBody>
          <a:bodyPr anchor="ctr">
            <a:noAutofit/>
          </a:bodyPr>
          <a:lstStyle/>
          <a:p>
            <a:pPr algn="ctr"/>
            <a:r>
              <a:rPr lang="en-US" sz="3200" b="1">
                <a:solidFill>
                  <a:schemeClr val="bg1"/>
                </a:solidFill>
                <a:latin typeface="Calibri"/>
                <a:cs typeface="Calibri"/>
              </a:rPr>
              <a:t>Attendance Act: Strong, Consistent Definitions</a:t>
            </a:r>
          </a:p>
        </p:txBody>
      </p:sp>
      <p:graphicFrame>
        <p:nvGraphicFramePr>
          <p:cNvPr id="3" name="Diagram 2">
            <a:extLst>
              <a:ext uri="{FF2B5EF4-FFF2-40B4-BE49-F238E27FC236}">
                <a16:creationId xmlns:a16="http://schemas.microsoft.com/office/drawing/2014/main" id="{A9D12601-5EDA-C7A2-801C-30E3BA4AB892}"/>
              </a:ext>
            </a:extLst>
          </p:cNvPr>
          <p:cNvGraphicFramePr/>
          <p:nvPr>
            <p:extLst>
              <p:ext uri="{D42A27DB-BD31-4B8C-83A1-F6EECF244321}">
                <p14:modId xmlns:p14="http://schemas.microsoft.com/office/powerpoint/2010/main" val="1257682204"/>
              </p:ext>
            </p:extLst>
          </p:nvPr>
        </p:nvGraphicFramePr>
        <p:xfrm>
          <a:off x="228600" y="990514"/>
          <a:ext cx="8758382" cy="5073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6610CB09-1C9F-6312-267F-A7913D50F73F}"/>
              </a:ext>
            </a:extLst>
          </p:cNvPr>
          <p:cNvSpPr>
            <a:spLocks noGrp="1"/>
          </p:cNvSpPr>
          <p:nvPr>
            <p:ph type="sldNum" idx="12"/>
          </p:nvPr>
        </p:nvSpPr>
        <p:spPr>
          <a:xfrm>
            <a:off x="7134349" y="6170673"/>
            <a:ext cx="595967" cy="338400"/>
          </a:xfrm>
        </p:spPr>
        <p:txBody>
          <a:bodyPr/>
          <a:lstStyle/>
          <a:p>
            <a:fld id="{00000000-1234-1234-1234-123412341234}" type="slidenum">
              <a:rPr lang="en-US" sz="1200" dirty="0" smtClean="0"/>
              <a:pPr/>
              <a:t>13</a:t>
            </a:fld>
            <a:endParaRPr lang="en-US" sz="1200"/>
          </a:p>
        </p:txBody>
      </p:sp>
      <p:sp>
        <p:nvSpPr>
          <p:cNvPr id="6" name="Double Bracket 5">
            <a:extLst>
              <a:ext uri="{FF2B5EF4-FFF2-40B4-BE49-F238E27FC236}">
                <a16:creationId xmlns:a16="http://schemas.microsoft.com/office/drawing/2014/main" id="{09288784-CB2E-47EE-247D-4A924EBD67C3}"/>
              </a:ext>
            </a:extLst>
          </p:cNvPr>
          <p:cNvSpPr/>
          <p:nvPr/>
        </p:nvSpPr>
        <p:spPr>
          <a:xfrm>
            <a:off x="471054" y="4326959"/>
            <a:ext cx="2327564" cy="1159442"/>
          </a:xfrm>
          <a:prstGeom prst="bracket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row: Pentagon 3">
            <a:extLst>
              <a:ext uri="{FF2B5EF4-FFF2-40B4-BE49-F238E27FC236}">
                <a16:creationId xmlns:a16="http://schemas.microsoft.com/office/drawing/2014/main" id="{763229D4-63F8-E1BA-585E-EE76302DB6C2}"/>
              </a:ext>
            </a:extLst>
          </p:cNvPr>
          <p:cNvSpPr/>
          <p:nvPr/>
        </p:nvSpPr>
        <p:spPr>
          <a:xfrm>
            <a:off x="249427" y="5863478"/>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How does your school define absence? Is this the definition that is used when you report your data to RIDE?</a:t>
            </a:r>
          </a:p>
        </p:txBody>
      </p:sp>
    </p:spTree>
    <p:extLst>
      <p:ext uri="{BB962C8B-B14F-4D97-AF65-F5344CB8AC3E}">
        <p14:creationId xmlns:p14="http://schemas.microsoft.com/office/powerpoint/2010/main" val="65247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644A-5908-49D2-B171-B420F91882C2}"/>
              </a:ext>
            </a:extLst>
          </p:cNvPr>
          <p:cNvSpPr/>
          <p:nvPr/>
        </p:nvSpPr>
        <p:spPr>
          <a:xfrm>
            <a:off x="1837853" y="839129"/>
            <a:ext cx="5531668" cy="7017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BBE15A2A-EB32-5503-56A8-9BB31CA98ABC}"/>
              </a:ext>
            </a:extLst>
          </p:cNvPr>
          <p:cNvGraphicFramePr/>
          <p:nvPr/>
        </p:nvGraphicFramePr>
        <p:xfrm>
          <a:off x="228600" y="1540830"/>
          <a:ext cx="8686799" cy="454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29B9E23-0134-2E4A-0D25-B6DEF08621F5}"/>
              </a:ext>
            </a:extLst>
          </p:cNvPr>
          <p:cNvSpPr>
            <a:spLocks noGrp="1"/>
          </p:cNvSpPr>
          <p:nvPr>
            <p:ph type="title"/>
          </p:nvPr>
        </p:nvSpPr>
        <p:spPr>
          <a:xfrm>
            <a:off x="228600" y="137688"/>
            <a:ext cx="8686800" cy="701700"/>
          </a:xfrm>
          <a:solidFill>
            <a:srgbClr val="002060"/>
          </a:solidFill>
        </p:spPr>
        <p:txBody>
          <a:bodyPr anchor="ctr">
            <a:noAutofit/>
          </a:bodyPr>
          <a:lstStyle/>
          <a:p>
            <a:pPr algn="ctr"/>
            <a:r>
              <a:rPr lang="en-US" sz="3200" b="1">
                <a:solidFill>
                  <a:schemeClr val="bg1"/>
                </a:solidFill>
                <a:latin typeface="Calibri"/>
                <a:cs typeface="Calibri"/>
              </a:rPr>
              <a:t>Attendance Act: Attendance Teams</a:t>
            </a:r>
          </a:p>
        </p:txBody>
      </p:sp>
      <p:pic>
        <p:nvPicPr>
          <p:cNvPr id="13" name="Graphic 12" descr="Meeting with solid fill">
            <a:extLst>
              <a:ext uri="{FF2B5EF4-FFF2-40B4-BE49-F238E27FC236}">
                <a16:creationId xmlns:a16="http://schemas.microsoft.com/office/drawing/2014/main" id="{14DDD3B0-952B-466F-541E-5DD63D88BC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4799" y="732909"/>
            <a:ext cx="914400" cy="914400"/>
          </a:xfrm>
          <a:prstGeom prst="rect">
            <a:avLst/>
          </a:prstGeom>
        </p:spPr>
      </p:pic>
      <p:sp>
        <p:nvSpPr>
          <p:cNvPr id="16" name="Slide Number Placeholder 15">
            <a:extLst>
              <a:ext uri="{FF2B5EF4-FFF2-40B4-BE49-F238E27FC236}">
                <a16:creationId xmlns:a16="http://schemas.microsoft.com/office/drawing/2014/main" id="{21E59992-5E03-DA07-CB79-B68DF87DD308}"/>
              </a:ext>
            </a:extLst>
          </p:cNvPr>
          <p:cNvSpPr>
            <a:spLocks noGrp="1"/>
          </p:cNvSpPr>
          <p:nvPr>
            <p:ph type="sldNum" idx="12"/>
          </p:nvPr>
        </p:nvSpPr>
        <p:spPr/>
        <p:txBody>
          <a:bodyPr/>
          <a:lstStyle/>
          <a:p>
            <a:fld id="{00000000-1234-1234-1234-123412341234}" type="slidenum">
              <a:rPr lang="en-US" sz="1200" dirty="0" smtClean="0"/>
              <a:pPr/>
              <a:t>14</a:t>
            </a:fld>
            <a:endParaRPr lang="en-US" sz="1200"/>
          </a:p>
        </p:txBody>
      </p:sp>
      <p:pic>
        <p:nvPicPr>
          <p:cNvPr id="63" name="Picture 62" descr="A logo for a school&#10;&#10;Description automatically generated">
            <a:extLst>
              <a:ext uri="{FF2B5EF4-FFF2-40B4-BE49-F238E27FC236}">
                <a16:creationId xmlns:a16="http://schemas.microsoft.com/office/drawing/2014/main" id="{12813FBA-8A29-D40C-91EE-D51937559109}"/>
              </a:ext>
            </a:extLst>
          </p:cNvPr>
          <p:cNvPicPr>
            <a:picLocks noChangeAspect="1"/>
          </p:cNvPicPr>
          <p:nvPr/>
        </p:nvPicPr>
        <p:blipFill>
          <a:blip r:embed="rId10"/>
          <a:stretch>
            <a:fillRect/>
          </a:stretch>
        </p:blipFill>
        <p:spPr>
          <a:xfrm>
            <a:off x="274196" y="6166687"/>
            <a:ext cx="687909" cy="331715"/>
          </a:xfrm>
          <a:prstGeom prst="rect">
            <a:avLst/>
          </a:prstGeom>
        </p:spPr>
      </p:pic>
      <p:sp>
        <p:nvSpPr>
          <p:cNvPr id="3" name="Arrow: Pentagon 2">
            <a:extLst>
              <a:ext uri="{FF2B5EF4-FFF2-40B4-BE49-F238E27FC236}">
                <a16:creationId xmlns:a16="http://schemas.microsoft.com/office/drawing/2014/main" id="{C22117C9-D8A9-3EC7-1FEC-2449D689F401}"/>
              </a:ext>
            </a:extLst>
          </p:cNvPr>
          <p:cNvSpPr/>
          <p:nvPr/>
        </p:nvSpPr>
        <p:spPr>
          <a:xfrm>
            <a:off x="249427" y="5863478"/>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Do you have an attendance team?</a:t>
            </a:r>
          </a:p>
        </p:txBody>
      </p:sp>
    </p:spTree>
    <p:extLst>
      <p:ext uri="{BB962C8B-B14F-4D97-AF65-F5344CB8AC3E}">
        <p14:creationId xmlns:p14="http://schemas.microsoft.com/office/powerpoint/2010/main" val="17171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9D12601-5EDA-C7A2-801C-30E3BA4AB892}"/>
              </a:ext>
            </a:extLst>
          </p:cNvPr>
          <p:cNvGraphicFramePr/>
          <p:nvPr>
            <p:extLst>
              <p:ext uri="{D42A27DB-BD31-4B8C-83A1-F6EECF244321}">
                <p14:modId xmlns:p14="http://schemas.microsoft.com/office/powerpoint/2010/main" val="4082457364"/>
              </p:ext>
            </p:extLst>
          </p:nvPr>
        </p:nvGraphicFramePr>
        <p:xfrm>
          <a:off x="361460" y="971990"/>
          <a:ext cx="8172059" cy="490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70891DC-5D8C-8458-0349-48E04A816204}"/>
              </a:ext>
            </a:extLst>
          </p:cNvPr>
          <p:cNvSpPr txBox="1"/>
          <p:nvPr/>
        </p:nvSpPr>
        <p:spPr>
          <a:xfrm>
            <a:off x="265921" y="114171"/>
            <a:ext cx="8575782" cy="584775"/>
          </a:xfrm>
          <a:prstGeom prst="rect">
            <a:avLst/>
          </a:prstGeom>
          <a:solidFill>
            <a:srgbClr val="002060"/>
          </a:solidFill>
        </p:spPr>
        <p:txBody>
          <a:bodyPr wrap="square" lIns="91440" tIns="45720" rIns="91440" bIns="45720" anchor="ctr">
            <a:spAutoFit/>
          </a:bodyPr>
          <a:lstStyle/>
          <a:p>
            <a:pPr algn="ctr"/>
            <a:r>
              <a:rPr lang="en-US" sz="3200" b="1">
                <a:solidFill>
                  <a:schemeClr val="bg1"/>
                </a:solidFill>
                <a:latin typeface="Calibri"/>
              </a:rPr>
              <a:t>Attendance Act: Attendance Success Plans</a:t>
            </a:r>
            <a:endParaRPr lang="en-US" sz="3200">
              <a:solidFill>
                <a:schemeClr val="bg1"/>
              </a:solidFill>
              <a:latin typeface="Calibri"/>
            </a:endParaRPr>
          </a:p>
        </p:txBody>
      </p:sp>
      <p:sp>
        <p:nvSpPr>
          <p:cNvPr id="12" name="Slide Number Placeholder 11">
            <a:extLst>
              <a:ext uri="{FF2B5EF4-FFF2-40B4-BE49-F238E27FC236}">
                <a16:creationId xmlns:a16="http://schemas.microsoft.com/office/drawing/2014/main" id="{8B8B0D6D-1CF9-BF7C-BAF0-202B451E1712}"/>
              </a:ext>
            </a:extLst>
          </p:cNvPr>
          <p:cNvSpPr>
            <a:spLocks noGrp="1"/>
          </p:cNvSpPr>
          <p:nvPr>
            <p:ph type="sldNum" idx="12"/>
          </p:nvPr>
        </p:nvSpPr>
        <p:spPr/>
        <p:txBody>
          <a:bodyPr/>
          <a:lstStyle/>
          <a:p>
            <a:fld id="{00000000-1234-1234-1234-123412341234}" type="slidenum">
              <a:rPr lang="en-US" smtClean="0"/>
              <a:pPr/>
              <a:t>15</a:t>
            </a:fld>
            <a:endParaRPr lang="en-US"/>
          </a:p>
        </p:txBody>
      </p:sp>
      <p:pic>
        <p:nvPicPr>
          <p:cNvPr id="49" name="Picture 48" descr="A logo for a school&#10;&#10;Description automatically generated">
            <a:extLst>
              <a:ext uri="{FF2B5EF4-FFF2-40B4-BE49-F238E27FC236}">
                <a16:creationId xmlns:a16="http://schemas.microsoft.com/office/drawing/2014/main" id="{7250BB34-617A-DA41-032F-BE04E7AB2A81}"/>
              </a:ext>
            </a:extLst>
          </p:cNvPr>
          <p:cNvPicPr>
            <a:picLocks noChangeAspect="1"/>
          </p:cNvPicPr>
          <p:nvPr/>
        </p:nvPicPr>
        <p:blipFill>
          <a:blip r:embed="rId8"/>
          <a:stretch>
            <a:fillRect/>
          </a:stretch>
        </p:blipFill>
        <p:spPr>
          <a:xfrm>
            <a:off x="274196" y="6166687"/>
            <a:ext cx="687909" cy="331715"/>
          </a:xfrm>
          <a:prstGeom prst="rect">
            <a:avLst/>
          </a:prstGeom>
        </p:spPr>
      </p:pic>
      <p:sp>
        <p:nvSpPr>
          <p:cNvPr id="2" name="Arrow: Pentagon 1">
            <a:extLst>
              <a:ext uri="{FF2B5EF4-FFF2-40B4-BE49-F238E27FC236}">
                <a16:creationId xmlns:a16="http://schemas.microsoft.com/office/drawing/2014/main" id="{554B2A2C-E5DA-380A-1BC8-B816F3CDA5F5}"/>
              </a:ext>
            </a:extLst>
          </p:cNvPr>
          <p:cNvSpPr/>
          <p:nvPr/>
        </p:nvSpPr>
        <p:spPr>
          <a:xfrm>
            <a:off x="249427" y="5863478"/>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Do you have a goal, initiative, or action step that is based on your attendance data/chronic absenteeism rate?</a:t>
            </a:r>
          </a:p>
        </p:txBody>
      </p:sp>
    </p:spTree>
    <p:extLst>
      <p:ext uri="{BB962C8B-B14F-4D97-AF65-F5344CB8AC3E}">
        <p14:creationId xmlns:p14="http://schemas.microsoft.com/office/powerpoint/2010/main" val="13811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BE15A2A-EB32-5503-56A8-9BB31CA98ABC}"/>
              </a:ext>
            </a:extLst>
          </p:cNvPr>
          <p:cNvGraphicFramePr/>
          <p:nvPr>
            <p:extLst>
              <p:ext uri="{D42A27DB-BD31-4B8C-83A1-F6EECF244321}">
                <p14:modId xmlns:p14="http://schemas.microsoft.com/office/powerpoint/2010/main" val="330721544"/>
              </p:ext>
            </p:extLst>
          </p:nvPr>
        </p:nvGraphicFramePr>
        <p:xfrm>
          <a:off x="0" y="967118"/>
          <a:ext cx="8686800" cy="5067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92420837-B4D8-CE77-125F-54D0BE82C045}"/>
              </a:ext>
            </a:extLst>
          </p:cNvPr>
          <p:cNvSpPr>
            <a:spLocks noGrp="1"/>
          </p:cNvSpPr>
          <p:nvPr>
            <p:ph type="title"/>
          </p:nvPr>
        </p:nvSpPr>
        <p:spPr>
          <a:xfrm>
            <a:off x="254431" y="137688"/>
            <a:ext cx="8635139" cy="830852"/>
          </a:xfrm>
          <a:solidFill>
            <a:srgbClr val="002060"/>
          </a:solidFill>
        </p:spPr>
        <p:txBody>
          <a:bodyPr anchor="ctr">
            <a:noAutofit/>
          </a:bodyPr>
          <a:lstStyle/>
          <a:p>
            <a:pPr algn="ctr"/>
            <a:r>
              <a:rPr lang="en-US" sz="3200" b="1">
                <a:solidFill>
                  <a:schemeClr val="bg1"/>
                </a:solidFill>
                <a:latin typeface="Calibri"/>
                <a:cs typeface="Calibri"/>
              </a:rPr>
              <a:t>Attendance Act: Tiers of Support for Attendance Success Plans</a:t>
            </a:r>
          </a:p>
        </p:txBody>
      </p:sp>
      <p:sp>
        <p:nvSpPr>
          <p:cNvPr id="19" name="Slide Number Placeholder 18">
            <a:extLst>
              <a:ext uri="{FF2B5EF4-FFF2-40B4-BE49-F238E27FC236}">
                <a16:creationId xmlns:a16="http://schemas.microsoft.com/office/drawing/2014/main" id="{9706CB42-D54D-A0AA-6D8C-43972A2E628C}"/>
              </a:ext>
            </a:extLst>
          </p:cNvPr>
          <p:cNvSpPr>
            <a:spLocks noGrp="1"/>
          </p:cNvSpPr>
          <p:nvPr>
            <p:ph type="sldNum" idx="12"/>
          </p:nvPr>
        </p:nvSpPr>
        <p:spPr>
          <a:xfrm>
            <a:off x="7040371" y="6170673"/>
            <a:ext cx="689945" cy="351537"/>
          </a:xfrm>
        </p:spPr>
        <p:txBody>
          <a:bodyPr/>
          <a:lstStyle/>
          <a:p>
            <a:fld id="{00000000-1234-1234-1234-123412341234}" type="slidenum">
              <a:rPr lang="en-US" smtClean="0"/>
              <a:pPr/>
              <a:t>16</a:t>
            </a:fld>
            <a:endParaRPr lang="en-US"/>
          </a:p>
        </p:txBody>
      </p:sp>
      <p:pic>
        <p:nvPicPr>
          <p:cNvPr id="86" name="Picture 85" descr="A logo for a school&#10;&#10;Description automatically generated">
            <a:extLst>
              <a:ext uri="{FF2B5EF4-FFF2-40B4-BE49-F238E27FC236}">
                <a16:creationId xmlns:a16="http://schemas.microsoft.com/office/drawing/2014/main" id="{080EA7F0-682E-7555-4B8F-9B68B12BA707}"/>
              </a:ext>
            </a:extLst>
          </p:cNvPr>
          <p:cNvPicPr>
            <a:picLocks noChangeAspect="1"/>
          </p:cNvPicPr>
          <p:nvPr/>
        </p:nvPicPr>
        <p:blipFill>
          <a:blip r:embed="rId8"/>
          <a:stretch>
            <a:fillRect/>
          </a:stretch>
        </p:blipFill>
        <p:spPr>
          <a:xfrm>
            <a:off x="274196" y="6166687"/>
            <a:ext cx="687909" cy="331715"/>
          </a:xfrm>
          <a:prstGeom prst="rect">
            <a:avLst/>
          </a:prstGeom>
        </p:spPr>
      </p:pic>
      <p:sp>
        <p:nvSpPr>
          <p:cNvPr id="2" name="Arrow: Pentagon 1">
            <a:extLst>
              <a:ext uri="{FF2B5EF4-FFF2-40B4-BE49-F238E27FC236}">
                <a16:creationId xmlns:a16="http://schemas.microsoft.com/office/drawing/2014/main" id="{7A5D82F4-02C2-04F7-C511-D9EA1636F57F}"/>
              </a:ext>
            </a:extLst>
          </p:cNvPr>
          <p:cNvSpPr/>
          <p:nvPr/>
        </p:nvSpPr>
        <p:spPr>
          <a:xfrm>
            <a:off x="249427" y="5863478"/>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Has your school embedded chronic absenteeism into MTSS?</a:t>
            </a:r>
          </a:p>
        </p:txBody>
      </p:sp>
    </p:spTree>
    <p:extLst>
      <p:ext uri="{BB962C8B-B14F-4D97-AF65-F5344CB8AC3E}">
        <p14:creationId xmlns:p14="http://schemas.microsoft.com/office/powerpoint/2010/main" val="2216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2313E-3FDD-7EE0-476F-E856D177C99B}"/>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19C044A-043F-DA1B-DB44-F39AC8578D68}"/>
              </a:ext>
            </a:extLst>
          </p:cNvPr>
          <p:cNvGraphicFramePr/>
          <p:nvPr/>
        </p:nvGraphicFramePr>
        <p:xfrm>
          <a:off x="228600" y="719574"/>
          <a:ext cx="8864921" cy="6048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BF0A9369-0DED-D991-ACB4-A37585879F81}"/>
              </a:ext>
            </a:extLst>
          </p:cNvPr>
          <p:cNvSpPr>
            <a:spLocks noGrp="1"/>
          </p:cNvSpPr>
          <p:nvPr>
            <p:ph type="title"/>
          </p:nvPr>
        </p:nvSpPr>
        <p:spPr>
          <a:xfrm>
            <a:off x="228600" y="89562"/>
            <a:ext cx="8686800" cy="701700"/>
          </a:xfrm>
          <a:solidFill>
            <a:srgbClr val="002060"/>
          </a:solidFill>
        </p:spPr>
        <p:txBody>
          <a:bodyPr anchor="ctr">
            <a:noAutofit/>
          </a:bodyPr>
          <a:lstStyle/>
          <a:p>
            <a:pPr algn="ctr"/>
            <a:r>
              <a:rPr lang="en-US" sz="3200" b="1" dirty="0">
                <a:solidFill>
                  <a:schemeClr val="bg1"/>
                </a:solidFill>
                <a:latin typeface="Calibri"/>
                <a:cs typeface="Calibri"/>
              </a:rPr>
              <a:t>Using Tiers of Support to Prevent Absences</a:t>
            </a:r>
          </a:p>
        </p:txBody>
      </p:sp>
      <p:sp>
        <p:nvSpPr>
          <p:cNvPr id="14" name="Slide Number Placeholder 13">
            <a:extLst>
              <a:ext uri="{FF2B5EF4-FFF2-40B4-BE49-F238E27FC236}">
                <a16:creationId xmlns:a16="http://schemas.microsoft.com/office/drawing/2014/main" id="{91E33553-84A7-56EB-F3DA-1F69F4E0BB2C}"/>
              </a:ext>
            </a:extLst>
          </p:cNvPr>
          <p:cNvSpPr>
            <a:spLocks noGrp="1"/>
          </p:cNvSpPr>
          <p:nvPr>
            <p:ph type="sldNum" idx="12"/>
          </p:nvPr>
        </p:nvSpPr>
        <p:spPr>
          <a:xfrm>
            <a:off x="7130965" y="6170673"/>
            <a:ext cx="599351" cy="338400"/>
          </a:xfrm>
        </p:spPr>
        <p:txBody>
          <a:bodyPr/>
          <a:lstStyle/>
          <a:p>
            <a:fld id="{00000000-1234-1234-1234-123412341234}" type="slidenum">
              <a:rPr lang="en-US" smtClean="0"/>
              <a:pPr/>
              <a:t>17</a:t>
            </a:fld>
            <a:endParaRPr lang="en-US" dirty="0"/>
          </a:p>
        </p:txBody>
      </p:sp>
      <p:pic>
        <p:nvPicPr>
          <p:cNvPr id="61" name="Picture 60" descr="A logo for a school&#10;&#10;Description automatically generated">
            <a:extLst>
              <a:ext uri="{FF2B5EF4-FFF2-40B4-BE49-F238E27FC236}">
                <a16:creationId xmlns:a16="http://schemas.microsoft.com/office/drawing/2014/main" id="{24AF1909-3538-770B-8191-837A4E3BB525}"/>
              </a:ext>
            </a:extLst>
          </p:cNvPr>
          <p:cNvPicPr>
            <a:picLocks noChangeAspect="1"/>
          </p:cNvPicPr>
          <p:nvPr/>
        </p:nvPicPr>
        <p:blipFill>
          <a:blip r:embed="rId8"/>
          <a:stretch>
            <a:fillRect/>
          </a:stretch>
        </p:blipFill>
        <p:spPr>
          <a:xfrm>
            <a:off x="274196" y="6166687"/>
            <a:ext cx="687909" cy="331715"/>
          </a:xfrm>
          <a:prstGeom prst="rect">
            <a:avLst/>
          </a:prstGeom>
        </p:spPr>
      </p:pic>
      <p:sp>
        <p:nvSpPr>
          <p:cNvPr id="3" name="TextBox 2">
            <a:extLst>
              <a:ext uri="{FF2B5EF4-FFF2-40B4-BE49-F238E27FC236}">
                <a16:creationId xmlns:a16="http://schemas.microsoft.com/office/drawing/2014/main" id="{F6926600-952F-E7DE-E483-7FEFE667D889}"/>
              </a:ext>
            </a:extLst>
          </p:cNvPr>
          <p:cNvSpPr txBox="1"/>
          <p:nvPr/>
        </p:nvSpPr>
        <p:spPr>
          <a:xfrm>
            <a:off x="1372652" y="981905"/>
            <a:ext cx="6894271" cy="584775"/>
          </a:xfrm>
          <a:prstGeom prst="rect">
            <a:avLst/>
          </a:prstGeom>
          <a:solidFill>
            <a:srgbClr val="002060"/>
          </a:solidFill>
        </p:spPr>
        <p:txBody>
          <a:bodyPr wrap="square">
            <a:spAutoFit/>
          </a:bodyPr>
          <a:lstStyle/>
          <a:p>
            <a:pPr algn="ctr"/>
            <a:r>
              <a:rPr lang="en-US" sz="1600" b="1">
                <a:solidFill>
                  <a:schemeClr val="bg1"/>
                </a:solidFill>
                <a:latin typeface="Calibri" panose="020F0502020204030204" pitchFamily="34" charset="0"/>
                <a:cs typeface="Calibri" panose="020F0502020204030204" pitchFamily="34" charset="0"/>
              </a:rPr>
              <a:t>This chart identifies some of the strategies that could be used in a tiered system of prevention and intervention.</a:t>
            </a:r>
            <a:endParaRPr lang="en-US" sz="1600">
              <a:solidFill>
                <a:schemeClr val="bg1"/>
              </a:solidFill>
              <a:latin typeface="Calibri" panose="020F0502020204030204" pitchFamily="34" charset="0"/>
              <a:cs typeface="Calibri" panose="020F0502020204030204" pitchFamily="34" charset="0"/>
            </a:endParaRPr>
          </a:p>
        </p:txBody>
      </p:sp>
      <p:sp>
        <p:nvSpPr>
          <p:cNvPr id="2" name="Arrow: Pentagon 1">
            <a:extLst>
              <a:ext uri="{FF2B5EF4-FFF2-40B4-BE49-F238E27FC236}">
                <a16:creationId xmlns:a16="http://schemas.microsoft.com/office/drawing/2014/main" id="{75DE007B-69F4-AC90-D593-0FF6D57CB8BC}"/>
              </a:ext>
            </a:extLst>
          </p:cNvPr>
          <p:cNvSpPr/>
          <p:nvPr/>
        </p:nvSpPr>
        <p:spPr>
          <a:xfrm>
            <a:off x="249427" y="5863478"/>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Have you clearly outlined your strategies/tiers of support to prevent and improve absences?</a:t>
            </a:r>
          </a:p>
        </p:txBody>
      </p:sp>
    </p:spTree>
    <p:extLst>
      <p:ext uri="{BB962C8B-B14F-4D97-AF65-F5344CB8AC3E}">
        <p14:creationId xmlns:p14="http://schemas.microsoft.com/office/powerpoint/2010/main" val="8960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5">
          <a:extLst>
            <a:ext uri="{FF2B5EF4-FFF2-40B4-BE49-F238E27FC236}">
              <a16:creationId xmlns:a16="http://schemas.microsoft.com/office/drawing/2014/main" id="{D6128E4F-FDE1-3DEB-6D8D-CEB1E0E2ACA4}"/>
            </a:ext>
          </a:extLst>
        </p:cNvPr>
        <p:cNvGrpSpPr/>
        <p:nvPr/>
      </p:nvGrpSpPr>
      <p:grpSpPr>
        <a:xfrm>
          <a:off x="0" y="0"/>
          <a:ext cx="0" cy="0"/>
          <a:chOff x="0" y="0"/>
          <a:chExt cx="0" cy="0"/>
        </a:xfrm>
      </p:grpSpPr>
      <p:sp>
        <p:nvSpPr>
          <p:cNvPr id="692" name="Google Shape;692;p77">
            <a:extLst>
              <a:ext uri="{FF2B5EF4-FFF2-40B4-BE49-F238E27FC236}">
                <a16:creationId xmlns:a16="http://schemas.microsoft.com/office/drawing/2014/main" id="{9EDB93EB-938C-426E-6EA3-B3CC7817C246}"/>
              </a:ext>
            </a:extLst>
          </p:cNvPr>
          <p:cNvSpPr txBox="1">
            <a:spLocks noGrp="1"/>
          </p:cNvSpPr>
          <p:nvPr>
            <p:ph type="sldNum" idx="12"/>
          </p:nvPr>
        </p:nvSpPr>
        <p:spPr>
          <a:xfrm>
            <a:off x="8195988" y="6170673"/>
            <a:ext cx="587100" cy="338400"/>
          </a:xfrm>
          <a:prstGeom prst="rect">
            <a:avLst/>
          </a:prstGeom>
          <a:noFill/>
          <a:ln>
            <a:noFill/>
          </a:ln>
        </p:spPr>
        <p:txBody>
          <a:bodyPr spcFirstLastPara="1" wrap="square" lIns="91425" tIns="45700" rIns="91425" bIns="45700" anchor="ctr" anchorCtr="0">
            <a:noAutofit/>
          </a:bodyPr>
          <a:lstStyle/>
          <a:p>
            <a:fld id="{00000000-1234-1234-1234-123412341234}" type="slidenum">
              <a:rPr lang="en-US" dirty="0"/>
              <a:pPr/>
              <a:t>18</a:t>
            </a:fld>
            <a:endParaRPr/>
          </a:p>
        </p:txBody>
      </p:sp>
      <p:sp>
        <p:nvSpPr>
          <p:cNvPr id="14" name="TextBox 13">
            <a:extLst>
              <a:ext uri="{FF2B5EF4-FFF2-40B4-BE49-F238E27FC236}">
                <a16:creationId xmlns:a16="http://schemas.microsoft.com/office/drawing/2014/main" id="{3EF9F89B-4550-589E-E26C-FDBC972B51D6}"/>
              </a:ext>
            </a:extLst>
          </p:cNvPr>
          <p:cNvSpPr txBox="1"/>
          <p:nvPr/>
        </p:nvSpPr>
        <p:spPr>
          <a:xfrm>
            <a:off x="5820228" y="4936068"/>
            <a:ext cx="17163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AutoShape 2" descr="Attendance_matters_Ri_Logo">
            <a:extLst>
              <a:ext uri="{FF2B5EF4-FFF2-40B4-BE49-F238E27FC236}">
                <a16:creationId xmlns:a16="http://schemas.microsoft.com/office/drawing/2014/main" id="{38B99977-944B-271C-5FA4-AFD0EB70137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Attendance_matters_Ri_Logo">
            <a:extLst>
              <a:ext uri="{FF2B5EF4-FFF2-40B4-BE49-F238E27FC236}">
                <a16:creationId xmlns:a16="http://schemas.microsoft.com/office/drawing/2014/main" id="{36199EF7-439B-13B7-C440-861DB82B4C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266F1CC2-3B2F-F8B7-36D4-F98545D9AE46}"/>
              </a:ext>
            </a:extLst>
          </p:cNvPr>
          <p:cNvSpPr txBox="1"/>
          <p:nvPr/>
        </p:nvSpPr>
        <p:spPr>
          <a:xfrm>
            <a:off x="2384682" y="220126"/>
            <a:ext cx="6314150" cy="830997"/>
          </a:xfrm>
          <a:prstGeom prst="rect">
            <a:avLst/>
          </a:prstGeom>
          <a:solidFill>
            <a:schemeClr val="accent2"/>
          </a:solidFill>
        </p:spPr>
        <p:txBody>
          <a:bodyPr wrap="square" lIns="91440" tIns="45720" rIns="91440" bIns="45720" anchor="ctr">
            <a:spAutoFit/>
          </a:bodyPr>
          <a:lstStyle/>
          <a:p>
            <a:pPr algn="r"/>
            <a:r>
              <a:rPr lang="en-US" sz="2400" b="1" dirty="0">
                <a:solidFill>
                  <a:schemeClr val="bg1"/>
                </a:solidFill>
                <a:latin typeface="Calibri"/>
              </a:rPr>
              <a:t>PART II: Using Research and Tools to </a:t>
            </a:r>
          </a:p>
          <a:p>
            <a:pPr algn="r"/>
            <a:r>
              <a:rPr lang="en-US" sz="2400" b="1" dirty="0">
                <a:solidFill>
                  <a:schemeClr val="bg1"/>
                </a:solidFill>
                <a:latin typeface="Calibri"/>
              </a:rPr>
              <a:t>Build a Plan for Attendance Success</a:t>
            </a:r>
          </a:p>
        </p:txBody>
      </p:sp>
      <p:graphicFrame>
        <p:nvGraphicFramePr>
          <p:cNvPr id="2" name="Diagram 1">
            <a:extLst>
              <a:ext uri="{FF2B5EF4-FFF2-40B4-BE49-F238E27FC236}">
                <a16:creationId xmlns:a16="http://schemas.microsoft.com/office/drawing/2014/main" id="{74833376-12EC-2C3F-EC14-6CCCBC63623C}"/>
              </a:ext>
            </a:extLst>
          </p:cNvPr>
          <p:cNvGraphicFramePr/>
          <p:nvPr>
            <p:extLst>
              <p:ext uri="{D42A27DB-BD31-4B8C-83A1-F6EECF244321}">
                <p14:modId xmlns:p14="http://schemas.microsoft.com/office/powerpoint/2010/main" val="3042659122"/>
              </p:ext>
            </p:extLst>
          </p:nvPr>
        </p:nvGraphicFramePr>
        <p:xfrm>
          <a:off x="425180" y="1145876"/>
          <a:ext cx="8357908" cy="4785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BBE60E8-4122-D895-DC88-5BFD56E43F66}"/>
              </a:ext>
            </a:extLst>
          </p:cNvPr>
          <p:cNvPicPr>
            <a:picLocks noChangeAspect="1"/>
          </p:cNvPicPr>
          <p:nvPr/>
        </p:nvPicPr>
        <p:blipFill>
          <a:blip r:embed="rId8"/>
          <a:stretch>
            <a:fillRect/>
          </a:stretch>
        </p:blipFill>
        <p:spPr>
          <a:xfrm>
            <a:off x="287038" y="216759"/>
            <a:ext cx="2110060" cy="831872"/>
          </a:xfrm>
          <a:prstGeom prst="rect">
            <a:avLst/>
          </a:prstGeom>
        </p:spPr>
      </p:pic>
      <p:sp>
        <p:nvSpPr>
          <p:cNvPr id="36" name="Slide Number Placeholder 10">
            <a:extLst>
              <a:ext uri="{FF2B5EF4-FFF2-40B4-BE49-F238E27FC236}">
                <a16:creationId xmlns:a16="http://schemas.microsoft.com/office/drawing/2014/main" id="{4577E0CA-6974-29AE-AFFB-79477FF5051C}"/>
              </a:ext>
            </a:extLst>
          </p:cNvPr>
          <p:cNvSpPr txBox="1">
            <a:spLocks/>
          </p:cNvSpPr>
          <p:nvPr/>
        </p:nvSpPr>
        <p:spPr>
          <a:xfrm>
            <a:off x="7160839" y="6170673"/>
            <a:ext cx="569477" cy="338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18</a:t>
            </a:fld>
            <a:endParaRPr lang="en-US"/>
          </a:p>
        </p:txBody>
      </p:sp>
    </p:spTree>
    <p:extLst>
      <p:ext uri="{BB962C8B-B14F-4D97-AF65-F5344CB8AC3E}">
        <p14:creationId xmlns:p14="http://schemas.microsoft.com/office/powerpoint/2010/main" val="251605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p:txBody>
          <a:bodyPr/>
          <a:lstStyle/>
          <a:p>
            <a:fld id="{00000000-1234-1234-1234-123412341234}" type="slidenum">
              <a:rPr lang="en-US" smtClean="0"/>
              <a:pPr/>
              <a:t>19</a:t>
            </a:fld>
            <a:endParaRPr lang="en-US"/>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Effective School Teams to Improve Attendance</a:t>
            </a:r>
            <a:endParaRPr lang="en-US" sz="3200"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236527" y="1742403"/>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rgbClr val="CCFF99"/>
                </a:solidFill>
                <a:latin typeface="Calibri Light"/>
                <a:cs typeface="Calibri Light"/>
                <a:sym typeface="Arial"/>
              </a:rPr>
              <a:t>What is the purpose of the team?</a:t>
            </a:r>
            <a:endParaRPr lang="en-US" sz="3200" dirty="0">
              <a:solidFill>
                <a:srgbClr val="CCFF99"/>
              </a:solidFill>
            </a:endParaRPr>
          </a:p>
        </p:txBody>
      </p:sp>
      <p:graphicFrame>
        <p:nvGraphicFramePr>
          <p:cNvPr id="2" name="Diagram 1">
            <a:extLst>
              <a:ext uri="{FF2B5EF4-FFF2-40B4-BE49-F238E27FC236}">
                <a16:creationId xmlns:a16="http://schemas.microsoft.com/office/drawing/2014/main" id="{F30F42F4-805B-5226-3990-95A090F33F01}"/>
              </a:ext>
            </a:extLst>
          </p:cNvPr>
          <p:cNvGraphicFramePr/>
          <p:nvPr>
            <p:extLst>
              <p:ext uri="{D42A27DB-BD31-4B8C-83A1-F6EECF244321}">
                <p14:modId xmlns:p14="http://schemas.microsoft.com/office/powerpoint/2010/main" val="1555999007"/>
              </p:ext>
            </p:extLst>
          </p:nvPr>
        </p:nvGraphicFramePr>
        <p:xfrm>
          <a:off x="431700" y="2354994"/>
          <a:ext cx="8267699" cy="3643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8D2DB166-C55B-8E8D-54AF-74E6FE2A2482}"/>
              </a:ext>
            </a:extLst>
          </p:cNvPr>
          <p:cNvGrpSpPr/>
          <p:nvPr/>
        </p:nvGrpSpPr>
        <p:grpSpPr>
          <a:xfrm>
            <a:off x="324362" y="1038520"/>
            <a:ext cx="8511130" cy="590565"/>
            <a:chOff x="1674612" y="3246643"/>
            <a:chExt cx="3154569" cy="1574699"/>
          </a:xfrm>
        </p:grpSpPr>
        <p:sp>
          <p:nvSpPr>
            <p:cNvPr id="5" name="Rectangle 4">
              <a:extLst>
                <a:ext uri="{FF2B5EF4-FFF2-40B4-BE49-F238E27FC236}">
                  <a16:creationId xmlns:a16="http://schemas.microsoft.com/office/drawing/2014/main" id="{D6DF4A52-88C2-46AA-EBE3-91AE857C3882}"/>
                </a:ext>
              </a:extLst>
            </p:cNvPr>
            <p:cNvSpPr/>
            <p:nvPr/>
          </p:nvSpPr>
          <p:spPr>
            <a:xfrm>
              <a:off x="1674612" y="3246643"/>
              <a:ext cx="3154569" cy="1562090"/>
            </a:xfrm>
            <a:prstGeom prst="rect">
              <a:avLst/>
            </a:prstGeom>
          </p:spPr>
          <p:style>
            <a:lnRef idx="1">
              <a:schemeClr val="accent4"/>
            </a:lnRef>
            <a:fillRef idx="2">
              <a:schemeClr val="accent4"/>
            </a:fillRef>
            <a:effectRef idx="1">
              <a:schemeClr val="accent4"/>
            </a:effectRef>
            <a:fontRef idx="minor">
              <a:schemeClr val="dk1"/>
            </a:fontRef>
          </p:style>
          <p:txBody>
            <a:bodyPr/>
            <a:lstStyle/>
            <a:p>
              <a:endParaRPr lang="en-US"/>
            </a:p>
          </p:txBody>
        </p:sp>
        <p:sp>
          <p:nvSpPr>
            <p:cNvPr id="6" name="TextBox 5">
              <a:extLst>
                <a:ext uri="{FF2B5EF4-FFF2-40B4-BE49-F238E27FC236}">
                  <a16:creationId xmlns:a16="http://schemas.microsoft.com/office/drawing/2014/main" id="{07E1D270-90E5-6D60-EB42-6021E9A0DBA9}"/>
                </a:ext>
              </a:extLst>
            </p:cNvPr>
            <p:cNvSpPr txBox="1"/>
            <p:nvPr/>
          </p:nvSpPr>
          <p:spPr>
            <a:xfrm>
              <a:off x="1922151" y="3398080"/>
              <a:ext cx="2497407" cy="1423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defTabSz="711200">
                <a:spcBef>
                  <a:spcPct val="0"/>
                </a:spcBef>
                <a:buNone/>
              </a:pPr>
              <a:r>
                <a:rPr lang="en-US" sz="1600" i="1" kern="1200" dirty="0">
                  <a:solidFill>
                    <a:srgbClr val="002060"/>
                  </a:solidFill>
                  <a:latin typeface="Calibri" panose="020F0502020204030204" pitchFamily="34" charset="0"/>
                  <a:cs typeface="Calibri" panose="020F0502020204030204" pitchFamily="34" charset="0"/>
                </a:rPr>
                <a:t>The information is this section is based on </a:t>
              </a:r>
              <a:r>
                <a:rPr lang="en-US" sz="1600" b="1" i="1" kern="1200" dirty="0">
                  <a:solidFill>
                    <a:srgbClr val="002060"/>
                  </a:solidFill>
                  <a:latin typeface="Calibri" panose="020F0502020204030204" pitchFamily="34" charset="0"/>
                  <a:cs typeface="Calibri" panose="020F0502020204030204" pitchFamily="34" charset="0"/>
                  <a:hlinkClick r:id="rId8"/>
                </a:rPr>
                <a:t>Attendance Works:</a:t>
              </a:r>
            </a:p>
            <a:p>
              <a:pPr marL="0" lvl="0" indent="0" defTabSz="711200">
                <a:spcBef>
                  <a:spcPct val="0"/>
                </a:spcBef>
                <a:buNone/>
              </a:pPr>
              <a:r>
                <a:rPr lang="en-US" sz="1600" b="1" i="1" kern="1200" dirty="0">
                  <a:solidFill>
                    <a:srgbClr val="002060"/>
                  </a:solidFill>
                  <a:latin typeface="Calibri" panose="020F0502020204030204" pitchFamily="34" charset="0"/>
                  <a:cs typeface="Calibri" panose="020F0502020204030204" pitchFamily="34" charset="0"/>
                  <a:hlinkClick r:id="rId8"/>
                </a:rPr>
                <a:t>How to Organize an Effective School Team to Improve Attendance</a:t>
              </a:r>
              <a:endParaRPr lang="en-US" sz="1600" b="1" i="1" kern="1200" dirty="0">
                <a:solidFill>
                  <a:srgbClr val="002060"/>
                </a:solidFill>
                <a:latin typeface="Calibri" panose="020F0502020204030204" pitchFamily="34" charset="0"/>
                <a:cs typeface="Calibri" panose="020F0502020204030204" pitchFamily="34" charset="0"/>
              </a:endParaRPr>
            </a:p>
          </p:txBody>
        </p:sp>
      </p:grpSp>
      <p:pic>
        <p:nvPicPr>
          <p:cNvPr id="1026" name="Picture 2" descr="Attendance Works">
            <a:extLst>
              <a:ext uri="{FF2B5EF4-FFF2-40B4-BE49-F238E27FC236}">
                <a16:creationId xmlns:a16="http://schemas.microsoft.com/office/drawing/2014/main" id="{7675E8AB-2A58-E795-C855-F70FDBA497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7911" y="1158972"/>
            <a:ext cx="1178794" cy="374048"/>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Link with solid fill">
            <a:extLst>
              <a:ext uri="{FF2B5EF4-FFF2-40B4-BE49-F238E27FC236}">
                <a16:creationId xmlns:a16="http://schemas.microsoft.com/office/drawing/2014/main" id="{7303C2B7-6C31-E690-1321-9A0034B607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8782" y="1158972"/>
            <a:ext cx="339028" cy="339028"/>
          </a:xfrm>
          <a:prstGeom prst="rect">
            <a:avLst/>
          </a:prstGeom>
        </p:spPr>
      </p:pic>
      <p:pic>
        <p:nvPicPr>
          <p:cNvPr id="7" name="Picture 6">
            <a:extLst>
              <a:ext uri="{FF2B5EF4-FFF2-40B4-BE49-F238E27FC236}">
                <a16:creationId xmlns:a16="http://schemas.microsoft.com/office/drawing/2014/main" id="{EC3262FF-0009-2B99-E722-F46CFE72F437}"/>
              </a:ext>
            </a:extLst>
          </p:cNvPr>
          <p:cNvPicPr>
            <a:picLocks noChangeAspect="1"/>
          </p:cNvPicPr>
          <p:nvPr/>
        </p:nvPicPr>
        <p:blipFill>
          <a:blip r:embed="rId12"/>
          <a:stretch>
            <a:fillRect/>
          </a:stretch>
        </p:blipFill>
        <p:spPr>
          <a:xfrm>
            <a:off x="278279" y="6170673"/>
            <a:ext cx="546257" cy="253800"/>
          </a:xfrm>
          <a:prstGeom prst="rect">
            <a:avLst/>
          </a:prstGeom>
        </p:spPr>
      </p:pic>
    </p:spTree>
    <p:extLst>
      <p:ext uri="{BB962C8B-B14F-4D97-AF65-F5344CB8AC3E}">
        <p14:creationId xmlns:p14="http://schemas.microsoft.com/office/powerpoint/2010/main" val="221439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5">
          <a:extLst>
            <a:ext uri="{FF2B5EF4-FFF2-40B4-BE49-F238E27FC236}">
              <a16:creationId xmlns:a16="http://schemas.microsoft.com/office/drawing/2014/main" id="{D6128E4F-FDE1-3DEB-6D8D-CEB1E0E2ACA4}"/>
            </a:ext>
          </a:extLst>
        </p:cNvPr>
        <p:cNvGrpSpPr/>
        <p:nvPr/>
      </p:nvGrpSpPr>
      <p:grpSpPr>
        <a:xfrm>
          <a:off x="0" y="0"/>
          <a:ext cx="0" cy="0"/>
          <a:chOff x="0" y="0"/>
          <a:chExt cx="0" cy="0"/>
        </a:xfrm>
      </p:grpSpPr>
      <p:sp>
        <p:nvSpPr>
          <p:cNvPr id="692" name="Google Shape;692;p77">
            <a:extLst>
              <a:ext uri="{FF2B5EF4-FFF2-40B4-BE49-F238E27FC236}">
                <a16:creationId xmlns:a16="http://schemas.microsoft.com/office/drawing/2014/main" id="{9EDB93EB-938C-426E-6EA3-B3CC7817C246}"/>
              </a:ext>
            </a:extLst>
          </p:cNvPr>
          <p:cNvSpPr txBox="1">
            <a:spLocks noGrp="1"/>
          </p:cNvSpPr>
          <p:nvPr>
            <p:ph type="sldNum" idx="12"/>
          </p:nvPr>
        </p:nvSpPr>
        <p:spPr>
          <a:xfrm>
            <a:off x="8195988" y="6170673"/>
            <a:ext cx="587100" cy="338400"/>
          </a:xfrm>
          <a:prstGeom prst="rect">
            <a:avLst/>
          </a:prstGeom>
          <a:noFill/>
          <a:ln>
            <a:noFill/>
          </a:ln>
        </p:spPr>
        <p:txBody>
          <a:bodyPr spcFirstLastPara="1" wrap="square" lIns="91425" tIns="45700" rIns="91425" bIns="45700" anchor="ctr" anchorCtr="0">
            <a:noAutofit/>
          </a:bodyPr>
          <a:lstStyle/>
          <a:p>
            <a:fld id="{00000000-1234-1234-1234-123412341234}" type="slidenum">
              <a:rPr lang="en-US" dirty="0"/>
              <a:pPr/>
              <a:t>2</a:t>
            </a:fld>
            <a:endParaRPr/>
          </a:p>
        </p:txBody>
      </p:sp>
      <p:sp>
        <p:nvSpPr>
          <p:cNvPr id="14" name="TextBox 13">
            <a:extLst>
              <a:ext uri="{FF2B5EF4-FFF2-40B4-BE49-F238E27FC236}">
                <a16:creationId xmlns:a16="http://schemas.microsoft.com/office/drawing/2014/main" id="{3EF9F89B-4550-589E-E26C-FDBC972B51D6}"/>
              </a:ext>
            </a:extLst>
          </p:cNvPr>
          <p:cNvSpPr txBox="1"/>
          <p:nvPr/>
        </p:nvSpPr>
        <p:spPr>
          <a:xfrm>
            <a:off x="5820228" y="4936068"/>
            <a:ext cx="17163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AutoShape 2" descr="Attendance_matters_Ri_Logo">
            <a:extLst>
              <a:ext uri="{FF2B5EF4-FFF2-40B4-BE49-F238E27FC236}">
                <a16:creationId xmlns:a16="http://schemas.microsoft.com/office/drawing/2014/main" id="{38B99977-944B-271C-5FA4-AFD0EB70137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Attendance_matters_Ri_Logo">
            <a:extLst>
              <a:ext uri="{FF2B5EF4-FFF2-40B4-BE49-F238E27FC236}">
                <a16:creationId xmlns:a16="http://schemas.microsoft.com/office/drawing/2014/main" id="{36199EF7-439B-13B7-C440-861DB82B4C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266F1CC2-3B2F-F8B7-36D4-F98545D9AE46}"/>
              </a:ext>
            </a:extLst>
          </p:cNvPr>
          <p:cNvSpPr txBox="1"/>
          <p:nvPr/>
        </p:nvSpPr>
        <p:spPr>
          <a:xfrm>
            <a:off x="2384682" y="220126"/>
            <a:ext cx="6314150" cy="830997"/>
          </a:xfrm>
          <a:prstGeom prst="rect">
            <a:avLst/>
          </a:prstGeom>
          <a:solidFill>
            <a:schemeClr val="accent2"/>
          </a:solidFill>
        </p:spPr>
        <p:txBody>
          <a:bodyPr wrap="square" lIns="91440" tIns="45720" rIns="91440" bIns="45720" anchor="ctr">
            <a:spAutoFit/>
          </a:bodyPr>
          <a:lstStyle/>
          <a:p>
            <a:pPr algn="r"/>
            <a:r>
              <a:rPr lang="en-US" sz="2400" b="1" dirty="0">
                <a:solidFill>
                  <a:schemeClr val="bg1"/>
                </a:solidFill>
                <a:latin typeface="Calibri"/>
              </a:rPr>
              <a:t>PART II: Using Research and Tools to </a:t>
            </a:r>
          </a:p>
          <a:p>
            <a:pPr algn="r"/>
            <a:r>
              <a:rPr lang="en-US" sz="2400" b="1" dirty="0">
                <a:solidFill>
                  <a:schemeClr val="bg1"/>
                </a:solidFill>
                <a:latin typeface="Calibri"/>
              </a:rPr>
              <a:t>Build a Plan for Attendance Success</a:t>
            </a:r>
          </a:p>
        </p:txBody>
      </p:sp>
      <p:graphicFrame>
        <p:nvGraphicFramePr>
          <p:cNvPr id="2" name="Diagram 1">
            <a:extLst>
              <a:ext uri="{FF2B5EF4-FFF2-40B4-BE49-F238E27FC236}">
                <a16:creationId xmlns:a16="http://schemas.microsoft.com/office/drawing/2014/main" id="{74833376-12EC-2C3F-EC14-6CCCBC63623C}"/>
              </a:ext>
            </a:extLst>
          </p:cNvPr>
          <p:cNvGraphicFramePr/>
          <p:nvPr>
            <p:extLst>
              <p:ext uri="{D42A27DB-BD31-4B8C-83A1-F6EECF244321}">
                <p14:modId xmlns:p14="http://schemas.microsoft.com/office/powerpoint/2010/main" val="4181589790"/>
              </p:ext>
            </p:extLst>
          </p:nvPr>
        </p:nvGraphicFramePr>
        <p:xfrm>
          <a:off x="425180" y="1145876"/>
          <a:ext cx="8357908" cy="4785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BBE60E8-4122-D895-DC88-5BFD56E43F66}"/>
              </a:ext>
            </a:extLst>
          </p:cNvPr>
          <p:cNvPicPr>
            <a:picLocks noChangeAspect="1"/>
          </p:cNvPicPr>
          <p:nvPr/>
        </p:nvPicPr>
        <p:blipFill>
          <a:blip r:embed="rId8"/>
          <a:stretch>
            <a:fillRect/>
          </a:stretch>
        </p:blipFill>
        <p:spPr>
          <a:xfrm>
            <a:off x="287038" y="216759"/>
            <a:ext cx="2110060" cy="831872"/>
          </a:xfrm>
          <a:prstGeom prst="rect">
            <a:avLst/>
          </a:prstGeom>
        </p:spPr>
      </p:pic>
      <p:sp>
        <p:nvSpPr>
          <p:cNvPr id="36" name="Slide Number Placeholder 10">
            <a:extLst>
              <a:ext uri="{FF2B5EF4-FFF2-40B4-BE49-F238E27FC236}">
                <a16:creationId xmlns:a16="http://schemas.microsoft.com/office/drawing/2014/main" id="{4577E0CA-6974-29AE-AFFB-79477FF5051C}"/>
              </a:ext>
            </a:extLst>
          </p:cNvPr>
          <p:cNvSpPr txBox="1">
            <a:spLocks/>
          </p:cNvSpPr>
          <p:nvPr/>
        </p:nvSpPr>
        <p:spPr>
          <a:xfrm>
            <a:off x="7160839" y="6170673"/>
            <a:ext cx="569477" cy="338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2</a:t>
            </a:fld>
            <a:endParaRPr lang="en-US"/>
          </a:p>
        </p:txBody>
      </p:sp>
    </p:spTree>
    <p:extLst>
      <p:ext uri="{BB962C8B-B14F-4D97-AF65-F5344CB8AC3E}">
        <p14:creationId xmlns:p14="http://schemas.microsoft.com/office/powerpoint/2010/main" val="109448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Key with solid fill">
            <a:extLst>
              <a:ext uri="{FF2B5EF4-FFF2-40B4-BE49-F238E27FC236}">
                <a16:creationId xmlns:a16="http://schemas.microsoft.com/office/drawing/2014/main" id="{4E984126-54A3-C2E6-5412-141DE9020E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7988" y="1183344"/>
            <a:ext cx="6715124" cy="5352599"/>
          </a:xfrm>
          <a:prstGeom prst="rect">
            <a:avLst/>
          </a:prstGeom>
        </p:spPr>
      </p:pic>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a:xfrm>
            <a:off x="7225991" y="6170673"/>
            <a:ext cx="504326" cy="338400"/>
          </a:xfrm>
        </p:spPr>
        <p:txBody>
          <a:bodyPr/>
          <a:lstStyle/>
          <a:p>
            <a:fld id="{00000000-1234-1234-1234-123412341234}" type="slidenum">
              <a:rPr lang="en-US" smtClean="0"/>
              <a:pPr/>
              <a:t>20</a:t>
            </a:fld>
            <a:endParaRPr lang="en-US" dirty="0"/>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Effective School Teams to Improve Attendance</a:t>
            </a:r>
            <a:endParaRPr lang="en-US" sz="3200"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228600" y="1183344"/>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rgbClr val="CCFF99"/>
                </a:solidFill>
                <a:latin typeface="Calibri Light"/>
                <a:cs typeface="Calibri Light"/>
                <a:sym typeface="Arial"/>
              </a:rPr>
              <a:t>Five Key Functions of an Attendance Team</a:t>
            </a:r>
            <a:endParaRPr lang="en-US" sz="3200" dirty="0">
              <a:solidFill>
                <a:srgbClr val="CCFF99"/>
              </a:solidFill>
            </a:endParaRPr>
          </a:p>
        </p:txBody>
      </p:sp>
      <p:graphicFrame>
        <p:nvGraphicFramePr>
          <p:cNvPr id="2" name="Diagram 1">
            <a:extLst>
              <a:ext uri="{FF2B5EF4-FFF2-40B4-BE49-F238E27FC236}">
                <a16:creationId xmlns:a16="http://schemas.microsoft.com/office/drawing/2014/main" id="{5D8E5368-6D77-A1C6-D45B-BFD70A640CBB}"/>
              </a:ext>
            </a:extLst>
          </p:cNvPr>
          <p:cNvGraphicFramePr/>
          <p:nvPr>
            <p:extLst>
              <p:ext uri="{D42A27DB-BD31-4B8C-83A1-F6EECF244321}">
                <p14:modId xmlns:p14="http://schemas.microsoft.com/office/powerpoint/2010/main" val="3634769543"/>
              </p:ext>
            </p:extLst>
          </p:nvPr>
        </p:nvGraphicFramePr>
        <p:xfrm>
          <a:off x="78059" y="1908146"/>
          <a:ext cx="86868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DB05770B-B87B-4BA3-5F98-8E7995AE3509}"/>
              </a:ext>
            </a:extLst>
          </p:cNvPr>
          <p:cNvPicPr>
            <a:picLocks noChangeAspect="1"/>
          </p:cNvPicPr>
          <p:nvPr/>
        </p:nvPicPr>
        <p:blipFill>
          <a:blip r:embed="rId10"/>
          <a:stretch>
            <a:fillRect/>
          </a:stretch>
        </p:blipFill>
        <p:spPr>
          <a:xfrm>
            <a:off x="278279" y="6170673"/>
            <a:ext cx="546257" cy="253800"/>
          </a:xfrm>
          <a:prstGeom prst="rect">
            <a:avLst/>
          </a:prstGeom>
        </p:spPr>
      </p:pic>
      <p:sp>
        <p:nvSpPr>
          <p:cNvPr id="5" name="Arrow: Right 4">
            <a:extLst>
              <a:ext uri="{FF2B5EF4-FFF2-40B4-BE49-F238E27FC236}">
                <a16:creationId xmlns:a16="http://schemas.microsoft.com/office/drawing/2014/main" id="{90EB0A0E-737F-9F1A-1A7D-984C847F8F61}"/>
              </a:ext>
            </a:extLst>
          </p:cNvPr>
          <p:cNvSpPr/>
          <p:nvPr/>
        </p:nvSpPr>
        <p:spPr>
          <a:xfrm>
            <a:off x="2207941" y="5307980"/>
            <a:ext cx="289932" cy="2118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2424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BF19E37-496F-4533-8C5C-28C4244854FB}"/>
                                            </p:graphicEl>
                                          </p:spTgt>
                                        </p:tgtEl>
                                        <p:attrNameLst>
                                          <p:attrName>style.visibility</p:attrName>
                                        </p:attrNameLst>
                                      </p:cBhvr>
                                      <p:to>
                                        <p:strVal val="visible"/>
                                      </p:to>
                                    </p:set>
                                    <p:animEffect transition="in" filter="fade">
                                      <p:cBhvr>
                                        <p:cTn id="7" dur="500"/>
                                        <p:tgtEl>
                                          <p:spTgt spid="2">
                                            <p:graphicEl>
                                              <a:dgm id="{BBF19E37-496F-4533-8C5C-28C4244854F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B1E7FF18-DD35-443F-AA05-2DD67A9B595D}"/>
                                            </p:graphicEl>
                                          </p:spTgt>
                                        </p:tgtEl>
                                        <p:attrNameLst>
                                          <p:attrName>style.visibility</p:attrName>
                                        </p:attrNameLst>
                                      </p:cBhvr>
                                      <p:to>
                                        <p:strVal val="visible"/>
                                      </p:to>
                                    </p:set>
                                    <p:animEffect transition="in" filter="fade">
                                      <p:cBhvr>
                                        <p:cTn id="10" dur="500"/>
                                        <p:tgtEl>
                                          <p:spTgt spid="2">
                                            <p:graphicEl>
                                              <a:dgm id="{B1E7FF18-DD35-443F-AA05-2DD67A9B595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2CAB2856-B073-4415-8ADD-C6D5DFA96D96}"/>
                                            </p:graphicEl>
                                          </p:spTgt>
                                        </p:tgtEl>
                                        <p:attrNameLst>
                                          <p:attrName>style.visibility</p:attrName>
                                        </p:attrNameLst>
                                      </p:cBhvr>
                                      <p:to>
                                        <p:strVal val="visible"/>
                                      </p:to>
                                    </p:set>
                                    <p:animEffect transition="in" filter="fade">
                                      <p:cBhvr>
                                        <p:cTn id="15" dur="500"/>
                                        <p:tgtEl>
                                          <p:spTgt spid="2">
                                            <p:graphicEl>
                                              <a:dgm id="{2CAB2856-B073-4415-8ADD-C6D5DFA96D96}"/>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7930B641-C911-4F88-98D1-7A1493A82D81}"/>
                                            </p:graphicEl>
                                          </p:spTgt>
                                        </p:tgtEl>
                                        <p:attrNameLst>
                                          <p:attrName>style.visibility</p:attrName>
                                        </p:attrNameLst>
                                      </p:cBhvr>
                                      <p:to>
                                        <p:strVal val="visible"/>
                                      </p:to>
                                    </p:set>
                                    <p:animEffect transition="in" filter="fade">
                                      <p:cBhvr>
                                        <p:cTn id="18" dur="500"/>
                                        <p:tgtEl>
                                          <p:spTgt spid="2">
                                            <p:graphicEl>
                                              <a:dgm id="{7930B641-C911-4F88-98D1-7A1493A82D8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4E88A826-B1B9-4A5B-BC46-24CAD625B72A}"/>
                                            </p:graphicEl>
                                          </p:spTgt>
                                        </p:tgtEl>
                                        <p:attrNameLst>
                                          <p:attrName>style.visibility</p:attrName>
                                        </p:attrNameLst>
                                      </p:cBhvr>
                                      <p:to>
                                        <p:strVal val="visible"/>
                                      </p:to>
                                    </p:set>
                                    <p:animEffect transition="in" filter="fade">
                                      <p:cBhvr>
                                        <p:cTn id="23" dur="500"/>
                                        <p:tgtEl>
                                          <p:spTgt spid="2">
                                            <p:graphicEl>
                                              <a:dgm id="{4E88A826-B1B9-4A5B-BC46-24CAD625B72A}"/>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7D08FCE0-1A94-48E7-B41F-A4B8E90B282C}"/>
                                            </p:graphicEl>
                                          </p:spTgt>
                                        </p:tgtEl>
                                        <p:attrNameLst>
                                          <p:attrName>style.visibility</p:attrName>
                                        </p:attrNameLst>
                                      </p:cBhvr>
                                      <p:to>
                                        <p:strVal val="visible"/>
                                      </p:to>
                                    </p:set>
                                    <p:animEffect transition="in" filter="fade">
                                      <p:cBhvr>
                                        <p:cTn id="26" dur="500"/>
                                        <p:tgtEl>
                                          <p:spTgt spid="2">
                                            <p:graphicEl>
                                              <a:dgm id="{7D08FCE0-1A94-48E7-B41F-A4B8E90B282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E767C07E-D03E-45AA-A58C-AE5CFAB3C3FF}"/>
                                            </p:graphicEl>
                                          </p:spTgt>
                                        </p:tgtEl>
                                        <p:attrNameLst>
                                          <p:attrName>style.visibility</p:attrName>
                                        </p:attrNameLst>
                                      </p:cBhvr>
                                      <p:to>
                                        <p:strVal val="visible"/>
                                      </p:to>
                                    </p:set>
                                    <p:animEffect transition="in" filter="fade">
                                      <p:cBhvr>
                                        <p:cTn id="31" dur="500"/>
                                        <p:tgtEl>
                                          <p:spTgt spid="2">
                                            <p:graphicEl>
                                              <a:dgm id="{E767C07E-D03E-45AA-A58C-AE5CFAB3C3FF}"/>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36E28575-ABDD-4CAB-895E-9C478AD9707D}"/>
                                            </p:graphicEl>
                                          </p:spTgt>
                                        </p:tgtEl>
                                        <p:attrNameLst>
                                          <p:attrName>style.visibility</p:attrName>
                                        </p:attrNameLst>
                                      </p:cBhvr>
                                      <p:to>
                                        <p:strVal val="visible"/>
                                      </p:to>
                                    </p:set>
                                    <p:animEffect transition="in" filter="fade">
                                      <p:cBhvr>
                                        <p:cTn id="34" dur="500"/>
                                        <p:tgtEl>
                                          <p:spTgt spid="2">
                                            <p:graphicEl>
                                              <a:dgm id="{36E28575-ABDD-4CAB-895E-9C478AD9707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EDA79D15-7B71-4DC2-8F30-1620E81E05EF}"/>
                                            </p:graphicEl>
                                          </p:spTgt>
                                        </p:tgtEl>
                                        <p:attrNameLst>
                                          <p:attrName>style.visibility</p:attrName>
                                        </p:attrNameLst>
                                      </p:cBhvr>
                                      <p:to>
                                        <p:strVal val="visible"/>
                                      </p:to>
                                    </p:set>
                                    <p:animEffect transition="in" filter="fade">
                                      <p:cBhvr>
                                        <p:cTn id="39" dur="500"/>
                                        <p:tgtEl>
                                          <p:spTgt spid="2">
                                            <p:graphicEl>
                                              <a:dgm id="{EDA79D15-7B71-4DC2-8F30-1620E81E05EF}"/>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C3D17B06-AF3A-4D8E-A1BE-743D7CB5B52F}"/>
                                            </p:graphicEl>
                                          </p:spTgt>
                                        </p:tgtEl>
                                        <p:attrNameLst>
                                          <p:attrName>style.visibility</p:attrName>
                                        </p:attrNameLst>
                                      </p:cBhvr>
                                      <p:to>
                                        <p:strVal val="visible"/>
                                      </p:to>
                                    </p:set>
                                    <p:animEffect transition="in" filter="fade">
                                      <p:cBhvr>
                                        <p:cTn id="42" dur="500"/>
                                        <p:tgtEl>
                                          <p:spTgt spid="2">
                                            <p:graphicEl>
                                              <a:dgm id="{C3D17B06-AF3A-4D8E-A1BE-743D7CB5B52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p:txBody>
          <a:bodyPr/>
          <a:lstStyle/>
          <a:p>
            <a:fld id="{00000000-1234-1234-1234-123412341234}" type="slidenum">
              <a:rPr lang="en-US" smtClean="0"/>
              <a:pPr/>
              <a:t>21</a:t>
            </a:fld>
            <a:endParaRPr lang="en-US"/>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Effective School Teams to Improve Attendance</a:t>
            </a:r>
            <a:endParaRPr lang="en-US" sz="3200"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8414" y="1183344"/>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dirty="0">
                <a:solidFill>
                  <a:srgbClr val="CCFF99"/>
                </a:solidFill>
              </a:rPr>
              <a:t>School Team Self Assessment</a:t>
            </a:r>
            <a:endParaRPr lang="en-US" sz="3200" b="1" dirty="0">
              <a:solidFill>
                <a:srgbClr val="CCFF99"/>
              </a:solidFill>
            </a:endParaRPr>
          </a:p>
        </p:txBody>
      </p:sp>
      <p:graphicFrame>
        <p:nvGraphicFramePr>
          <p:cNvPr id="2" name="Diagram 1">
            <a:extLst>
              <a:ext uri="{FF2B5EF4-FFF2-40B4-BE49-F238E27FC236}">
                <a16:creationId xmlns:a16="http://schemas.microsoft.com/office/drawing/2014/main" id="{F537DE91-80AE-15CF-9482-EA894B18C25B}"/>
              </a:ext>
            </a:extLst>
          </p:cNvPr>
          <p:cNvGraphicFramePr/>
          <p:nvPr>
            <p:extLst>
              <p:ext uri="{D42A27DB-BD31-4B8C-83A1-F6EECF244321}">
                <p14:modId xmlns:p14="http://schemas.microsoft.com/office/powerpoint/2010/main" val="2438043160"/>
              </p:ext>
            </p:extLst>
          </p:nvPr>
        </p:nvGraphicFramePr>
        <p:xfrm>
          <a:off x="851872" y="1908146"/>
          <a:ext cx="74402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Statistics with solid fill">
            <a:extLst>
              <a:ext uri="{FF2B5EF4-FFF2-40B4-BE49-F238E27FC236}">
                <a16:creationId xmlns:a16="http://schemas.microsoft.com/office/drawing/2014/main" id="{76E48504-B643-49CE-CEF7-A45581577B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6527" y="3328261"/>
            <a:ext cx="970156" cy="970156"/>
          </a:xfrm>
          <a:prstGeom prst="rect">
            <a:avLst/>
          </a:prstGeom>
        </p:spPr>
      </p:pic>
      <p:pic>
        <p:nvPicPr>
          <p:cNvPr id="5" name="Picture 4">
            <a:extLst>
              <a:ext uri="{FF2B5EF4-FFF2-40B4-BE49-F238E27FC236}">
                <a16:creationId xmlns:a16="http://schemas.microsoft.com/office/drawing/2014/main" id="{0DBBEBD5-B25F-B4A7-5DEE-6A747A320237}"/>
              </a:ext>
            </a:extLst>
          </p:cNvPr>
          <p:cNvPicPr>
            <a:picLocks noChangeAspect="1"/>
          </p:cNvPicPr>
          <p:nvPr/>
        </p:nvPicPr>
        <p:blipFill>
          <a:blip r:embed="rId10"/>
          <a:stretch>
            <a:fillRect/>
          </a:stretch>
        </p:blipFill>
        <p:spPr>
          <a:xfrm>
            <a:off x="278279" y="6170673"/>
            <a:ext cx="546257" cy="253800"/>
          </a:xfrm>
          <a:prstGeom prst="rect">
            <a:avLst/>
          </a:prstGeom>
        </p:spPr>
      </p:pic>
    </p:spTree>
    <p:extLst>
      <p:ext uri="{BB962C8B-B14F-4D97-AF65-F5344CB8AC3E}">
        <p14:creationId xmlns:p14="http://schemas.microsoft.com/office/powerpoint/2010/main" val="2494841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p:txBody>
          <a:bodyPr/>
          <a:lstStyle/>
          <a:p>
            <a:fld id="{00000000-1234-1234-1234-123412341234}" type="slidenum">
              <a:rPr lang="en-US" smtClean="0"/>
              <a:pPr/>
              <a:t>22</a:t>
            </a:fld>
            <a:endParaRPr lang="en-US"/>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Effective School Teams to Improve Attendance</a:t>
            </a:r>
            <a:endParaRPr lang="en-US" sz="3200"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8414" y="1183344"/>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dirty="0">
                <a:solidFill>
                  <a:srgbClr val="CCFF99"/>
                </a:solidFill>
              </a:rPr>
              <a:t>School Team Self Assessment</a:t>
            </a:r>
            <a:endParaRPr lang="en-US" sz="3200" b="1" dirty="0">
              <a:solidFill>
                <a:srgbClr val="CCFF99"/>
              </a:solidFill>
            </a:endParaRPr>
          </a:p>
        </p:txBody>
      </p:sp>
      <p:pic>
        <p:nvPicPr>
          <p:cNvPr id="17" name="Picture 16" descr="A screenshot of a computer&#10;&#10;Description automatically generated">
            <a:extLst>
              <a:ext uri="{FF2B5EF4-FFF2-40B4-BE49-F238E27FC236}">
                <a16:creationId xmlns:a16="http://schemas.microsoft.com/office/drawing/2014/main" id="{A1F3DCC5-35DF-A174-D689-AA878CC05F99}"/>
              </a:ext>
            </a:extLst>
          </p:cNvPr>
          <p:cNvPicPr>
            <a:picLocks noChangeAspect="1"/>
          </p:cNvPicPr>
          <p:nvPr/>
        </p:nvPicPr>
        <p:blipFill rotWithShape="1">
          <a:blip r:embed="rId3"/>
          <a:srcRect l="24515" t="24874" r="25484" b="7500"/>
          <a:stretch/>
        </p:blipFill>
        <p:spPr>
          <a:xfrm>
            <a:off x="308414" y="2558529"/>
            <a:ext cx="4716219" cy="3455154"/>
          </a:xfrm>
          <a:prstGeom prst="rect">
            <a:avLst/>
          </a:prstGeom>
        </p:spPr>
      </p:pic>
      <p:sp>
        <p:nvSpPr>
          <p:cNvPr id="3" name="Rectangle: Rounded Corners 2">
            <a:extLst>
              <a:ext uri="{FF2B5EF4-FFF2-40B4-BE49-F238E27FC236}">
                <a16:creationId xmlns:a16="http://schemas.microsoft.com/office/drawing/2014/main" id="{52B4BA61-E9F9-79E7-21EA-B04FAD616B82}"/>
              </a:ext>
            </a:extLst>
          </p:cNvPr>
          <p:cNvSpPr/>
          <p:nvPr/>
        </p:nvSpPr>
        <p:spPr>
          <a:xfrm>
            <a:off x="643691" y="5674656"/>
            <a:ext cx="3694133" cy="3390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2060"/>
                </a:solidFill>
                <a:hlinkClick r:id="rId4"/>
              </a:rPr>
              <a:t>See </a:t>
            </a:r>
            <a:r>
              <a:rPr lang="en-US" b="1" dirty="0">
                <a:solidFill>
                  <a:srgbClr val="002060"/>
                </a:solidFill>
                <a:hlinkClick r:id="rId4"/>
              </a:rPr>
              <a:t>School Team Self-Assessment</a:t>
            </a:r>
            <a:endParaRPr lang="en-US" b="1" dirty="0">
              <a:solidFill>
                <a:srgbClr val="002060"/>
              </a:solidFill>
            </a:endParaRPr>
          </a:p>
        </p:txBody>
      </p:sp>
      <p:pic>
        <p:nvPicPr>
          <p:cNvPr id="5" name="Graphic 4" descr="Link with solid fill">
            <a:extLst>
              <a:ext uri="{FF2B5EF4-FFF2-40B4-BE49-F238E27FC236}">
                <a16:creationId xmlns:a16="http://schemas.microsoft.com/office/drawing/2014/main" id="{82165A36-9ED6-D210-281E-321D7770F0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691" y="5674655"/>
            <a:ext cx="339028" cy="33902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A375C634-517D-40AB-DC88-66BDF3636FBA}"/>
              </a:ext>
            </a:extLst>
          </p:cNvPr>
          <p:cNvPicPr>
            <a:picLocks noChangeAspect="1"/>
          </p:cNvPicPr>
          <p:nvPr/>
        </p:nvPicPr>
        <p:blipFill rotWithShape="1">
          <a:blip r:embed="rId7"/>
          <a:srcRect l="22561" t="22620" r="23049" b="12091"/>
          <a:stretch/>
        </p:blipFill>
        <p:spPr>
          <a:xfrm>
            <a:off x="3862142" y="1918072"/>
            <a:ext cx="4973444" cy="3332129"/>
          </a:xfrm>
          <a:prstGeom prst="rect">
            <a:avLst/>
          </a:prstGeom>
        </p:spPr>
      </p:pic>
      <p:pic>
        <p:nvPicPr>
          <p:cNvPr id="2" name="Picture 1">
            <a:extLst>
              <a:ext uri="{FF2B5EF4-FFF2-40B4-BE49-F238E27FC236}">
                <a16:creationId xmlns:a16="http://schemas.microsoft.com/office/drawing/2014/main" id="{B3011095-B073-AA5F-49A1-8FF3F5CA57EC}"/>
              </a:ext>
            </a:extLst>
          </p:cNvPr>
          <p:cNvPicPr>
            <a:picLocks noChangeAspect="1"/>
          </p:cNvPicPr>
          <p:nvPr/>
        </p:nvPicPr>
        <p:blipFill>
          <a:blip r:embed="rId8"/>
          <a:stretch>
            <a:fillRect/>
          </a:stretch>
        </p:blipFill>
        <p:spPr>
          <a:xfrm>
            <a:off x="278279" y="6170673"/>
            <a:ext cx="546257" cy="253800"/>
          </a:xfrm>
          <a:prstGeom prst="rect">
            <a:avLst/>
          </a:prstGeom>
        </p:spPr>
      </p:pic>
      <p:sp>
        <p:nvSpPr>
          <p:cNvPr id="6" name="Arrow: Pentagon 5">
            <a:extLst>
              <a:ext uri="{FF2B5EF4-FFF2-40B4-BE49-F238E27FC236}">
                <a16:creationId xmlns:a16="http://schemas.microsoft.com/office/drawing/2014/main" id="{67BD9E46-25C8-09AB-9AEE-4536BDE38F41}"/>
              </a:ext>
            </a:extLst>
          </p:cNvPr>
          <p:cNvSpPr/>
          <p:nvPr/>
        </p:nvSpPr>
        <p:spPr>
          <a:xfrm>
            <a:off x="365954" y="5338120"/>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Have you determined your team’s strengths and opportunities to implement a schoolwide attendance strategy?</a:t>
            </a:r>
          </a:p>
        </p:txBody>
      </p:sp>
    </p:spTree>
    <p:extLst>
      <p:ext uri="{BB962C8B-B14F-4D97-AF65-F5344CB8AC3E}">
        <p14:creationId xmlns:p14="http://schemas.microsoft.com/office/powerpoint/2010/main" val="56056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5">
            <a:extLst>
              <a:ext uri="{FF2B5EF4-FFF2-40B4-BE49-F238E27FC236}">
                <a16:creationId xmlns:a16="http://schemas.microsoft.com/office/drawing/2014/main" id="{8CFF28B5-941E-D75B-F72C-C5DD2B7E6ECC}"/>
              </a:ext>
            </a:extLst>
          </p:cNvPr>
          <p:cNvSpPr/>
          <p:nvPr/>
        </p:nvSpPr>
        <p:spPr>
          <a:xfrm>
            <a:off x="1019176" y="1700094"/>
            <a:ext cx="1008842" cy="4881681"/>
          </a:xfrm>
          <a:prstGeom prst="downArrow">
            <a:avLst/>
          </a:prstGeom>
          <a:solidFill>
            <a:srgbClr val="CCFF99">
              <a:alpha val="3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p:txBody>
          <a:bodyPr/>
          <a:lstStyle/>
          <a:p>
            <a:fld id="{00000000-1234-1234-1234-123412341234}" type="slidenum">
              <a:rPr lang="en-US" smtClean="0"/>
              <a:pPr/>
              <a:t>23</a:t>
            </a:fld>
            <a:endParaRPr lang="en-US"/>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400" b="1" dirty="0">
                <a:solidFill>
                  <a:schemeClr val="bg1"/>
                </a:solidFill>
              </a:rPr>
              <a:t>How to establish a team to improve school attendance</a:t>
            </a:r>
            <a:endParaRPr lang="en-US" sz="5400" b="1" dirty="0">
              <a:solidFill>
                <a:schemeClr val="bg1"/>
              </a:solidFill>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236527" y="1173819"/>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000" b="1" dirty="0">
                <a:solidFill>
                  <a:srgbClr val="CCFF99"/>
                </a:solidFill>
              </a:rPr>
              <a:t>Steps to organizing the school team with responsibility for attendance</a:t>
            </a:r>
            <a:endParaRPr lang="en-US" sz="4800" b="1" dirty="0">
              <a:solidFill>
                <a:srgbClr val="CCFF99"/>
              </a:solidFill>
            </a:endParaRPr>
          </a:p>
        </p:txBody>
      </p:sp>
      <p:graphicFrame>
        <p:nvGraphicFramePr>
          <p:cNvPr id="2" name="Diagram 1">
            <a:extLst>
              <a:ext uri="{FF2B5EF4-FFF2-40B4-BE49-F238E27FC236}">
                <a16:creationId xmlns:a16="http://schemas.microsoft.com/office/drawing/2014/main" id="{F478E9A6-050E-BC90-D950-566DB1809D83}"/>
              </a:ext>
            </a:extLst>
          </p:cNvPr>
          <p:cNvGraphicFramePr/>
          <p:nvPr>
            <p:extLst>
              <p:ext uri="{D42A27DB-BD31-4B8C-83A1-F6EECF244321}">
                <p14:modId xmlns:p14="http://schemas.microsoft.com/office/powerpoint/2010/main" val="4119719878"/>
              </p:ext>
            </p:extLst>
          </p:nvPr>
        </p:nvGraphicFramePr>
        <p:xfrm>
          <a:off x="890467" y="1903383"/>
          <a:ext cx="77564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Meeting with solid fill">
            <a:extLst>
              <a:ext uri="{FF2B5EF4-FFF2-40B4-BE49-F238E27FC236}">
                <a16:creationId xmlns:a16="http://schemas.microsoft.com/office/drawing/2014/main" id="{CCEFF626-F31D-31E3-E06B-7A83C98E60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54736" y="1882338"/>
            <a:ext cx="579022" cy="579022"/>
          </a:xfrm>
          <a:prstGeom prst="rect">
            <a:avLst/>
          </a:prstGeom>
        </p:spPr>
      </p:pic>
      <p:pic>
        <p:nvPicPr>
          <p:cNvPr id="7" name="Graphic 6" descr="Classroom with solid fill">
            <a:extLst>
              <a:ext uri="{FF2B5EF4-FFF2-40B4-BE49-F238E27FC236}">
                <a16:creationId xmlns:a16="http://schemas.microsoft.com/office/drawing/2014/main" id="{3045D8AF-5040-D1CE-7200-41AE0D920F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1186" y="2664650"/>
            <a:ext cx="579022" cy="579022"/>
          </a:xfrm>
          <a:prstGeom prst="rect">
            <a:avLst/>
          </a:prstGeom>
        </p:spPr>
      </p:pic>
      <p:pic>
        <p:nvPicPr>
          <p:cNvPr id="10" name="Graphic 9" descr="Checklist with solid fill">
            <a:extLst>
              <a:ext uri="{FF2B5EF4-FFF2-40B4-BE49-F238E27FC236}">
                <a16:creationId xmlns:a16="http://schemas.microsoft.com/office/drawing/2014/main" id="{1540AAF3-40E0-231D-D889-91F99B401B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8117" y="3556726"/>
            <a:ext cx="757357" cy="757357"/>
          </a:xfrm>
          <a:prstGeom prst="rect">
            <a:avLst/>
          </a:prstGeom>
        </p:spPr>
      </p:pic>
      <p:pic>
        <p:nvPicPr>
          <p:cNvPr id="13" name="Graphic 12" descr="Monthly calendar with solid fill">
            <a:extLst>
              <a:ext uri="{FF2B5EF4-FFF2-40B4-BE49-F238E27FC236}">
                <a16:creationId xmlns:a16="http://schemas.microsoft.com/office/drawing/2014/main" id="{E9E1D3E1-1DFD-DDC9-B8CD-B151AC95F7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88062" y="4457757"/>
            <a:ext cx="666750" cy="666750"/>
          </a:xfrm>
          <a:prstGeom prst="rect">
            <a:avLst/>
          </a:prstGeom>
        </p:spPr>
      </p:pic>
      <p:pic>
        <p:nvPicPr>
          <p:cNvPr id="15" name="Graphic 14" descr="Statistics with solid fill">
            <a:extLst>
              <a:ext uri="{FF2B5EF4-FFF2-40B4-BE49-F238E27FC236}">
                <a16:creationId xmlns:a16="http://schemas.microsoft.com/office/drawing/2014/main" id="{3F27C159-747D-9488-E462-09FA087C007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16144" y="5336360"/>
            <a:ext cx="695641" cy="695641"/>
          </a:xfrm>
          <a:prstGeom prst="rect">
            <a:avLst/>
          </a:prstGeom>
        </p:spPr>
      </p:pic>
      <p:pic>
        <p:nvPicPr>
          <p:cNvPr id="3" name="Picture 2">
            <a:extLst>
              <a:ext uri="{FF2B5EF4-FFF2-40B4-BE49-F238E27FC236}">
                <a16:creationId xmlns:a16="http://schemas.microsoft.com/office/drawing/2014/main" id="{F8DB0D72-98A2-3683-AE6C-7F6B2BB96E0D}"/>
              </a:ext>
            </a:extLst>
          </p:cNvPr>
          <p:cNvPicPr>
            <a:picLocks noChangeAspect="1"/>
          </p:cNvPicPr>
          <p:nvPr/>
        </p:nvPicPr>
        <p:blipFill>
          <a:blip r:embed="rId18"/>
          <a:stretch>
            <a:fillRect/>
          </a:stretch>
        </p:blipFill>
        <p:spPr>
          <a:xfrm>
            <a:off x="278279" y="6170673"/>
            <a:ext cx="546257" cy="253800"/>
          </a:xfrm>
          <a:prstGeom prst="rect">
            <a:avLst/>
          </a:prstGeom>
        </p:spPr>
      </p:pic>
    </p:spTree>
    <p:extLst>
      <p:ext uri="{BB962C8B-B14F-4D97-AF65-F5344CB8AC3E}">
        <p14:creationId xmlns:p14="http://schemas.microsoft.com/office/powerpoint/2010/main" val="19328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3E1394F-E48A-4A7D-B5EF-C14B998E1EB5}"/>
                                            </p:graphicEl>
                                          </p:spTgt>
                                        </p:tgtEl>
                                        <p:attrNameLst>
                                          <p:attrName>style.visibility</p:attrName>
                                        </p:attrNameLst>
                                      </p:cBhvr>
                                      <p:to>
                                        <p:strVal val="visible"/>
                                      </p:to>
                                    </p:set>
                                    <p:animEffect transition="in" filter="fade">
                                      <p:cBhvr>
                                        <p:cTn id="7" dur="500"/>
                                        <p:tgtEl>
                                          <p:spTgt spid="2">
                                            <p:graphicEl>
                                              <a:dgm id="{13E1394F-E48A-4A7D-B5EF-C14B998E1EB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A38C1FE7-1275-4ED4-B3A8-6B1D5F9EA723}"/>
                                            </p:graphicEl>
                                          </p:spTgt>
                                        </p:tgtEl>
                                        <p:attrNameLst>
                                          <p:attrName>style.visibility</p:attrName>
                                        </p:attrNameLst>
                                      </p:cBhvr>
                                      <p:to>
                                        <p:strVal val="visible"/>
                                      </p:to>
                                    </p:set>
                                    <p:animEffect transition="in" filter="fade">
                                      <p:cBhvr>
                                        <p:cTn id="10" dur="500"/>
                                        <p:tgtEl>
                                          <p:spTgt spid="2">
                                            <p:graphicEl>
                                              <a:dgm id="{A38C1FE7-1275-4ED4-B3A8-6B1D5F9EA72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60A2C3D2-9E65-4391-8459-FA8E79DBBD2C}"/>
                                            </p:graphicEl>
                                          </p:spTgt>
                                        </p:tgtEl>
                                        <p:attrNameLst>
                                          <p:attrName>style.visibility</p:attrName>
                                        </p:attrNameLst>
                                      </p:cBhvr>
                                      <p:to>
                                        <p:strVal val="visible"/>
                                      </p:to>
                                    </p:set>
                                    <p:animEffect transition="in" filter="fade">
                                      <p:cBhvr>
                                        <p:cTn id="20" dur="500"/>
                                        <p:tgtEl>
                                          <p:spTgt spid="2">
                                            <p:graphicEl>
                                              <a:dgm id="{60A2C3D2-9E65-4391-8459-FA8E79DBBD2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C375FA16-4AB6-4930-B27E-6D47072393D0}"/>
                                            </p:graphicEl>
                                          </p:spTgt>
                                        </p:tgtEl>
                                        <p:attrNameLst>
                                          <p:attrName>style.visibility</p:attrName>
                                        </p:attrNameLst>
                                      </p:cBhvr>
                                      <p:to>
                                        <p:strVal val="visible"/>
                                      </p:to>
                                    </p:set>
                                    <p:animEffect transition="in" filter="fade">
                                      <p:cBhvr>
                                        <p:cTn id="23" dur="500"/>
                                        <p:tgtEl>
                                          <p:spTgt spid="2">
                                            <p:graphicEl>
                                              <a:dgm id="{C375FA16-4AB6-4930-B27E-6D47072393D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76B09A1E-31B6-4190-B137-8BABFA9EFAF8}"/>
                                            </p:graphicEl>
                                          </p:spTgt>
                                        </p:tgtEl>
                                        <p:attrNameLst>
                                          <p:attrName>style.visibility</p:attrName>
                                        </p:attrNameLst>
                                      </p:cBhvr>
                                      <p:to>
                                        <p:strVal val="visible"/>
                                      </p:to>
                                    </p:set>
                                    <p:animEffect transition="in" filter="fade">
                                      <p:cBhvr>
                                        <p:cTn id="33" dur="500"/>
                                        <p:tgtEl>
                                          <p:spTgt spid="2">
                                            <p:graphicEl>
                                              <a:dgm id="{76B09A1E-31B6-4190-B137-8BABFA9EFAF8}"/>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830EB057-8FAF-46A1-9E75-2E5E3EF84CBE}"/>
                                            </p:graphicEl>
                                          </p:spTgt>
                                        </p:tgtEl>
                                        <p:attrNameLst>
                                          <p:attrName>style.visibility</p:attrName>
                                        </p:attrNameLst>
                                      </p:cBhvr>
                                      <p:to>
                                        <p:strVal val="visible"/>
                                      </p:to>
                                    </p:set>
                                    <p:animEffect transition="in" filter="fade">
                                      <p:cBhvr>
                                        <p:cTn id="36" dur="500"/>
                                        <p:tgtEl>
                                          <p:spTgt spid="2">
                                            <p:graphicEl>
                                              <a:dgm id="{830EB057-8FAF-46A1-9E75-2E5E3EF84CB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graphicEl>
                                              <a:dgm id="{ADAE46DF-ED50-4129-B2B3-15488FCC14DB}"/>
                                            </p:graphicEl>
                                          </p:spTgt>
                                        </p:tgtEl>
                                        <p:attrNameLst>
                                          <p:attrName>style.visibility</p:attrName>
                                        </p:attrNameLst>
                                      </p:cBhvr>
                                      <p:to>
                                        <p:strVal val="visible"/>
                                      </p:to>
                                    </p:set>
                                    <p:animEffect transition="in" filter="fade">
                                      <p:cBhvr>
                                        <p:cTn id="46" dur="500"/>
                                        <p:tgtEl>
                                          <p:spTgt spid="2">
                                            <p:graphicEl>
                                              <a:dgm id="{ADAE46DF-ED50-4129-B2B3-15488FCC14DB}"/>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graphicEl>
                                              <a:dgm id="{92217C86-7076-481C-BD30-0D9D1F280D93}"/>
                                            </p:graphicEl>
                                          </p:spTgt>
                                        </p:tgtEl>
                                        <p:attrNameLst>
                                          <p:attrName>style.visibility</p:attrName>
                                        </p:attrNameLst>
                                      </p:cBhvr>
                                      <p:to>
                                        <p:strVal val="visible"/>
                                      </p:to>
                                    </p:set>
                                    <p:animEffect transition="in" filter="fade">
                                      <p:cBhvr>
                                        <p:cTn id="49" dur="500"/>
                                        <p:tgtEl>
                                          <p:spTgt spid="2">
                                            <p:graphicEl>
                                              <a:dgm id="{92217C86-7076-481C-BD30-0D9D1F280D93}"/>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graphicEl>
                                              <a:dgm id="{C81A5100-0D81-4F80-B353-0A2CFCAF58A5}"/>
                                            </p:graphicEl>
                                          </p:spTgt>
                                        </p:tgtEl>
                                        <p:attrNameLst>
                                          <p:attrName>style.visibility</p:attrName>
                                        </p:attrNameLst>
                                      </p:cBhvr>
                                      <p:to>
                                        <p:strVal val="visible"/>
                                      </p:to>
                                    </p:set>
                                    <p:animEffect transition="in" filter="fade">
                                      <p:cBhvr>
                                        <p:cTn id="59" dur="500"/>
                                        <p:tgtEl>
                                          <p:spTgt spid="2">
                                            <p:graphicEl>
                                              <a:dgm id="{C81A5100-0D81-4F80-B353-0A2CFCAF58A5}"/>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
                                            <p:graphicEl>
                                              <a:dgm id="{10C5EB28-6C00-44D6-90D6-21D22A0B3922}"/>
                                            </p:graphicEl>
                                          </p:spTgt>
                                        </p:tgtEl>
                                        <p:attrNameLst>
                                          <p:attrName>style.visibility</p:attrName>
                                        </p:attrNameLst>
                                      </p:cBhvr>
                                      <p:to>
                                        <p:strVal val="visible"/>
                                      </p:to>
                                    </p:set>
                                    <p:animEffect transition="in" filter="fade">
                                      <p:cBhvr>
                                        <p:cTn id="62" dur="500"/>
                                        <p:tgtEl>
                                          <p:spTgt spid="2">
                                            <p:graphicEl>
                                              <a:dgm id="{10C5EB28-6C00-44D6-90D6-21D22A0B39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p:txBody>
          <a:bodyPr/>
          <a:lstStyle/>
          <a:p>
            <a:fld id="{00000000-1234-1234-1234-123412341234}" type="slidenum">
              <a:rPr lang="en-US" smtClean="0"/>
              <a:pPr/>
              <a:t>24</a:t>
            </a:fld>
            <a:endParaRPr lang="en-US"/>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400" b="1" dirty="0">
                <a:solidFill>
                  <a:schemeClr val="bg1"/>
                </a:solidFill>
              </a:rPr>
              <a:t>How to establish a team to improve school attendance?</a:t>
            </a:r>
            <a:endParaRPr lang="en-US" sz="5400" b="1" dirty="0">
              <a:solidFill>
                <a:schemeClr val="bg1"/>
              </a:solidFill>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8414" y="1059881"/>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000" b="1" dirty="0">
                <a:solidFill>
                  <a:srgbClr val="CCFF99"/>
                </a:solidFill>
              </a:rPr>
              <a:t>Steps to organizing the school team with responsibility for attendance</a:t>
            </a:r>
            <a:endParaRPr lang="en-US" sz="4800" b="1" dirty="0">
              <a:solidFill>
                <a:srgbClr val="CCFF99"/>
              </a:solidFill>
            </a:endParaRPr>
          </a:p>
        </p:txBody>
      </p:sp>
      <p:graphicFrame>
        <p:nvGraphicFramePr>
          <p:cNvPr id="2" name="Diagram 1">
            <a:extLst>
              <a:ext uri="{FF2B5EF4-FFF2-40B4-BE49-F238E27FC236}">
                <a16:creationId xmlns:a16="http://schemas.microsoft.com/office/drawing/2014/main" id="{67098C69-DD2A-88F0-1FE7-D77E753F821C}"/>
              </a:ext>
            </a:extLst>
          </p:cNvPr>
          <p:cNvGraphicFramePr/>
          <p:nvPr>
            <p:extLst>
              <p:ext uri="{D42A27DB-BD31-4B8C-83A1-F6EECF244321}">
                <p14:modId xmlns:p14="http://schemas.microsoft.com/office/powerpoint/2010/main" val="3521353577"/>
              </p:ext>
            </p:extLst>
          </p:nvPr>
        </p:nvGraphicFramePr>
        <p:xfrm>
          <a:off x="308414" y="1781485"/>
          <a:ext cx="9465761" cy="4226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Down 2">
            <a:extLst>
              <a:ext uri="{FF2B5EF4-FFF2-40B4-BE49-F238E27FC236}">
                <a16:creationId xmlns:a16="http://schemas.microsoft.com/office/drawing/2014/main" id="{3F84BA27-DC3B-7A4A-675C-F958A3B0F8F7}"/>
              </a:ext>
            </a:extLst>
          </p:cNvPr>
          <p:cNvSpPr/>
          <p:nvPr/>
        </p:nvSpPr>
        <p:spPr>
          <a:xfrm>
            <a:off x="681849" y="1586156"/>
            <a:ext cx="1008842" cy="4922917"/>
          </a:xfrm>
          <a:prstGeom prst="downArrow">
            <a:avLst/>
          </a:prstGeom>
          <a:solidFill>
            <a:srgbClr val="CCFF99">
              <a:alpha val="3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Pyramid with levels with solid fill">
            <a:extLst>
              <a:ext uri="{FF2B5EF4-FFF2-40B4-BE49-F238E27FC236}">
                <a16:creationId xmlns:a16="http://schemas.microsoft.com/office/drawing/2014/main" id="{433DC369-5ECC-E0D2-9453-3CDBA6902D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3512" y="2876550"/>
            <a:ext cx="752475" cy="752475"/>
          </a:xfrm>
          <a:prstGeom prst="rect">
            <a:avLst/>
          </a:prstGeom>
        </p:spPr>
      </p:pic>
      <p:pic>
        <p:nvPicPr>
          <p:cNvPr id="8" name="Graphic 7" descr="Table with solid fill">
            <a:extLst>
              <a:ext uri="{FF2B5EF4-FFF2-40B4-BE49-F238E27FC236}">
                <a16:creationId xmlns:a16="http://schemas.microsoft.com/office/drawing/2014/main" id="{B842B72A-AE68-1F7A-0C80-1583B64A86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0316" y="4043168"/>
            <a:ext cx="878866" cy="878866"/>
          </a:xfrm>
          <a:prstGeom prst="rect">
            <a:avLst/>
          </a:prstGeom>
        </p:spPr>
      </p:pic>
      <p:pic>
        <p:nvPicPr>
          <p:cNvPr id="12" name="Graphic 11" descr="Scales of justice with solid fill">
            <a:extLst>
              <a:ext uri="{FF2B5EF4-FFF2-40B4-BE49-F238E27FC236}">
                <a16:creationId xmlns:a16="http://schemas.microsoft.com/office/drawing/2014/main" id="{AB1ADA9F-EFCF-6C26-C692-F82087E616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0033" y="1834088"/>
            <a:ext cx="752474" cy="752474"/>
          </a:xfrm>
          <a:prstGeom prst="rect">
            <a:avLst/>
          </a:prstGeom>
        </p:spPr>
      </p:pic>
      <p:pic>
        <p:nvPicPr>
          <p:cNvPr id="14" name="Graphic 13" descr="Bullseye with solid fill">
            <a:extLst>
              <a:ext uri="{FF2B5EF4-FFF2-40B4-BE49-F238E27FC236}">
                <a16:creationId xmlns:a16="http://schemas.microsoft.com/office/drawing/2014/main" id="{F16D8541-8953-CBD0-563A-B00BEE841D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4949" y="5120561"/>
            <a:ext cx="677558" cy="677558"/>
          </a:xfrm>
          <a:prstGeom prst="rect">
            <a:avLst/>
          </a:prstGeom>
        </p:spPr>
      </p:pic>
      <p:pic>
        <p:nvPicPr>
          <p:cNvPr id="5" name="Picture 4">
            <a:extLst>
              <a:ext uri="{FF2B5EF4-FFF2-40B4-BE49-F238E27FC236}">
                <a16:creationId xmlns:a16="http://schemas.microsoft.com/office/drawing/2014/main" id="{CE7105F0-9708-7878-5DD0-019EA8FFD92E}"/>
              </a:ext>
            </a:extLst>
          </p:cNvPr>
          <p:cNvPicPr>
            <a:picLocks noChangeAspect="1"/>
          </p:cNvPicPr>
          <p:nvPr/>
        </p:nvPicPr>
        <p:blipFill>
          <a:blip r:embed="rId16"/>
          <a:stretch>
            <a:fillRect/>
          </a:stretch>
        </p:blipFill>
        <p:spPr>
          <a:xfrm>
            <a:off x="308414" y="6203550"/>
            <a:ext cx="546257" cy="253800"/>
          </a:xfrm>
          <a:prstGeom prst="rect">
            <a:avLst/>
          </a:prstGeom>
        </p:spPr>
      </p:pic>
    </p:spTree>
    <p:extLst>
      <p:ext uri="{BB962C8B-B14F-4D97-AF65-F5344CB8AC3E}">
        <p14:creationId xmlns:p14="http://schemas.microsoft.com/office/powerpoint/2010/main" val="13651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787FE9D1-F3C5-4AB8-916C-EC868D7B8694}"/>
                                            </p:graphicEl>
                                          </p:spTgt>
                                        </p:tgtEl>
                                        <p:attrNameLst>
                                          <p:attrName>style.visibility</p:attrName>
                                        </p:attrNameLst>
                                      </p:cBhvr>
                                      <p:to>
                                        <p:strVal val="visible"/>
                                      </p:to>
                                    </p:set>
                                    <p:animEffect transition="in" filter="fade">
                                      <p:cBhvr>
                                        <p:cTn id="7" dur="500"/>
                                        <p:tgtEl>
                                          <p:spTgt spid="2">
                                            <p:graphicEl>
                                              <a:dgm id="{787FE9D1-F3C5-4AB8-916C-EC868D7B869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91C652C4-C1FE-4C59-A1C3-4384C35D66E5}"/>
                                            </p:graphicEl>
                                          </p:spTgt>
                                        </p:tgtEl>
                                        <p:attrNameLst>
                                          <p:attrName>style.visibility</p:attrName>
                                        </p:attrNameLst>
                                      </p:cBhvr>
                                      <p:to>
                                        <p:strVal val="visible"/>
                                      </p:to>
                                    </p:set>
                                    <p:animEffect transition="in" filter="fade">
                                      <p:cBhvr>
                                        <p:cTn id="10" dur="500"/>
                                        <p:tgtEl>
                                          <p:spTgt spid="2">
                                            <p:graphicEl>
                                              <a:dgm id="{91C652C4-C1FE-4C59-A1C3-4384C35D66E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9A4708EC-D927-4B46-9CAA-EF53C32D5972}"/>
                                            </p:graphicEl>
                                          </p:spTgt>
                                        </p:tgtEl>
                                        <p:attrNameLst>
                                          <p:attrName>style.visibility</p:attrName>
                                        </p:attrNameLst>
                                      </p:cBhvr>
                                      <p:to>
                                        <p:strVal val="visible"/>
                                      </p:to>
                                    </p:set>
                                    <p:animEffect transition="in" filter="fade">
                                      <p:cBhvr>
                                        <p:cTn id="20" dur="500"/>
                                        <p:tgtEl>
                                          <p:spTgt spid="2">
                                            <p:graphicEl>
                                              <a:dgm id="{9A4708EC-D927-4B46-9CAA-EF53C32D597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D924E64-9131-403D-B514-6D6A59A53F19}"/>
                                            </p:graphicEl>
                                          </p:spTgt>
                                        </p:tgtEl>
                                        <p:attrNameLst>
                                          <p:attrName>style.visibility</p:attrName>
                                        </p:attrNameLst>
                                      </p:cBhvr>
                                      <p:to>
                                        <p:strVal val="visible"/>
                                      </p:to>
                                    </p:set>
                                    <p:animEffect transition="in" filter="fade">
                                      <p:cBhvr>
                                        <p:cTn id="23" dur="500"/>
                                        <p:tgtEl>
                                          <p:spTgt spid="2">
                                            <p:graphicEl>
                                              <a:dgm id="{4D924E64-9131-403D-B514-6D6A59A53F1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381AD690-9556-4744-A7B3-AD8E2F9AC160}"/>
                                            </p:graphicEl>
                                          </p:spTgt>
                                        </p:tgtEl>
                                        <p:attrNameLst>
                                          <p:attrName>style.visibility</p:attrName>
                                        </p:attrNameLst>
                                      </p:cBhvr>
                                      <p:to>
                                        <p:strVal val="visible"/>
                                      </p:to>
                                    </p:set>
                                    <p:animEffect transition="in" filter="fade">
                                      <p:cBhvr>
                                        <p:cTn id="33" dur="500"/>
                                        <p:tgtEl>
                                          <p:spTgt spid="2">
                                            <p:graphicEl>
                                              <a:dgm id="{381AD690-9556-4744-A7B3-AD8E2F9AC160}"/>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AEFBBA42-DA17-4810-97EC-69E42CACC64D}"/>
                                            </p:graphicEl>
                                          </p:spTgt>
                                        </p:tgtEl>
                                        <p:attrNameLst>
                                          <p:attrName>style.visibility</p:attrName>
                                        </p:attrNameLst>
                                      </p:cBhvr>
                                      <p:to>
                                        <p:strVal val="visible"/>
                                      </p:to>
                                    </p:set>
                                    <p:animEffect transition="in" filter="fade">
                                      <p:cBhvr>
                                        <p:cTn id="36" dur="500"/>
                                        <p:tgtEl>
                                          <p:spTgt spid="2">
                                            <p:graphicEl>
                                              <a:dgm id="{AEFBBA42-DA17-4810-97EC-69E42CACC64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graphicEl>
                                              <a:dgm id="{14589FFD-C5DB-4773-9BE8-BE12739F8A71}"/>
                                            </p:graphicEl>
                                          </p:spTgt>
                                        </p:tgtEl>
                                        <p:attrNameLst>
                                          <p:attrName>style.visibility</p:attrName>
                                        </p:attrNameLst>
                                      </p:cBhvr>
                                      <p:to>
                                        <p:strVal val="visible"/>
                                      </p:to>
                                    </p:set>
                                    <p:animEffect transition="in" filter="fade">
                                      <p:cBhvr>
                                        <p:cTn id="46" dur="500"/>
                                        <p:tgtEl>
                                          <p:spTgt spid="2">
                                            <p:graphicEl>
                                              <a:dgm id="{14589FFD-C5DB-4773-9BE8-BE12739F8A71}"/>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graphicEl>
                                              <a:dgm id="{54A97FC9-0459-46FA-804B-5CF4B32E902A}"/>
                                            </p:graphicEl>
                                          </p:spTgt>
                                        </p:tgtEl>
                                        <p:attrNameLst>
                                          <p:attrName>style.visibility</p:attrName>
                                        </p:attrNameLst>
                                      </p:cBhvr>
                                      <p:to>
                                        <p:strVal val="visible"/>
                                      </p:to>
                                    </p:set>
                                    <p:animEffect transition="in" filter="fade">
                                      <p:cBhvr>
                                        <p:cTn id="49" dur="500"/>
                                        <p:tgtEl>
                                          <p:spTgt spid="2">
                                            <p:graphicEl>
                                              <a:dgm id="{54A97FC9-0459-46FA-804B-5CF4B32E902A}"/>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p:txBody>
          <a:bodyPr/>
          <a:lstStyle/>
          <a:p>
            <a:fld id="{00000000-1234-1234-1234-123412341234}" type="slidenum">
              <a:rPr lang="en-US" smtClean="0"/>
              <a:pPr/>
              <a:t>25</a:t>
            </a:fld>
            <a:endParaRPr lang="en-US"/>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solidFill>
                  <a:schemeClr val="bg1"/>
                </a:solidFill>
                <a:latin typeface="Calibri Light"/>
                <a:cs typeface="Calibri Light"/>
                <a:sym typeface="Arial"/>
              </a:rPr>
              <a:t>Establishing the Attendance Team</a:t>
            </a:r>
            <a:endParaRPr lang="en-US"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8413" y="1088946"/>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rgbClr val="CCFF99"/>
                </a:solidFill>
              </a:rPr>
              <a:t>Can an existing team address attendance? </a:t>
            </a:r>
            <a:endParaRPr lang="en-US" sz="6600" b="1" dirty="0">
              <a:solidFill>
                <a:srgbClr val="CCFF99"/>
              </a:solidFill>
            </a:endParaRPr>
          </a:p>
        </p:txBody>
      </p:sp>
      <p:graphicFrame>
        <p:nvGraphicFramePr>
          <p:cNvPr id="2" name="Diagram 1">
            <a:extLst>
              <a:ext uri="{FF2B5EF4-FFF2-40B4-BE49-F238E27FC236}">
                <a16:creationId xmlns:a16="http://schemas.microsoft.com/office/drawing/2014/main" id="{950DA3C6-CA90-2FCF-D288-7595A2B70388}"/>
              </a:ext>
            </a:extLst>
          </p:cNvPr>
          <p:cNvGraphicFramePr/>
          <p:nvPr>
            <p:extLst>
              <p:ext uri="{D42A27DB-BD31-4B8C-83A1-F6EECF244321}">
                <p14:modId xmlns:p14="http://schemas.microsoft.com/office/powerpoint/2010/main" val="980594347"/>
              </p:ext>
            </p:extLst>
          </p:nvPr>
        </p:nvGraphicFramePr>
        <p:xfrm>
          <a:off x="308413" y="2016005"/>
          <a:ext cx="5074620" cy="3569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499A4261-167E-5B4C-86D4-3495865585A7}"/>
              </a:ext>
            </a:extLst>
          </p:cNvPr>
          <p:cNvGrpSpPr/>
          <p:nvPr/>
        </p:nvGrpSpPr>
        <p:grpSpPr>
          <a:xfrm>
            <a:off x="5907288" y="1680487"/>
            <a:ext cx="2987285" cy="4240364"/>
            <a:chOff x="5914258" y="1826620"/>
            <a:chExt cx="2987285" cy="4240364"/>
          </a:xfrm>
        </p:grpSpPr>
        <p:sp>
          <p:nvSpPr>
            <p:cNvPr id="21" name="Speech Bubble: Oval 20">
              <a:extLst>
                <a:ext uri="{FF2B5EF4-FFF2-40B4-BE49-F238E27FC236}">
                  <a16:creationId xmlns:a16="http://schemas.microsoft.com/office/drawing/2014/main" id="{50270910-6127-6D60-67B4-D760AA9369A7}"/>
                </a:ext>
              </a:extLst>
            </p:cNvPr>
            <p:cNvSpPr/>
            <p:nvPr/>
          </p:nvSpPr>
          <p:spPr>
            <a:xfrm>
              <a:off x="5914258" y="1826620"/>
              <a:ext cx="2987285" cy="4240364"/>
            </a:xfrm>
            <a:prstGeom prst="wedgeEllipseCallout">
              <a:avLst>
                <a:gd name="adj1" fmla="val -63288"/>
                <a:gd name="adj2" fmla="val 11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kern="1200" dirty="0">
                <a:solidFill>
                  <a:srgbClr val="002060"/>
                </a:solidFill>
              </a:endParaRPr>
            </a:p>
            <a:p>
              <a:pPr algn="ctr"/>
              <a:r>
                <a:rPr lang="en-US" sz="1600" kern="1200" dirty="0">
                  <a:solidFill>
                    <a:srgbClr val="002060"/>
                  </a:solidFill>
                </a:rPr>
                <a:t>The principal should conduct an assessment of what teams already exist in their school (e.g., SIT,  PBIS, school climate, MTSS, Instructional Leadership Team, etc.), what is each team’s purpose, how frequently they meet and who participates on each team. </a:t>
              </a:r>
            </a:p>
          </p:txBody>
        </p:sp>
        <p:pic>
          <p:nvPicPr>
            <p:cNvPr id="22" name="Graphic 21" descr="Postit Notes with solid fill">
              <a:extLst>
                <a:ext uri="{FF2B5EF4-FFF2-40B4-BE49-F238E27FC236}">
                  <a16:creationId xmlns:a16="http://schemas.microsoft.com/office/drawing/2014/main" id="{867DEF78-3475-2AF4-9BC0-D54BB14A85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4763" y="1867574"/>
              <a:ext cx="526276" cy="526276"/>
            </a:xfrm>
            <a:prstGeom prst="rect">
              <a:avLst/>
            </a:prstGeom>
          </p:spPr>
        </p:pic>
      </p:grpSp>
      <p:pic>
        <p:nvPicPr>
          <p:cNvPr id="6" name="Picture 5">
            <a:extLst>
              <a:ext uri="{FF2B5EF4-FFF2-40B4-BE49-F238E27FC236}">
                <a16:creationId xmlns:a16="http://schemas.microsoft.com/office/drawing/2014/main" id="{6BF2DA11-17F5-632D-5C95-F8EDFBBFEC73}"/>
              </a:ext>
            </a:extLst>
          </p:cNvPr>
          <p:cNvPicPr>
            <a:picLocks noChangeAspect="1"/>
          </p:cNvPicPr>
          <p:nvPr/>
        </p:nvPicPr>
        <p:blipFill>
          <a:blip r:embed="rId10"/>
          <a:stretch>
            <a:fillRect/>
          </a:stretch>
        </p:blipFill>
        <p:spPr>
          <a:xfrm>
            <a:off x="308413" y="6170673"/>
            <a:ext cx="546257" cy="253800"/>
          </a:xfrm>
          <a:prstGeom prst="rect">
            <a:avLst/>
          </a:prstGeom>
        </p:spPr>
      </p:pic>
    </p:spTree>
    <p:extLst>
      <p:ext uri="{BB962C8B-B14F-4D97-AF65-F5344CB8AC3E}">
        <p14:creationId xmlns:p14="http://schemas.microsoft.com/office/powerpoint/2010/main" val="35786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3F37284-8451-4F2E-AD15-CCF764BBEEDC}"/>
                                            </p:graphicEl>
                                          </p:spTgt>
                                        </p:tgtEl>
                                        <p:attrNameLst>
                                          <p:attrName>style.visibility</p:attrName>
                                        </p:attrNameLst>
                                      </p:cBhvr>
                                      <p:to>
                                        <p:strVal val="visible"/>
                                      </p:to>
                                    </p:set>
                                    <p:animEffect transition="in" filter="fade">
                                      <p:cBhvr>
                                        <p:cTn id="7" dur="500"/>
                                        <p:tgtEl>
                                          <p:spTgt spid="2">
                                            <p:graphicEl>
                                              <a:dgm id="{E3F37284-8451-4F2E-AD15-CCF764BBEED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568FFA3-C2AE-41C2-9597-C1EA8DD110B0}"/>
                                            </p:graphicEl>
                                          </p:spTgt>
                                        </p:tgtEl>
                                        <p:attrNameLst>
                                          <p:attrName>style.visibility</p:attrName>
                                        </p:attrNameLst>
                                      </p:cBhvr>
                                      <p:to>
                                        <p:strVal val="visible"/>
                                      </p:to>
                                    </p:set>
                                    <p:animEffect transition="in" filter="fade">
                                      <p:cBhvr>
                                        <p:cTn id="12" dur="500"/>
                                        <p:tgtEl>
                                          <p:spTgt spid="2">
                                            <p:graphicEl>
                                              <a:dgm id="{E568FFA3-C2AE-41C2-9597-C1EA8DD110B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BD75ECC7-0368-4137-863E-DD0D2EE5EC01}"/>
                                            </p:graphicEl>
                                          </p:spTgt>
                                        </p:tgtEl>
                                        <p:attrNameLst>
                                          <p:attrName>style.visibility</p:attrName>
                                        </p:attrNameLst>
                                      </p:cBhvr>
                                      <p:to>
                                        <p:strVal val="visible"/>
                                      </p:to>
                                    </p:set>
                                    <p:animEffect transition="in" filter="fade">
                                      <p:cBhvr>
                                        <p:cTn id="22" dur="500"/>
                                        <p:tgtEl>
                                          <p:spTgt spid="2">
                                            <p:graphicEl>
                                              <a:dgm id="{BD75ECC7-0368-4137-863E-DD0D2EE5EC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8" name="Rectangle 7">
            <a:extLst>
              <a:ext uri="{FF2B5EF4-FFF2-40B4-BE49-F238E27FC236}">
                <a16:creationId xmlns:a16="http://schemas.microsoft.com/office/drawing/2014/main" id="{2E1AC50C-FC5D-6772-253B-6F37538FD14F}"/>
              </a:ext>
            </a:extLst>
          </p:cNvPr>
          <p:cNvSpPr/>
          <p:nvPr/>
        </p:nvSpPr>
        <p:spPr>
          <a:xfrm>
            <a:off x="3131820" y="1118945"/>
            <a:ext cx="3017520" cy="4935253"/>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18" name="Rectangle 17">
            <a:extLst>
              <a:ext uri="{FF2B5EF4-FFF2-40B4-BE49-F238E27FC236}">
                <a16:creationId xmlns:a16="http://schemas.microsoft.com/office/drawing/2014/main" id="{BA0A59E6-4159-B4F2-A6EE-99DAAB86D855}"/>
              </a:ext>
            </a:extLst>
          </p:cNvPr>
          <p:cNvSpPr/>
          <p:nvPr/>
        </p:nvSpPr>
        <p:spPr>
          <a:xfrm>
            <a:off x="3454122" y="1273998"/>
            <a:ext cx="2416004" cy="155028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87821A3A-55C6-0030-2D39-58449035B2B6}"/>
              </a:ext>
            </a:extLst>
          </p:cNvPr>
          <p:cNvSpPr/>
          <p:nvPr/>
        </p:nvSpPr>
        <p:spPr>
          <a:xfrm>
            <a:off x="6125451" y="1118945"/>
            <a:ext cx="2904249" cy="4935253"/>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19" name="Rectangle 18">
            <a:extLst>
              <a:ext uri="{FF2B5EF4-FFF2-40B4-BE49-F238E27FC236}">
                <a16:creationId xmlns:a16="http://schemas.microsoft.com/office/drawing/2014/main" id="{770344DD-816F-9FF0-861C-4E8EEF26F228}"/>
              </a:ext>
            </a:extLst>
          </p:cNvPr>
          <p:cNvSpPr/>
          <p:nvPr/>
        </p:nvSpPr>
        <p:spPr>
          <a:xfrm>
            <a:off x="6403037" y="1273998"/>
            <a:ext cx="2416004" cy="155028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D043C18B-53C7-05B2-564B-E84F742229EA}"/>
              </a:ext>
            </a:extLst>
          </p:cNvPr>
          <p:cNvSpPr/>
          <p:nvPr/>
        </p:nvSpPr>
        <p:spPr>
          <a:xfrm>
            <a:off x="114300" y="1118945"/>
            <a:ext cx="3017520" cy="4935253"/>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410A6BD9-CE69-8E26-9A22-65A49C98F530}"/>
              </a:ext>
            </a:extLst>
          </p:cNvPr>
          <p:cNvSpPr/>
          <p:nvPr/>
        </p:nvSpPr>
        <p:spPr>
          <a:xfrm>
            <a:off x="391886" y="1256894"/>
            <a:ext cx="2416004" cy="155028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031CFDE7-72D0-7F71-838E-39B660305103}"/>
              </a:ext>
            </a:extLst>
          </p:cNvPr>
          <p:cNvSpPr txBox="1"/>
          <p:nvPr/>
        </p:nvSpPr>
        <p:spPr>
          <a:xfrm>
            <a:off x="267713" y="2853499"/>
            <a:ext cx="2608782" cy="3070071"/>
          </a:xfrm>
          <a:prstGeom prst="rect">
            <a:avLst/>
          </a:prstGeom>
          <a:noFill/>
        </p:spPr>
        <p:txBody>
          <a:bodyPr wrap="square" lIns="68580" tIns="34290" rIns="68580" bIns="34290" anchor="t">
            <a:spAutoFit/>
          </a:bodyPr>
          <a:lstStyle/>
          <a:p>
            <a:pPr algn="ctr"/>
            <a:r>
              <a:rPr lang="en-US" sz="1500" dirty="0">
                <a:solidFill>
                  <a:srgbClr val="002060"/>
                </a:solidFill>
                <a:latin typeface="Libre Franklin" pitchFamily="2" charset="0"/>
                <a:cs typeface="Calibri" panose="020F0502020204030204" pitchFamily="34" charset="0"/>
              </a:rPr>
              <a:t>Establish </a:t>
            </a:r>
            <a:r>
              <a:rPr lang="en-US" sz="1500" b="1" dirty="0">
                <a:solidFill>
                  <a:srgbClr val="002060"/>
                </a:solidFill>
                <a:latin typeface="Libre Franklin" pitchFamily="2" charset="0"/>
                <a:cs typeface="Calibri" panose="020F0502020204030204" pitchFamily="34" charset="0"/>
              </a:rPr>
              <a:t>partnerships with municipal leaders, LEAs, and community organizations </a:t>
            </a:r>
            <a:r>
              <a:rPr lang="en-US" sz="1500" dirty="0">
                <a:solidFill>
                  <a:srgbClr val="002060"/>
                </a:solidFill>
                <a:latin typeface="Libre Franklin" pitchFamily="2" charset="0"/>
                <a:cs typeface="Calibri" panose="020F0502020204030204" pitchFamily="34" charset="0"/>
              </a:rPr>
              <a:t>that prioritize addressing student chronic absenteeism. The Chronic Absenteeism Working Group will share best practices, raise awareness, and develop strategies to improve student attendance.</a:t>
            </a:r>
          </a:p>
        </p:txBody>
      </p:sp>
      <p:sp>
        <p:nvSpPr>
          <p:cNvPr id="15" name="TextBox 14">
            <a:extLst>
              <a:ext uri="{FF2B5EF4-FFF2-40B4-BE49-F238E27FC236}">
                <a16:creationId xmlns:a16="http://schemas.microsoft.com/office/drawing/2014/main" id="{8B4EFDB1-5AAB-E7A2-CD4B-10472CE9CF9F}"/>
              </a:ext>
            </a:extLst>
          </p:cNvPr>
          <p:cNvSpPr txBox="1"/>
          <p:nvPr/>
        </p:nvSpPr>
        <p:spPr>
          <a:xfrm>
            <a:off x="3285233" y="2887917"/>
            <a:ext cx="2584893" cy="1915909"/>
          </a:xfrm>
          <a:prstGeom prst="rect">
            <a:avLst/>
          </a:prstGeom>
          <a:noFill/>
        </p:spPr>
        <p:txBody>
          <a:bodyPr wrap="square" lIns="68580" tIns="34290" rIns="68580" bIns="34290" anchor="t">
            <a:spAutoFit/>
          </a:bodyPr>
          <a:lstStyle/>
          <a:p>
            <a:pPr algn="ctr"/>
            <a:r>
              <a:rPr lang="en-US" sz="1500" dirty="0">
                <a:solidFill>
                  <a:srgbClr val="002060"/>
                </a:solidFill>
                <a:latin typeface="Libre Franklin"/>
                <a:cs typeface="Calibri"/>
              </a:rPr>
              <a:t>Develop several interactive data tools including </a:t>
            </a:r>
            <a:r>
              <a:rPr lang="en-US" sz="1500" b="1" dirty="0">
                <a:solidFill>
                  <a:srgbClr val="002060"/>
                </a:solidFill>
                <a:latin typeface="Libre Franklin"/>
                <a:cs typeface="Calibri"/>
              </a:rPr>
              <a:t>a real-time attendance leaderboard and a community dashboard </a:t>
            </a:r>
            <a:r>
              <a:rPr lang="en-US" sz="1500" dirty="0">
                <a:solidFill>
                  <a:srgbClr val="002060"/>
                </a:solidFill>
                <a:latin typeface="Libre Franklin"/>
                <a:cs typeface="Calibri"/>
              </a:rPr>
              <a:t>detailing chronic absenteeism data and trends. </a:t>
            </a:r>
            <a:endParaRPr lang="en-US" sz="1500" dirty="0">
              <a:solidFill>
                <a:srgbClr val="002060"/>
              </a:solidFill>
              <a:latin typeface="Libre Franklin" pitchFamily="2" charset="0"/>
              <a:cs typeface="Calibri" panose="020F0502020204030204" pitchFamily="34" charset="0"/>
            </a:endParaRPr>
          </a:p>
        </p:txBody>
      </p:sp>
      <p:pic>
        <p:nvPicPr>
          <p:cNvPr id="16" name="Picture 15">
            <a:extLst>
              <a:ext uri="{FF2B5EF4-FFF2-40B4-BE49-F238E27FC236}">
                <a16:creationId xmlns:a16="http://schemas.microsoft.com/office/drawing/2014/main" id="{35570CAA-DD27-24A4-1797-BDCF924DC10B}"/>
              </a:ext>
            </a:extLst>
          </p:cNvPr>
          <p:cNvPicPr>
            <a:picLocks noChangeAspect="1"/>
          </p:cNvPicPr>
          <p:nvPr/>
        </p:nvPicPr>
        <p:blipFill rotWithShape="1">
          <a:blip r:embed="rId3"/>
          <a:srcRect l="24130" t="24839" r="48413" b="30117"/>
          <a:stretch/>
        </p:blipFill>
        <p:spPr>
          <a:xfrm>
            <a:off x="783275" y="1273998"/>
            <a:ext cx="1633226" cy="1507140"/>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17B38F81-14F6-D541-EFE2-06BC9FC35336}"/>
              </a:ext>
            </a:extLst>
          </p:cNvPr>
          <p:cNvPicPr>
            <a:picLocks noChangeAspect="1"/>
          </p:cNvPicPr>
          <p:nvPr/>
        </p:nvPicPr>
        <p:blipFill rotWithShape="1">
          <a:blip r:embed="rId4"/>
          <a:srcRect l="2499" t="60650" r="78212" b="17791"/>
          <a:stretch/>
        </p:blipFill>
        <p:spPr>
          <a:xfrm>
            <a:off x="3537781" y="1355481"/>
            <a:ext cx="2263740" cy="1344175"/>
          </a:xfrm>
          <a:prstGeom prst="rect">
            <a:avLst/>
          </a:prstGeom>
        </p:spPr>
      </p:pic>
      <p:sp>
        <p:nvSpPr>
          <p:cNvPr id="2" name="Google Shape;693;p77">
            <a:extLst>
              <a:ext uri="{FF2B5EF4-FFF2-40B4-BE49-F238E27FC236}">
                <a16:creationId xmlns:a16="http://schemas.microsoft.com/office/drawing/2014/main" id="{D46DD234-B9B2-F2A9-B601-9BC15F4DEE12}"/>
              </a:ext>
            </a:extLst>
          </p:cNvPr>
          <p:cNvSpPr txBox="1">
            <a:spLocks/>
          </p:cNvSpPr>
          <p:nvPr/>
        </p:nvSpPr>
        <p:spPr>
          <a:xfrm>
            <a:off x="114300" y="110970"/>
            <a:ext cx="89154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7000"/>
              </a:lnSpc>
              <a:spcAft>
                <a:spcPts val="600"/>
              </a:spcAft>
            </a:pPr>
            <a:r>
              <a:rPr lang="en-US" sz="2700" b="1" dirty="0">
                <a:solidFill>
                  <a:schemeClr val="bg1"/>
                </a:solidFill>
                <a:latin typeface="Calibri"/>
                <a:ea typeface="Calibri"/>
                <a:cs typeface="Calibri"/>
              </a:rPr>
              <a:t>How is RIDE supporting schools with chronic absenteeism?</a:t>
            </a:r>
            <a:endParaRPr lang="en-US" sz="2400" dirty="0">
              <a:solidFill>
                <a:schemeClr val="bg1"/>
              </a:solidFill>
              <a:latin typeface="Calibri"/>
              <a:ea typeface="Calibri"/>
              <a:cs typeface="Calibri"/>
            </a:endParaRPr>
          </a:p>
        </p:txBody>
      </p:sp>
      <p:sp>
        <p:nvSpPr>
          <p:cNvPr id="11" name="TextBox 10">
            <a:extLst>
              <a:ext uri="{FF2B5EF4-FFF2-40B4-BE49-F238E27FC236}">
                <a16:creationId xmlns:a16="http://schemas.microsoft.com/office/drawing/2014/main" id="{151AAFEE-FECB-CEF6-1813-553A9494F696}"/>
              </a:ext>
            </a:extLst>
          </p:cNvPr>
          <p:cNvSpPr txBox="1"/>
          <p:nvPr/>
        </p:nvSpPr>
        <p:spPr>
          <a:xfrm>
            <a:off x="6304819" y="2968914"/>
            <a:ext cx="2608782" cy="2839239"/>
          </a:xfrm>
          <a:prstGeom prst="rect">
            <a:avLst/>
          </a:prstGeom>
          <a:noFill/>
        </p:spPr>
        <p:txBody>
          <a:bodyPr wrap="square" lIns="68580" tIns="34290" rIns="68580" bIns="34290" anchor="t">
            <a:spAutoFit/>
          </a:bodyPr>
          <a:lstStyle/>
          <a:p>
            <a:pPr algn="ctr"/>
            <a:r>
              <a:rPr lang="en-US" sz="1500" b="1" dirty="0">
                <a:solidFill>
                  <a:srgbClr val="002060"/>
                </a:solidFill>
                <a:latin typeface="Libre Franklin"/>
                <a:cs typeface="Calibri"/>
              </a:rPr>
              <a:t>Advocate and assist with legislation </a:t>
            </a:r>
            <a:r>
              <a:rPr lang="en-US" sz="1500" dirty="0">
                <a:solidFill>
                  <a:srgbClr val="002060"/>
                </a:solidFill>
                <a:latin typeface="Libre Franklin"/>
                <a:cs typeface="Calibri"/>
              </a:rPr>
              <a:t>that creates common definitions, focuses on  prevention and intervention, establishes an early warning system, ensures LEA and school attendance success plans, ensures the use of data to guide decision-making, and requires school-based attendance teams </a:t>
            </a:r>
          </a:p>
        </p:txBody>
      </p:sp>
      <p:pic>
        <p:nvPicPr>
          <p:cNvPr id="13" name="Picture 12">
            <a:extLst>
              <a:ext uri="{FF2B5EF4-FFF2-40B4-BE49-F238E27FC236}">
                <a16:creationId xmlns:a16="http://schemas.microsoft.com/office/drawing/2014/main" id="{CA357597-25A2-BFA4-858A-CE3F16517D19}"/>
              </a:ext>
            </a:extLst>
          </p:cNvPr>
          <p:cNvPicPr>
            <a:picLocks noChangeAspect="1"/>
          </p:cNvPicPr>
          <p:nvPr/>
        </p:nvPicPr>
        <p:blipFill rotWithShape="1">
          <a:blip r:embed="rId5"/>
          <a:srcRect l="33136" t="20921" r="32749" b="23271"/>
          <a:stretch/>
        </p:blipFill>
        <p:spPr>
          <a:xfrm>
            <a:off x="6797013" y="1312403"/>
            <a:ext cx="1624394" cy="1494779"/>
          </a:xfrm>
          <a:prstGeom prst="rect">
            <a:avLst/>
          </a:prstGeom>
        </p:spPr>
      </p:pic>
      <p:pic>
        <p:nvPicPr>
          <p:cNvPr id="21" name="Picture 20" descr="A logo for a school&#10;&#10;Description automatically generated">
            <a:extLst>
              <a:ext uri="{FF2B5EF4-FFF2-40B4-BE49-F238E27FC236}">
                <a16:creationId xmlns:a16="http://schemas.microsoft.com/office/drawing/2014/main" id="{BFCA262A-EE54-8A0C-7738-AAECF32D4827}"/>
              </a:ext>
            </a:extLst>
          </p:cNvPr>
          <p:cNvPicPr>
            <a:picLocks noChangeAspect="1"/>
          </p:cNvPicPr>
          <p:nvPr/>
        </p:nvPicPr>
        <p:blipFill>
          <a:blip r:embed="rId6"/>
          <a:stretch>
            <a:fillRect/>
          </a:stretch>
        </p:blipFill>
        <p:spPr>
          <a:xfrm>
            <a:off x="273567" y="6170673"/>
            <a:ext cx="687909" cy="331715"/>
          </a:xfrm>
          <a:prstGeom prst="rect">
            <a:avLst/>
          </a:prstGeom>
        </p:spPr>
      </p:pic>
      <p:sp>
        <p:nvSpPr>
          <p:cNvPr id="5" name="Slide Number Placeholder 27">
            <a:extLst>
              <a:ext uri="{FF2B5EF4-FFF2-40B4-BE49-F238E27FC236}">
                <a16:creationId xmlns:a16="http://schemas.microsoft.com/office/drawing/2014/main" id="{6B386E46-94DC-1695-8CF4-8EA3E224DE26}"/>
              </a:ext>
            </a:extLst>
          </p:cNvPr>
          <p:cNvSpPr txBox="1">
            <a:spLocks/>
          </p:cNvSpPr>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3</a:t>
            </a:fld>
            <a:endParaRPr lang="en-US" dirty="0"/>
          </a:p>
        </p:txBody>
      </p:sp>
    </p:spTree>
    <p:extLst>
      <p:ext uri="{BB962C8B-B14F-4D97-AF65-F5344CB8AC3E}">
        <p14:creationId xmlns:p14="http://schemas.microsoft.com/office/powerpoint/2010/main" val="55469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5">
          <a:extLst>
            <a:ext uri="{FF2B5EF4-FFF2-40B4-BE49-F238E27FC236}">
              <a16:creationId xmlns:a16="http://schemas.microsoft.com/office/drawing/2014/main" id="{D6128E4F-FDE1-3DEB-6D8D-CEB1E0E2ACA4}"/>
            </a:ext>
          </a:extLst>
        </p:cNvPr>
        <p:cNvGrpSpPr/>
        <p:nvPr/>
      </p:nvGrpSpPr>
      <p:grpSpPr>
        <a:xfrm>
          <a:off x="0" y="0"/>
          <a:ext cx="0" cy="0"/>
          <a:chOff x="0" y="0"/>
          <a:chExt cx="0" cy="0"/>
        </a:xfrm>
      </p:grpSpPr>
      <p:sp>
        <p:nvSpPr>
          <p:cNvPr id="692" name="Google Shape;692;p77">
            <a:extLst>
              <a:ext uri="{FF2B5EF4-FFF2-40B4-BE49-F238E27FC236}">
                <a16:creationId xmlns:a16="http://schemas.microsoft.com/office/drawing/2014/main" id="{9EDB93EB-938C-426E-6EA3-B3CC7817C246}"/>
              </a:ext>
            </a:extLst>
          </p:cNvPr>
          <p:cNvSpPr txBox="1">
            <a:spLocks noGrp="1"/>
          </p:cNvSpPr>
          <p:nvPr>
            <p:ph type="sldNum" idx="12"/>
          </p:nvPr>
        </p:nvSpPr>
        <p:spPr>
          <a:xfrm>
            <a:off x="8195988" y="6170673"/>
            <a:ext cx="587100" cy="338400"/>
          </a:xfrm>
          <a:prstGeom prst="rect">
            <a:avLst/>
          </a:prstGeom>
          <a:noFill/>
          <a:ln>
            <a:noFill/>
          </a:ln>
        </p:spPr>
        <p:txBody>
          <a:bodyPr spcFirstLastPara="1" wrap="square" lIns="91425" tIns="45700" rIns="91425" bIns="45700" anchor="ctr" anchorCtr="0">
            <a:noAutofit/>
          </a:bodyPr>
          <a:lstStyle/>
          <a:p>
            <a:fld id="{00000000-1234-1234-1234-123412341234}" type="slidenum">
              <a:rPr lang="en-US" dirty="0"/>
              <a:pPr/>
              <a:t>4</a:t>
            </a:fld>
            <a:endParaRPr/>
          </a:p>
        </p:txBody>
      </p:sp>
      <p:sp>
        <p:nvSpPr>
          <p:cNvPr id="14" name="TextBox 13">
            <a:extLst>
              <a:ext uri="{FF2B5EF4-FFF2-40B4-BE49-F238E27FC236}">
                <a16:creationId xmlns:a16="http://schemas.microsoft.com/office/drawing/2014/main" id="{3EF9F89B-4550-589E-E26C-FDBC972B51D6}"/>
              </a:ext>
            </a:extLst>
          </p:cNvPr>
          <p:cNvSpPr txBox="1"/>
          <p:nvPr/>
        </p:nvSpPr>
        <p:spPr>
          <a:xfrm>
            <a:off x="5820228" y="4936068"/>
            <a:ext cx="17163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AutoShape 2" descr="Attendance_matters_Ri_Logo">
            <a:extLst>
              <a:ext uri="{FF2B5EF4-FFF2-40B4-BE49-F238E27FC236}">
                <a16:creationId xmlns:a16="http://schemas.microsoft.com/office/drawing/2014/main" id="{38B99977-944B-271C-5FA4-AFD0EB70137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Attendance_matters_Ri_Logo">
            <a:extLst>
              <a:ext uri="{FF2B5EF4-FFF2-40B4-BE49-F238E27FC236}">
                <a16:creationId xmlns:a16="http://schemas.microsoft.com/office/drawing/2014/main" id="{36199EF7-439B-13B7-C440-861DB82B4C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266F1CC2-3B2F-F8B7-36D4-F98545D9AE46}"/>
              </a:ext>
            </a:extLst>
          </p:cNvPr>
          <p:cNvSpPr txBox="1"/>
          <p:nvPr/>
        </p:nvSpPr>
        <p:spPr>
          <a:xfrm>
            <a:off x="2384682" y="220126"/>
            <a:ext cx="6314150" cy="830997"/>
          </a:xfrm>
          <a:prstGeom prst="rect">
            <a:avLst/>
          </a:prstGeom>
          <a:solidFill>
            <a:schemeClr val="accent2"/>
          </a:solidFill>
        </p:spPr>
        <p:txBody>
          <a:bodyPr wrap="square" lIns="91440" tIns="45720" rIns="91440" bIns="45720" anchor="ctr">
            <a:spAutoFit/>
          </a:bodyPr>
          <a:lstStyle/>
          <a:p>
            <a:pPr algn="r"/>
            <a:r>
              <a:rPr lang="en-US" sz="2400" b="1" dirty="0">
                <a:solidFill>
                  <a:schemeClr val="bg1"/>
                </a:solidFill>
                <a:latin typeface="Calibri"/>
              </a:rPr>
              <a:t>PART II: Using Research and Tools to </a:t>
            </a:r>
          </a:p>
          <a:p>
            <a:pPr algn="r"/>
            <a:r>
              <a:rPr lang="en-US" sz="2400" b="1" dirty="0">
                <a:solidFill>
                  <a:schemeClr val="bg1"/>
                </a:solidFill>
                <a:latin typeface="Calibri"/>
              </a:rPr>
              <a:t>Build a Plan for Attendance Success</a:t>
            </a:r>
          </a:p>
        </p:txBody>
      </p:sp>
      <p:graphicFrame>
        <p:nvGraphicFramePr>
          <p:cNvPr id="2" name="Diagram 1">
            <a:extLst>
              <a:ext uri="{FF2B5EF4-FFF2-40B4-BE49-F238E27FC236}">
                <a16:creationId xmlns:a16="http://schemas.microsoft.com/office/drawing/2014/main" id="{74833376-12EC-2C3F-EC14-6CCCBC63623C}"/>
              </a:ext>
            </a:extLst>
          </p:cNvPr>
          <p:cNvGraphicFramePr/>
          <p:nvPr>
            <p:extLst>
              <p:ext uri="{D42A27DB-BD31-4B8C-83A1-F6EECF244321}">
                <p14:modId xmlns:p14="http://schemas.microsoft.com/office/powerpoint/2010/main" val="644391868"/>
              </p:ext>
            </p:extLst>
          </p:nvPr>
        </p:nvGraphicFramePr>
        <p:xfrm>
          <a:off x="425180" y="1145876"/>
          <a:ext cx="8357908" cy="4785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BBE60E8-4122-D895-DC88-5BFD56E43F66}"/>
              </a:ext>
            </a:extLst>
          </p:cNvPr>
          <p:cNvPicPr>
            <a:picLocks noChangeAspect="1"/>
          </p:cNvPicPr>
          <p:nvPr/>
        </p:nvPicPr>
        <p:blipFill>
          <a:blip r:embed="rId8"/>
          <a:stretch>
            <a:fillRect/>
          </a:stretch>
        </p:blipFill>
        <p:spPr>
          <a:xfrm>
            <a:off x="287038" y="216759"/>
            <a:ext cx="2110060" cy="831872"/>
          </a:xfrm>
          <a:prstGeom prst="rect">
            <a:avLst/>
          </a:prstGeom>
        </p:spPr>
      </p:pic>
      <p:sp>
        <p:nvSpPr>
          <p:cNvPr id="36" name="Slide Number Placeholder 10">
            <a:extLst>
              <a:ext uri="{FF2B5EF4-FFF2-40B4-BE49-F238E27FC236}">
                <a16:creationId xmlns:a16="http://schemas.microsoft.com/office/drawing/2014/main" id="{4577E0CA-6974-29AE-AFFB-79477FF5051C}"/>
              </a:ext>
            </a:extLst>
          </p:cNvPr>
          <p:cNvSpPr txBox="1">
            <a:spLocks/>
          </p:cNvSpPr>
          <p:nvPr/>
        </p:nvSpPr>
        <p:spPr>
          <a:xfrm>
            <a:off x="7160839" y="6170673"/>
            <a:ext cx="569477" cy="338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4</a:t>
            </a:fld>
            <a:endParaRPr lang="en-US"/>
          </a:p>
        </p:txBody>
      </p:sp>
    </p:spTree>
    <p:extLst>
      <p:ext uri="{BB962C8B-B14F-4D97-AF65-F5344CB8AC3E}">
        <p14:creationId xmlns:p14="http://schemas.microsoft.com/office/powerpoint/2010/main" val="127954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1E085-5BA2-9DC2-7C61-14EC799CD74D}"/>
              </a:ext>
            </a:extLst>
          </p:cNvPr>
          <p:cNvPicPr>
            <a:picLocks noChangeAspect="1"/>
          </p:cNvPicPr>
          <p:nvPr/>
        </p:nvPicPr>
        <p:blipFill>
          <a:blip r:embed="rId3"/>
          <a:stretch>
            <a:fillRect/>
          </a:stretch>
        </p:blipFill>
        <p:spPr>
          <a:xfrm>
            <a:off x="1633847" y="1210967"/>
            <a:ext cx="5970853" cy="4808171"/>
          </a:xfrm>
          <a:prstGeom prst="rect">
            <a:avLst/>
          </a:prstGeom>
        </p:spPr>
      </p:pic>
      <p:sp>
        <p:nvSpPr>
          <p:cNvPr id="7" name="Title 1">
            <a:extLst>
              <a:ext uri="{FF2B5EF4-FFF2-40B4-BE49-F238E27FC236}">
                <a16:creationId xmlns:a16="http://schemas.microsoft.com/office/drawing/2014/main" id="{100F9C98-B57C-AB8A-9E43-0047770C8B4F}"/>
              </a:ext>
            </a:extLst>
          </p:cNvPr>
          <p:cNvSpPr txBox="1">
            <a:spLocks/>
          </p:cNvSpPr>
          <p:nvPr/>
        </p:nvSpPr>
        <p:spPr>
          <a:xfrm>
            <a:off x="165226" y="118992"/>
            <a:ext cx="86868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a:solidFill>
                  <a:schemeClr val="bg1"/>
                </a:solidFill>
                <a:latin typeface="Calibri"/>
                <a:cs typeface="Calibri"/>
              </a:rPr>
              <a:t>Update: Rhode Island</a:t>
            </a:r>
            <a:endParaRPr lang="en-US" sz="3200" b="1">
              <a:solidFill>
                <a:schemeClr val="bg1"/>
              </a:solidFill>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48C75A5F-DD2E-6F5D-22FA-B27AB2A28D04}"/>
              </a:ext>
            </a:extLst>
          </p:cNvPr>
          <p:cNvSpPr>
            <a:spLocks noGrp="1"/>
          </p:cNvSpPr>
          <p:nvPr>
            <p:ph type="sldNum" idx="12"/>
          </p:nvPr>
        </p:nvSpPr>
        <p:spPr/>
        <p:txBody>
          <a:bodyPr/>
          <a:lstStyle/>
          <a:p>
            <a:fld id="{00000000-1234-1234-1234-123412341234}" type="slidenum">
              <a:rPr lang="en-US" sz="1200" dirty="0" smtClean="0"/>
              <a:pPr/>
              <a:t>5</a:t>
            </a:fld>
            <a:endParaRPr lang="en-US" sz="1200"/>
          </a:p>
        </p:txBody>
      </p:sp>
      <p:grpSp>
        <p:nvGrpSpPr>
          <p:cNvPr id="14" name="Group 13">
            <a:extLst>
              <a:ext uri="{FF2B5EF4-FFF2-40B4-BE49-F238E27FC236}">
                <a16:creationId xmlns:a16="http://schemas.microsoft.com/office/drawing/2014/main" id="{1A5F42AF-9FBD-FBF9-15FB-9D0780F8E53D}"/>
              </a:ext>
            </a:extLst>
          </p:cNvPr>
          <p:cNvGrpSpPr/>
          <p:nvPr/>
        </p:nvGrpSpPr>
        <p:grpSpPr>
          <a:xfrm>
            <a:off x="1633847" y="1539136"/>
            <a:ext cx="6280881" cy="1458844"/>
            <a:chOff x="2727315" y="1764145"/>
            <a:chExt cx="6280881" cy="1458844"/>
          </a:xfrm>
        </p:grpSpPr>
        <p:sp>
          <p:nvSpPr>
            <p:cNvPr id="13" name="Arrow: Pentagon 12">
              <a:extLst>
                <a:ext uri="{FF2B5EF4-FFF2-40B4-BE49-F238E27FC236}">
                  <a16:creationId xmlns:a16="http://schemas.microsoft.com/office/drawing/2014/main" id="{EE27F9F0-27FE-55AF-94BD-59B6A9E4192C}"/>
                </a:ext>
              </a:extLst>
            </p:cNvPr>
            <p:cNvSpPr/>
            <p:nvPr/>
          </p:nvSpPr>
          <p:spPr>
            <a:xfrm>
              <a:off x="2727315" y="2377169"/>
              <a:ext cx="4850783" cy="845820"/>
            </a:xfrm>
            <a:prstGeom prst="homePlate">
              <a:avLst/>
            </a:prstGeom>
            <a:solidFill>
              <a:srgbClr val="CCFF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rgbClr val="002060"/>
                  </a:solidFill>
                  <a:latin typeface="Calibri"/>
                  <a:cs typeface="Calibri"/>
                </a:rPr>
                <a:t>257,114 fewer absences this year</a:t>
              </a:r>
              <a:endParaRPr lang="en-US">
                <a:latin typeface="Calibri"/>
                <a:cs typeface="Calibri"/>
              </a:endParaRPr>
            </a:p>
          </p:txBody>
        </p:sp>
        <p:sp>
          <p:nvSpPr>
            <p:cNvPr id="5" name="Oval 4">
              <a:extLst>
                <a:ext uri="{FF2B5EF4-FFF2-40B4-BE49-F238E27FC236}">
                  <a16:creationId xmlns:a16="http://schemas.microsoft.com/office/drawing/2014/main" id="{CEC96DD9-6EC1-A45A-7882-6E64030E0A6B}"/>
                </a:ext>
              </a:extLst>
            </p:cNvPr>
            <p:cNvSpPr/>
            <p:nvPr/>
          </p:nvSpPr>
          <p:spPr>
            <a:xfrm>
              <a:off x="7600958" y="1764145"/>
              <a:ext cx="1407238" cy="1431070"/>
            </a:xfrm>
            <a:prstGeom prst="ellipse">
              <a:avLst/>
            </a:prstGeom>
            <a:noFill/>
            <a:ln w="38100">
              <a:solidFill>
                <a:srgbClr val="CC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logo for a school&#10;&#10;Description automatically generated">
            <a:extLst>
              <a:ext uri="{FF2B5EF4-FFF2-40B4-BE49-F238E27FC236}">
                <a16:creationId xmlns:a16="http://schemas.microsoft.com/office/drawing/2014/main" id="{DD98B00E-C657-EB22-EE97-635A61880E0D}"/>
              </a:ext>
            </a:extLst>
          </p:cNvPr>
          <p:cNvPicPr>
            <a:picLocks noChangeAspect="1"/>
          </p:cNvPicPr>
          <p:nvPr/>
        </p:nvPicPr>
        <p:blipFill>
          <a:blip r:embed="rId4"/>
          <a:stretch>
            <a:fillRect/>
          </a:stretch>
        </p:blipFill>
        <p:spPr>
          <a:xfrm>
            <a:off x="274196" y="6166687"/>
            <a:ext cx="687909" cy="331715"/>
          </a:xfrm>
          <a:prstGeom prst="rect">
            <a:avLst/>
          </a:prstGeom>
        </p:spPr>
      </p:pic>
    </p:spTree>
    <p:extLst>
      <p:ext uri="{BB962C8B-B14F-4D97-AF65-F5344CB8AC3E}">
        <p14:creationId xmlns:p14="http://schemas.microsoft.com/office/powerpoint/2010/main" val="425934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E868A0D-0712-4996-FDC4-3F458B8E3641}"/>
              </a:ext>
            </a:extLst>
          </p:cNvPr>
          <p:cNvSpPr txBox="1">
            <a:spLocks/>
          </p:cNvSpPr>
          <p:nvPr/>
        </p:nvSpPr>
        <p:spPr>
          <a:xfrm>
            <a:off x="222150" y="133351"/>
            <a:ext cx="8686800" cy="645014"/>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Reminder: The Root Causes</a:t>
            </a:r>
            <a:endParaRPr lang="en-US" sz="3200" b="1" dirty="0">
              <a:solidFill>
                <a:schemeClr val="bg1"/>
              </a:solidFill>
              <a:latin typeface="Calibri Light" panose="020F0302020204030204" pitchFamily="34" charset="0"/>
              <a:cs typeface="Calibri Light" panose="020F0302020204030204" pitchFamily="34" charset="0"/>
              <a:sym typeface="Arial"/>
            </a:endParaRPr>
          </a:p>
        </p:txBody>
      </p:sp>
      <p:graphicFrame>
        <p:nvGraphicFramePr>
          <p:cNvPr id="2" name="Diagram 1">
            <a:extLst>
              <a:ext uri="{FF2B5EF4-FFF2-40B4-BE49-F238E27FC236}">
                <a16:creationId xmlns:a16="http://schemas.microsoft.com/office/drawing/2014/main" id="{F800B31F-751C-DEC2-2A94-8F55C206FC5C}"/>
              </a:ext>
            </a:extLst>
          </p:cNvPr>
          <p:cNvGraphicFramePr/>
          <p:nvPr/>
        </p:nvGraphicFramePr>
        <p:xfrm>
          <a:off x="830969" y="1379028"/>
          <a:ext cx="7885494" cy="3863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 name="Slide Number Placeholder 59">
            <a:extLst>
              <a:ext uri="{FF2B5EF4-FFF2-40B4-BE49-F238E27FC236}">
                <a16:creationId xmlns:a16="http://schemas.microsoft.com/office/drawing/2014/main" id="{A75AAAD2-BDF2-7BA2-DCB5-59C0B50FFD51}"/>
              </a:ext>
            </a:extLst>
          </p:cNvPr>
          <p:cNvSpPr>
            <a:spLocks noGrp="1"/>
          </p:cNvSpPr>
          <p:nvPr>
            <p:ph type="sldNum" idx="12"/>
          </p:nvPr>
        </p:nvSpPr>
        <p:spPr>
          <a:xfrm>
            <a:off x="7109178" y="6170673"/>
            <a:ext cx="621138" cy="312570"/>
          </a:xfrm>
        </p:spPr>
        <p:txBody>
          <a:bodyPr/>
          <a:lstStyle/>
          <a:p>
            <a:fld id="{00000000-1234-1234-1234-123412341234}" type="slidenum">
              <a:rPr lang="en-US"/>
              <a:t>6</a:t>
            </a:fld>
            <a:endParaRPr lang="en-US"/>
          </a:p>
        </p:txBody>
      </p:sp>
      <p:sp>
        <p:nvSpPr>
          <p:cNvPr id="9" name="TextBox 8">
            <a:extLst>
              <a:ext uri="{FF2B5EF4-FFF2-40B4-BE49-F238E27FC236}">
                <a16:creationId xmlns:a16="http://schemas.microsoft.com/office/drawing/2014/main" id="{B96F0B50-C4A3-38EE-5B09-AD6ED27F80CD}"/>
              </a:ext>
            </a:extLst>
          </p:cNvPr>
          <p:cNvSpPr txBox="1"/>
          <p:nvPr/>
        </p:nvSpPr>
        <p:spPr>
          <a:xfrm>
            <a:off x="1266242" y="5732446"/>
            <a:ext cx="2252354"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a:hlinkClick r:id="rId8"/>
              </a:rPr>
              <a:t>Root Causes - Attendance Works</a:t>
            </a:r>
            <a:endParaRPr lang="en-US" sz="1050"/>
          </a:p>
        </p:txBody>
      </p:sp>
      <p:pic>
        <p:nvPicPr>
          <p:cNvPr id="10" name="Picture 9" descr="Attendance Works">
            <a:extLst>
              <a:ext uri="{FF2B5EF4-FFF2-40B4-BE49-F238E27FC236}">
                <a16:creationId xmlns:a16="http://schemas.microsoft.com/office/drawing/2014/main" id="{4812090A-770B-7B42-E5D3-4A40343FE4C0}"/>
              </a:ext>
            </a:extLst>
          </p:cNvPr>
          <p:cNvPicPr>
            <a:picLocks noChangeAspect="1"/>
          </p:cNvPicPr>
          <p:nvPr/>
        </p:nvPicPr>
        <p:blipFill>
          <a:blip r:embed="rId9"/>
          <a:stretch>
            <a:fillRect/>
          </a:stretch>
        </p:blipFill>
        <p:spPr>
          <a:xfrm>
            <a:off x="233230" y="5480480"/>
            <a:ext cx="1033012" cy="482798"/>
          </a:xfrm>
          <a:prstGeom prst="rect">
            <a:avLst/>
          </a:prstGeom>
        </p:spPr>
      </p:pic>
      <p:sp>
        <p:nvSpPr>
          <p:cNvPr id="3" name="Rectangle 2">
            <a:extLst>
              <a:ext uri="{FF2B5EF4-FFF2-40B4-BE49-F238E27FC236}">
                <a16:creationId xmlns:a16="http://schemas.microsoft.com/office/drawing/2014/main" id="{B910E574-158A-FE43-8CD4-9B1FD94A2D1C}"/>
              </a:ext>
            </a:extLst>
          </p:cNvPr>
          <p:cNvSpPr/>
          <p:nvPr/>
        </p:nvSpPr>
        <p:spPr>
          <a:xfrm>
            <a:off x="1644565" y="1394907"/>
            <a:ext cx="2953900" cy="171774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i="0">
                <a:solidFill>
                  <a:schemeClr val="bg1"/>
                </a:solidFill>
                <a:effectLst/>
                <a:latin typeface="Calibri" panose="020F0502020204030204" pitchFamily="34" charset="0"/>
                <a:cs typeface="Calibri" panose="020F0502020204030204" pitchFamily="34" charset="0"/>
              </a:rPr>
              <a:t>Barriers like illness, family or home challenges, trauma, lack of transportation, housing issues, inequitable access to services, and more. </a:t>
            </a:r>
            <a:endParaRPr lang="en-US" sz="1500" b="1">
              <a:solidFill>
                <a:schemeClr val="bg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2AA848A-7DF5-07DC-5F4C-612AA7EB8AEE}"/>
              </a:ext>
            </a:extLst>
          </p:cNvPr>
          <p:cNvSpPr/>
          <p:nvPr/>
        </p:nvSpPr>
        <p:spPr>
          <a:xfrm>
            <a:off x="4928015" y="1352002"/>
            <a:ext cx="2959840" cy="1856987"/>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bg1"/>
                </a:solidFill>
                <a:latin typeface="Calibri" panose="020F0502020204030204" pitchFamily="34" charset="0"/>
                <a:cs typeface="Calibri" panose="020F0502020204030204" pitchFamily="34" charset="0"/>
              </a:rPr>
              <a:t>Aversion to school climate, academics, relationships, disciplinary practices, and other factors that psychologically discourage attendance.</a:t>
            </a:r>
          </a:p>
        </p:txBody>
      </p:sp>
      <p:sp>
        <p:nvSpPr>
          <p:cNvPr id="5" name="Rectangle 4">
            <a:extLst>
              <a:ext uri="{FF2B5EF4-FFF2-40B4-BE49-F238E27FC236}">
                <a16:creationId xmlns:a16="http://schemas.microsoft.com/office/drawing/2014/main" id="{707A3514-AE8E-4AB1-9849-06A341505D83}"/>
              </a:ext>
            </a:extLst>
          </p:cNvPr>
          <p:cNvSpPr/>
          <p:nvPr/>
        </p:nvSpPr>
        <p:spPr>
          <a:xfrm>
            <a:off x="1644565" y="3484491"/>
            <a:ext cx="2953900" cy="175796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b="1" i="0">
                <a:solidFill>
                  <a:schemeClr val="bg1"/>
                </a:solidFill>
                <a:effectLst/>
                <a:latin typeface="Calibri" panose="020F0502020204030204" pitchFamily="34" charset="0"/>
                <a:cs typeface="Calibri" panose="020F0502020204030204" pitchFamily="34" charset="0"/>
              </a:rPr>
              <a:t>Motivationally-based absences </a:t>
            </a:r>
            <a:r>
              <a:rPr lang="en-US" sz="1350" b="1">
                <a:solidFill>
                  <a:schemeClr val="bg1"/>
                </a:solidFill>
                <a:latin typeface="Calibri" panose="020F0502020204030204" pitchFamily="34" charset="0"/>
                <a:cs typeface="Calibri" panose="020F0502020204030204" pitchFamily="34" charset="0"/>
              </a:rPr>
              <a:t>often happen when there are</a:t>
            </a:r>
            <a:r>
              <a:rPr lang="en-US" sz="1350" b="1" i="0">
                <a:solidFill>
                  <a:schemeClr val="bg1"/>
                </a:solidFill>
                <a:effectLst/>
                <a:latin typeface="Calibri" panose="020F0502020204030204" pitchFamily="34" charset="0"/>
                <a:cs typeface="Calibri" panose="020F0502020204030204" pitchFamily="34" charset="0"/>
              </a:rPr>
              <a:t> poor relationships with other students</a:t>
            </a:r>
            <a:r>
              <a:rPr lang="en-US" sz="1350" b="1">
                <a:solidFill>
                  <a:schemeClr val="bg1"/>
                </a:solidFill>
                <a:latin typeface="Calibri" panose="020F0502020204030204" pitchFamily="34" charset="0"/>
                <a:cs typeface="Calibri" panose="020F0502020204030204" pitchFamily="34" charset="0"/>
              </a:rPr>
              <a:t>, </a:t>
            </a:r>
            <a:r>
              <a:rPr lang="en-US" sz="1350" b="1" i="0">
                <a:solidFill>
                  <a:schemeClr val="bg1"/>
                </a:solidFill>
                <a:effectLst/>
                <a:latin typeface="Calibri" panose="020F0502020204030204" pitchFamily="34" charset="0"/>
                <a:cs typeface="Calibri" panose="020F0502020204030204" pitchFamily="34" charset="0"/>
              </a:rPr>
              <a:t> academic failure, or when a student is not engaged in instruction.</a:t>
            </a:r>
            <a:endParaRPr lang="en-US" sz="1350" b="1">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669678F-50D7-3F90-CCF3-CD242177B16D}"/>
              </a:ext>
            </a:extLst>
          </p:cNvPr>
          <p:cNvSpPr/>
          <p:nvPr/>
        </p:nvSpPr>
        <p:spPr>
          <a:xfrm>
            <a:off x="4908959" y="3468790"/>
            <a:ext cx="2959840" cy="1797047"/>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i="0">
                <a:solidFill>
                  <a:schemeClr val="bg1"/>
                </a:solidFill>
                <a:effectLst/>
                <a:latin typeface="Calibri" panose="020F0502020204030204" pitchFamily="34" charset="0"/>
                <a:cs typeface="Calibri" panose="020F0502020204030204" pitchFamily="34" charset="0"/>
              </a:rPr>
              <a:t>A view or opinion that is incorrect because it is based on faulty thinking or understanding. </a:t>
            </a:r>
          </a:p>
        </p:txBody>
      </p:sp>
      <p:grpSp>
        <p:nvGrpSpPr>
          <p:cNvPr id="21" name="Group 20">
            <a:extLst>
              <a:ext uri="{FF2B5EF4-FFF2-40B4-BE49-F238E27FC236}">
                <a16:creationId xmlns:a16="http://schemas.microsoft.com/office/drawing/2014/main" id="{65447BB6-2DF0-AE8C-D394-1D5C574F1CE4}"/>
              </a:ext>
            </a:extLst>
          </p:cNvPr>
          <p:cNvGrpSpPr/>
          <p:nvPr/>
        </p:nvGrpSpPr>
        <p:grpSpPr>
          <a:xfrm>
            <a:off x="1593675" y="1379028"/>
            <a:ext cx="3030638" cy="1891288"/>
            <a:chOff x="2766326" y="1368502"/>
            <a:chExt cx="3243512" cy="2042915"/>
          </a:xfrm>
        </p:grpSpPr>
        <p:sp>
          <p:nvSpPr>
            <p:cNvPr id="20" name="Rectangle 19">
              <a:extLst>
                <a:ext uri="{FF2B5EF4-FFF2-40B4-BE49-F238E27FC236}">
                  <a16:creationId xmlns:a16="http://schemas.microsoft.com/office/drawing/2014/main" id="{812E5662-6B71-B1F1-1F35-12464E3453BA}"/>
                </a:ext>
              </a:extLst>
            </p:cNvPr>
            <p:cNvSpPr/>
            <p:nvPr/>
          </p:nvSpPr>
          <p:spPr>
            <a:xfrm>
              <a:off x="2766326" y="1368502"/>
              <a:ext cx="3243512" cy="204291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050"/>
            </a:p>
          </p:txBody>
        </p:sp>
        <p:pic>
          <p:nvPicPr>
            <p:cNvPr id="11" name="Graphic 10" descr="Fence with solid fill">
              <a:extLst>
                <a:ext uri="{FF2B5EF4-FFF2-40B4-BE49-F238E27FC236}">
                  <a16:creationId xmlns:a16="http://schemas.microsoft.com/office/drawing/2014/main" id="{75C338FF-754C-E6B4-F8F3-60682B827A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00074" y="1617000"/>
              <a:ext cx="1581083" cy="1581083"/>
            </a:xfrm>
            <a:prstGeom prst="rect">
              <a:avLst/>
            </a:prstGeom>
          </p:spPr>
        </p:pic>
      </p:grpSp>
      <p:grpSp>
        <p:nvGrpSpPr>
          <p:cNvPr id="27" name="Group 26">
            <a:extLst>
              <a:ext uri="{FF2B5EF4-FFF2-40B4-BE49-F238E27FC236}">
                <a16:creationId xmlns:a16="http://schemas.microsoft.com/office/drawing/2014/main" id="{6AF0958D-431F-ED5E-3CEF-813050294B9F}"/>
              </a:ext>
            </a:extLst>
          </p:cNvPr>
          <p:cNvGrpSpPr/>
          <p:nvPr/>
        </p:nvGrpSpPr>
        <p:grpSpPr>
          <a:xfrm>
            <a:off x="4928015" y="1305189"/>
            <a:ext cx="3030638" cy="1891288"/>
            <a:chOff x="8569466" y="1380776"/>
            <a:chExt cx="3243512" cy="2042915"/>
          </a:xfrm>
        </p:grpSpPr>
        <p:sp>
          <p:nvSpPr>
            <p:cNvPr id="22" name="Rectangle 21">
              <a:extLst>
                <a:ext uri="{FF2B5EF4-FFF2-40B4-BE49-F238E27FC236}">
                  <a16:creationId xmlns:a16="http://schemas.microsoft.com/office/drawing/2014/main" id="{C097FA59-1FC6-0FAE-93CB-8A30B7F7FDEE}"/>
                </a:ext>
              </a:extLst>
            </p:cNvPr>
            <p:cNvSpPr/>
            <p:nvPr/>
          </p:nvSpPr>
          <p:spPr>
            <a:xfrm>
              <a:off x="8569466" y="1380776"/>
              <a:ext cx="3243512" cy="204291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050"/>
            </a:p>
          </p:txBody>
        </p:sp>
        <p:pic>
          <p:nvPicPr>
            <p:cNvPr id="13" name="Graphic 12" descr="Fork In Road with solid fill">
              <a:extLst>
                <a:ext uri="{FF2B5EF4-FFF2-40B4-BE49-F238E27FC236}">
                  <a16:creationId xmlns:a16="http://schemas.microsoft.com/office/drawing/2014/main" id="{D5FBC58D-8738-1E89-823C-0DF9713FB92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80140" y="1833099"/>
              <a:ext cx="1222164" cy="1222164"/>
            </a:xfrm>
            <a:prstGeom prst="rect">
              <a:avLst/>
            </a:prstGeom>
          </p:spPr>
        </p:pic>
      </p:grpSp>
      <p:grpSp>
        <p:nvGrpSpPr>
          <p:cNvPr id="26" name="Group 25">
            <a:extLst>
              <a:ext uri="{FF2B5EF4-FFF2-40B4-BE49-F238E27FC236}">
                <a16:creationId xmlns:a16="http://schemas.microsoft.com/office/drawing/2014/main" id="{51C04484-6CC3-8177-A25B-B74EF83AF9E9}"/>
              </a:ext>
            </a:extLst>
          </p:cNvPr>
          <p:cNvGrpSpPr/>
          <p:nvPr/>
        </p:nvGrpSpPr>
        <p:grpSpPr>
          <a:xfrm>
            <a:off x="1593675" y="3458259"/>
            <a:ext cx="3030638" cy="1891288"/>
            <a:chOff x="2703443" y="3621067"/>
            <a:chExt cx="3243512" cy="2042915"/>
          </a:xfrm>
        </p:grpSpPr>
        <p:sp>
          <p:nvSpPr>
            <p:cNvPr id="23" name="Rectangle 22">
              <a:extLst>
                <a:ext uri="{FF2B5EF4-FFF2-40B4-BE49-F238E27FC236}">
                  <a16:creationId xmlns:a16="http://schemas.microsoft.com/office/drawing/2014/main" id="{0C891786-C235-F047-0FB7-28302F3AC348}"/>
                </a:ext>
              </a:extLst>
            </p:cNvPr>
            <p:cNvSpPr/>
            <p:nvPr/>
          </p:nvSpPr>
          <p:spPr>
            <a:xfrm>
              <a:off x="2703443" y="3621067"/>
              <a:ext cx="3243512" cy="204291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050"/>
            </a:p>
          </p:txBody>
        </p:sp>
        <p:pic>
          <p:nvPicPr>
            <p:cNvPr id="17" name="Graphic 16" descr="User network with solid fill">
              <a:extLst>
                <a:ext uri="{FF2B5EF4-FFF2-40B4-BE49-F238E27FC236}">
                  <a16:creationId xmlns:a16="http://schemas.microsoft.com/office/drawing/2014/main" id="{A20C81B7-2CAE-2523-BD4C-9BDE0B1E547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50297" y="3912675"/>
              <a:ext cx="1335820" cy="1335820"/>
            </a:xfrm>
            <a:prstGeom prst="rect">
              <a:avLst/>
            </a:prstGeom>
          </p:spPr>
        </p:pic>
      </p:grpSp>
      <p:grpSp>
        <p:nvGrpSpPr>
          <p:cNvPr id="30" name="Group 29">
            <a:extLst>
              <a:ext uri="{FF2B5EF4-FFF2-40B4-BE49-F238E27FC236}">
                <a16:creationId xmlns:a16="http://schemas.microsoft.com/office/drawing/2014/main" id="{A4224870-2AA8-BF79-7580-66B8063BEF0F}"/>
              </a:ext>
            </a:extLst>
          </p:cNvPr>
          <p:cNvGrpSpPr/>
          <p:nvPr/>
        </p:nvGrpSpPr>
        <p:grpSpPr>
          <a:xfrm>
            <a:off x="4908959" y="3468790"/>
            <a:ext cx="3030638" cy="1891288"/>
            <a:chOff x="7834284" y="4630312"/>
            <a:chExt cx="3243512" cy="2042915"/>
          </a:xfrm>
        </p:grpSpPr>
        <p:grpSp>
          <p:nvGrpSpPr>
            <p:cNvPr id="25" name="Group 24">
              <a:extLst>
                <a:ext uri="{FF2B5EF4-FFF2-40B4-BE49-F238E27FC236}">
                  <a16:creationId xmlns:a16="http://schemas.microsoft.com/office/drawing/2014/main" id="{C1210696-27BB-0C69-1452-3C9CCE3F0382}"/>
                </a:ext>
              </a:extLst>
            </p:cNvPr>
            <p:cNvGrpSpPr/>
            <p:nvPr/>
          </p:nvGrpSpPr>
          <p:grpSpPr>
            <a:xfrm>
              <a:off x="7834284" y="4630312"/>
              <a:ext cx="3243512" cy="2042915"/>
              <a:chOff x="6272930" y="3608855"/>
              <a:chExt cx="3243512" cy="2042915"/>
            </a:xfrm>
          </p:grpSpPr>
          <p:sp>
            <p:nvSpPr>
              <p:cNvPr id="24" name="Rectangle 23">
                <a:extLst>
                  <a:ext uri="{FF2B5EF4-FFF2-40B4-BE49-F238E27FC236}">
                    <a16:creationId xmlns:a16="http://schemas.microsoft.com/office/drawing/2014/main" id="{DDF61D82-2596-706E-702E-742991838827}"/>
                  </a:ext>
                </a:extLst>
              </p:cNvPr>
              <p:cNvSpPr/>
              <p:nvPr/>
            </p:nvSpPr>
            <p:spPr>
              <a:xfrm>
                <a:off x="6272930" y="3608855"/>
                <a:ext cx="3243512" cy="204291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050"/>
              </a:p>
            </p:txBody>
          </p:sp>
          <p:pic>
            <p:nvPicPr>
              <p:cNvPr id="19" name="Graphic 18" descr="Person with idea with solid fill">
                <a:extLst>
                  <a:ext uri="{FF2B5EF4-FFF2-40B4-BE49-F238E27FC236}">
                    <a16:creationId xmlns:a16="http://schemas.microsoft.com/office/drawing/2014/main" id="{1AE5A021-59E2-7DFB-9046-526CB504B63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49175" y="3940528"/>
                <a:ext cx="1262088" cy="1262088"/>
              </a:xfrm>
              <a:prstGeom prst="rect">
                <a:avLst/>
              </a:prstGeom>
            </p:spPr>
          </p:pic>
        </p:grpSp>
        <p:pic>
          <p:nvPicPr>
            <p:cNvPr id="29" name="Graphic 28" descr="Close outline">
              <a:extLst>
                <a:ext uri="{FF2B5EF4-FFF2-40B4-BE49-F238E27FC236}">
                  <a16:creationId xmlns:a16="http://schemas.microsoft.com/office/drawing/2014/main" id="{FC6D176D-4E7F-1A0A-6DDC-352F43BB936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242186" y="4885772"/>
              <a:ext cx="914400" cy="914400"/>
            </a:xfrm>
            <a:prstGeom prst="rect">
              <a:avLst/>
            </a:prstGeom>
          </p:spPr>
        </p:pic>
      </p:grpSp>
    </p:spTree>
    <p:extLst>
      <p:ext uri="{BB962C8B-B14F-4D97-AF65-F5344CB8AC3E}">
        <p14:creationId xmlns:p14="http://schemas.microsoft.com/office/powerpoint/2010/main" val="17609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05B878-3545-6B37-B155-AF68CCD2E1CD}"/>
              </a:ext>
            </a:extLst>
          </p:cNvPr>
          <p:cNvSpPr>
            <a:spLocks noGrp="1"/>
          </p:cNvSpPr>
          <p:nvPr>
            <p:ph type="sldNum" idx="12"/>
          </p:nvPr>
        </p:nvSpPr>
        <p:spPr>
          <a:xfrm>
            <a:off x="7109177" y="6131927"/>
            <a:ext cx="634053" cy="325485"/>
          </a:xfrm>
        </p:spPr>
        <p:txBody>
          <a:bodyPr/>
          <a:lstStyle/>
          <a:p>
            <a:fld id="{00000000-1234-1234-1234-123412341234}" type="slidenum">
              <a:rPr lang="en-US" smtClean="0"/>
              <a:pPr/>
              <a:t>7</a:t>
            </a:fld>
            <a:endParaRPr lang="en-US"/>
          </a:p>
        </p:txBody>
      </p:sp>
      <p:sp>
        <p:nvSpPr>
          <p:cNvPr id="7" name="Title 3">
            <a:extLst>
              <a:ext uri="{FF2B5EF4-FFF2-40B4-BE49-F238E27FC236}">
                <a16:creationId xmlns:a16="http://schemas.microsoft.com/office/drawing/2014/main" id="{CA66F11C-74C3-208D-889E-77FA94DDE660}"/>
              </a:ext>
            </a:extLst>
          </p:cNvPr>
          <p:cNvSpPr txBox="1">
            <a:spLocks/>
          </p:cNvSpPr>
          <p:nvPr/>
        </p:nvSpPr>
        <p:spPr>
          <a:xfrm>
            <a:off x="222150" y="263193"/>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700" b="1" dirty="0">
                <a:solidFill>
                  <a:schemeClr val="bg1"/>
                </a:solidFill>
                <a:latin typeface="Calibri Light"/>
                <a:cs typeface="Calibri Light"/>
                <a:sym typeface="Arial"/>
              </a:rPr>
              <a:t>Reminder: The Root Cause</a:t>
            </a:r>
            <a:endParaRPr lang="en-US" sz="2700" b="1" dirty="0">
              <a:solidFill>
                <a:schemeClr val="bg1"/>
              </a:solidFill>
              <a:latin typeface="Calibri Light" panose="020F0302020204030204" pitchFamily="34" charset="0"/>
              <a:cs typeface="Calibri Light" panose="020F0302020204030204" pitchFamily="34" charset="0"/>
              <a:sym typeface="Arial"/>
            </a:endParaRPr>
          </a:p>
        </p:txBody>
      </p:sp>
      <p:pic>
        <p:nvPicPr>
          <p:cNvPr id="8" name="Picture 7" descr="A close-up of a chart&#10;&#10;Description automatically generated">
            <a:extLst>
              <a:ext uri="{FF2B5EF4-FFF2-40B4-BE49-F238E27FC236}">
                <a16:creationId xmlns:a16="http://schemas.microsoft.com/office/drawing/2014/main" id="{49B8F50C-4266-2BC0-66D4-BFB1A79076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788" y="1191492"/>
            <a:ext cx="8680424" cy="4100944"/>
          </a:xfrm>
          <a:prstGeom prst="rect">
            <a:avLst/>
          </a:prstGeom>
          <a:noFill/>
          <a:ln>
            <a:noFill/>
          </a:ln>
        </p:spPr>
      </p:pic>
    </p:spTree>
    <p:extLst>
      <p:ext uri="{BB962C8B-B14F-4D97-AF65-F5344CB8AC3E}">
        <p14:creationId xmlns:p14="http://schemas.microsoft.com/office/powerpoint/2010/main" val="59934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43C36B-8668-36B6-B797-792E5658DA4B}"/>
              </a:ext>
            </a:extLst>
          </p:cNvPr>
          <p:cNvSpPr/>
          <p:nvPr/>
        </p:nvSpPr>
        <p:spPr>
          <a:xfrm>
            <a:off x="625642" y="3455124"/>
            <a:ext cx="8001000" cy="2536602"/>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4" name="Rectangle 3">
            <a:extLst>
              <a:ext uri="{FF2B5EF4-FFF2-40B4-BE49-F238E27FC236}">
                <a16:creationId xmlns:a16="http://schemas.microsoft.com/office/drawing/2014/main" id="{4EFEC934-8B53-114F-D008-60A774C53B10}"/>
              </a:ext>
            </a:extLst>
          </p:cNvPr>
          <p:cNvSpPr/>
          <p:nvPr/>
        </p:nvSpPr>
        <p:spPr>
          <a:xfrm>
            <a:off x="625642" y="1483002"/>
            <a:ext cx="7912787" cy="1894113"/>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Text Placeholder 6">
            <a:extLst>
              <a:ext uri="{FF2B5EF4-FFF2-40B4-BE49-F238E27FC236}">
                <a16:creationId xmlns:a16="http://schemas.microsoft.com/office/drawing/2014/main" id="{05F7C0F1-67D1-F9D8-2B5F-E2BCD1D90F66}"/>
              </a:ext>
            </a:extLst>
          </p:cNvPr>
          <p:cNvSpPr>
            <a:spLocks noGrp="1"/>
          </p:cNvSpPr>
          <p:nvPr>
            <p:ph type="body" idx="1"/>
          </p:nvPr>
        </p:nvSpPr>
        <p:spPr>
          <a:xfrm>
            <a:off x="204537" y="1037577"/>
            <a:ext cx="8580238" cy="622756"/>
          </a:xfrm>
        </p:spPr>
        <p:txBody>
          <a:bodyPr/>
          <a:lstStyle/>
          <a:p>
            <a:pPr marL="0" indent="0">
              <a:lnSpc>
                <a:spcPct val="100000"/>
              </a:lnSpc>
              <a:spcBef>
                <a:spcPts val="0"/>
              </a:spcBef>
            </a:pPr>
            <a:r>
              <a:rPr lang="en-US" sz="1600" dirty="0">
                <a:solidFill>
                  <a:srgbClr val="000000"/>
                </a:solidFill>
                <a:latin typeface="Calibri"/>
                <a:cs typeface="Calibri"/>
              </a:rPr>
              <a:t>RIDE has developed multiple dashboards to help the Rhode Island school community understand, explore, and address chronic absenteeism. </a:t>
            </a:r>
          </a:p>
        </p:txBody>
      </p:sp>
      <p:graphicFrame>
        <p:nvGraphicFramePr>
          <p:cNvPr id="25" name="Table 24">
            <a:extLst>
              <a:ext uri="{FF2B5EF4-FFF2-40B4-BE49-F238E27FC236}">
                <a16:creationId xmlns:a16="http://schemas.microsoft.com/office/drawing/2014/main" id="{B9F7F75C-F5DB-3720-5442-6CD67C304758}"/>
              </a:ext>
            </a:extLst>
          </p:cNvPr>
          <p:cNvGraphicFramePr>
            <a:graphicFrameLocks noGrp="1"/>
          </p:cNvGraphicFramePr>
          <p:nvPr/>
        </p:nvGraphicFramePr>
        <p:xfrm>
          <a:off x="800635" y="3529332"/>
          <a:ext cx="7597405" cy="579120"/>
        </p:xfrm>
        <a:graphic>
          <a:graphicData uri="http://schemas.openxmlformats.org/drawingml/2006/table">
            <a:tbl>
              <a:tblPr firstRow="1" bandRow="1"/>
              <a:tblGrid>
                <a:gridCol w="3829685">
                  <a:extLst>
                    <a:ext uri="{9D8B030D-6E8A-4147-A177-3AD203B41FA5}">
                      <a16:colId xmlns:a16="http://schemas.microsoft.com/office/drawing/2014/main" val="365573395"/>
                    </a:ext>
                  </a:extLst>
                </a:gridCol>
                <a:gridCol w="3767720">
                  <a:extLst>
                    <a:ext uri="{9D8B030D-6E8A-4147-A177-3AD203B41FA5}">
                      <a16:colId xmlns:a16="http://schemas.microsoft.com/office/drawing/2014/main" val="4112558364"/>
                    </a:ext>
                  </a:extLst>
                </a:gridCol>
              </a:tblGrid>
              <a:tr h="552390">
                <a:tc>
                  <a:txBody>
                    <a:bodyPr/>
                    <a:lstStyle/>
                    <a:p>
                      <a:pPr algn="ctr"/>
                      <a:r>
                        <a:rPr lang="en-US" sz="1600" b="1" dirty="0">
                          <a:solidFill>
                            <a:schemeClr val="bg1"/>
                          </a:solidFill>
                          <a:latin typeface="Libre Franklin"/>
                        </a:rPr>
                        <a:t>Attendance Community Dashboard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b="1" dirty="0">
                          <a:solidFill>
                            <a:schemeClr val="bg1"/>
                          </a:solidFill>
                          <a:latin typeface="Libre Franklin"/>
                        </a:rPr>
                        <a:t>Chronic Absenteeism and Achievement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66323973"/>
                  </a:ext>
                </a:extLst>
              </a:tr>
            </a:tbl>
          </a:graphicData>
        </a:graphic>
      </p:graphicFrame>
      <p:graphicFrame>
        <p:nvGraphicFramePr>
          <p:cNvPr id="29" name="Table 28">
            <a:extLst>
              <a:ext uri="{FF2B5EF4-FFF2-40B4-BE49-F238E27FC236}">
                <a16:creationId xmlns:a16="http://schemas.microsoft.com/office/drawing/2014/main" id="{16250BA9-F4D7-9A2E-C66B-D32AFFC001DF}"/>
              </a:ext>
            </a:extLst>
          </p:cNvPr>
          <p:cNvGraphicFramePr>
            <a:graphicFrameLocks noGrp="1"/>
          </p:cNvGraphicFramePr>
          <p:nvPr/>
        </p:nvGraphicFramePr>
        <p:xfrm>
          <a:off x="800636" y="1534746"/>
          <a:ext cx="7597406" cy="579120"/>
        </p:xfrm>
        <a:graphic>
          <a:graphicData uri="http://schemas.openxmlformats.org/drawingml/2006/table">
            <a:tbl>
              <a:tblPr firstRow="1" bandRow="1"/>
              <a:tblGrid>
                <a:gridCol w="3798703">
                  <a:extLst>
                    <a:ext uri="{9D8B030D-6E8A-4147-A177-3AD203B41FA5}">
                      <a16:colId xmlns:a16="http://schemas.microsoft.com/office/drawing/2014/main" val="365573395"/>
                    </a:ext>
                  </a:extLst>
                </a:gridCol>
                <a:gridCol w="3798703">
                  <a:extLst>
                    <a:ext uri="{9D8B030D-6E8A-4147-A177-3AD203B41FA5}">
                      <a16:colId xmlns:a16="http://schemas.microsoft.com/office/drawing/2014/main" val="4112558364"/>
                    </a:ext>
                  </a:extLst>
                </a:gridCol>
              </a:tblGrid>
              <a:tr h="579120">
                <a:tc>
                  <a:txBody>
                    <a:bodyPr/>
                    <a:lstStyle/>
                    <a:p>
                      <a:pPr algn="ctr"/>
                      <a:r>
                        <a:rPr lang="en-US" sz="1600" b="1" dirty="0">
                          <a:solidFill>
                            <a:schemeClr val="bg1"/>
                          </a:solidFill>
                          <a:latin typeface="Libre Franklin"/>
                        </a:rPr>
                        <a:t>Attendance Leaderboard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b="1" dirty="0">
                          <a:solidFill>
                            <a:schemeClr val="bg1"/>
                          </a:solidFill>
                          <a:latin typeface="Libre Franklin"/>
                        </a:rPr>
                        <a:t>Daily Chronic Absenteeism Update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66323973"/>
                  </a:ext>
                </a:extLst>
              </a:tr>
            </a:tbl>
          </a:graphicData>
        </a:graphic>
      </p:graphicFrame>
      <p:pic>
        <p:nvPicPr>
          <p:cNvPr id="30" name="Picture 29" descr="A screenshot of a graph&#10;&#10;Description automatically generated">
            <a:extLst>
              <a:ext uri="{FF2B5EF4-FFF2-40B4-BE49-F238E27FC236}">
                <a16:creationId xmlns:a16="http://schemas.microsoft.com/office/drawing/2014/main" id="{48967266-3E4E-F90E-D5A0-5E866B333FD6}"/>
              </a:ext>
            </a:extLst>
          </p:cNvPr>
          <p:cNvPicPr>
            <a:picLocks noChangeAspect="1"/>
          </p:cNvPicPr>
          <p:nvPr/>
        </p:nvPicPr>
        <p:blipFill>
          <a:blip r:embed="rId3"/>
          <a:stretch>
            <a:fillRect/>
          </a:stretch>
        </p:blipFill>
        <p:spPr>
          <a:xfrm>
            <a:off x="6150112" y="2702200"/>
            <a:ext cx="779569" cy="674915"/>
          </a:xfrm>
          <a:prstGeom prst="rect">
            <a:avLst/>
          </a:prstGeom>
        </p:spPr>
      </p:pic>
      <p:pic>
        <p:nvPicPr>
          <p:cNvPr id="34" name="Picture 33" descr="A screenshot of a computer screen&#10;&#10;Description automatically generated">
            <a:extLst>
              <a:ext uri="{FF2B5EF4-FFF2-40B4-BE49-F238E27FC236}">
                <a16:creationId xmlns:a16="http://schemas.microsoft.com/office/drawing/2014/main" id="{F131EEE6-A80E-8D38-33CF-463F4D9A67C7}"/>
              </a:ext>
            </a:extLst>
          </p:cNvPr>
          <p:cNvPicPr>
            <a:picLocks noChangeAspect="1"/>
          </p:cNvPicPr>
          <p:nvPr/>
        </p:nvPicPr>
        <p:blipFill>
          <a:blip r:embed="rId4"/>
          <a:stretch>
            <a:fillRect/>
          </a:stretch>
        </p:blipFill>
        <p:spPr>
          <a:xfrm>
            <a:off x="2188281" y="4941764"/>
            <a:ext cx="1340644" cy="993585"/>
          </a:xfrm>
          <a:prstGeom prst="rect">
            <a:avLst/>
          </a:prstGeom>
        </p:spPr>
      </p:pic>
      <p:pic>
        <p:nvPicPr>
          <p:cNvPr id="35" name="Picture 34" descr="A screenshot of a computer&#10;&#10;Description automatically generated">
            <a:extLst>
              <a:ext uri="{FF2B5EF4-FFF2-40B4-BE49-F238E27FC236}">
                <a16:creationId xmlns:a16="http://schemas.microsoft.com/office/drawing/2014/main" id="{6320D747-C246-ADD6-ACF2-564837C24A16}"/>
              </a:ext>
            </a:extLst>
          </p:cNvPr>
          <p:cNvPicPr>
            <a:picLocks noChangeAspect="1"/>
          </p:cNvPicPr>
          <p:nvPr/>
        </p:nvPicPr>
        <p:blipFill>
          <a:blip r:embed="rId5"/>
          <a:stretch>
            <a:fillRect/>
          </a:stretch>
        </p:blipFill>
        <p:spPr>
          <a:xfrm>
            <a:off x="5931569" y="4909456"/>
            <a:ext cx="1216656" cy="993135"/>
          </a:xfrm>
          <a:prstGeom prst="rect">
            <a:avLst/>
          </a:prstGeom>
        </p:spPr>
      </p:pic>
      <p:graphicFrame>
        <p:nvGraphicFramePr>
          <p:cNvPr id="43" name="Table 42">
            <a:extLst>
              <a:ext uri="{FF2B5EF4-FFF2-40B4-BE49-F238E27FC236}">
                <a16:creationId xmlns:a16="http://schemas.microsoft.com/office/drawing/2014/main" id="{BAB43EC7-084D-50A8-5D73-4908D037B894}"/>
              </a:ext>
            </a:extLst>
          </p:cNvPr>
          <p:cNvGraphicFramePr>
            <a:graphicFrameLocks noGrp="1"/>
          </p:cNvGraphicFramePr>
          <p:nvPr/>
        </p:nvGraphicFramePr>
        <p:xfrm>
          <a:off x="800635" y="2131163"/>
          <a:ext cx="7597405" cy="548640"/>
        </p:xfrm>
        <a:graphic>
          <a:graphicData uri="http://schemas.openxmlformats.org/drawingml/2006/table">
            <a:tbl>
              <a:tblPr firstRow="1" bandRow="1"/>
              <a:tblGrid>
                <a:gridCol w="3823058">
                  <a:extLst>
                    <a:ext uri="{9D8B030D-6E8A-4147-A177-3AD203B41FA5}">
                      <a16:colId xmlns:a16="http://schemas.microsoft.com/office/drawing/2014/main" val="1580925221"/>
                    </a:ext>
                  </a:extLst>
                </a:gridCol>
                <a:gridCol w="3774347">
                  <a:extLst>
                    <a:ext uri="{9D8B030D-6E8A-4147-A177-3AD203B41FA5}">
                      <a16:colId xmlns:a16="http://schemas.microsoft.com/office/drawing/2014/main" val="1228817937"/>
                    </a:ext>
                  </a:extLst>
                </a:gridCol>
              </a:tblGrid>
              <a:tr h="548640">
                <a:tc>
                  <a:txBody>
                    <a:bodyPr/>
                    <a:lstStyle/>
                    <a:p>
                      <a:pPr algn="ctr" rtl="0" fontAlgn="base"/>
                      <a:r>
                        <a:rPr lang="en-US" sz="1400" b="0">
                          <a:solidFill>
                            <a:srgbClr val="002060"/>
                          </a:solidFill>
                          <a:effectLst/>
                          <a:latin typeface="Calibri Light"/>
                        </a:rPr>
                        <a:t>Updated daily to help address chronic absenteeism early and often</a:t>
                      </a:r>
                    </a:p>
                  </a:txBody>
                  <a:tcPr marL="121920" marR="121920" marT="60960" marB="6096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lvl="0" algn="ctr">
                        <a:buNone/>
                      </a:pPr>
                      <a:r>
                        <a:rPr lang="en-US" sz="1400" b="0" dirty="0">
                          <a:solidFill>
                            <a:srgbClr val="002060"/>
                          </a:solidFill>
                          <a:effectLst/>
                          <a:latin typeface="Calibri Light"/>
                        </a:rPr>
                        <a:t>Students that are already chronically absent this year AND were last year</a:t>
                      </a:r>
                    </a:p>
                  </a:txBody>
                  <a:tcPr marL="121920" marR="121920" marT="60960" marB="6096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4287173253"/>
                  </a:ext>
                </a:extLst>
              </a:tr>
            </a:tbl>
          </a:graphicData>
        </a:graphic>
      </p:graphicFrame>
      <p:pic>
        <p:nvPicPr>
          <p:cNvPr id="31" name="Picture 30" descr="A screenshot of a computer&#10;&#10;Description automatically generated">
            <a:hlinkClick r:id="rId6"/>
            <a:extLst>
              <a:ext uri="{FF2B5EF4-FFF2-40B4-BE49-F238E27FC236}">
                <a16:creationId xmlns:a16="http://schemas.microsoft.com/office/drawing/2014/main" id="{934F2CD1-5DBF-E785-269C-F47C0E60505F}"/>
              </a:ext>
            </a:extLst>
          </p:cNvPr>
          <p:cNvPicPr>
            <a:picLocks noChangeAspect="1"/>
          </p:cNvPicPr>
          <p:nvPr/>
        </p:nvPicPr>
        <p:blipFill>
          <a:blip r:embed="rId7"/>
          <a:stretch>
            <a:fillRect/>
          </a:stretch>
        </p:blipFill>
        <p:spPr>
          <a:xfrm>
            <a:off x="2088654" y="2659914"/>
            <a:ext cx="1046107" cy="598717"/>
          </a:xfrm>
          <a:prstGeom prst="rect">
            <a:avLst/>
          </a:prstGeom>
        </p:spPr>
      </p:pic>
      <p:graphicFrame>
        <p:nvGraphicFramePr>
          <p:cNvPr id="49" name="Table 48">
            <a:extLst>
              <a:ext uri="{FF2B5EF4-FFF2-40B4-BE49-F238E27FC236}">
                <a16:creationId xmlns:a16="http://schemas.microsoft.com/office/drawing/2014/main" id="{F5C0C511-7E0F-B628-BCB6-7F3BB2932ECD}"/>
              </a:ext>
            </a:extLst>
          </p:cNvPr>
          <p:cNvGraphicFramePr>
            <a:graphicFrameLocks noGrp="1"/>
          </p:cNvGraphicFramePr>
          <p:nvPr/>
        </p:nvGraphicFramePr>
        <p:xfrm>
          <a:off x="962527" y="4147456"/>
          <a:ext cx="7435514" cy="762000"/>
        </p:xfrm>
        <a:graphic>
          <a:graphicData uri="http://schemas.openxmlformats.org/drawingml/2006/table">
            <a:tbl>
              <a:tblPr firstRow="1" bandRow="1"/>
              <a:tblGrid>
                <a:gridCol w="3828186">
                  <a:extLst>
                    <a:ext uri="{9D8B030D-6E8A-4147-A177-3AD203B41FA5}">
                      <a16:colId xmlns:a16="http://schemas.microsoft.com/office/drawing/2014/main" val="2319361357"/>
                    </a:ext>
                  </a:extLst>
                </a:gridCol>
                <a:gridCol w="3607328">
                  <a:extLst>
                    <a:ext uri="{9D8B030D-6E8A-4147-A177-3AD203B41FA5}">
                      <a16:colId xmlns:a16="http://schemas.microsoft.com/office/drawing/2014/main" val="4115123851"/>
                    </a:ext>
                  </a:extLst>
                </a:gridCol>
              </a:tblGrid>
              <a:tr h="762000">
                <a:tc>
                  <a:txBody>
                    <a:bodyPr/>
                    <a:lstStyle/>
                    <a:p>
                      <a:pPr algn="ctr" rtl="0" fontAlgn="base"/>
                      <a:r>
                        <a:rPr lang="en-US" sz="1400" dirty="0">
                          <a:solidFill>
                            <a:srgbClr val="002060"/>
                          </a:solidFill>
                          <a:effectLst/>
                          <a:latin typeface="Calibri Light"/>
                        </a:rPr>
                        <a:t>Examine chronic absenteeism by census tract or block group while filtering by various demographics</a:t>
                      </a:r>
                    </a:p>
                  </a:txBody>
                  <a:tcPr marL="121920" marR="121920" marT="60960" marB="6096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marL="0" indent="0" algn="ctr" rtl="0" fontAlgn="base"/>
                      <a:r>
                        <a:rPr lang="en-US" sz="1400" dirty="0">
                          <a:solidFill>
                            <a:srgbClr val="002060"/>
                          </a:solidFill>
                          <a:effectLst/>
                          <a:latin typeface="Calibri Light"/>
                        </a:rPr>
                        <a:t>View the impact of chronic absenteeism on state assessments</a:t>
                      </a:r>
                    </a:p>
                    <a:p>
                      <a:pPr marL="0" indent="0" algn="ctr" rtl="0" fontAlgn="base"/>
                      <a:endParaRPr lang="en-US" sz="1400" dirty="0">
                        <a:solidFill>
                          <a:srgbClr val="002060"/>
                        </a:solidFill>
                        <a:effectLst/>
                        <a:latin typeface="Calibri Light"/>
                      </a:endParaRPr>
                    </a:p>
                  </a:txBody>
                  <a:tcPr marL="121920" marR="121920" marT="60960" marB="6096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4015260447"/>
                  </a:ext>
                </a:extLst>
              </a:tr>
            </a:tbl>
          </a:graphicData>
        </a:graphic>
      </p:graphicFrame>
      <p:sp>
        <p:nvSpPr>
          <p:cNvPr id="8" name="Slide Number Placeholder 27">
            <a:extLst>
              <a:ext uri="{FF2B5EF4-FFF2-40B4-BE49-F238E27FC236}">
                <a16:creationId xmlns:a16="http://schemas.microsoft.com/office/drawing/2014/main" id="{6C09345E-4DE0-4C69-06D3-2005ED9C3AEF}"/>
              </a:ext>
            </a:extLst>
          </p:cNvPr>
          <p:cNvSpPr>
            <a:spLocks noGrp="1"/>
          </p:cNvSpPr>
          <p:nvPr>
            <p:ph type="sldNum" idx="12"/>
          </p:nvPr>
        </p:nvSpPr>
        <p:spPr>
          <a:xfrm>
            <a:off x="7289992" y="6170673"/>
            <a:ext cx="440325" cy="338400"/>
          </a:xfrm>
        </p:spPr>
        <p:txBody>
          <a:bodyPr/>
          <a:lstStyle/>
          <a:p>
            <a:fld id="{00000000-1234-1234-1234-123412341234}" type="slidenum">
              <a:rPr lang="en-US" smtClean="0"/>
              <a:pPr/>
              <a:t>8</a:t>
            </a:fld>
            <a:endParaRPr lang="en-US" dirty="0"/>
          </a:p>
        </p:txBody>
      </p:sp>
      <p:sp>
        <p:nvSpPr>
          <p:cNvPr id="9" name="Google Shape;693;p77">
            <a:extLst>
              <a:ext uri="{FF2B5EF4-FFF2-40B4-BE49-F238E27FC236}">
                <a16:creationId xmlns:a16="http://schemas.microsoft.com/office/drawing/2014/main" id="{2BD0243A-AECA-8229-F5BE-C6E9289632DE}"/>
              </a:ext>
            </a:extLst>
          </p:cNvPr>
          <p:cNvSpPr txBox="1">
            <a:spLocks/>
          </p:cNvSpPr>
          <p:nvPr/>
        </p:nvSpPr>
        <p:spPr>
          <a:xfrm>
            <a:off x="213826" y="135734"/>
            <a:ext cx="8771021"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4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pPr algn="ctr"/>
            <a:r>
              <a:rPr lang="en-US" sz="3600" b="1" dirty="0">
                <a:solidFill>
                  <a:schemeClr val="bg1"/>
                </a:solidFill>
                <a:latin typeface="Calibri Light"/>
                <a:cs typeface="Calibri Light"/>
              </a:rPr>
              <a:t>Reminder: Attendance Tools</a:t>
            </a:r>
            <a:endParaRPr lang="en-US" sz="3600" b="1" dirty="0">
              <a:solidFill>
                <a:schemeClr val="bg1"/>
              </a:solidFill>
              <a:latin typeface="Calibri Light" panose="020F0302020204030204" pitchFamily="34" charset="0"/>
              <a:cs typeface="Calibri Light" panose="020F0302020204030204" pitchFamily="34" charset="0"/>
            </a:endParaRPr>
          </a:p>
        </p:txBody>
      </p:sp>
      <p:pic>
        <p:nvPicPr>
          <p:cNvPr id="15" name="Graphic 14" descr="Link with solid fill">
            <a:hlinkClick r:id="rId6"/>
            <a:extLst>
              <a:ext uri="{FF2B5EF4-FFF2-40B4-BE49-F238E27FC236}">
                <a16:creationId xmlns:a16="http://schemas.microsoft.com/office/drawing/2014/main" id="{046C84BD-D4C3-C929-8DAF-205B7D56F6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527" y="1571850"/>
            <a:ext cx="457200" cy="457200"/>
          </a:xfrm>
          <a:prstGeom prst="rect">
            <a:avLst/>
          </a:prstGeom>
          <a:effectLst>
            <a:glow rad="228600">
              <a:schemeClr val="accent4">
                <a:satMod val="175000"/>
                <a:alpha val="40000"/>
              </a:schemeClr>
            </a:glow>
          </a:effectLst>
        </p:spPr>
      </p:pic>
      <p:pic>
        <p:nvPicPr>
          <p:cNvPr id="16" name="Graphic 15" descr="Link with solid fill">
            <a:hlinkClick r:id="rId10"/>
            <a:extLst>
              <a:ext uri="{FF2B5EF4-FFF2-40B4-BE49-F238E27FC236}">
                <a16:creationId xmlns:a16="http://schemas.microsoft.com/office/drawing/2014/main" id="{C2AE608C-B6A7-B0E3-B1F7-0EE2555E89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97542" y="1606157"/>
            <a:ext cx="457200" cy="457200"/>
          </a:xfrm>
          <a:prstGeom prst="rect">
            <a:avLst/>
          </a:prstGeom>
          <a:effectLst>
            <a:glow rad="228600">
              <a:schemeClr val="accent4">
                <a:satMod val="175000"/>
                <a:alpha val="40000"/>
              </a:schemeClr>
            </a:glow>
          </a:effectLst>
        </p:spPr>
      </p:pic>
      <p:pic>
        <p:nvPicPr>
          <p:cNvPr id="17" name="Graphic 16" descr="Link with solid fill">
            <a:hlinkClick r:id="rId11"/>
            <a:extLst>
              <a:ext uri="{FF2B5EF4-FFF2-40B4-BE49-F238E27FC236}">
                <a16:creationId xmlns:a16="http://schemas.microsoft.com/office/drawing/2014/main" id="{58A74739-CC5E-D576-B52D-1BE97FF22A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801" y="3612247"/>
            <a:ext cx="457200" cy="457200"/>
          </a:xfrm>
          <a:prstGeom prst="rect">
            <a:avLst/>
          </a:prstGeom>
          <a:effectLst>
            <a:glow rad="228600">
              <a:schemeClr val="accent4">
                <a:satMod val="175000"/>
                <a:alpha val="40000"/>
              </a:schemeClr>
            </a:glow>
          </a:effectLst>
        </p:spPr>
      </p:pic>
      <p:pic>
        <p:nvPicPr>
          <p:cNvPr id="18" name="Graphic 17" descr="Link with solid fill">
            <a:hlinkClick r:id="rId12"/>
            <a:extLst>
              <a:ext uri="{FF2B5EF4-FFF2-40B4-BE49-F238E27FC236}">
                <a16:creationId xmlns:a16="http://schemas.microsoft.com/office/drawing/2014/main" id="{7CF0B0AE-23B4-43BD-48A0-13C2A72398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08884" y="3551539"/>
            <a:ext cx="457200" cy="457200"/>
          </a:xfrm>
          <a:prstGeom prst="rect">
            <a:avLst/>
          </a:prstGeom>
          <a:effectLst>
            <a:glow rad="228600">
              <a:schemeClr val="accent4">
                <a:satMod val="175000"/>
                <a:alpha val="40000"/>
              </a:schemeClr>
            </a:glow>
          </a:effectLst>
        </p:spPr>
      </p:pic>
      <p:pic>
        <p:nvPicPr>
          <p:cNvPr id="19" name="Picture 18">
            <a:extLst>
              <a:ext uri="{FF2B5EF4-FFF2-40B4-BE49-F238E27FC236}">
                <a16:creationId xmlns:a16="http://schemas.microsoft.com/office/drawing/2014/main" id="{0E3F40D0-AA2B-50CD-0531-E1F9FE5A110A}"/>
              </a:ext>
            </a:extLst>
          </p:cNvPr>
          <p:cNvPicPr>
            <a:picLocks noChangeAspect="1"/>
          </p:cNvPicPr>
          <p:nvPr/>
        </p:nvPicPr>
        <p:blipFill>
          <a:blip r:embed="rId13"/>
          <a:stretch>
            <a:fillRect/>
          </a:stretch>
        </p:blipFill>
        <p:spPr>
          <a:xfrm>
            <a:off x="360911" y="6170673"/>
            <a:ext cx="728343" cy="338400"/>
          </a:xfrm>
          <a:prstGeom prst="rect">
            <a:avLst/>
          </a:prstGeom>
        </p:spPr>
      </p:pic>
    </p:spTree>
    <p:extLst>
      <p:ext uri="{BB962C8B-B14F-4D97-AF65-F5344CB8AC3E}">
        <p14:creationId xmlns:p14="http://schemas.microsoft.com/office/powerpoint/2010/main" val="56817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43C36B-8668-36B6-B797-792E5658DA4B}"/>
              </a:ext>
            </a:extLst>
          </p:cNvPr>
          <p:cNvSpPr/>
          <p:nvPr/>
        </p:nvSpPr>
        <p:spPr>
          <a:xfrm>
            <a:off x="228275" y="3603173"/>
            <a:ext cx="8554453" cy="194854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4" name="Rectangle 3">
            <a:extLst>
              <a:ext uri="{FF2B5EF4-FFF2-40B4-BE49-F238E27FC236}">
                <a16:creationId xmlns:a16="http://schemas.microsoft.com/office/drawing/2014/main" id="{4EFEC934-8B53-114F-D008-60A774C53B10}"/>
              </a:ext>
            </a:extLst>
          </p:cNvPr>
          <p:cNvSpPr/>
          <p:nvPr/>
        </p:nvSpPr>
        <p:spPr>
          <a:xfrm>
            <a:off x="228276" y="1119694"/>
            <a:ext cx="8554453" cy="230930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3" name="Rectangle 12">
            <a:extLst>
              <a:ext uri="{FF2B5EF4-FFF2-40B4-BE49-F238E27FC236}">
                <a16:creationId xmlns:a16="http://schemas.microsoft.com/office/drawing/2014/main" id="{336FF44B-9AB4-F79F-28F1-9631BB3C9265}"/>
              </a:ext>
            </a:extLst>
          </p:cNvPr>
          <p:cNvSpPr/>
          <p:nvPr/>
        </p:nvSpPr>
        <p:spPr>
          <a:xfrm>
            <a:off x="5233592" y="5658817"/>
            <a:ext cx="3091817" cy="380217"/>
          </a:xfrm>
          <a:prstGeom prst="rect">
            <a:avLst/>
          </a:prstGeom>
          <a:solidFill>
            <a:schemeClr val="accent3">
              <a:lumMod val="20000"/>
              <a:lumOff val="80000"/>
            </a:schemeClr>
          </a:solidFill>
          <a:ln>
            <a:solidFill>
              <a:srgbClr val="002060"/>
            </a:solidFill>
          </a:ln>
        </p:spPr>
        <p:style>
          <a:lnRef idx="3">
            <a:schemeClr val="lt1"/>
          </a:lnRef>
          <a:fillRef idx="1">
            <a:schemeClr val="accent3"/>
          </a:fillRef>
          <a:effectRef idx="1">
            <a:schemeClr val="accent3"/>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r"/>
            <a:r>
              <a:rPr lang="en-US" sz="1867" b="1" u="sng" dirty="0">
                <a:solidFill>
                  <a:schemeClr val="accent2"/>
                </a:solidFill>
                <a:latin typeface="Calibri"/>
                <a:ea typeface="Calibri"/>
              </a:rPr>
              <a:t>Link to </a:t>
            </a:r>
            <a:r>
              <a:rPr lang="en-US" sz="1867" b="1" u="sng" dirty="0">
                <a:solidFill>
                  <a:schemeClr val="accent2"/>
                </a:solidFill>
                <a:latin typeface="Calibri"/>
                <a:ea typeface="Calibri"/>
                <a:hlinkClick r:id="rId3">
                  <a:extLst>
                    <a:ext uri="{A12FA001-AC4F-418D-AE19-62706E023703}">
                      <ahyp:hlinkClr xmlns:ahyp="http://schemas.microsoft.com/office/drawing/2018/hyperlinkcolor" val="tx"/>
                    </a:ext>
                  </a:extLst>
                </a:hlinkClick>
              </a:rPr>
              <a:t>Recorded</a:t>
            </a:r>
            <a:r>
              <a:rPr lang="en-US" sz="1867" b="1" u="sng" dirty="0">
                <a:solidFill>
                  <a:schemeClr val="accent2"/>
                </a:solidFill>
                <a:latin typeface="Calibri"/>
                <a:ea typeface="Calibri"/>
              </a:rPr>
              <a:t> Webinar</a:t>
            </a:r>
            <a:endParaRPr lang="en-US" sz="1867" b="1" dirty="0">
              <a:solidFill>
                <a:schemeClr val="accent2"/>
              </a:solidFill>
              <a:latin typeface="Calibri"/>
              <a:ea typeface="Calibri"/>
            </a:endParaRPr>
          </a:p>
        </p:txBody>
      </p:sp>
      <p:pic>
        <p:nvPicPr>
          <p:cNvPr id="11" name="Graphic 10" descr="Online meeting with solid fill">
            <a:extLst>
              <a:ext uri="{FF2B5EF4-FFF2-40B4-BE49-F238E27FC236}">
                <a16:creationId xmlns:a16="http://schemas.microsoft.com/office/drawing/2014/main" id="{E7603404-242C-C623-C513-0BF40E3C6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2559" y="5725942"/>
            <a:ext cx="340428" cy="286000"/>
          </a:xfrm>
          <a:prstGeom prst="rect">
            <a:avLst/>
          </a:prstGeom>
        </p:spPr>
      </p:pic>
      <p:graphicFrame>
        <p:nvGraphicFramePr>
          <p:cNvPr id="25" name="Table 24">
            <a:extLst>
              <a:ext uri="{FF2B5EF4-FFF2-40B4-BE49-F238E27FC236}">
                <a16:creationId xmlns:a16="http://schemas.microsoft.com/office/drawing/2014/main" id="{B9F7F75C-F5DB-3720-5442-6CD67C304758}"/>
              </a:ext>
            </a:extLst>
          </p:cNvPr>
          <p:cNvGraphicFramePr>
            <a:graphicFrameLocks noGrp="1"/>
          </p:cNvGraphicFramePr>
          <p:nvPr/>
        </p:nvGraphicFramePr>
        <p:xfrm>
          <a:off x="361271" y="3693772"/>
          <a:ext cx="8120518" cy="579120"/>
        </p:xfrm>
        <a:graphic>
          <a:graphicData uri="http://schemas.openxmlformats.org/drawingml/2006/table">
            <a:tbl>
              <a:tblPr firstRow="1" bandRow="1"/>
              <a:tblGrid>
                <a:gridCol w="4092843">
                  <a:extLst>
                    <a:ext uri="{9D8B030D-6E8A-4147-A177-3AD203B41FA5}">
                      <a16:colId xmlns:a16="http://schemas.microsoft.com/office/drawing/2014/main" val="3045414802"/>
                    </a:ext>
                  </a:extLst>
                </a:gridCol>
                <a:gridCol w="4027675">
                  <a:extLst>
                    <a:ext uri="{9D8B030D-6E8A-4147-A177-3AD203B41FA5}">
                      <a16:colId xmlns:a16="http://schemas.microsoft.com/office/drawing/2014/main" val="1129615887"/>
                    </a:ext>
                  </a:extLst>
                </a:gridCol>
              </a:tblGrid>
              <a:tr h="579120">
                <a:tc>
                  <a:txBody>
                    <a:bodyPr/>
                    <a:lstStyle/>
                    <a:p>
                      <a:pPr algn="ctr"/>
                      <a:r>
                        <a:rPr lang="en-US" sz="1600" b="1" dirty="0">
                          <a:solidFill>
                            <a:schemeClr val="bg1"/>
                          </a:solidFill>
                          <a:latin typeface="Libre Franklin"/>
                        </a:rPr>
                        <a:t>The Nudge Tool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b="1" dirty="0">
                          <a:solidFill>
                            <a:schemeClr val="bg1"/>
                          </a:solidFill>
                          <a:latin typeface="Libre Franklin"/>
                        </a:rPr>
                        <a:t>RIDE Attendance Matters website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66323973"/>
                  </a:ext>
                </a:extLst>
              </a:tr>
            </a:tbl>
          </a:graphicData>
        </a:graphic>
      </p:graphicFrame>
      <p:sp>
        <p:nvSpPr>
          <p:cNvPr id="28" name="Rectangle 27">
            <a:extLst>
              <a:ext uri="{FF2B5EF4-FFF2-40B4-BE49-F238E27FC236}">
                <a16:creationId xmlns:a16="http://schemas.microsoft.com/office/drawing/2014/main" id="{1FE3661F-E22C-0A27-A1D9-5CDD22B5EEFD}"/>
              </a:ext>
            </a:extLst>
          </p:cNvPr>
          <p:cNvSpPr/>
          <p:nvPr/>
        </p:nvSpPr>
        <p:spPr>
          <a:xfrm>
            <a:off x="841976" y="5659763"/>
            <a:ext cx="3418388" cy="380217"/>
          </a:xfrm>
          <a:prstGeom prst="rect">
            <a:avLst/>
          </a:prstGeom>
          <a:solidFill>
            <a:schemeClr val="accent3">
              <a:lumMod val="20000"/>
              <a:lumOff val="80000"/>
            </a:schemeClr>
          </a:solidFill>
          <a:ln>
            <a:solidFill>
              <a:srgbClr val="002060"/>
            </a:solidFill>
          </a:ln>
        </p:spPr>
        <p:style>
          <a:lnRef idx="3">
            <a:schemeClr val="lt1"/>
          </a:lnRef>
          <a:fillRef idx="1">
            <a:schemeClr val="accent3"/>
          </a:fillRef>
          <a:effectRef idx="1">
            <a:schemeClr val="accent3"/>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r"/>
            <a:r>
              <a:rPr lang="en-US" sz="1867" b="1" u="sng">
                <a:solidFill>
                  <a:schemeClr val="accent2"/>
                </a:solidFill>
                <a:latin typeface="Calibri"/>
                <a:ea typeface="Calibri"/>
                <a:hlinkClick r:id="rId6">
                  <a:extLst>
                    <a:ext uri="{A12FA001-AC4F-418D-AE19-62706E023703}">
                      <ahyp:hlinkClr xmlns:ahyp="http://schemas.microsoft.com/office/drawing/2018/hyperlinkcolor" val="tx"/>
                    </a:ext>
                  </a:extLst>
                </a:hlinkClick>
              </a:rPr>
              <a:t>Link to Attendance Tools Deck</a:t>
            </a:r>
            <a:endParaRPr lang="en-US" sz="1867" b="1">
              <a:solidFill>
                <a:schemeClr val="accent2"/>
              </a:solidFill>
              <a:latin typeface="Calibri"/>
              <a:ea typeface="Calibri"/>
              <a:hlinkClick r:id="rId6">
                <a:extLst>
                  <a:ext uri="{A12FA001-AC4F-418D-AE19-62706E023703}">
                    <ahyp:hlinkClr xmlns:ahyp="http://schemas.microsoft.com/office/drawing/2018/hyperlinkcolor" val="tx"/>
                  </a:ext>
                </a:extLst>
              </a:hlinkClick>
            </a:endParaRPr>
          </a:p>
        </p:txBody>
      </p:sp>
      <p:graphicFrame>
        <p:nvGraphicFramePr>
          <p:cNvPr id="29" name="Table 28">
            <a:extLst>
              <a:ext uri="{FF2B5EF4-FFF2-40B4-BE49-F238E27FC236}">
                <a16:creationId xmlns:a16="http://schemas.microsoft.com/office/drawing/2014/main" id="{16250BA9-F4D7-9A2E-C66B-D32AFFC001DF}"/>
              </a:ext>
            </a:extLst>
          </p:cNvPr>
          <p:cNvGraphicFramePr>
            <a:graphicFrameLocks noGrp="1"/>
          </p:cNvGraphicFramePr>
          <p:nvPr/>
        </p:nvGraphicFramePr>
        <p:xfrm>
          <a:off x="361271" y="1258085"/>
          <a:ext cx="8168496" cy="579120"/>
        </p:xfrm>
        <a:graphic>
          <a:graphicData uri="http://schemas.openxmlformats.org/drawingml/2006/table">
            <a:tbl>
              <a:tblPr firstRow="1" bandRow="1"/>
              <a:tblGrid>
                <a:gridCol w="4084248">
                  <a:extLst>
                    <a:ext uri="{9D8B030D-6E8A-4147-A177-3AD203B41FA5}">
                      <a16:colId xmlns:a16="http://schemas.microsoft.com/office/drawing/2014/main" val="3045414802"/>
                    </a:ext>
                  </a:extLst>
                </a:gridCol>
                <a:gridCol w="4084248">
                  <a:extLst>
                    <a:ext uri="{9D8B030D-6E8A-4147-A177-3AD203B41FA5}">
                      <a16:colId xmlns:a16="http://schemas.microsoft.com/office/drawing/2014/main" val="1129615887"/>
                    </a:ext>
                  </a:extLst>
                </a:gridCol>
              </a:tblGrid>
              <a:tr h="579120">
                <a:tc>
                  <a:txBody>
                    <a:bodyPr/>
                    <a:lstStyle/>
                    <a:p>
                      <a:pPr algn="ctr"/>
                      <a:r>
                        <a:rPr lang="en-US" sz="1600" b="1" dirty="0">
                          <a:solidFill>
                            <a:schemeClr val="bg1"/>
                          </a:solidFill>
                          <a:latin typeface="Libre Franklin"/>
                        </a:rPr>
                        <a:t>Real Time Attendance Dashboard(s)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US" sz="1600" b="1" dirty="0">
                          <a:solidFill>
                            <a:schemeClr val="bg1"/>
                          </a:solidFill>
                          <a:latin typeface="Libre Franklin"/>
                        </a:rPr>
                        <a:t>Historical Absence Dashboard(s)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66323973"/>
                  </a:ext>
                </a:extLst>
              </a:tr>
            </a:tbl>
          </a:graphicData>
        </a:graphic>
      </p:graphicFrame>
      <p:pic>
        <p:nvPicPr>
          <p:cNvPr id="32" name="Picture 31" descr="A screenshot of a computer&#10;&#10;Description automatically generated">
            <a:extLst>
              <a:ext uri="{FF2B5EF4-FFF2-40B4-BE49-F238E27FC236}">
                <a16:creationId xmlns:a16="http://schemas.microsoft.com/office/drawing/2014/main" id="{6C0EE6B6-2461-4868-46FF-2A38A5153122}"/>
              </a:ext>
            </a:extLst>
          </p:cNvPr>
          <p:cNvPicPr>
            <a:picLocks noChangeAspect="1"/>
          </p:cNvPicPr>
          <p:nvPr/>
        </p:nvPicPr>
        <p:blipFill>
          <a:blip r:embed="rId7"/>
          <a:stretch>
            <a:fillRect/>
          </a:stretch>
        </p:blipFill>
        <p:spPr>
          <a:xfrm>
            <a:off x="1736943" y="2464895"/>
            <a:ext cx="772888" cy="680359"/>
          </a:xfrm>
          <a:prstGeom prst="rect">
            <a:avLst/>
          </a:prstGeom>
        </p:spPr>
      </p:pic>
      <p:pic>
        <p:nvPicPr>
          <p:cNvPr id="33" name="Picture 32" descr="A screenshot of a computer screen&#10;&#10;Description automatically generated">
            <a:extLst>
              <a:ext uri="{FF2B5EF4-FFF2-40B4-BE49-F238E27FC236}">
                <a16:creationId xmlns:a16="http://schemas.microsoft.com/office/drawing/2014/main" id="{E3AB3961-3ED3-F7FB-3C47-BE67391A0695}"/>
              </a:ext>
            </a:extLst>
          </p:cNvPr>
          <p:cNvPicPr>
            <a:picLocks noChangeAspect="1"/>
          </p:cNvPicPr>
          <p:nvPr/>
        </p:nvPicPr>
        <p:blipFill>
          <a:blip r:embed="rId8"/>
          <a:stretch>
            <a:fillRect/>
          </a:stretch>
        </p:blipFill>
        <p:spPr>
          <a:xfrm>
            <a:off x="5920016" y="2522403"/>
            <a:ext cx="809172" cy="664031"/>
          </a:xfrm>
          <a:prstGeom prst="rect">
            <a:avLst/>
          </a:prstGeom>
        </p:spPr>
      </p:pic>
      <p:pic>
        <p:nvPicPr>
          <p:cNvPr id="36" name="Picture 35" descr="A screenshot of a computer&#10;&#10;Description automatically generated">
            <a:extLst>
              <a:ext uri="{FF2B5EF4-FFF2-40B4-BE49-F238E27FC236}">
                <a16:creationId xmlns:a16="http://schemas.microsoft.com/office/drawing/2014/main" id="{44FFC074-040D-482C-F3F8-866F9E29E55E}"/>
              </a:ext>
            </a:extLst>
          </p:cNvPr>
          <p:cNvPicPr>
            <a:picLocks noChangeAspect="1"/>
          </p:cNvPicPr>
          <p:nvPr/>
        </p:nvPicPr>
        <p:blipFill>
          <a:blip r:embed="rId9"/>
          <a:stretch>
            <a:fillRect/>
          </a:stretch>
        </p:blipFill>
        <p:spPr>
          <a:xfrm>
            <a:off x="1804363" y="5027641"/>
            <a:ext cx="1012373" cy="524497"/>
          </a:xfrm>
          <a:prstGeom prst="rect">
            <a:avLst/>
          </a:prstGeom>
        </p:spPr>
      </p:pic>
      <p:pic>
        <p:nvPicPr>
          <p:cNvPr id="38" name="Graphic 37" descr="Presentation with pie chart with solid fill">
            <a:extLst>
              <a:ext uri="{FF2B5EF4-FFF2-40B4-BE49-F238E27FC236}">
                <a16:creationId xmlns:a16="http://schemas.microsoft.com/office/drawing/2014/main" id="{EAA2CD5C-EA31-8E48-6601-DF902648376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8591" y="5716541"/>
            <a:ext cx="337457" cy="304803"/>
          </a:xfrm>
          <a:prstGeom prst="rect">
            <a:avLst/>
          </a:prstGeom>
        </p:spPr>
      </p:pic>
      <p:graphicFrame>
        <p:nvGraphicFramePr>
          <p:cNvPr id="43" name="Table 42">
            <a:extLst>
              <a:ext uri="{FF2B5EF4-FFF2-40B4-BE49-F238E27FC236}">
                <a16:creationId xmlns:a16="http://schemas.microsoft.com/office/drawing/2014/main" id="{BAB43EC7-084D-50A8-5D73-4908D037B894}"/>
              </a:ext>
            </a:extLst>
          </p:cNvPr>
          <p:cNvGraphicFramePr>
            <a:graphicFrameLocks noGrp="1"/>
          </p:cNvGraphicFramePr>
          <p:nvPr/>
        </p:nvGraphicFramePr>
        <p:xfrm>
          <a:off x="361272" y="1823511"/>
          <a:ext cx="8120518" cy="548640"/>
        </p:xfrm>
        <a:graphic>
          <a:graphicData uri="http://schemas.openxmlformats.org/drawingml/2006/table">
            <a:tbl>
              <a:tblPr firstRow="1" bandRow="1"/>
              <a:tblGrid>
                <a:gridCol w="3690518">
                  <a:extLst>
                    <a:ext uri="{9D8B030D-6E8A-4147-A177-3AD203B41FA5}">
                      <a16:colId xmlns:a16="http://schemas.microsoft.com/office/drawing/2014/main" val="1452714705"/>
                    </a:ext>
                  </a:extLst>
                </a:gridCol>
                <a:gridCol w="4430000">
                  <a:extLst>
                    <a:ext uri="{9D8B030D-6E8A-4147-A177-3AD203B41FA5}">
                      <a16:colId xmlns:a16="http://schemas.microsoft.com/office/drawing/2014/main" val="3623044178"/>
                    </a:ext>
                  </a:extLst>
                </a:gridCol>
              </a:tblGrid>
              <a:tr h="548640">
                <a:tc>
                  <a:txBody>
                    <a:bodyPr/>
                    <a:lstStyle/>
                    <a:p>
                      <a:pPr algn="ctr" rtl="0" fontAlgn="base"/>
                      <a:r>
                        <a:rPr lang="en-US" sz="1400" b="0" dirty="0">
                          <a:solidFill>
                            <a:srgbClr val="002060"/>
                          </a:solidFill>
                          <a:effectLst/>
                          <a:latin typeface="Calibri Light"/>
                        </a:rPr>
                        <a:t>Various ways to analyze by time frames, subgroups, and trends</a:t>
                      </a:r>
                    </a:p>
                  </a:txBody>
                  <a:tcPr marL="121920" marR="121920" marT="60960" marB="6096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algn="ctr" rtl="0" fontAlgn="base"/>
                      <a:r>
                        <a:rPr lang="en-US" sz="1400" b="0" dirty="0">
                          <a:solidFill>
                            <a:srgbClr val="002060"/>
                          </a:solidFill>
                          <a:effectLst/>
                          <a:latin typeface="Calibri Light"/>
                        </a:rPr>
                        <a:t>Explore information overtime by percent and number by school, LEA, and RI</a:t>
                      </a:r>
                    </a:p>
                  </a:txBody>
                  <a:tcPr marL="121920" marR="121920" marT="60960" marB="6096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4287173253"/>
                  </a:ext>
                </a:extLst>
              </a:tr>
            </a:tbl>
          </a:graphicData>
        </a:graphic>
      </p:graphicFrame>
      <p:graphicFrame>
        <p:nvGraphicFramePr>
          <p:cNvPr id="49" name="Table 48">
            <a:extLst>
              <a:ext uri="{FF2B5EF4-FFF2-40B4-BE49-F238E27FC236}">
                <a16:creationId xmlns:a16="http://schemas.microsoft.com/office/drawing/2014/main" id="{F5C0C511-7E0F-B628-BCB6-7F3BB2932ECD}"/>
              </a:ext>
            </a:extLst>
          </p:cNvPr>
          <p:cNvGraphicFramePr>
            <a:graphicFrameLocks noGrp="1"/>
          </p:cNvGraphicFramePr>
          <p:nvPr/>
        </p:nvGraphicFramePr>
        <p:xfrm>
          <a:off x="361271" y="4306661"/>
          <a:ext cx="8120518" cy="762000"/>
        </p:xfrm>
        <a:graphic>
          <a:graphicData uri="http://schemas.openxmlformats.org/drawingml/2006/table">
            <a:tbl>
              <a:tblPr firstRow="1" bandRow="1"/>
              <a:tblGrid>
                <a:gridCol w="4105463">
                  <a:extLst>
                    <a:ext uri="{9D8B030D-6E8A-4147-A177-3AD203B41FA5}">
                      <a16:colId xmlns:a16="http://schemas.microsoft.com/office/drawing/2014/main" val="3093780733"/>
                    </a:ext>
                  </a:extLst>
                </a:gridCol>
                <a:gridCol w="4015055">
                  <a:extLst>
                    <a:ext uri="{9D8B030D-6E8A-4147-A177-3AD203B41FA5}">
                      <a16:colId xmlns:a16="http://schemas.microsoft.com/office/drawing/2014/main" val="4237309103"/>
                    </a:ext>
                  </a:extLst>
                </a:gridCol>
              </a:tblGrid>
              <a:tr h="762000">
                <a:tc>
                  <a:txBody>
                    <a:bodyPr/>
                    <a:lstStyle/>
                    <a:p>
                      <a:pPr algn="ctr" rtl="0" fontAlgn="base"/>
                      <a:r>
                        <a:rPr lang="en-US" sz="1400" dirty="0">
                          <a:solidFill>
                            <a:srgbClr val="002060"/>
                          </a:solidFill>
                          <a:effectLst/>
                          <a:latin typeface="Calibri Light"/>
                        </a:rPr>
                        <a:t>Mobile app that allows </a:t>
                      </a:r>
                      <a:br>
                        <a:rPr lang="en-US" sz="1400" dirty="0">
                          <a:solidFill>
                            <a:srgbClr val="002060"/>
                          </a:solidFill>
                          <a:effectLst/>
                          <a:latin typeface="Calibri Light"/>
                        </a:rPr>
                      </a:br>
                      <a:r>
                        <a:rPr lang="en-US" sz="1400" dirty="0">
                          <a:solidFill>
                            <a:srgbClr val="002060"/>
                          </a:solidFill>
                          <a:effectLst/>
                          <a:latin typeface="Calibri Light"/>
                        </a:rPr>
                        <a:t>school leaders to communicate </a:t>
                      </a:r>
                      <a:br>
                        <a:rPr lang="en-US" sz="1400" dirty="0">
                          <a:solidFill>
                            <a:srgbClr val="002060"/>
                          </a:solidFill>
                          <a:effectLst/>
                          <a:latin typeface="Calibri Light"/>
                        </a:rPr>
                      </a:br>
                      <a:r>
                        <a:rPr lang="en-US" sz="1400" dirty="0">
                          <a:solidFill>
                            <a:srgbClr val="002060"/>
                          </a:solidFill>
                          <a:effectLst/>
                          <a:latin typeface="Calibri Light"/>
                        </a:rPr>
                        <a:t>with families</a:t>
                      </a:r>
                    </a:p>
                  </a:txBody>
                  <a:tcPr marL="121920" marR="121920" marT="60960" marB="6096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a:txBody>
                    <a:bodyPr/>
                    <a:lstStyle/>
                    <a:p>
                      <a:pPr lvl="0" algn="ctr">
                        <a:buNone/>
                      </a:pPr>
                      <a:r>
                        <a:rPr lang="en-US" sz="1400" dirty="0">
                          <a:solidFill>
                            <a:srgbClr val="002060"/>
                          </a:solidFill>
                          <a:effectLst/>
                          <a:latin typeface="Calibri Light"/>
                        </a:rPr>
                        <a:t>Learn about the latest tools, resources, and collective efforts</a:t>
                      </a:r>
                    </a:p>
                    <a:p>
                      <a:pPr lvl="0" algn="ctr">
                        <a:buNone/>
                      </a:pPr>
                      <a:r>
                        <a:rPr lang="en-US" sz="1400" dirty="0">
                          <a:solidFill>
                            <a:srgbClr val="002060"/>
                          </a:solidFill>
                          <a:effectLst/>
                          <a:latin typeface="Calibri Light"/>
                        </a:rPr>
                        <a:t> </a:t>
                      </a:r>
                    </a:p>
                  </a:txBody>
                  <a:tcPr marL="121920" marR="121920" marT="60960" marB="6096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4015260447"/>
                  </a:ext>
                </a:extLst>
              </a:tr>
            </a:tbl>
          </a:graphicData>
        </a:graphic>
      </p:graphicFrame>
      <p:sp>
        <p:nvSpPr>
          <p:cNvPr id="8" name="Slide Number Placeholder 27">
            <a:extLst>
              <a:ext uri="{FF2B5EF4-FFF2-40B4-BE49-F238E27FC236}">
                <a16:creationId xmlns:a16="http://schemas.microsoft.com/office/drawing/2014/main" id="{6BF048F8-905D-429B-C8BE-302F88373C57}"/>
              </a:ext>
            </a:extLst>
          </p:cNvPr>
          <p:cNvSpPr>
            <a:spLocks noGrp="1"/>
          </p:cNvSpPr>
          <p:nvPr>
            <p:ph type="sldNum" idx="12"/>
          </p:nvPr>
        </p:nvSpPr>
        <p:spPr>
          <a:xfrm>
            <a:off x="7289992" y="6170673"/>
            <a:ext cx="440325" cy="338400"/>
          </a:xfrm>
        </p:spPr>
        <p:txBody>
          <a:bodyPr/>
          <a:lstStyle/>
          <a:p>
            <a:fld id="{00000000-1234-1234-1234-123412341234}" type="slidenum">
              <a:rPr lang="en-US" smtClean="0"/>
              <a:pPr/>
              <a:t>9</a:t>
            </a:fld>
            <a:endParaRPr lang="en-US" dirty="0"/>
          </a:p>
        </p:txBody>
      </p:sp>
      <p:sp>
        <p:nvSpPr>
          <p:cNvPr id="15" name="Google Shape;693;p77">
            <a:extLst>
              <a:ext uri="{FF2B5EF4-FFF2-40B4-BE49-F238E27FC236}">
                <a16:creationId xmlns:a16="http://schemas.microsoft.com/office/drawing/2014/main" id="{33F14223-C10C-4961-B629-A206E7A821EE}"/>
              </a:ext>
            </a:extLst>
          </p:cNvPr>
          <p:cNvSpPr txBox="1">
            <a:spLocks/>
          </p:cNvSpPr>
          <p:nvPr/>
        </p:nvSpPr>
        <p:spPr>
          <a:xfrm>
            <a:off x="213826" y="135734"/>
            <a:ext cx="8771021"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4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pPr algn="ctr"/>
            <a:r>
              <a:rPr lang="en-US" sz="3600" b="1" dirty="0">
                <a:solidFill>
                  <a:schemeClr val="bg1"/>
                </a:solidFill>
                <a:latin typeface="Calibri Light"/>
                <a:cs typeface="Calibri Light"/>
              </a:rPr>
              <a:t>Reminder: Attendance Tools</a:t>
            </a:r>
            <a:endParaRPr lang="en-US" sz="3600" b="1" dirty="0">
              <a:solidFill>
                <a:schemeClr val="bg1"/>
              </a:solidFill>
              <a:latin typeface="Calibri Light" panose="020F0302020204030204" pitchFamily="34" charset="0"/>
              <a:cs typeface="Calibri Light" panose="020F0302020204030204" pitchFamily="34" charset="0"/>
            </a:endParaRPr>
          </a:p>
        </p:txBody>
      </p:sp>
      <p:pic>
        <p:nvPicPr>
          <p:cNvPr id="16" name="Graphic 15" descr="Link with solid fill">
            <a:hlinkClick r:id="rId12"/>
            <a:extLst>
              <a:ext uri="{FF2B5EF4-FFF2-40B4-BE49-F238E27FC236}">
                <a16:creationId xmlns:a16="http://schemas.microsoft.com/office/drawing/2014/main" id="{253C7BC0-0C48-503A-AE9A-776E85D1F68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81688" y="1306286"/>
            <a:ext cx="457200" cy="457200"/>
          </a:xfrm>
          <a:prstGeom prst="rect">
            <a:avLst/>
          </a:prstGeom>
          <a:effectLst>
            <a:glow rad="228600">
              <a:schemeClr val="accent4">
                <a:satMod val="175000"/>
                <a:alpha val="40000"/>
              </a:schemeClr>
            </a:glow>
          </a:effectLst>
        </p:spPr>
      </p:pic>
      <p:pic>
        <p:nvPicPr>
          <p:cNvPr id="17" name="Graphic 16" descr="Link with solid fill">
            <a:hlinkClick r:id="rId15"/>
            <a:extLst>
              <a:ext uri="{FF2B5EF4-FFF2-40B4-BE49-F238E27FC236}">
                <a16:creationId xmlns:a16="http://schemas.microsoft.com/office/drawing/2014/main" id="{B12E964A-A811-4401-F1CE-CC127D2DC47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7096" y="1328113"/>
            <a:ext cx="457200" cy="457200"/>
          </a:xfrm>
          <a:prstGeom prst="rect">
            <a:avLst/>
          </a:prstGeom>
          <a:effectLst>
            <a:glow rad="228600">
              <a:schemeClr val="accent4">
                <a:satMod val="175000"/>
                <a:alpha val="40000"/>
              </a:schemeClr>
            </a:glow>
          </a:effectLst>
        </p:spPr>
      </p:pic>
      <p:pic>
        <p:nvPicPr>
          <p:cNvPr id="18" name="Graphic 17" descr="Link with solid fill">
            <a:hlinkClick r:id="rId16"/>
            <a:extLst>
              <a:ext uri="{FF2B5EF4-FFF2-40B4-BE49-F238E27FC236}">
                <a16:creationId xmlns:a16="http://schemas.microsoft.com/office/drawing/2014/main" id="{39AF45FA-8B4C-304E-BD56-12266876FD2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7448" y="3711259"/>
            <a:ext cx="457200" cy="457200"/>
          </a:xfrm>
          <a:prstGeom prst="rect">
            <a:avLst/>
          </a:prstGeom>
          <a:effectLst>
            <a:glow rad="228600">
              <a:schemeClr val="accent4">
                <a:satMod val="175000"/>
                <a:alpha val="40000"/>
              </a:schemeClr>
            </a:glow>
          </a:effectLst>
        </p:spPr>
      </p:pic>
      <p:pic>
        <p:nvPicPr>
          <p:cNvPr id="19" name="Graphic 18" descr="Link with solid fill">
            <a:hlinkClick r:id="rId17"/>
            <a:extLst>
              <a:ext uri="{FF2B5EF4-FFF2-40B4-BE49-F238E27FC236}">
                <a16:creationId xmlns:a16="http://schemas.microsoft.com/office/drawing/2014/main" id="{887A6B8B-C173-9BD2-81EC-41D88ACC2F5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43400" y="3742357"/>
            <a:ext cx="457200" cy="457200"/>
          </a:xfrm>
          <a:prstGeom prst="rect">
            <a:avLst/>
          </a:prstGeom>
          <a:effectLst>
            <a:glow rad="228600">
              <a:schemeClr val="accent4">
                <a:satMod val="175000"/>
                <a:alpha val="40000"/>
              </a:schemeClr>
            </a:glow>
          </a:effectLst>
        </p:spPr>
      </p:pic>
      <p:pic>
        <p:nvPicPr>
          <p:cNvPr id="21" name="Picture 20">
            <a:extLst>
              <a:ext uri="{FF2B5EF4-FFF2-40B4-BE49-F238E27FC236}">
                <a16:creationId xmlns:a16="http://schemas.microsoft.com/office/drawing/2014/main" id="{BEB1B2C5-EE25-932C-FF31-98D81567AC42}"/>
              </a:ext>
            </a:extLst>
          </p:cNvPr>
          <p:cNvPicPr>
            <a:picLocks noChangeAspect="1"/>
          </p:cNvPicPr>
          <p:nvPr/>
        </p:nvPicPr>
        <p:blipFill rotWithShape="1">
          <a:blip r:embed="rId18"/>
          <a:srcRect l="2338" t="8731" r="1741" b="6646"/>
          <a:stretch/>
        </p:blipFill>
        <p:spPr>
          <a:xfrm>
            <a:off x="5951981" y="4893003"/>
            <a:ext cx="1056942" cy="524497"/>
          </a:xfrm>
          <a:prstGeom prst="rect">
            <a:avLst/>
          </a:prstGeom>
        </p:spPr>
      </p:pic>
      <p:pic>
        <p:nvPicPr>
          <p:cNvPr id="22" name="Picture 21">
            <a:extLst>
              <a:ext uri="{FF2B5EF4-FFF2-40B4-BE49-F238E27FC236}">
                <a16:creationId xmlns:a16="http://schemas.microsoft.com/office/drawing/2014/main" id="{F1F9E702-8CF2-C314-3C75-ECDB7FFB6B03}"/>
              </a:ext>
            </a:extLst>
          </p:cNvPr>
          <p:cNvPicPr>
            <a:picLocks noChangeAspect="1"/>
          </p:cNvPicPr>
          <p:nvPr/>
        </p:nvPicPr>
        <p:blipFill>
          <a:blip r:embed="rId19"/>
          <a:stretch>
            <a:fillRect/>
          </a:stretch>
        </p:blipFill>
        <p:spPr>
          <a:xfrm>
            <a:off x="360911" y="6170673"/>
            <a:ext cx="728343" cy="338400"/>
          </a:xfrm>
          <a:prstGeom prst="rect">
            <a:avLst/>
          </a:prstGeom>
        </p:spPr>
      </p:pic>
    </p:spTree>
    <p:extLst>
      <p:ext uri="{BB962C8B-B14F-4D97-AF65-F5344CB8AC3E}">
        <p14:creationId xmlns:p14="http://schemas.microsoft.com/office/powerpoint/2010/main" val="2269975171"/>
      </p:ext>
    </p:extLst>
  </p:cSld>
  <p:clrMapOvr>
    <a:masterClrMapping/>
  </p:clrMapOvr>
</p:sld>
</file>

<file path=ppt/theme/theme1.xml><?xml version="1.0" encoding="utf-8"?>
<a:theme xmlns:a="http://schemas.openxmlformats.org/drawingml/2006/main" name="Office Theme">
  <a:themeElements>
    <a:clrScheme name="Rhode Island">
      <a:dk1>
        <a:srgbClr val="000000"/>
      </a:dk1>
      <a:lt1>
        <a:srgbClr val="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F9047F81E3C4F9EAF0CF651F108AF" ma:contentTypeVersion="13" ma:contentTypeDescription="Create a new document." ma:contentTypeScope="" ma:versionID="ae2a33face92397b771e2df1602f0ce3">
  <xsd:schema xmlns:xsd="http://www.w3.org/2001/XMLSchema" xmlns:xs="http://www.w3.org/2001/XMLSchema" xmlns:p="http://schemas.microsoft.com/office/2006/metadata/properties" xmlns:ns2="6d4466ee-9b48-492a-bb16-722678a41fe8" xmlns:ns3="c95c9ff4-e94b-4248-936f-c9a083e22d0e" targetNamespace="http://schemas.microsoft.com/office/2006/metadata/properties" ma:root="true" ma:fieldsID="202180224166450dbdc93f60b4cb91d7" ns2:_="" ns3:_="">
    <xsd:import namespace="6d4466ee-9b48-492a-bb16-722678a41fe8"/>
    <xsd:import namespace="c95c9ff4-e94b-4248-936f-c9a083e22d0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466ee-9b48-492a-bb16-722678a41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5c9ff4-e94b-4248-936f-c9a083e22d0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b31571c-4951-43b2-ae95-1f587a6487e0}" ma:internalName="TaxCatchAll" ma:showField="CatchAllData" ma:web="c95c9ff4-e94b-4248-936f-c9a083e22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95c9ff4-e94b-4248-936f-c9a083e22d0e">
      <UserInfo>
        <DisplayName>SharingLinks.77d83746-e4d8-46e1-8424-d726a2693b12.Flexible.acea04a6-4127-454e-8266-c51b224eb5d7</DisplayName>
        <AccountId>21</AccountId>
        <AccountType/>
      </UserInfo>
      <UserInfo>
        <DisplayName>SharingLinks.0b82894b-3251-48e0-8365-7012af62a0f3.Flexible.f9fff97f-f2ce-4b29-a0a3-5d07c4316d6a</DisplayName>
        <AccountId>18</AccountId>
        <AccountType/>
      </UserInfo>
      <UserInfo>
        <DisplayName>SharingLinks.daf348b1-3e8c-4101-8fc8-6a80341a5eff.Flexible.1522e75d-a03a-4a19-bd24-198a3060db46</DisplayName>
        <AccountId>13</AccountId>
        <AccountType/>
      </UserInfo>
      <UserInfo>
        <DisplayName>Votta, Peg</DisplayName>
        <AccountId>12</AccountId>
        <AccountType/>
      </UserInfo>
      <UserInfo>
        <DisplayName>Gausland, Scott</DisplayName>
        <AccountId>19</AccountId>
        <AccountType/>
      </UserInfo>
      <UserInfo>
        <DisplayName>Danusis, Kristen</DisplayName>
        <AccountId>27</AccountId>
        <AccountType/>
      </UserInfo>
      <UserInfo>
        <DisplayName>Morente, Victor</DisplayName>
        <AccountId>28</AccountId>
        <AccountType/>
      </UserInfo>
      <UserInfo>
        <DisplayName>Cullinane, Ashley</DisplayName>
        <AccountId>29</AccountId>
        <AccountType/>
      </UserInfo>
      <UserInfo>
        <DisplayName>Redden, Krystafer</DisplayName>
        <AccountId>30</AccountId>
        <AccountType/>
      </UserInfo>
      <UserInfo>
        <DisplayName>Guerrero, Santiago</DisplayName>
        <AccountId>32</AccountId>
        <AccountType/>
      </UserInfo>
      <UserInfo>
        <DisplayName>Salas, Veronica</DisplayName>
        <AccountId>20</AccountId>
        <AccountType/>
      </UserInfo>
      <UserInfo>
        <DisplayName>Cruz, Elizabeth</DisplayName>
        <AccountId>38</AccountId>
        <AccountType/>
      </UserInfo>
      <UserInfo>
        <DisplayName>Roldán, Kelvin</DisplayName>
        <AccountId>23</AccountId>
        <AccountType/>
      </UserInfo>
      <UserInfo>
        <DisplayName>Hobin, Michael</DisplayName>
        <AccountId>71</AccountId>
        <AccountType/>
      </UserInfo>
      <UserInfo>
        <DisplayName>Odom-Villella, Lisa</DisplayName>
        <AccountId>74</AccountId>
        <AccountType/>
      </UserInfo>
      <UserInfo>
        <DisplayName>Cottone, Anthony</DisplayName>
        <AccountId>73</AccountId>
        <AccountType/>
      </UserInfo>
      <UserInfo>
        <DisplayName>Andrade, Andy</DisplayName>
        <AccountId>82</AccountId>
        <AccountType/>
      </UserInfo>
      <UserInfo>
        <DisplayName>Reilly-Chammat, Rosemary</DisplayName>
        <AccountId>76</AccountId>
        <AccountType/>
      </UserInfo>
      <UserInfo>
        <DisplayName>Milligan, Drew</DisplayName>
        <AccountId>56</AccountId>
        <AccountType/>
      </UserInfo>
      <UserInfo>
        <DisplayName>Savastano, Linda</DisplayName>
        <AccountId>9</AccountId>
        <AccountType/>
      </UserInfo>
      <UserInfo>
        <DisplayName>Turcotte, Amanda</DisplayName>
        <AccountId>25</AccountId>
        <AccountType/>
      </UserInfo>
    </SharedWithUsers>
    <TaxCatchAll xmlns="c95c9ff4-e94b-4248-936f-c9a083e22d0e" xsi:nil="true"/>
    <lcf76f155ced4ddcb4097134ff3c332f xmlns="6d4466ee-9b48-492a-bb16-722678a41fe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0FA6B8-6A1F-4B30-8340-4286F3FF7CA8}">
  <ds:schemaRefs>
    <ds:schemaRef ds:uri="6d4466ee-9b48-492a-bb16-722678a41fe8"/>
    <ds:schemaRef ds:uri="c95c9ff4-e94b-4248-936f-c9a083e22d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5A529193-5C0A-4B2F-B365-2941ED4D9BBD}">
  <ds:schemaRefs>
    <ds:schemaRef ds:uri="6d4466ee-9b48-492a-bb16-722678a41fe8"/>
    <ds:schemaRef ds:uri="c95c9ff4-e94b-4248-936f-c9a083e22d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0212F9-6ED8-42B1-9128-C9A7D231F8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2625</TotalTime>
  <Words>2546</Words>
  <Application>Microsoft Office PowerPoint</Application>
  <PresentationFormat>On-screen Show (4:3)</PresentationFormat>
  <Paragraphs>295</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Calibri</vt:lpstr>
      <vt:lpstr>Arial</vt:lpstr>
      <vt:lpstr>Aptos</vt:lpstr>
      <vt:lpstr>Arial,Sans-Serif</vt:lpstr>
      <vt:lpstr>Wingdings</vt:lpstr>
      <vt:lpstr>Calibri Light</vt:lpstr>
      <vt:lpstr>Franklin Gothic Medium</vt:lpstr>
      <vt:lpstr>Sen ExtraBold</vt:lpstr>
      <vt:lpstr>Libre Franklin</vt:lpstr>
      <vt:lpstr>Office Theme</vt:lpstr>
      <vt:lpstr>Part II: Using Research &amp; Tools to  Build a Plan for Attendance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Aversion: Academic, Behavioral, and Social Climate</vt:lpstr>
      <vt:lpstr>PowerPoint Presentation</vt:lpstr>
      <vt:lpstr> </vt:lpstr>
      <vt:lpstr>Attendance Act: Strong, Consistent Definitions</vt:lpstr>
      <vt:lpstr>Attendance Act: Attendance Teams</vt:lpstr>
      <vt:lpstr>PowerPoint Presentation</vt:lpstr>
      <vt:lpstr>Attendance Act: Tiers of Support for Attendance Success Plans</vt:lpstr>
      <vt:lpstr>Using Tiers of Support to Prevent Absences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LEA Strategic Planning</dc:title>
  <dc:creator>Savastano, Linda</dc:creator>
  <cp:lastModifiedBy>Savastano, Linda</cp:lastModifiedBy>
  <cp:revision>45</cp:revision>
  <cp:lastPrinted>2024-04-23T20:06:06Z</cp:lastPrinted>
  <dcterms:modified xsi:type="dcterms:W3CDTF">2024-05-22T19:52:12Z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0x0101005D2F9047F81E3C4F9EAF0CF651F108AF</vt:lpwstr>
  </property>
  <property fmtid="{D5CDD505-2E9C-101B-9397-08002B2CF9AE}" pid="3" name="MediaServiceImageTags">
    <vt:lpwstr/>
  </property>
</Properties>
</file>