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tmp" ContentType="image/p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95C_5A6F8F17.xml" ContentType="application/vnd.ms-powerpoint.comment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945_FC674B7.xml" ContentType="application/vnd.ms-powerpoint.comment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5.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715" r:id="rId4"/>
  </p:sldMasterIdLst>
  <p:notesMasterIdLst>
    <p:notesMasterId r:id="rId46"/>
  </p:notesMasterIdLst>
  <p:sldIdLst>
    <p:sldId id="2405" r:id="rId5"/>
    <p:sldId id="2404" r:id="rId6"/>
    <p:sldId id="2402" r:id="rId7"/>
    <p:sldId id="2403" r:id="rId8"/>
    <p:sldId id="2401" r:id="rId9"/>
    <p:sldId id="2407" r:id="rId10"/>
    <p:sldId id="2408" r:id="rId11"/>
    <p:sldId id="2409" r:id="rId12"/>
    <p:sldId id="2410" r:id="rId13"/>
    <p:sldId id="2365" r:id="rId14"/>
    <p:sldId id="2357" r:id="rId15"/>
    <p:sldId id="2367" r:id="rId16"/>
    <p:sldId id="2355" r:id="rId17"/>
    <p:sldId id="2396" r:id="rId18"/>
    <p:sldId id="2397" r:id="rId19"/>
    <p:sldId id="2373" r:id="rId20"/>
    <p:sldId id="2372" r:id="rId21"/>
    <p:sldId id="2371" r:id="rId22"/>
    <p:sldId id="2370" r:id="rId23"/>
    <p:sldId id="2376" r:id="rId24"/>
    <p:sldId id="2375" r:id="rId25"/>
    <p:sldId id="2383" r:id="rId26"/>
    <p:sldId id="2382" r:id="rId27"/>
    <p:sldId id="2381" r:id="rId28"/>
    <p:sldId id="2380" r:id="rId29"/>
    <p:sldId id="2385" r:id="rId30"/>
    <p:sldId id="2386" r:id="rId31"/>
    <p:sldId id="2387" r:id="rId32"/>
    <p:sldId id="2388" r:id="rId33"/>
    <p:sldId id="2389" r:id="rId34"/>
    <p:sldId id="2391" r:id="rId35"/>
    <p:sldId id="2390" r:id="rId36"/>
    <p:sldId id="2393" r:id="rId37"/>
    <p:sldId id="2399" r:id="rId38"/>
    <p:sldId id="2332" r:id="rId39"/>
    <p:sldId id="2360" r:id="rId40"/>
    <p:sldId id="2362" r:id="rId41"/>
    <p:sldId id="2363" r:id="rId42"/>
    <p:sldId id="2364" r:id="rId43"/>
    <p:sldId id="2384" r:id="rId44"/>
    <p:sldId id="2406" r:id="rId45"/>
  </p:sldIdLst>
  <p:sldSz cx="12192000" cy="6858000"/>
  <p:notesSz cx="7010400" cy="9296400"/>
  <p:embeddedFontLst>
    <p:embeddedFont>
      <p:font typeface="Dreaming Outloud Pro" panose="03050502040302030504" pitchFamily="66" charset="0"/>
      <p:regular r:id="rId47"/>
      <p:italic r:id="rId48"/>
    </p:embeddedFont>
    <p:embeddedFont>
      <p:font typeface="Libre Franklin" pitchFamily="2" charset="0"/>
      <p:regular r:id="rId49"/>
      <p:bold r:id="rId50"/>
      <p:italic r:id="rId51"/>
      <p:boldItalic r:id="rId5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221E92-9071-3C19-91A3-AF45F1131A33}" name="Votta, Peg" initials="VP" userId="S::margaret.votta@ride.ri.gov::eee573f9-6977-4394-8afa-f5ed1c69f83c" providerId="AD"/>
  <p188:author id="{D0045ACB-E1F0-9AC4-542B-AE3AC5B5B478}" name="Savastano, Linda" initials="SL" userId="S::linda.savastano@ride.ri.gov::3c3e2a97-942b-4df1-b601-b35cf127011a" providerId="AD"/>
  <p188:author id="{FB0CB3CE-79D2-80A3-AE50-A0F15F096594}" name="Salas, Veronica" initials="SV" userId="S::veronica.salas@ride.ri.gov::28cdd424-a21f-4338-b3df-3792d6167df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99"/>
    <a:srgbClr val="CCFFCC"/>
    <a:srgbClr val="99FF99"/>
    <a:srgbClr val="FC5305"/>
    <a:srgbClr val="FF9966"/>
    <a:srgbClr val="FFCCCC"/>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6E8DF06-8506-4C5B-A29A-D223B48E3911}" v="372" dt="2024-03-11T15:46:28.509"/>
  </p1510:revLst>
</p1510:revInfo>
</file>

<file path=ppt/tableStyles.xml><?xml version="1.0" encoding="utf-8"?>
<a:tblStyleLst xmlns:a="http://schemas.openxmlformats.org/drawingml/2006/main" def="{41CFE47E-F1CA-4EFA-BE9D-13FE3E3166CB}">
  <a:tblStyle styleId="{41CFE47E-F1CA-4EFA-BE9D-13FE3E3166CB}"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theme" Target="theme/theme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presProps" Target="presProps.xml"/><Relationship Id="rId58" Type="http://schemas.microsoft.com/office/2015/10/relationships/revisionInfo" Target="revisionInfo.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font" Target="fonts/font2.fntdata"/><Relationship Id="rId56"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notesMaster" Target="notesMasters/notesMaster1.xml"/><Relationship Id="rId59"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font" Target="fonts/font3.fntdata"/><Relationship Id="rId57" Type="http://schemas.microsoft.com/office/2016/11/relationships/changesInfo" Target="changesInfos/changesInfo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font" Target="fonts/font6.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vastano, Linda" userId="3c3e2a97-942b-4df1-b601-b35cf127011a" providerId="ADAL" clId="{26E8DF06-8506-4C5B-A29A-D223B48E3911}"/>
    <pc:docChg chg="undo custSel addSld delSld modSld sldOrd">
      <pc:chgData name="Savastano, Linda" userId="3c3e2a97-942b-4df1-b601-b35cf127011a" providerId="ADAL" clId="{26E8DF06-8506-4C5B-A29A-D223B48E3911}" dt="2024-03-12T01:27:27.316" v="861"/>
      <pc:docMkLst>
        <pc:docMk/>
      </pc:docMkLst>
      <pc:sldChg chg="del">
        <pc:chgData name="Savastano, Linda" userId="3c3e2a97-942b-4df1-b601-b35cf127011a" providerId="ADAL" clId="{26E8DF06-8506-4C5B-A29A-D223B48E3911}" dt="2024-03-10T22:58:28.708" v="91" actId="47"/>
        <pc:sldMkLst>
          <pc:docMk/>
          <pc:sldMk cId="3282197887" sldId="2329"/>
        </pc:sldMkLst>
      </pc:sldChg>
      <pc:sldChg chg="modSp mod">
        <pc:chgData name="Savastano, Linda" userId="3c3e2a97-942b-4df1-b601-b35cf127011a" providerId="ADAL" clId="{26E8DF06-8506-4C5B-A29A-D223B48E3911}" dt="2024-03-11T14:22:13.306" v="299" actId="33524"/>
        <pc:sldMkLst>
          <pc:docMk/>
          <pc:sldMk cId="385529996" sldId="2390"/>
        </pc:sldMkLst>
        <pc:spChg chg="mod">
          <ac:chgData name="Savastano, Linda" userId="3c3e2a97-942b-4df1-b601-b35cf127011a" providerId="ADAL" clId="{26E8DF06-8506-4C5B-A29A-D223B48E3911}" dt="2024-03-11T14:22:13.306" v="299" actId="33524"/>
          <ac:spMkLst>
            <pc:docMk/>
            <pc:sldMk cId="385529996" sldId="2390"/>
            <ac:spMk id="3" creationId="{3C56F77E-7707-69F3-E7BA-A01375CE6EFC}"/>
          </ac:spMkLst>
        </pc:spChg>
      </pc:sldChg>
      <pc:sldChg chg="del">
        <pc:chgData name="Savastano, Linda" userId="3c3e2a97-942b-4df1-b601-b35cf127011a" providerId="ADAL" clId="{26E8DF06-8506-4C5B-A29A-D223B48E3911}" dt="2024-03-10T23:01:15.696" v="210" actId="47"/>
        <pc:sldMkLst>
          <pc:docMk/>
          <pc:sldMk cId="3539930875" sldId="2392"/>
        </pc:sldMkLst>
      </pc:sldChg>
      <pc:sldChg chg="modSp mod">
        <pc:chgData name="Savastano, Linda" userId="3c3e2a97-942b-4df1-b601-b35cf127011a" providerId="ADAL" clId="{26E8DF06-8506-4C5B-A29A-D223B48E3911}" dt="2024-03-10T23:00:48.949" v="209" actId="1076"/>
        <pc:sldMkLst>
          <pc:docMk/>
          <pc:sldMk cId="2269209530" sldId="2402"/>
        </pc:sldMkLst>
        <pc:spChg chg="mod">
          <ac:chgData name="Savastano, Linda" userId="3c3e2a97-942b-4df1-b601-b35cf127011a" providerId="ADAL" clId="{26E8DF06-8506-4C5B-A29A-D223B48E3911}" dt="2024-03-10T23:00:06.569" v="205" actId="20577"/>
          <ac:spMkLst>
            <pc:docMk/>
            <pc:sldMk cId="2269209530" sldId="2402"/>
            <ac:spMk id="5" creationId="{707A3514-AE8E-4AB1-9849-06A341505D83}"/>
          </ac:spMkLst>
        </pc:spChg>
        <pc:grpChg chg="mod">
          <ac:chgData name="Savastano, Linda" userId="3c3e2a97-942b-4df1-b601-b35cf127011a" providerId="ADAL" clId="{26E8DF06-8506-4C5B-A29A-D223B48E3911}" dt="2024-03-10T23:00:35.979" v="206" actId="1076"/>
          <ac:grpSpMkLst>
            <pc:docMk/>
            <pc:sldMk cId="2269209530" sldId="2402"/>
            <ac:grpSpMk id="21" creationId="{65447BB6-2DF0-AE8C-D394-1D5C574F1CE4}"/>
          </ac:grpSpMkLst>
        </pc:grpChg>
        <pc:grpChg chg="mod">
          <ac:chgData name="Savastano, Linda" userId="3c3e2a97-942b-4df1-b601-b35cf127011a" providerId="ADAL" clId="{26E8DF06-8506-4C5B-A29A-D223B48E3911}" dt="2024-03-10T23:00:40.620" v="207" actId="1076"/>
          <ac:grpSpMkLst>
            <pc:docMk/>
            <pc:sldMk cId="2269209530" sldId="2402"/>
            <ac:grpSpMk id="26" creationId="{51C04484-6CC3-8177-A25B-B74EF83AF9E9}"/>
          </ac:grpSpMkLst>
        </pc:grpChg>
        <pc:grpChg chg="mod">
          <ac:chgData name="Savastano, Linda" userId="3c3e2a97-942b-4df1-b601-b35cf127011a" providerId="ADAL" clId="{26E8DF06-8506-4C5B-A29A-D223B48E3911}" dt="2024-03-10T23:00:45.293" v="208" actId="1076"/>
          <ac:grpSpMkLst>
            <pc:docMk/>
            <pc:sldMk cId="2269209530" sldId="2402"/>
            <ac:grpSpMk id="27" creationId="{6AF0958D-431F-ED5E-3CEF-813050294B9F}"/>
          </ac:grpSpMkLst>
        </pc:grpChg>
        <pc:grpChg chg="mod">
          <ac:chgData name="Savastano, Linda" userId="3c3e2a97-942b-4df1-b601-b35cf127011a" providerId="ADAL" clId="{26E8DF06-8506-4C5B-A29A-D223B48E3911}" dt="2024-03-10T23:00:48.949" v="209" actId="1076"/>
          <ac:grpSpMkLst>
            <pc:docMk/>
            <pc:sldMk cId="2269209530" sldId="2402"/>
            <ac:grpSpMk id="30" creationId="{A4224870-2AA8-BF79-7580-66B8063BEF0F}"/>
          </ac:grpSpMkLst>
        </pc:grpChg>
      </pc:sldChg>
      <pc:sldChg chg="addSp modSp">
        <pc:chgData name="Savastano, Linda" userId="3c3e2a97-942b-4df1-b601-b35cf127011a" providerId="ADAL" clId="{26E8DF06-8506-4C5B-A29A-D223B48E3911}" dt="2024-03-11T15:19:44.525" v="549" actId="368"/>
        <pc:sldMkLst>
          <pc:docMk/>
          <pc:sldMk cId="2048798850" sldId="2403"/>
        </pc:sldMkLst>
        <pc:graphicFrameChg chg="add mod">
          <ac:chgData name="Savastano, Linda" userId="3c3e2a97-942b-4df1-b601-b35cf127011a" providerId="ADAL" clId="{26E8DF06-8506-4C5B-A29A-D223B48E3911}" dt="2024-03-11T15:19:44.525" v="549" actId="368"/>
          <ac:graphicFrameMkLst>
            <pc:docMk/>
            <pc:sldMk cId="2048798850" sldId="2403"/>
            <ac:graphicFrameMk id="3" creationId="{2CB357D1-A470-6ABE-614D-61991294934C}"/>
          </ac:graphicFrameMkLst>
        </pc:graphicFrameChg>
      </pc:sldChg>
      <pc:sldChg chg="addSp modSp mod">
        <pc:chgData name="Savastano, Linda" userId="3c3e2a97-942b-4df1-b601-b35cf127011a" providerId="ADAL" clId="{26E8DF06-8506-4C5B-A29A-D223B48E3911}" dt="2024-03-11T02:50:42.760" v="223" actId="688"/>
        <pc:sldMkLst>
          <pc:docMk/>
          <pc:sldMk cId="385832393" sldId="2404"/>
        </pc:sldMkLst>
        <pc:spChg chg="mod">
          <ac:chgData name="Savastano, Linda" userId="3c3e2a97-942b-4df1-b601-b35cf127011a" providerId="ADAL" clId="{26E8DF06-8506-4C5B-A29A-D223B48E3911}" dt="2024-03-11T00:41:27.666" v="220" actId="14100"/>
          <ac:spMkLst>
            <pc:docMk/>
            <pc:sldMk cId="385832393" sldId="2404"/>
            <ac:spMk id="3" creationId="{8D90FFC5-DE80-1E8F-0707-E7AE3F1D19CF}"/>
          </ac:spMkLst>
        </pc:spChg>
        <pc:spChg chg="mod">
          <ac:chgData name="Savastano, Linda" userId="3c3e2a97-942b-4df1-b601-b35cf127011a" providerId="ADAL" clId="{26E8DF06-8506-4C5B-A29A-D223B48E3911}" dt="2024-03-11T00:41:16.889" v="218" actId="14100"/>
          <ac:spMkLst>
            <pc:docMk/>
            <pc:sldMk cId="385832393" sldId="2404"/>
            <ac:spMk id="6" creationId="{26361C4F-9B46-2A14-E75B-6CB924FF09CB}"/>
          </ac:spMkLst>
        </pc:spChg>
        <pc:picChg chg="add mod">
          <ac:chgData name="Savastano, Linda" userId="3c3e2a97-942b-4df1-b601-b35cf127011a" providerId="ADAL" clId="{26E8DF06-8506-4C5B-A29A-D223B48E3911}" dt="2024-03-11T02:50:42.760" v="223" actId="688"/>
          <ac:picMkLst>
            <pc:docMk/>
            <pc:sldMk cId="385832393" sldId="2404"/>
            <ac:picMk id="4" creationId="{F5A1673B-D5DD-41C5-DBE0-DEFBA94B3C3E}"/>
          </ac:picMkLst>
        </pc:picChg>
      </pc:sldChg>
      <pc:sldChg chg="addSp delSp modSp new mod">
        <pc:chgData name="Savastano, Linda" userId="3c3e2a97-942b-4df1-b601-b35cf127011a" providerId="ADAL" clId="{26E8DF06-8506-4C5B-A29A-D223B48E3911}" dt="2024-03-11T13:30:03.511" v="298" actId="20577"/>
        <pc:sldMkLst>
          <pc:docMk/>
          <pc:sldMk cId="4076115082" sldId="2405"/>
        </pc:sldMkLst>
        <pc:spChg chg="del">
          <ac:chgData name="Savastano, Linda" userId="3c3e2a97-942b-4df1-b601-b35cf127011a" providerId="ADAL" clId="{26E8DF06-8506-4C5B-A29A-D223B48E3911}" dt="2024-03-10T22:53:37.367" v="5" actId="478"/>
          <ac:spMkLst>
            <pc:docMk/>
            <pc:sldMk cId="4076115082" sldId="2405"/>
            <ac:spMk id="2" creationId="{59F25BCA-10B3-F2CC-2849-9494588CCBB3}"/>
          </ac:spMkLst>
        </pc:spChg>
        <pc:spChg chg="mod">
          <ac:chgData name="Savastano, Linda" userId="3c3e2a97-942b-4df1-b601-b35cf127011a" providerId="ADAL" clId="{26E8DF06-8506-4C5B-A29A-D223B48E3911}" dt="2024-03-11T13:30:03.511" v="298" actId="20577"/>
          <ac:spMkLst>
            <pc:docMk/>
            <pc:sldMk cId="4076115082" sldId="2405"/>
            <ac:spMk id="3" creationId="{75F26A5F-E345-74FD-D4FF-4948E7F9C352}"/>
          </ac:spMkLst>
        </pc:spChg>
        <pc:spChg chg="mod">
          <ac:chgData name="Savastano, Linda" userId="3c3e2a97-942b-4df1-b601-b35cf127011a" providerId="ADAL" clId="{26E8DF06-8506-4C5B-A29A-D223B48E3911}" dt="2024-03-11T13:28:15.905" v="227" actId="404"/>
          <ac:spMkLst>
            <pc:docMk/>
            <pc:sldMk cId="4076115082" sldId="2405"/>
            <ac:spMk id="4" creationId="{792A1403-0A7B-A1E5-6500-C6F26113B75F}"/>
          </ac:spMkLst>
        </pc:spChg>
        <pc:spChg chg="del">
          <ac:chgData name="Savastano, Linda" userId="3c3e2a97-942b-4df1-b601-b35cf127011a" providerId="ADAL" clId="{26E8DF06-8506-4C5B-A29A-D223B48E3911}" dt="2024-03-11T13:28:20.913" v="228" actId="478"/>
          <ac:spMkLst>
            <pc:docMk/>
            <pc:sldMk cId="4076115082" sldId="2405"/>
            <ac:spMk id="5" creationId="{12E14ED2-3F01-81F9-3B72-916C40D27355}"/>
          </ac:spMkLst>
        </pc:spChg>
        <pc:picChg chg="add mod">
          <ac:chgData name="Savastano, Linda" userId="3c3e2a97-942b-4df1-b601-b35cf127011a" providerId="ADAL" clId="{26E8DF06-8506-4C5B-A29A-D223B48E3911}" dt="2024-03-10T22:53:45.408" v="7" actId="1076"/>
          <ac:picMkLst>
            <pc:docMk/>
            <pc:sldMk cId="4076115082" sldId="2405"/>
            <ac:picMk id="6" creationId="{0D231207-F6C9-650D-0573-BDCC48FBDEF0}"/>
          </ac:picMkLst>
        </pc:picChg>
        <pc:picChg chg="add del mod modCrop">
          <ac:chgData name="Savastano, Linda" userId="3c3e2a97-942b-4df1-b601-b35cf127011a" providerId="ADAL" clId="{26E8DF06-8506-4C5B-A29A-D223B48E3911}" dt="2024-03-10T22:55:25.258" v="14" actId="478"/>
          <ac:picMkLst>
            <pc:docMk/>
            <pc:sldMk cId="4076115082" sldId="2405"/>
            <ac:picMk id="8" creationId="{D411019B-1656-DD58-8AE0-420BA47FD948}"/>
          </ac:picMkLst>
        </pc:picChg>
        <pc:picChg chg="add mod modCrop">
          <ac:chgData name="Savastano, Linda" userId="3c3e2a97-942b-4df1-b601-b35cf127011a" providerId="ADAL" clId="{26E8DF06-8506-4C5B-A29A-D223B48E3911}" dt="2024-03-10T22:57:08.590" v="26" actId="1076"/>
          <ac:picMkLst>
            <pc:docMk/>
            <pc:sldMk cId="4076115082" sldId="2405"/>
            <ac:picMk id="10" creationId="{E9C682E4-B67E-F7CD-C9C7-24F6059E36DA}"/>
          </ac:picMkLst>
        </pc:picChg>
        <pc:picChg chg="add mod">
          <ac:chgData name="Savastano, Linda" userId="3c3e2a97-942b-4df1-b601-b35cf127011a" providerId="ADAL" clId="{26E8DF06-8506-4C5B-A29A-D223B48E3911}" dt="2024-03-11T13:29:16.680" v="234" actId="207"/>
          <ac:picMkLst>
            <pc:docMk/>
            <pc:sldMk cId="4076115082" sldId="2405"/>
            <ac:picMk id="12" creationId="{DAF6F398-FD0B-0627-4401-D294D8D7F77A}"/>
          </ac:picMkLst>
        </pc:picChg>
      </pc:sldChg>
      <pc:sldChg chg="addSp delSp modSp new mod">
        <pc:chgData name="Savastano, Linda" userId="3c3e2a97-942b-4df1-b601-b35cf127011a" providerId="ADAL" clId="{26E8DF06-8506-4C5B-A29A-D223B48E3911}" dt="2024-03-11T15:19:01.856" v="547" actId="1076"/>
        <pc:sldMkLst>
          <pc:docMk/>
          <pc:sldMk cId="1944825573" sldId="2406"/>
        </pc:sldMkLst>
        <pc:spChg chg="del mod">
          <ac:chgData name="Savastano, Linda" userId="3c3e2a97-942b-4df1-b601-b35cf127011a" providerId="ADAL" clId="{26E8DF06-8506-4C5B-A29A-D223B48E3911}" dt="2024-03-11T15:18:51.366" v="545" actId="478"/>
          <ac:spMkLst>
            <pc:docMk/>
            <pc:sldMk cId="1944825573" sldId="2406"/>
            <ac:spMk id="2" creationId="{D444B38F-FA18-530E-27F3-D7BDE6873E59}"/>
          </ac:spMkLst>
        </pc:spChg>
        <pc:spChg chg="add mod">
          <ac:chgData name="Savastano, Linda" userId="3c3e2a97-942b-4df1-b601-b35cf127011a" providerId="ADAL" clId="{26E8DF06-8506-4C5B-A29A-D223B48E3911}" dt="2024-03-11T15:18:49.271" v="544" actId="207"/>
          <ac:spMkLst>
            <pc:docMk/>
            <pc:sldMk cId="1944825573" sldId="2406"/>
            <ac:spMk id="7" creationId="{48F2618E-A82E-0815-2616-B745DD89A14F}"/>
          </ac:spMkLst>
        </pc:spChg>
        <pc:graphicFrameChg chg="add del mod">
          <ac:chgData name="Savastano, Linda" userId="3c3e2a97-942b-4df1-b601-b35cf127011a" providerId="ADAL" clId="{26E8DF06-8506-4C5B-A29A-D223B48E3911}" dt="2024-03-11T15:12:33.550" v="305" actId="478"/>
          <ac:graphicFrameMkLst>
            <pc:docMk/>
            <pc:sldMk cId="1944825573" sldId="2406"/>
            <ac:graphicFrameMk id="4" creationId="{76DBB0D9-A92C-CC4B-25B4-D738766611EC}"/>
          </ac:graphicFrameMkLst>
        </pc:graphicFrameChg>
        <pc:graphicFrameChg chg="add del mod modGraphic">
          <ac:chgData name="Savastano, Linda" userId="3c3e2a97-942b-4df1-b601-b35cf127011a" providerId="ADAL" clId="{26E8DF06-8506-4C5B-A29A-D223B48E3911}" dt="2024-03-11T15:16:12.385" v="354" actId="478"/>
          <ac:graphicFrameMkLst>
            <pc:docMk/>
            <pc:sldMk cId="1944825573" sldId="2406"/>
            <ac:graphicFrameMk id="5" creationId="{FAB960DE-A57B-8EE4-2B42-3A340C0C8BF4}"/>
          </ac:graphicFrameMkLst>
        </pc:graphicFrameChg>
        <pc:graphicFrameChg chg="add mod modGraphic">
          <ac:chgData name="Savastano, Linda" userId="3c3e2a97-942b-4df1-b601-b35cf127011a" providerId="ADAL" clId="{26E8DF06-8506-4C5B-A29A-D223B48E3911}" dt="2024-03-11T15:19:01.856" v="547" actId="1076"/>
          <ac:graphicFrameMkLst>
            <pc:docMk/>
            <pc:sldMk cId="1944825573" sldId="2406"/>
            <ac:graphicFrameMk id="6" creationId="{F37F73A0-9571-6C35-6A4C-27FE807DD5B6}"/>
          </ac:graphicFrameMkLst>
        </pc:graphicFrameChg>
      </pc:sldChg>
      <pc:sldChg chg="addSp modSp add mod">
        <pc:chgData name="Savastano, Linda" userId="3c3e2a97-942b-4df1-b601-b35cf127011a" providerId="ADAL" clId="{26E8DF06-8506-4C5B-A29A-D223B48E3911}" dt="2024-03-11T15:48:02.730" v="852" actId="1076"/>
        <pc:sldMkLst>
          <pc:docMk/>
          <pc:sldMk cId="2385561199" sldId="2407"/>
        </pc:sldMkLst>
        <pc:spChg chg="add mod">
          <ac:chgData name="Savastano, Linda" userId="3c3e2a97-942b-4df1-b601-b35cf127011a" providerId="ADAL" clId="{26E8DF06-8506-4C5B-A29A-D223B48E3911}" dt="2024-03-11T15:47:37.381" v="850" actId="207"/>
          <ac:spMkLst>
            <pc:docMk/>
            <pc:sldMk cId="2385561199" sldId="2407"/>
            <ac:spMk id="2" creationId="{789966DE-56CF-B48F-86B9-F02A6BB91030}"/>
          </ac:spMkLst>
        </pc:spChg>
        <pc:graphicFrameChg chg="mod">
          <ac:chgData name="Savastano, Linda" userId="3c3e2a97-942b-4df1-b601-b35cf127011a" providerId="ADAL" clId="{26E8DF06-8506-4C5B-A29A-D223B48E3911}" dt="2024-03-11T15:48:02.730" v="852" actId="1076"/>
          <ac:graphicFrameMkLst>
            <pc:docMk/>
            <pc:sldMk cId="2385561199" sldId="2407"/>
            <ac:graphicFrameMk id="6" creationId="{F37F73A0-9571-6C35-6A4C-27FE807DD5B6}"/>
          </ac:graphicFrameMkLst>
        </pc:graphicFrameChg>
      </pc:sldChg>
      <pc:sldChg chg="addSp modSp add mod modAnim">
        <pc:chgData name="Savastano, Linda" userId="3c3e2a97-942b-4df1-b601-b35cf127011a" providerId="ADAL" clId="{26E8DF06-8506-4C5B-A29A-D223B48E3911}" dt="2024-03-12T01:26:52.685" v="856"/>
        <pc:sldMkLst>
          <pc:docMk/>
          <pc:sldMk cId="569190009" sldId="2408"/>
        </pc:sldMkLst>
        <pc:spChg chg="add mod">
          <ac:chgData name="Savastano, Linda" userId="3c3e2a97-942b-4df1-b601-b35cf127011a" providerId="ADAL" clId="{26E8DF06-8506-4C5B-A29A-D223B48E3911}" dt="2024-03-11T15:45:43.715" v="709" actId="208"/>
          <ac:spMkLst>
            <pc:docMk/>
            <pc:sldMk cId="569190009" sldId="2408"/>
            <ac:spMk id="13" creationId="{A4484DDD-B21E-CF10-3633-303F7795C440}"/>
          </ac:spMkLst>
        </pc:spChg>
        <pc:graphicFrameChg chg="mod">
          <ac:chgData name="Savastano, Linda" userId="3c3e2a97-942b-4df1-b601-b35cf127011a" providerId="ADAL" clId="{26E8DF06-8506-4C5B-A29A-D223B48E3911}" dt="2024-03-11T15:25:37.621" v="622" actId="1076"/>
          <ac:graphicFrameMkLst>
            <pc:docMk/>
            <pc:sldMk cId="569190009" sldId="2408"/>
            <ac:graphicFrameMk id="6" creationId="{F37F73A0-9571-6C35-6A4C-27FE807DD5B6}"/>
          </ac:graphicFrameMkLst>
        </pc:graphicFrameChg>
        <pc:picChg chg="add mod modCrop">
          <ac:chgData name="Savastano, Linda" userId="3c3e2a97-942b-4df1-b601-b35cf127011a" providerId="ADAL" clId="{26E8DF06-8506-4C5B-A29A-D223B48E3911}" dt="2024-03-11T15:23:45.115" v="577" actId="1076"/>
          <ac:picMkLst>
            <pc:docMk/>
            <pc:sldMk cId="569190009" sldId="2408"/>
            <ac:picMk id="4" creationId="{FFC19A76-7666-17CE-FE27-DC1770831E96}"/>
          </ac:picMkLst>
        </pc:picChg>
        <pc:picChg chg="add mod">
          <ac:chgData name="Savastano, Linda" userId="3c3e2a97-942b-4df1-b601-b35cf127011a" providerId="ADAL" clId="{26E8DF06-8506-4C5B-A29A-D223B48E3911}" dt="2024-03-11T15:23:48.318" v="578" actId="1076"/>
          <ac:picMkLst>
            <pc:docMk/>
            <pc:sldMk cId="569190009" sldId="2408"/>
            <ac:picMk id="8" creationId="{4377223F-BB8A-95BF-72CE-8D7D816A8791}"/>
          </ac:picMkLst>
        </pc:picChg>
        <pc:picChg chg="add mod">
          <ac:chgData name="Savastano, Linda" userId="3c3e2a97-942b-4df1-b601-b35cf127011a" providerId="ADAL" clId="{26E8DF06-8506-4C5B-A29A-D223B48E3911}" dt="2024-03-11T15:23:26.642" v="571" actId="1076"/>
          <ac:picMkLst>
            <pc:docMk/>
            <pc:sldMk cId="569190009" sldId="2408"/>
            <ac:picMk id="10" creationId="{1DFC1275-A0A6-2CB8-9D9A-56DBC0FBBBF0}"/>
          </ac:picMkLst>
        </pc:picChg>
        <pc:picChg chg="add mod">
          <ac:chgData name="Savastano, Linda" userId="3c3e2a97-942b-4df1-b601-b35cf127011a" providerId="ADAL" clId="{26E8DF06-8506-4C5B-A29A-D223B48E3911}" dt="2024-03-11T15:24:20.148" v="580" actId="1076"/>
          <ac:picMkLst>
            <pc:docMk/>
            <pc:sldMk cId="569190009" sldId="2408"/>
            <ac:picMk id="12" creationId="{A3962727-0556-81C0-57EB-10CF189D3893}"/>
          </ac:picMkLst>
        </pc:picChg>
      </pc:sldChg>
      <pc:sldChg chg="addSp delSp modSp add mod ord modAnim">
        <pc:chgData name="Savastano, Linda" userId="3c3e2a97-942b-4df1-b601-b35cf127011a" providerId="ADAL" clId="{26E8DF06-8506-4C5B-A29A-D223B48E3911}" dt="2024-03-12T01:27:19.384" v="859"/>
        <pc:sldMkLst>
          <pc:docMk/>
          <pc:sldMk cId="889500890" sldId="2409"/>
        </pc:sldMkLst>
        <pc:spChg chg="add mod">
          <ac:chgData name="Savastano, Linda" userId="3c3e2a97-942b-4df1-b601-b35cf127011a" providerId="ADAL" clId="{26E8DF06-8506-4C5B-A29A-D223B48E3911}" dt="2024-03-11T15:45:47.708" v="710"/>
          <ac:spMkLst>
            <pc:docMk/>
            <pc:sldMk cId="889500890" sldId="2409"/>
            <ac:spMk id="13" creationId="{17E4864E-DC78-FBB7-4542-FB87C49FBFD3}"/>
          </ac:spMkLst>
        </pc:spChg>
        <pc:graphicFrameChg chg="mod modGraphic">
          <ac:chgData name="Savastano, Linda" userId="3c3e2a97-942b-4df1-b601-b35cf127011a" providerId="ADAL" clId="{26E8DF06-8506-4C5B-A29A-D223B48E3911}" dt="2024-03-11T15:42:19.153" v="655" actId="404"/>
          <ac:graphicFrameMkLst>
            <pc:docMk/>
            <pc:sldMk cId="889500890" sldId="2409"/>
            <ac:graphicFrameMk id="6" creationId="{F37F73A0-9571-6C35-6A4C-27FE807DD5B6}"/>
          </ac:graphicFrameMkLst>
        </pc:graphicFrameChg>
        <pc:picChg chg="add mod">
          <ac:chgData name="Savastano, Linda" userId="3c3e2a97-942b-4df1-b601-b35cf127011a" providerId="ADAL" clId="{26E8DF06-8506-4C5B-A29A-D223B48E3911}" dt="2024-03-11T15:42:22.728" v="656" actId="1076"/>
          <ac:picMkLst>
            <pc:docMk/>
            <pc:sldMk cId="889500890" sldId="2409"/>
            <ac:picMk id="4" creationId="{0EA408ED-98DC-AE76-FEFA-5EE2E7FF5FF5}"/>
          </ac:picMkLst>
        </pc:picChg>
        <pc:picChg chg="add mod">
          <ac:chgData name="Savastano, Linda" userId="3c3e2a97-942b-4df1-b601-b35cf127011a" providerId="ADAL" clId="{26E8DF06-8506-4C5B-A29A-D223B48E3911}" dt="2024-03-11T15:42:30.495" v="658" actId="1076"/>
          <ac:picMkLst>
            <pc:docMk/>
            <pc:sldMk cId="889500890" sldId="2409"/>
            <ac:picMk id="8" creationId="{AE19160A-FEB1-B75E-7EA3-8ED899388C49}"/>
          </ac:picMkLst>
        </pc:picChg>
        <pc:picChg chg="add del mod">
          <ac:chgData name="Savastano, Linda" userId="3c3e2a97-942b-4df1-b601-b35cf127011a" providerId="ADAL" clId="{26E8DF06-8506-4C5B-A29A-D223B48E3911}" dt="2024-03-11T15:41:12.508" v="633" actId="478"/>
          <ac:picMkLst>
            <pc:docMk/>
            <pc:sldMk cId="889500890" sldId="2409"/>
            <ac:picMk id="10" creationId="{875ECA5B-5380-0251-407A-888F57D96A35}"/>
          </ac:picMkLst>
        </pc:picChg>
        <pc:picChg chg="add mod">
          <ac:chgData name="Savastano, Linda" userId="3c3e2a97-942b-4df1-b601-b35cf127011a" providerId="ADAL" clId="{26E8DF06-8506-4C5B-A29A-D223B48E3911}" dt="2024-03-11T15:42:28.268" v="657" actId="1076"/>
          <ac:picMkLst>
            <pc:docMk/>
            <pc:sldMk cId="889500890" sldId="2409"/>
            <ac:picMk id="12" creationId="{CF1D32FC-1A32-2296-DDB1-849D987F6499}"/>
          </ac:picMkLst>
        </pc:picChg>
      </pc:sldChg>
      <pc:sldChg chg="addSp modSp add mod ord modAnim">
        <pc:chgData name="Savastano, Linda" userId="3c3e2a97-942b-4df1-b601-b35cf127011a" providerId="ADAL" clId="{26E8DF06-8506-4C5B-A29A-D223B48E3911}" dt="2024-03-12T01:27:27.316" v="861"/>
        <pc:sldMkLst>
          <pc:docMk/>
          <pc:sldMk cId="2849686614" sldId="2410"/>
        </pc:sldMkLst>
        <pc:spChg chg="add mod">
          <ac:chgData name="Savastano, Linda" userId="3c3e2a97-942b-4df1-b601-b35cf127011a" providerId="ADAL" clId="{26E8DF06-8506-4C5B-A29A-D223B48E3911}" dt="2024-03-11T15:45:49.916" v="711"/>
          <ac:spMkLst>
            <pc:docMk/>
            <pc:sldMk cId="2849686614" sldId="2410"/>
            <ac:spMk id="9" creationId="{ADDC1D68-3BA4-EC67-39E5-289970A9C165}"/>
          </ac:spMkLst>
        </pc:spChg>
        <pc:graphicFrameChg chg="mod modGraphic">
          <ac:chgData name="Savastano, Linda" userId="3c3e2a97-942b-4df1-b601-b35cf127011a" providerId="ADAL" clId="{26E8DF06-8506-4C5B-A29A-D223B48E3911}" dt="2024-03-11T15:44:01.229" v="676" actId="20577"/>
          <ac:graphicFrameMkLst>
            <pc:docMk/>
            <pc:sldMk cId="2849686614" sldId="2410"/>
            <ac:graphicFrameMk id="6" creationId="{F37F73A0-9571-6C35-6A4C-27FE807DD5B6}"/>
          </ac:graphicFrameMkLst>
        </pc:graphicFrameChg>
        <pc:picChg chg="add mod">
          <ac:chgData name="Savastano, Linda" userId="3c3e2a97-942b-4df1-b601-b35cf127011a" providerId="ADAL" clId="{26E8DF06-8506-4C5B-A29A-D223B48E3911}" dt="2024-03-11T15:43:13.953" v="666" actId="14100"/>
          <ac:picMkLst>
            <pc:docMk/>
            <pc:sldMk cId="2849686614" sldId="2410"/>
            <ac:picMk id="4" creationId="{D9C3CDA4-678F-F8E9-680A-E116FA8C9F24}"/>
          </ac:picMkLst>
        </pc:picChg>
        <pc:picChg chg="add mod">
          <ac:chgData name="Savastano, Linda" userId="3c3e2a97-942b-4df1-b601-b35cf127011a" providerId="ADAL" clId="{26E8DF06-8506-4C5B-A29A-D223B48E3911}" dt="2024-03-11T15:43:32.465" v="668" actId="1076"/>
          <ac:picMkLst>
            <pc:docMk/>
            <pc:sldMk cId="2849686614" sldId="2410"/>
            <ac:picMk id="8" creationId="{008D7595-5B89-2A10-05EF-3F273C43AEC6}"/>
          </ac:picMkLst>
        </pc:picChg>
      </pc:sldChg>
      <pc:sldMasterChg chg="delSldLayout">
        <pc:chgData name="Savastano, Linda" userId="3c3e2a97-942b-4df1-b601-b35cf127011a" providerId="ADAL" clId="{26E8DF06-8506-4C5B-A29A-D223B48E3911}" dt="2024-03-10T23:01:15.696" v="210" actId="47"/>
        <pc:sldMasterMkLst>
          <pc:docMk/>
          <pc:sldMasterMk cId="0" sldId="2147483715"/>
        </pc:sldMasterMkLst>
        <pc:sldLayoutChg chg="del">
          <pc:chgData name="Savastano, Linda" userId="3c3e2a97-942b-4df1-b601-b35cf127011a" providerId="ADAL" clId="{26E8DF06-8506-4C5B-A29A-D223B48E3911}" dt="2024-03-10T23:01:15.696" v="210" actId="47"/>
          <pc:sldLayoutMkLst>
            <pc:docMk/>
            <pc:sldMasterMk cId="0" sldId="2147483715"/>
            <pc:sldLayoutMk cId="0" sldId="2147483675"/>
          </pc:sldLayoutMkLst>
        </pc:sldLayoutChg>
        <pc:sldLayoutChg chg="del">
          <pc:chgData name="Savastano, Linda" userId="3c3e2a97-942b-4df1-b601-b35cf127011a" providerId="ADAL" clId="{26E8DF06-8506-4C5B-A29A-D223B48E3911}" dt="2024-03-10T22:58:28.708" v="91" actId="47"/>
          <pc:sldLayoutMkLst>
            <pc:docMk/>
            <pc:sldMasterMk cId="0" sldId="2147483715"/>
            <pc:sldLayoutMk cId="0" sldId="2147483779"/>
          </pc:sldLayoutMkLst>
        </pc:sldLayoutChg>
      </pc:sldMaster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csav\Documents\Linda\RIDE\CA\surveyworks\chart%20(5)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savali\Downloads\Book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ccsav\Documents\Linda\RIDE\CA\surveyworks\chart%20(5)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csav\Documents\Linda\RIDE\CA\surveyworks\chart%20(5)1.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ccsav\Documents\Linda\RIDE\CA\surveyworks\chart%20(5)1.xlsx" TargetMode="External"/><Relationship Id="rId2" Type="http://schemas.microsoft.com/office/2011/relationships/chartColorStyle" Target="colors7.xml"/><Relationship Id="rId1" Type="http://schemas.microsoft.com/office/2011/relationships/chartStyle" Target="style7.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400" b="1" i="0" u="none" strike="noStrike" kern="1200" baseline="0">
                <a:solidFill>
                  <a:srgbClr val="002060"/>
                </a:solidFill>
                <a:latin typeface="Calibri" panose="020F0502020204030204" pitchFamily="34" charset="0"/>
                <a:ea typeface="+mn-ea"/>
                <a:cs typeface="Calibri" panose="020F0502020204030204" pitchFamily="34" charset="0"/>
              </a:defRPr>
            </a:pPr>
            <a:r>
              <a:rPr lang="en-US" sz="2400" baseline="0">
                <a:solidFill>
                  <a:srgbClr val="002060"/>
                </a:solidFill>
                <a:latin typeface="Calibri" panose="020F0502020204030204" pitchFamily="34" charset="0"/>
                <a:cs typeface="Calibri" panose="020F0502020204030204" pitchFamily="34" charset="0"/>
              </a:rPr>
              <a:t>Grades 6-12: Why were you absent from school?</a:t>
            </a:r>
          </a:p>
        </c:rich>
      </c:tx>
      <c:overlay val="0"/>
      <c:spPr>
        <a:noFill/>
        <a:ln>
          <a:noFill/>
        </a:ln>
        <a:effectLst/>
      </c:spPr>
      <c:txPr>
        <a:bodyPr rot="0" spcFirstLastPara="1" vertOverflow="ellipsis" vert="horz" wrap="square" anchor="ctr" anchorCtr="1"/>
        <a:lstStyle/>
        <a:p>
          <a:pPr>
            <a:defRPr sz="2400" b="1" i="0" u="none" strike="noStrike" kern="120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manualLayout>
          <c:layoutTarget val="inner"/>
          <c:xMode val="edge"/>
          <c:yMode val="edge"/>
          <c:x val="0.28486950394094857"/>
          <c:y val="0.12828475639622372"/>
          <c:w val="0.68967773694787871"/>
          <c:h val="0.82405057919222535"/>
        </c:manualLayout>
      </c:layout>
      <c:barChart>
        <c:barDir val="bar"/>
        <c:grouping val="clustered"/>
        <c:varyColors val="0"/>
        <c:ser>
          <c:idx val="0"/>
          <c:order val="0"/>
          <c:tx>
            <c:strRef>
              <c:f>'Transformed Data'!$D$6</c:f>
              <c:strCache>
                <c:ptCount val="1"/>
                <c:pt idx="0">
                  <c:v>Grades 6-12</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lumMod val="75000"/>
                        <a:lumOff val="25000"/>
                      </a:schemeClr>
                    </a:solidFill>
                    <a:latin typeface="Calibri" panose="020F0502020204030204" pitchFamily="34" charset="0"/>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'Transformed Data'!$C$7:$C$17</c:f>
              <c:strCache>
                <c:ptCount val="11"/>
                <c:pt idx="0">
                  <c:v>I was drunk or high.</c:v>
                </c:pt>
                <c:pt idx="1">
                  <c:v>I was embarrassed about something I did.</c:v>
                </c:pt>
                <c:pt idx="2">
                  <c:v>I was being bullied.</c:v>
                </c:pt>
                <c:pt idx="3">
                  <c:v>There was a rumor going around about me.</c:v>
                </c:pt>
                <c:pt idx="4">
                  <c:v>I didn't do my homework.</c:v>
                </c:pt>
                <c:pt idx="5">
                  <c:v>I didn't feel safe at school.</c:v>
                </c:pt>
                <c:pt idx="6">
                  <c:v>I’ve given up.</c:v>
                </c:pt>
                <c:pt idx="7">
                  <c:v>I had to take care of someone else.</c:v>
                </c:pt>
                <c:pt idx="8">
                  <c:v>It's boring.</c:v>
                </c:pt>
                <c:pt idx="9">
                  <c:v>I didn't get enough sleep.</c:v>
                </c:pt>
                <c:pt idx="10">
                  <c:v>Some other reason.</c:v>
                </c:pt>
              </c:strCache>
            </c:strRef>
          </c:cat>
          <c:val>
            <c:numRef>
              <c:f>'Transformed Data'!$D$7:$D$17</c:f>
              <c:numCache>
                <c:formatCode>General</c:formatCode>
                <c:ptCount val="11"/>
                <c:pt idx="0">
                  <c:v>1074</c:v>
                </c:pt>
                <c:pt idx="1">
                  <c:v>2249</c:v>
                </c:pt>
                <c:pt idx="2">
                  <c:v>2386</c:v>
                </c:pt>
                <c:pt idx="3">
                  <c:v>2396</c:v>
                </c:pt>
                <c:pt idx="4">
                  <c:v>2729</c:v>
                </c:pt>
                <c:pt idx="5">
                  <c:v>3583</c:v>
                </c:pt>
                <c:pt idx="6">
                  <c:v>5004</c:v>
                </c:pt>
                <c:pt idx="7">
                  <c:v>6891</c:v>
                </c:pt>
                <c:pt idx="8">
                  <c:v>7500</c:v>
                </c:pt>
                <c:pt idx="9">
                  <c:v>15245</c:v>
                </c:pt>
                <c:pt idx="10">
                  <c:v>18459</c:v>
                </c:pt>
              </c:numCache>
            </c:numRef>
          </c:val>
          <c:extLst>
            <c:ext xmlns:c16="http://schemas.microsoft.com/office/drawing/2014/chart" uri="{C3380CC4-5D6E-409C-BE32-E72D297353CC}">
              <c16:uniqueId val="{00000000-2FF2-4465-8B28-8C573BAEB0CA}"/>
            </c:ext>
          </c:extLst>
        </c:ser>
        <c:dLbls>
          <c:dLblPos val="inEnd"/>
          <c:showLegendKey val="0"/>
          <c:showVal val="1"/>
          <c:showCatName val="0"/>
          <c:showSerName val="0"/>
          <c:showPercent val="0"/>
          <c:showBubbleSize val="0"/>
        </c:dLbls>
        <c:gapWidth val="115"/>
        <c:overlap val="-20"/>
        <c:axId val="1909569600"/>
        <c:axId val="2077927392"/>
      </c:barChart>
      <c:catAx>
        <c:axId val="1909569600"/>
        <c:scaling>
          <c:orientation val="minMax"/>
        </c:scaling>
        <c:delete val="0"/>
        <c:axPos val="l"/>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rgbClr val="002060"/>
                </a:solidFill>
                <a:latin typeface="Calibri" panose="020F0502020204030204" pitchFamily="34" charset="0"/>
                <a:ea typeface="+mn-ea"/>
                <a:cs typeface="Calibri" panose="020F0502020204030204" pitchFamily="34" charset="0"/>
              </a:defRPr>
            </a:pPr>
            <a:endParaRPr lang="en-US"/>
          </a:p>
        </c:txPr>
        <c:crossAx val="2077927392"/>
        <c:crosses val="autoZero"/>
        <c:auto val="1"/>
        <c:lblAlgn val="ctr"/>
        <c:lblOffset val="100"/>
        <c:noMultiLvlLbl val="0"/>
      </c:catAx>
      <c:valAx>
        <c:axId val="207792739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rgbClr val="002060"/>
                </a:solidFill>
                <a:latin typeface="Calibri" panose="020F0502020204030204" pitchFamily="34" charset="0"/>
                <a:ea typeface="+mn-ea"/>
                <a:cs typeface="Calibri" panose="020F0502020204030204" pitchFamily="34" charset="0"/>
              </a:defRPr>
            </a:pPr>
            <a:endParaRPr lang="en-US"/>
          </a:p>
        </c:txPr>
        <c:crossAx val="1909569600"/>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000">
                <a:solidFill>
                  <a:srgbClr val="002060"/>
                </a:solidFill>
                <a:latin typeface="Calibri" panose="020F0502020204030204" pitchFamily="34" charset="0"/>
                <a:cs typeface="Calibri" panose="020F0502020204030204" pitchFamily="34" charset="0"/>
              </a:rPr>
              <a:t>How much do you think missing 2 days of school a month impacts a student's chance of graduating high school?</a:t>
            </a: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1"/>
          <c:order val="0"/>
          <c:tx>
            <c:strRef>
              <c:f>'Sheet1 (2)'!$A$2</c:f>
              <c:strCache>
                <c:ptCount val="1"/>
                <c:pt idx="0">
                  <c:v>Students in Grades 6-12</c:v>
                </c:pt>
              </c:strCache>
            </c:strRef>
          </c:tx>
          <c:spPr>
            <a:gradFill rotWithShape="1">
              <a:gsLst>
                <a:gs pos="0">
                  <a:schemeClr val="accent2">
                    <a:tint val="100000"/>
                    <a:shade val="100000"/>
                    <a:satMod val="130000"/>
                  </a:schemeClr>
                </a:gs>
                <a:gs pos="100000">
                  <a:schemeClr val="accent2">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(2)'!$B$1:$C$1</c:f>
              <c:numCache>
                <c:formatCode>General</c:formatCode>
                <c:ptCount val="2"/>
                <c:pt idx="0">
                  <c:v>2019</c:v>
                </c:pt>
                <c:pt idx="1">
                  <c:v>2023</c:v>
                </c:pt>
              </c:numCache>
            </c:numRef>
          </c:cat>
          <c:val>
            <c:numRef>
              <c:f>'Sheet1 (2)'!$B$2:$C$2</c:f>
              <c:numCache>
                <c:formatCode>General</c:formatCode>
                <c:ptCount val="2"/>
                <c:pt idx="0">
                  <c:v>33</c:v>
                </c:pt>
                <c:pt idx="1">
                  <c:v>30</c:v>
                </c:pt>
              </c:numCache>
            </c:numRef>
          </c:val>
          <c:extLst>
            <c:ext xmlns:c16="http://schemas.microsoft.com/office/drawing/2014/chart" uri="{C3380CC4-5D6E-409C-BE32-E72D297353CC}">
              <c16:uniqueId val="{00000000-ECB0-4828-9347-155CFEC212D5}"/>
            </c:ext>
          </c:extLst>
        </c:ser>
        <c:ser>
          <c:idx val="2"/>
          <c:order val="2"/>
          <c:tx>
            <c:strRef>
              <c:f>'Sheet1 (2)'!$A$3</c:f>
              <c:strCache>
                <c:ptCount val="1"/>
                <c:pt idx="0">
                  <c:v>Families</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(2)'!$B$1:$C$1</c:f>
              <c:numCache>
                <c:formatCode>General</c:formatCode>
                <c:ptCount val="2"/>
                <c:pt idx="0">
                  <c:v>2019</c:v>
                </c:pt>
                <c:pt idx="1">
                  <c:v>2023</c:v>
                </c:pt>
              </c:numCache>
            </c:numRef>
          </c:cat>
          <c:val>
            <c:numRef>
              <c:f>'Sheet1 (2)'!$B$3:$C$3</c:f>
              <c:numCache>
                <c:formatCode>General</c:formatCode>
                <c:ptCount val="2"/>
                <c:pt idx="0">
                  <c:v>58</c:v>
                </c:pt>
                <c:pt idx="1">
                  <c:v>55</c:v>
                </c:pt>
              </c:numCache>
            </c:numRef>
          </c:val>
          <c:extLst>
            <c:ext xmlns:c16="http://schemas.microsoft.com/office/drawing/2014/chart" uri="{C3380CC4-5D6E-409C-BE32-E72D297353CC}">
              <c16:uniqueId val="{00000001-ECB0-4828-9347-155CFEC212D5}"/>
            </c:ext>
          </c:extLst>
        </c:ser>
        <c:ser>
          <c:idx val="4"/>
          <c:order val="4"/>
          <c:tx>
            <c:strRef>
              <c:f>'Sheet1 (2)'!$A$4</c:f>
              <c:strCache>
                <c:ptCount val="1"/>
                <c:pt idx="0">
                  <c:v>Administrators</c:v>
                </c:pt>
              </c:strCache>
            </c:strRef>
          </c:tx>
          <c:spPr>
            <a:gradFill rotWithShape="1">
              <a:gsLst>
                <a:gs pos="0">
                  <a:schemeClr val="accent5">
                    <a:tint val="100000"/>
                    <a:shade val="100000"/>
                    <a:satMod val="130000"/>
                  </a:schemeClr>
                </a:gs>
                <a:gs pos="100000">
                  <a:schemeClr val="accent5">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 (2)'!$B$1:$C$1</c:f>
              <c:numCache>
                <c:formatCode>General</c:formatCode>
                <c:ptCount val="2"/>
                <c:pt idx="0">
                  <c:v>2019</c:v>
                </c:pt>
                <c:pt idx="1">
                  <c:v>2023</c:v>
                </c:pt>
              </c:numCache>
            </c:numRef>
          </c:cat>
          <c:val>
            <c:numRef>
              <c:f>'Sheet1 (2)'!$B$4:$C$4</c:f>
              <c:numCache>
                <c:formatCode>General</c:formatCode>
                <c:ptCount val="2"/>
                <c:pt idx="0">
                  <c:v>80</c:v>
                </c:pt>
                <c:pt idx="1">
                  <c:v>77</c:v>
                </c:pt>
              </c:numCache>
            </c:numRef>
          </c:val>
          <c:extLst>
            <c:ext xmlns:c16="http://schemas.microsoft.com/office/drawing/2014/chart" uri="{C3380CC4-5D6E-409C-BE32-E72D297353CC}">
              <c16:uniqueId val="{00000002-ECB0-4828-9347-155CFEC212D5}"/>
            </c:ext>
          </c:extLst>
        </c:ser>
        <c:dLbls>
          <c:dLblPos val="outEnd"/>
          <c:showLegendKey val="0"/>
          <c:showVal val="1"/>
          <c:showCatName val="0"/>
          <c:showSerName val="0"/>
          <c:showPercent val="0"/>
          <c:showBubbleSize val="0"/>
        </c:dLbls>
        <c:gapWidth val="100"/>
        <c:overlap val="-24"/>
        <c:axId val="309781512"/>
        <c:axId val="309783560"/>
        <c:extLst>
          <c:ext xmlns:c15="http://schemas.microsoft.com/office/drawing/2012/chart" uri="{02D57815-91ED-43cb-92C2-25804820EDAC}">
            <c15:filteredBarSeries>
              <c15:ser>
                <c:idx val="0"/>
                <c:order val="1"/>
                <c:tx>
                  <c:strRef>
                    <c:extLst>
                      <c:ext uri="{02D57815-91ED-43cb-92C2-25804820EDAC}">
                        <c15:formulaRef>
                          <c15:sqref>'Sheet1 (2)'!#REF!</c15:sqref>
                        </c15:formulaRef>
                      </c:ext>
                    </c:extLst>
                    <c:strCache>
                      <c:ptCount val="1"/>
                      <c:pt idx="0">
                        <c:v>#REF!</c:v>
                      </c:pt>
                    </c:strCache>
                  </c:strRef>
                </c:tx>
                <c:spPr>
                  <a:gradFill rotWithShape="1">
                    <a:gsLst>
                      <a:gs pos="0">
                        <a:schemeClr val="accent1">
                          <a:tint val="100000"/>
                          <a:shade val="100000"/>
                          <a:satMod val="130000"/>
                        </a:schemeClr>
                      </a:gs>
                      <a:gs pos="100000">
                        <a:schemeClr val="accent1">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c:ext uri="{02D57815-91ED-43cb-92C2-25804820EDAC}">
                        <c15:formulaRef>
                          <c15:sqref>'Sheet1 (2)'!$B$1:$C$1</c15:sqref>
                        </c15:formulaRef>
                      </c:ext>
                    </c:extLst>
                    <c:numCache>
                      <c:formatCode>General</c:formatCode>
                      <c:ptCount val="2"/>
                      <c:pt idx="0">
                        <c:v>2019</c:v>
                      </c:pt>
                      <c:pt idx="1">
                        <c:v>2023</c:v>
                      </c:pt>
                    </c:numCache>
                  </c:numRef>
                </c:cat>
                <c:val>
                  <c:numRef>
                    <c:extLst>
                      <c:ext uri="{02D57815-91ED-43cb-92C2-25804820EDAC}">
                        <c15:formulaRef>
                          <c15:sqref>'Sheet1 (2)'!#REF!</c15:sqref>
                        </c15:formulaRef>
                      </c:ext>
                    </c:extLst>
                    <c:numCache>
                      <c:formatCode>General</c:formatCode>
                      <c:ptCount val="1"/>
                      <c:pt idx="0">
                        <c:v>1</c:v>
                      </c:pt>
                    </c:numCache>
                  </c:numRef>
                </c:val>
                <c:extLst>
                  <c:ext xmlns:c16="http://schemas.microsoft.com/office/drawing/2014/chart" uri="{C3380CC4-5D6E-409C-BE32-E72D297353CC}">
                    <c16:uniqueId val="{00000003-ECB0-4828-9347-155CFEC212D5}"/>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'Sheet1 (2)'!#REF!</c15:sqref>
                        </c15:formulaRef>
                      </c:ext>
                    </c:extLst>
                    <c:strCache>
                      <c:ptCount val="1"/>
                      <c:pt idx="0">
                        <c:v>#REF!</c:v>
                      </c:pt>
                    </c:strCache>
                  </c:strRef>
                </c:tx>
                <c:spPr>
                  <a:gradFill rotWithShape="1">
                    <a:gsLst>
                      <a:gs pos="0">
                        <a:schemeClr val="accent4">
                          <a:tint val="100000"/>
                          <a:shade val="100000"/>
                          <a:satMod val="130000"/>
                        </a:schemeClr>
                      </a:gs>
                      <a:gs pos="100000">
                        <a:schemeClr val="accent4">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extLst xmlns:c15="http://schemas.microsoft.com/office/drawing/2012/chart">
                      <c:ext xmlns:c15="http://schemas.microsoft.com/office/drawing/2012/chart" uri="{02D57815-91ED-43cb-92C2-25804820EDAC}">
                        <c15:formulaRef>
                          <c15:sqref>'Sheet1 (2)'!$B$1:$C$1</c15:sqref>
                        </c15:formulaRef>
                      </c:ext>
                    </c:extLst>
                    <c:numCache>
                      <c:formatCode>General</c:formatCode>
                      <c:ptCount val="2"/>
                      <c:pt idx="0">
                        <c:v>2019</c:v>
                      </c:pt>
                      <c:pt idx="1">
                        <c:v>2023</c:v>
                      </c:pt>
                    </c:numCache>
                  </c:numRef>
                </c:cat>
                <c:val>
                  <c:numRef>
                    <c:extLst xmlns:c15="http://schemas.microsoft.com/office/drawing/2012/chart">
                      <c:ext xmlns:c15="http://schemas.microsoft.com/office/drawing/2012/chart" uri="{02D57815-91ED-43cb-92C2-25804820EDAC}">
                        <c15:formulaRef>
                          <c15:sqref>'Sheet1 (2)'!#REF!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4-ECB0-4828-9347-155CFEC212D5}"/>
                  </c:ext>
                </c:extLst>
              </c15:ser>
            </c15:filteredBarSeries>
          </c:ext>
        </c:extLst>
      </c:barChart>
      <c:catAx>
        <c:axId val="30978151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09783560"/>
        <c:crosses val="autoZero"/>
        <c:auto val="1"/>
        <c:lblAlgn val="ctr"/>
        <c:lblOffset val="100"/>
        <c:noMultiLvlLbl val="0"/>
      </c:catAx>
      <c:valAx>
        <c:axId val="309783560"/>
        <c:scaling>
          <c:orientation val="minMax"/>
          <c:min val="2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097815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rgbClr val="002060"/>
                </a:solidFill>
                <a:latin typeface="+mn-lt"/>
                <a:ea typeface="+mn-ea"/>
                <a:cs typeface="+mn-cs"/>
              </a:defRPr>
            </a:pPr>
            <a:r>
              <a:rPr lang="en-US" sz="2400">
                <a:solidFill>
                  <a:srgbClr val="002060"/>
                </a:solidFill>
                <a:latin typeface="Calibri" panose="020F0502020204030204" pitchFamily="34" charset="0"/>
                <a:cs typeface="Calibri" panose="020F0502020204030204" pitchFamily="34" charset="0"/>
              </a:rPr>
              <a:t>How much does the behavior of other students hurt or help your learning?</a:t>
            </a:r>
          </a:p>
        </c:rich>
      </c:tx>
      <c:layout>
        <c:manualLayout>
          <c:xMode val="edge"/>
          <c:yMode val="edge"/>
          <c:x val="0.12084850147340605"/>
          <c:y val="1.5193686604492187E-2"/>
        </c:manualLayout>
      </c:layout>
      <c:overlay val="0"/>
      <c:spPr>
        <a:noFill/>
        <a:ln>
          <a:noFill/>
        </a:ln>
        <a:effectLst/>
      </c:spPr>
      <c:txPr>
        <a:bodyPr rot="0" spcFirstLastPara="1" vertOverflow="ellipsis" vert="horz" wrap="square" anchor="ctr" anchorCtr="1"/>
        <a:lstStyle/>
        <a:p>
          <a:pPr>
            <a:defRPr sz="2128" b="1" i="0" u="none" strike="noStrike" kern="1200" baseline="0">
              <a:solidFill>
                <a:srgbClr val="002060"/>
              </a:solidFill>
              <a:latin typeface="+mn-lt"/>
              <a:ea typeface="+mn-ea"/>
              <a:cs typeface="+mn-cs"/>
            </a:defRPr>
          </a:pPr>
          <a:endParaRPr lang="en-US"/>
        </a:p>
      </c:txPr>
    </c:title>
    <c:autoTitleDeleted val="0"/>
    <c:plotArea>
      <c:layout>
        <c:manualLayout>
          <c:layoutTarget val="inner"/>
          <c:xMode val="edge"/>
          <c:yMode val="edge"/>
          <c:x val="3.3113927363400054E-2"/>
          <c:y val="0.19372494818654529"/>
          <c:w val="0.9370058043229692"/>
          <c:h val="0.66266291444551118"/>
        </c:manualLayout>
      </c:layout>
      <c:barChart>
        <c:barDir val="bar"/>
        <c:grouping val="clustered"/>
        <c:varyColors val="0"/>
        <c:ser>
          <c:idx val="0"/>
          <c:order val="0"/>
          <c:tx>
            <c:strRef>
              <c:f>'chart_(5)'!$B$2</c:f>
              <c:strCache>
                <c:ptCount val="1"/>
                <c:pt idx="0">
                  <c:v>% Favorable</c:v>
                </c:pt>
              </c:strCache>
            </c:strRef>
          </c:tx>
          <c:spPr>
            <a:gradFill rotWithShape="1">
              <a:gsLst>
                <a:gs pos="0">
                  <a:schemeClr val="accent3">
                    <a:tint val="100000"/>
                    <a:shade val="100000"/>
                    <a:satMod val="130000"/>
                  </a:schemeClr>
                </a:gs>
                <a:gs pos="100000">
                  <a:schemeClr val="accent3">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'chart_(5)'!$A$3:$A$10</c:f>
              <c:numCache>
                <c:formatCode>General</c:formatCode>
                <c:ptCount val="7"/>
                <c:pt idx="0">
                  <c:v>6</c:v>
                </c:pt>
                <c:pt idx="1">
                  <c:v>7</c:v>
                </c:pt>
                <c:pt idx="2">
                  <c:v>8</c:v>
                </c:pt>
                <c:pt idx="3">
                  <c:v>9</c:v>
                </c:pt>
                <c:pt idx="4">
                  <c:v>10</c:v>
                </c:pt>
                <c:pt idx="5">
                  <c:v>11</c:v>
                </c:pt>
                <c:pt idx="6">
                  <c:v>12</c:v>
                </c:pt>
              </c:numCache>
              <c:extLst/>
            </c:numRef>
          </c:cat>
          <c:val>
            <c:numRef>
              <c:f>'chart_(5)'!$B$3:$B$10</c:f>
              <c:numCache>
                <c:formatCode>General</c:formatCode>
                <c:ptCount val="7"/>
                <c:pt idx="0">
                  <c:v>28</c:v>
                </c:pt>
                <c:pt idx="1">
                  <c:v>21</c:v>
                </c:pt>
                <c:pt idx="2">
                  <c:v>20</c:v>
                </c:pt>
                <c:pt idx="3">
                  <c:v>22</c:v>
                </c:pt>
                <c:pt idx="4">
                  <c:v>21</c:v>
                </c:pt>
                <c:pt idx="5">
                  <c:v>21</c:v>
                </c:pt>
                <c:pt idx="6">
                  <c:v>22</c:v>
                </c:pt>
              </c:numCache>
              <c:extLst/>
            </c:numRef>
          </c:val>
          <c:extLst>
            <c:ext xmlns:c16="http://schemas.microsoft.com/office/drawing/2014/chart" uri="{C3380CC4-5D6E-409C-BE32-E72D297353CC}">
              <c16:uniqueId val="{00000000-546D-48FA-ADF7-E67EF1E8151F}"/>
            </c:ext>
          </c:extLst>
        </c:ser>
        <c:dLbls>
          <c:dLblPos val="inEnd"/>
          <c:showLegendKey val="0"/>
          <c:showVal val="1"/>
          <c:showCatName val="0"/>
          <c:showSerName val="0"/>
          <c:showPercent val="0"/>
          <c:showBubbleSize val="0"/>
        </c:dLbls>
        <c:gapWidth val="115"/>
        <c:overlap val="-20"/>
        <c:axId val="113565191"/>
        <c:axId val="113571335"/>
      </c:barChart>
      <c:catAx>
        <c:axId val="113565191"/>
        <c:scaling>
          <c:orientation val="minMax"/>
        </c:scaling>
        <c:delete val="0"/>
        <c:axPos val="l"/>
        <c:title>
          <c:tx>
            <c:rich>
              <a:bodyPr rot="0" spcFirstLastPara="1" vertOverflow="ellipsis" wrap="square" anchor="t" anchorCtr="0"/>
              <a:lstStyle/>
              <a:p>
                <a:pPr>
                  <a:defRPr sz="1197" b="0" i="0" u="none" strike="noStrike" kern="1200" baseline="0">
                    <a:solidFill>
                      <a:schemeClr val="tx1">
                        <a:lumMod val="65000"/>
                        <a:lumOff val="35000"/>
                      </a:schemeClr>
                    </a:solidFill>
                    <a:latin typeface="+mn-lt"/>
                    <a:ea typeface="+mn-ea"/>
                    <a:cs typeface="+mn-cs"/>
                  </a:defRPr>
                </a:pPr>
                <a:r>
                  <a:rPr lang="en-US" sz="1600" b="1">
                    <a:latin typeface="Calibri" panose="020F0502020204030204" pitchFamily="34" charset="0"/>
                    <a:cs typeface="Calibri" panose="020F0502020204030204" pitchFamily="34" charset="0"/>
                  </a:rPr>
                  <a:t>Grade</a:t>
                </a:r>
              </a:p>
            </c:rich>
          </c:tx>
          <c:layout>
            <c:manualLayout>
              <c:xMode val="edge"/>
              <c:yMode val="edge"/>
              <c:x val="7.3503941097769756E-4"/>
              <c:y val="0.15216337559850066"/>
            </c:manualLayout>
          </c:layout>
          <c:overlay val="0"/>
          <c:spPr>
            <a:noFill/>
            <a:ln>
              <a:noFill/>
            </a:ln>
            <a:effectLst/>
          </c:spPr>
          <c:txPr>
            <a:bodyPr rot="0" spcFirstLastPara="1" vertOverflow="ellipsis"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3571335"/>
        <c:crosses val="autoZero"/>
        <c:auto val="1"/>
        <c:lblAlgn val="ctr"/>
        <c:lblOffset val="100"/>
        <c:noMultiLvlLbl val="0"/>
      </c:catAx>
      <c:valAx>
        <c:axId val="113571335"/>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135651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baseline="0">
                <a:solidFill>
                  <a:srgbClr val="000000">
                    <a:lumMod val="65000"/>
                    <a:lumOff val="35000"/>
                  </a:srgbClr>
                </a:solidFill>
                <a:latin typeface="+mn-lt"/>
                <a:ea typeface="+mn-ea"/>
                <a:cs typeface="+mn-cs"/>
              </a:defRPr>
            </a:pPr>
            <a:r>
              <a:rPr lang="en-US" sz="2000" b="0" i="0" u="none" strike="noStrike" kern="1200" baseline="0" err="1">
                <a:solidFill>
                  <a:srgbClr val="002060"/>
                </a:solidFill>
                <a:latin typeface="Calibri" panose="020F0502020204030204" pitchFamily="34" charset="0"/>
                <a:cs typeface="Calibri" panose="020F0502020204030204" pitchFamily="34" charset="0"/>
              </a:rPr>
              <a:t>SurveyWorks</a:t>
            </a:r>
            <a:r>
              <a:rPr lang="en-US" sz="2000" b="0" i="0" u="none" strike="noStrike" kern="1200" baseline="0">
                <a:solidFill>
                  <a:srgbClr val="002060"/>
                </a:solidFill>
                <a:latin typeface="Calibri" panose="020F0502020204030204" pitchFamily="34" charset="0"/>
                <a:cs typeface="Calibri" panose="020F0502020204030204" pitchFamily="34" charset="0"/>
              </a:rPr>
              <a:t> 2023: % Favorable</a:t>
            </a:r>
          </a:p>
          <a:p>
            <a:pPr marL="0" marR="0" lvl="0" indent="0" algn="ctr" defTabSz="914400" rtl="0" eaLnBrk="1" fontAlgn="auto" latinLnBrk="0" hangingPunct="1">
              <a:lnSpc>
                <a:spcPct val="100000"/>
              </a:lnSpc>
              <a:spcBef>
                <a:spcPts val="0"/>
              </a:spcBef>
              <a:spcAft>
                <a:spcPts val="0"/>
              </a:spcAft>
              <a:buClrTx/>
              <a:buSzTx/>
              <a:buFontTx/>
              <a:buNone/>
              <a:tabLst/>
              <a:defRPr>
                <a:solidFill>
                  <a:srgbClr val="000000">
                    <a:lumMod val="65000"/>
                    <a:lumOff val="35000"/>
                  </a:srgbClr>
                </a:solidFill>
              </a:defRPr>
            </a:pPr>
            <a:r>
              <a:rPr lang="en-US" sz="2400" b="1" i="0" u="none" strike="noStrike" kern="1200" baseline="0">
                <a:solidFill>
                  <a:srgbClr val="002060"/>
                </a:solidFill>
                <a:latin typeface="Calibri" panose="020F0502020204030204" pitchFamily="34" charset="0"/>
                <a:cs typeface="Calibri" panose="020F0502020204030204" pitchFamily="34" charset="0"/>
              </a:rPr>
              <a:t>Class Interest Student Questions</a:t>
            </a:r>
          </a:p>
        </c:rich>
      </c:tx>
      <c:layout>
        <c:manualLayout>
          <c:xMode val="edge"/>
          <c:yMode val="edge"/>
          <c:x val="0.20214577101659897"/>
          <c:y val="2.7777777777777776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128" b="1" i="0" u="none" strike="noStrike" kern="1200" baseline="0">
              <a:solidFill>
                <a:srgbClr val="000000">
                  <a:lumMod val="65000"/>
                  <a:lumOff val="35000"/>
                </a:srgbClr>
              </a:solidFill>
              <a:latin typeface="+mn-lt"/>
              <a:ea typeface="+mn-ea"/>
              <a:cs typeface="+mn-cs"/>
            </a:defRPr>
          </a:pPr>
          <a:endParaRPr lang="en-US"/>
        </a:p>
      </c:txPr>
    </c:title>
    <c:autoTitleDeleted val="0"/>
    <c:plotArea>
      <c:layout/>
      <c:barChart>
        <c:barDir val="col"/>
        <c:grouping val="clustered"/>
        <c:varyColors val="0"/>
        <c:ser>
          <c:idx val="0"/>
          <c:order val="0"/>
          <c:tx>
            <c:strRef>
              <c:f>'chart_(5)'!$B$63</c:f>
              <c:strCache>
                <c:ptCount val="1"/>
                <c:pt idx="0">
                  <c:v>Grades 3-5</c:v>
                </c:pt>
              </c:strCache>
            </c:strRef>
          </c:tx>
          <c:spPr>
            <a:gradFill rotWithShape="1">
              <a:gsLst>
                <a:gs pos="0">
                  <a:schemeClr val="accent3">
                    <a:shade val="76000"/>
                    <a:tint val="100000"/>
                    <a:shade val="100000"/>
                    <a:satMod val="130000"/>
                  </a:schemeClr>
                </a:gs>
                <a:gs pos="100000">
                  <a:schemeClr val="accent3">
                    <a:shade val="7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'chart_(5)'!$A$64:$A$67</c:f>
              <c:strCache>
                <c:ptCount val="4"/>
                <c:pt idx="0">
                  <c:v>How excited are you about going to your classes?</c:v>
                </c:pt>
                <c:pt idx="1">
                  <c:v>How interesting do you find the things you learn in your classes?</c:v>
                </c:pt>
                <c:pt idx="2">
                  <c:v>Overall, how interested are you in your classes?</c:v>
                </c:pt>
                <c:pt idx="3">
                  <c:v>How excited would you be to have your teachers again?</c:v>
                </c:pt>
              </c:strCache>
            </c:strRef>
          </c:cat>
          <c:val>
            <c:numRef>
              <c:f>'chart_(5)'!$B$64:$B$67</c:f>
              <c:numCache>
                <c:formatCode>General</c:formatCode>
                <c:ptCount val="4"/>
                <c:pt idx="0">
                  <c:v>49</c:v>
                </c:pt>
                <c:pt idx="1">
                  <c:v>58</c:v>
                </c:pt>
                <c:pt idx="2">
                  <c:v>59</c:v>
                </c:pt>
                <c:pt idx="3">
                  <c:v>77</c:v>
                </c:pt>
              </c:numCache>
            </c:numRef>
          </c:val>
          <c:extLst>
            <c:ext xmlns:c16="http://schemas.microsoft.com/office/drawing/2014/chart" uri="{C3380CC4-5D6E-409C-BE32-E72D297353CC}">
              <c16:uniqueId val="{00000000-58C6-4EE0-BF2D-D699F313E53B}"/>
            </c:ext>
          </c:extLst>
        </c:ser>
        <c:ser>
          <c:idx val="1"/>
          <c:order val="1"/>
          <c:tx>
            <c:strRef>
              <c:f>'chart_(5)'!$C$63</c:f>
              <c:strCache>
                <c:ptCount val="1"/>
                <c:pt idx="0">
                  <c:v>Grades 6-12</c:v>
                </c:pt>
              </c:strCache>
            </c:strRef>
          </c:tx>
          <c:spPr>
            <a:gradFill rotWithShape="1">
              <a:gsLst>
                <a:gs pos="0">
                  <a:schemeClr val="accent3">
                    <a:tint val="77000"/>
                    <a:tint val="100000"/>
                    <a:shade val="100000"/>
                    <a:satMod val="130000"/>
                  </a:schemeClr>
                </a:gs>
                <a:gs pos="100000">
                  <a:schemeClr val="accent3">
                    <a:tint val="77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'chart_(5)'!$A$64:$A$67</c:f>
              <c:strCache>
                <c:ptCount val="4"/>
                <c:pt idx="0">
                  <c:v>How excited are you about going to your classes?</c:v>
                </c:pt>
                <c:pt idx="1">
                  <c:v>How interesting do you find the things you learn in your classes?</c:v>
                </c:pt>
                <c:pt idx="2">
                  <c:v>Overall, how interested are you in your classes?</c:v>
                </c:pt>
                <c:pt idx="3">
                  <c:v>How excited would you be to have your teachers again?</c:v>
                </c:pt>
              </c:strCache>
            </c:strRef>
          </c:cat>
          <c:val>
            <c:numRef>
              <c:f>'chart_(5)'!$C$64:$C$67</c:f>
              <c:numCache>
                <c:formatCode>General</c:formatCode>
                <c:ptCount val="4"/>
                <c:pt idx="0">
                  <c:v>19</c:v>
                </c:pt>
                <c:pt idx="1">
                  <c:v>29</c:v>
                </c:pt>
                <c:pt idx="2">
                  <c:v>32</c:v>
                </c:pt>
                <c:pt idx="3">
                  <c:v>40</c:v>
                </c:pt>
              </c:numCache>
            </c:numRef>
          </c:val>
          <c:extLst>
            <c:ext xmlns:c16="http://schemas.microsoft.com/office/drawing/2014/chart" uri="{C3380CC4-5D6E-409C-BE32-E72D297353CC}">
              <c16:uniqueId val="{00000001-58C6-4EE0-BF2D-D699F313E53B}"/>
            </c:ext>
          </c:extLst>
        </c:ser>
        <c:dLbls>
          <c:dLblPos val="inEnd"/>
          <c:showLegendKey val="0"/>
          <c:showVal val="1"/>
          <c:showCatName val="0"/>
          <c:showSerName val="0"/>
          <c:showPercent val="0"/>
          <c:showBubbleSize val="0"/>
        </c:dLbls>
        <c:gapWidth val="100"/>
        <c:overlap val="-24"/>
        <c:axId val="1759542791"/>
        <c:axId val="1759553031"/>
      </c:barChart>
      <c:catAx>
        <c:axId val="1759542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759553031"/>
        <c:crosses val="autoZero"/>
        <c:auto val="1"/>
        <c:lblAlgn val="ctr"/>
        <c:lblOffset val="100"/>
        <c:noMultiLvlLbl val="0"/>
      </c:catAx>
      <c:valAx>
        <c:axId val="175955303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759542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r>
              <a:rPr lang="en-US" sz="2000" b="0" i="0" u="none" strike="noStrike" kern="1200" baseline="0" err="1">
                <a:solidFill>
                  <a:srgbClr val="002060"/>
                </a:solidFill>
                <a:latin typeface="Calibri" panose="020F0502020204030204" pitchFamily="34" charset="0"/>
                <a:cs typeface="Calibri" panose="020F0502020204030204" pitchFamily="34" charset="0"/>
              </a:rPr>
              <a:t>SurveyWorks</a:t>
            </a:r>
            <a:r>
              <a:rPr lang="en-US" sz="2000" b="0" i="0" u="none" strike="noStrike" kern="1200" baseline="0">
                <a:solidFill>
                  <a:srgbClr val="002060"/>
                </a:solidFill>
                <a:latin typeface="Calibri" panose="020F0502020204030204" pitchFamily="34" charset="0"/>
                <a:cs typeface="Calibri" panose="020F0502020204030204" pitchFamily="34" charset="0"/>
              </a:rPr>
              <a:t> 2023: % Favorable</a:t>
            </a:r>
          </a:p>
          <a:p>
            <a:pPr>
              <a:defRPr/>
            </a:pPr>
            <a:r>
              <a:rPr lang="en-US" sz="2400">
                <a:solidFill>
                  <a:srgbClr val="002060"/>
                </a:solidFill>
                <a:latin typeface="Calibri" panose="020F0502020204030204" pitchFamily="34" charset="0"/>
                <a:cs typeface="Calibri" panose="020F0502020204030204" pitchFamily="34" charset="0"/>
              </a:rPr>
              <a:t>Social Emotional</a:t>
            </a:r>
            <a:r>
              <a:rPr lang="en-US" sz="2400" baseline="0">
                <a:solidFill>
                  <a:srgbClr val="002060"/>
                </a:solidFill>
                <a:latin typeface="Calibri" panose="020F0502020204030204" pitchFamily="34" charset="0"/>
                <a:cs typeface="Calibri" panose="020F0502020204030204" pitchFamily="34" charset="0"/>
              </a:rPr>
              <a:t> Student Questions</a:t>
            </a:r>
            <a:endParaRPr lang="en-US" sz="2400">
              <a:solidFill>
                <a:srgbClr val="002060"/>
              </a:solidFill>
              <a:latin typeface="Calibri" panose="020F0502020204030204" pitchFamily="34" charset="0"/>
              <a:cs typeface="Calibri" panose="020F0502020204030204" pitchFamily="34" charset="0"/>
            </a:endParaRPr>
          </a:p>
        </c:rich>
      </c:tx>
      <c:overlay val="0"/>
      <c:spPr>
        <a:noFill/>
        <a:ln>
          <a:noFill/>
        </a:ln>
        <a:effectLst/>
      </c:spPr>
      <c:txPr>
        <a:bodyPr rot="0" spcFirstLastPara="1" vertOverflow="ellipsis" vert="horz" wrap="square" anchor="ctr" anchorCtr="1"/>
        <a:lstStyle/>
        <a:p>
          <a:pPr>
            <a:defRPr sz="2128" b="1" i="0" u="none" strike="noStrike" kern="120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'chart_(5)'!$B$78</c:f>
              <c:strCache>
                <c:ptCount val="1"/>
                <c:pt idx="0">
                  <c:v>Grades 3-5</c:v>
                </c:pt>
              </c:strCache>
            </c:strRef>
          </c:tx>
          <c:spPr>
            <a:gradFill rotWithShape="1">
              <a:gsLst>
                <a:gs pos="0">
                  <a:schemeClr val="accent3">
                    <a:shade val="76000"/>
                    <a:tint val="100000"/>
                    <a:shade val="100000"/>
                    <a:satMod val="130000"/>
                  </a:schemeClr>
                </a:gs>
                <a:gs pos="100000">
                  <a:schemeClr val="accent3">
                    <a:shade val="7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'chart_(5)'!$A$79:$A$81</c:f>
              <c:strCache>
                <c:ptCount val="3"/>
                <c:pt idx="0">
                  <c:v>How much has stress interfered with your ability to participate in school in the last 30 days?</c:v>
                </c:pt>
                <c:pt idx="1">
                  <c:v>How often do you remain calm, even if someone is bothering you or saying something bad?</c:v>
                </c:pt>
                <c:pt idx="2">
                  <c:v>How much has stress interfered with your activities outside of school in the last 30 days?</c:v>
                </c:pt>
              </c:strCache>
            </c:strRef>
          </c:cat>
          <c:val>
            <c:numRef>
              <c:f>'chart_(5)'!$B$79:$B$81</c:f>
              <c:numCache>
                <c:formatCode>General</c:formatCode>
                <c:ptCount val="3"/>
                <c:pt idx="0">
                  <c:v>54</c:v>
                </c:pt>
                <c:pt idx="1">
                  <c:v>41</c:v>
                </c:pt>
                <c:pt idx="2">
                  <c:v>59</c:v>
                </c:pt>
              </c:numCache>
            </c:numRef>
          </c:val>
          <c:extLst>
            <c:ext xmlns:c16="http://schemas.microsoft.com/office/drawing/2014/chart" uri="{C3380CC4-5D6E-409C-BE32-E72D297353CC}">
              <c16:uniqueId val="{00000000-6407-4C9D-9014-A130611CA1CA}"/>
            </c:ext>
          </c:extLst>
        </c:ser>
        <c:ser>
          <c:idx val="1"/>
          <c:order val="1"/>
          <c:tx>
            <c:strRef>
              <c:f>'chart_(5)'!$C$78</c:f>
              <c:strCache>
                <c:ptCount val="1"/>
                <c:pt idx="0">
                  <c:v>Grades 6-12</c:v>
                </c:pt>
              </c:strCache>
            </c:strRef>
          </c:tx>
          <c:spPr>
            <a:gradFill rotWithShape="1">
              <a:gsLst>
                <a:gs pos="0">
                  <a:schemeClr val="accent3">
                    <a:tint val="77000"/>
                    <a:tint val="100000"/>
                    <a:shade val="100000"/>
                    <a:satMod val="130000"/>
                  </a:schemeClr>
                </a:gs>
                <a:gs pos="100000">
                  <a:schemeClr val="accent3">
                    <a:tint val="77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'chart_(5)'!$A$79:$A$81</c:f>
              <c:strCache>
                <c:ptCount val="3"/>
                <c:pt idx="0">
                  <c:v>How much has stress interfered with your ability to participate in school in the last 30 days?</c:v>
                </c:pt>
                <c:pt idx="1">
                  <c:v>How often do you remain calm, even if someone is bothering you or saying something bad?</c:v>
                </c:pt>
                <c:pt idx="2">
                  <c:v>How much has stress interfered with your activities outside of school in the last 30 days?</c:v>
                </c:pt>
              </c:strCache>
            </c:strRef>
          </c:cat>
          <c:val>
            <c:numRef>
              <c:f>'chart_(5)'!$C$79:$C$81</c:f>
              <c:numCache>
                <c:formatCode>General</c:formatCode>
                <c:ptCount val="3"/>
                <c:pt idx="0">
                  <c:v>40</c:v>
                </c:pt>
                <c:pt idx="1">
                  <c:v>47</c:v>
                </c:pt>
                <c:pt idx="2">
                  <c:v>44</c:v>
                </c:pt>
              </c:numCache>
            </c:numRef>
          </c:val>
          <c:extLst>
            <c:ext xmlns:c16="http://schemas.microsoft.com/office/drawing/2014/chart" uri="{C3380CC4-5D6E-409C-BE32-E72D297353CC}">
              <c16:uniqueId val="{00000001-6407-4C9D-9014-A130611CA1CA}"/>
            </c:ext>
          </c:extLst>
        </c:ser>
        <c:dLbls>
          <c:dLblPos val="inEnd"/>
          <c:showLegendKey val="0"/>
          <c:showVal val="1"/>
          <c:showCatName val="0"/>
          <c:showSerName val="0"/>
          <c:showPercent val="0"/>
          <c:showBubbleSize val="0"/>
        </c:dLbls>
        <c:gapWidth val="100"/>
        <c:overlap val="-24"/>
        <c:axId val="9270791"/>
        <c:axId val="9272839"/>
      </c:barChart>
      <c:catAx>
        <c:axId val="9270791"/>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272839"/>
        <c:crosses val="autoZero"/>
        <c:auto val="1"/>
        <c:lblAlgn val="ctr"/>
        <c:lblOffset val="100"/>
        <c:noMultiLvlLbl val="0"/>
      </c:catAx>
      <c:valAx>
        <c:axId val="9272839"/>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270791"/>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r>
              <a:rPr lang="en-US" sz="2000" b="0" i="0" u="none" strike="noStrike" kern="1200" baseline="0" err="1">
                <a:solidFill>
                  <a:srgbClr val="002060"/>
                </a:solidFill>
                <a:latin typeface="Calibri" panose="020F0502020204030204" pitchFamily="34" charset="0"/>
                <a:cs typeface="Calibri" panose="020F0502020204030204" pitchFamily="34" charset="0"/>
              </a:rPr>
              <a:t>SurveyWorks</a:t>
            </a:r>
            <a:r>
              <a:rPr lang="en-US" sz="2000" b="0" i="0" u="none" strike="noStrike" kern="1200" baseline="0">
                <a:solidFill>
                  <a:srgbClr val="002060"/>
                </a:solidFill>
                <a:latin typeface="Calibri" panose="020F0502020204030204" pitchFamily="34" charset="0"/>
                <a:cs typeface="Calibri" panose="020F0502020204030204" pitchFamily="34" charset="0"/>
              </a:rPr>
              <a:t> 2023: % Favorable</a:t>
            </a:r>
          </a:p>
          <a:p>
            <a:pPr marL="0" marR="0" lvl="0" indent="0" algn="ctr" defTabSz="914400" rtl="0" eaLnBrk="1" fontAlgn="auto" latinLnBrk="0" hangingPunct="1">
              <a:lnSpc>
                <a:spcPct val="100000"/>
              </a:lnSpc>
              <a:spcBef>
                <a:spcPts val="0"/>
              </a:spcBef>
              <a:spcAft>
                <a:spcPts val="0"/>
              </a:spcAft>
              <a:buClrTx/>
              <a:buSzTx/>
              <a:buFontTx/>
              <a:buNone/>
              <a:tabLst/>
              <a:defRPr sz="2400">
                <a:solidFill>
                  <a:srgbClr val="000000">
                    <a:lumMod val="65000"/>
                    <a:lumOff val="35000"/>
                  </a:srgbClr>
                </a:solidFill>
                <a:latin typeface="Calibri" panose="020F0502020204030204" pitchFamily="34" charset="0"/>
                <a:cs typeface="Calibri" panose="020F0502020204030204" pitchFamily="34" charset="0"/>
              </a:defRPr>
            </a:pPr>
            <a:r>
              <a:rPr lang="en-US" sz="2400" b="1" i="0" u="none" strike="noStrike" kern="1200" baseline="0">
                <a:solidFill>
                  <a:srgbClr val="002060"/>
                </a:solidFill>
                <a:latin typeface="Calibri" panose="020F0502020204030204" pitchFamily="34" charset="0"/>
                <a:cs typeface="Calibri" panose="020F0502020204030204" pitchFamily="34" charset="0"/>
              </a:rPr>
              <a:t>Social Emotional &amp; Belonging Student Questions</a:t>
            </a:r>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0000">
                  <a:lumMod val="65000"/>
                  <a:lumOff val="35000"/>
                </a:srgbClr>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'chart_(5)'!$B$84</c:f>
              <c:strCache>
                <c:ptCount val="1"/>
                <c:pt idx="0">
                  <c:v>Grades 3-5</c:v>
                </c:pt>
              </c:strCache>
            </c:strRef>
          </c:tx>
          <c:spPr>
            <a:gradFill rotWithShape="1">
              <a:gsLst>
                <a:gs pos="0">
                  <a:schemeClr val="accent3">
                    <a:shade val="76000"/>
                    <a:tint val="100000"/>
                    <a:shade val="100000"/>
                    <a:satMod val="130000"/>
                  </a:schemeClr>
                </a:gs>
                <a:gs pos="100000">
                  <a:schemeClr val="accent3">
                    <a:shade val="7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'chart_(5)'!$A$85:$A$87</c:f>
              <c:strCache>
                <c:ptCount val="3"/>
                <c:pt idx="0">
                  <c:v>How well do people at your school understand you as a person?</c:v>
                </c:pt>
                <c:pt idx="1">
                  <c:v>How much do you matter to others at this school?</c:v>
                </c:pt>
                <c:pt idx="2">
                  <c:v>Overall, how much do you feel like you belong at your school?</c:v>
                </c:pt>
              </c:strCache>
            </c:strRef>
          </c:cat>
          <c:val>
            <c:numRef>
              <c:f>'chart_(5)'!$B$85:$B$87</c:f>
              <c:numCache>
                <c:formatCode>General</c:formatCode>
                <c:ptCount val="3"/>
                <c:pt idx="0">
                  <c:v>62</c:v>
                </c:pt>
                <c:pt idx="1">
                  <c:v>58</c:v>
                </c:pt>
                <c:pt idx="2">
                  <c:v>39</c:v>
                </c:pt>
              </c:numCache>
            </c:numRef>
          </c:val>
          <c:extLst>
            <c:ext xmlns:c16="http://schemas.microsoft.com/office/drawing/2014/chart" uri="{C3380CC4-5D6E-409C-BE32-E72D297353CC}">
              <c16:uniqueId val="{00000000-0942-47D4-91E6-AA98E4A4B545}"/>
            </c:ext>
          </c:extLst>
        </c:ser>
        <c:ser>
          <c:idx val="1"/>
          <c:order val="1"/>
          <c:tx>
            <c:strRef>
              <c:f>'chart_(5)'!$C$84</c:f>
              <c:strCache>
                <c:ptCount val="1"/>
                <c:pt idx="0">
                  <c:v>Grades 6-12</c:v>
                </c:pt>
              </c:strCache>
            </c:strRef>
          </c:tx>
          <c:spPr>
            <a:gradFill rotWithShape="1">
              <a:gsLst>
                <a:gs pos="0">
                  <a:schemeClr val="accent3">
                    <a:tint val="77000"/>
                    <a:tint val="100000"/>
                    <a:shade val="100000"/>
                    <a:satMod val="130000"/>
                  </a:schemeClr>
                </a:gs>
                <a:gs pos="100000">
                  <a:schemeClr val="accent3">
                    <a:tint val="77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'chart_(5)'!$A$85:$A$87</c:f>
              <c:strCache>
                <c:ptCount val="3"/>
                <c:pt idx="0">
                  <c:v>How well do people at your school understand you as a person?</c:v>
                </c:pt>
                <c:pt idx="1">
                  <c:v>How much do you matter to others at this school?</c:v>
                </c:pt>
                <c:pt idx="2">
                  <c:v>Overall, how much do you feel like you belong at your school?</c:v>
                </c:pt>
              </c:strCache>
            </c:strRef>
          </c:cat>
          <c:val>
            <c:numRef>
              <c:f>'chart_(5)'!$C$85:$C$87</c:f>
              <c:numCache>
                <c:formatCode>General</c:formatCode>
                <c:ptCount val="3"/>
                <c:pt idx="0">
                  <c:v>28</c:v>
                </c:pt>
                <c:pt idx="1">
                  <c:v>30</c:v>
                </c:pt>
                <c:pt idx="2">
                  <c:v>30</c:v>
                </c:pt>
              </c:numCache>
            </c:numRef>
          </c:val>
          <c:extLst>
            <c:ext xmlns:c16="http://schemas.microsoft.com/office/drawing/2014/chart" uri="{C3380CC4-5D6E-409C-BE32-E72D297353CC}">
              <c16:uniqueId val="{00000001-0942-47D4-91E6-AA98E4A4B545}"/>
            </c:ext>
          </c:extLst>
        </c:ser>
        <c:dLbls>
          <c:dLblPos val="inEnd"/>
          <c:showLegendKey val="0"/>
          <c:showVal val="1"/>
          <c:showCatName val="0"/>
          <c:showSerName val="0"/>
          <c:showPercent val="0"/>
          <c:showBubbleSize val="0"/>
        </c:dLbls>
        <c:gapWidth val="100"/>
        <c:overlap val="-24"/>
        <c:axId val="4672007"/>
        <c:axId val="4678151"/>
      </c:barChart>
      <c:catAx>
        <c:axId val="4672007"/>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678151"/>
        <c:crosses val="autoZero"/>
        <c:auto val="1"/>
        <c:lblAlgn val="ctr"/>
        <c:lblOffset val="100"/>
        <c:noMultiLvlLbl val="0"/>
      </c:catAx>
      <c:valAx>
        <c:axId val="467815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467200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5"/>
    </mc:Choice>
    <mc:Fallback>
      <c:style val="5"/>
    </mc:Fallback>
  </mc:AlternateContent>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2060"/>
                </a:solidFill>
                <a:latin typeface="Calibri" panose="020F0502020204030204" pitchFamily="34" charset="0"/>
                <a:ea typeface="+mn-ea"/>
                <a:cs typeface="Calibri" panose="020F0502020204030204" pitchFamily="34" charset="0"/>
              </a:defRPr>
            </a:pPr>
            <a:r>
              <a:rPr lang="en-US" sz="2000" b="0" err="1">
                <a:solidFill>
                  <a:srgbClr val="002060"/>
                </a:solidFill>
                <a:latin typeface="Calibri" panose="020F0502020204030204" pitchFamily="34" charset="0"/>
                <a:cs typeface="Calibri" panose="020F0502020204030204" pitchFamily="34" charset="0"/>
              </a:rPr>
              <a:t>SurveyWorks</a:t>
            </a:r>
            <a:r>
              <a:rPr lang="en-US" sz="2000" b="0">
                <a:solidFill>
                  <a:srgbClr val="002060"/>
                </a:solidFill>
                <a:latin typeface="Calibri" panose="020F0502020204030204" pitchFamily="34" charset="0"/>
                <a:cs typeface="Calibri" panose="020F0502020204030204" pitchFamily="34" charset="0"/>
              </a:rPr>
              <a:t> 2023: % Favorable</a:t>
            </a:r>
          </a:p>
          <a:p>
            <a:pPr marL="0" marR="0" lvl="0" indent="0" algn="ctr" defTabSz="914400" rtl="0" eaLnBrk="1" fontAlgn="auto" latinLnBrk="0" hangingPunct="1">
              <a:lnSpc>
                <a:spcPct val="100000"/>
              </a:lnSpc>
              <a:spcBef>
                <a:spcPts val="0"/>
              </a:spcBef>
              <a:spcAft>
                <a:spcPts val="0"/>
              </a:spcAft>
              <a:buClrTx/>
              <a:buSzTx/>
              <a:buFontTx/>
              <a:buNone/>
              <a:tabLst/>
              <a:defRPr sz="2400">
                <a:solidFill>
                  <a:srgbClr val="002060"/>
                </a:solidFill>
                <a:latin typeface="Calibri" panose="020F0502020204030204" pitchFamily="34" charset="0"/>
                <a:cs typeface="Calibri" panose="020F0502020204030204" pitchFamily="34" charset="0"/>
              </a:defRPr>
            </a:pPr>
            <a:r>
              <a:rPr lang="en-US" sz="2400" b="1" i="0" u="none" strike="noStrike" kern="1200" baseline="0">
                <a:solidFill>
                  <a:srgbClr val="002060"/>
                </a:solidFill>
                <a:latin typeface="Calibri" panose="020F0502020204030204" pitchFamily="34" charset="0"/>
                <a:cs typeface="Calibri" panose="020F0502020204030204" pitchFamily="34" charset="0"/>
              </a:rPr>
              <a:t>Feelings About Being at School - Student Questions</a:t>
            </a:r>
          </a:p>
        </c:rich>
      </c:tx>
      <c:layout>
        <c:manualLayout>
          <c:xMode val="edge"/>
          <c:yMode val="edge"/>
          <c:x val="0.23352242789201766"/>
          <c:y val="1.9195910391136942E-2"/>
        </c:manualLayout>
      </c:layout>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2400" b="1" i="0" u="none" strike="noStrike" kern="1200" baseline="0">
              <a:solidFill>
                <a:srgbClr val="002060"/>
              </a:solidFill>
              <a:latin typeface="Calibri" panose="020F0502020204030204" pitchFamily="34" charset="0"/>
              <a:ea typeface="+mn-ea"/>
              <a:cs typeface="Calibri" panose="020F0502020204030204" pitchFamily="34" charset="0"/>
            </a:defRPr>
          </a:pPr>
          <a:endParaRPr lang="en-US"/>
        </a:p>
      </c:txPr>
    </c:title>
    <c:autoTitleDeleted val="0"/>
    <c:plotArea>
      <c:layout/>
      <c:barChart>
        <c:barDir val="col"/>
        <c:grouping val="clustered"/>
        <c:varyColors val="0"/>
        <c:ser>
          <c:idx val="0"/>
          <c:order val="0"/>
          <c:tx>
            <c:strRef>
              <c:f>'chart_(5)'!$B$71</c:f>
              <c:strCache>
                <c:ptCount val="1"/>
                <c:pt idx="0">
                  <c:v>Grades 3-5</c:v>
                </c:pt>
              </c:strCache>
            </c:strRef>
          </c:tx>
          <c:spPr>
            <a:gradFill rotWithShape="1">
              <a:gsLst>
                <a:gs pos="0">
                  <a:schemeClr val="accent3">
                    <a:shade val="76000"/>
                    <a:tint val="100000"/>
                    <a:shade val="100000"/>
                    <a:satMod val="130000"/>
                  </a:schemeClr>
                </a:gs>
                <a:gs pos="100000">
                  <a:schemeClr val="accent3">
                    <a:shade val="76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'chart_(5)'!$A$72:$A$75</c:f>
              <c:strCache>
                <c:ptCount val="4"/>
                <c:pt idx="0">
                  <c:v>If a student is bullied in school, how difficult is it for him/her to get help from an adult?</c:v>
                </c:pt>
                <c:pt idx="1">
                  <c:v>How likely is it that someone from your school will bully you online?</c:v>
                </c:pt>
                <c:pt idx="2">
                  <c:v>How often do you worry about violence at your school?</c:v>
                </c:pt>
                <c:pt idx="3">
                  <c:v>During the past 12 months, have you ever been bullied on school property?</c:v>
                </c:pt>
              </c:strCache>
            </c:strRef>
          </c:cat>
          <c:val>
            <c:numRef>
              <c:f>'chart_(5)'!$B$72:$B$75</c:f>
              <c:numCache>
                <c:formatCode>General</c:formatCode>
                <c:ptCount val="4"/>
                <c:pt idx="0">
                  <c:v>63</c:v>
                </c:pt>
                <c:pt idx="1">
                  <c:v>76</c:v>
                </c:pt>
                <c:pt idx="2">
                  <c:v>56</c:v>
                </c:pt>
                <c:pt idx="3">
                  <c:v>66</c:v>
                </c:pt>
              </c:numCache>
            </c:numRef>
          </c:val>
          <c:extLst>
            <c:ext xmlns:c16="http://schemas.microsoft.com/office/drawing/2014/chart" uri="{C3380CC4-5D6E-409C-BE32-E72D297353CC}">
              <c16:uniqueId val="{00000000-198C-4DC6-8C31-7DD04A1AC546}"/>
            </c:ext>
          </c:extLst>
        </c:ser>
        <c:ser>
          <c:idx val="1"/>
          <c:order val="1"/>
          <c:tx>
            <c:strRef>
              <c:f>'chart_(5)'!$C$71</c:f>
              <c:strCache>
                <c:ptCount val="1"/>
                <c:pt idx="0">
                  <c:v>Grades 6-12</c:v>
                </c:pt>
              </c:strCache>
            </c:strRef>
          </c:tx>
          <c:spPr>
            <a:gradFill rotWithShape="1">
              <a:gsLst>
                <a:gs pos="0">
                  <a:schemeClr val="accent3">
                    <a:tint val="77000"/>
                    <a:tint val="100000"/>
                    <a:shade val="100000"/>
                    <a:satMod val="130000"/>
                  </a:schemeClr>
                </a:gs>
                <a:gs pos="100000">
                  <a:schemeClr val="accent3">
                    <a:tint val="77000"/>
                    <a:tint val="50000"/>
                    <a:shade val="100000"/>
                    <a:satMod val="350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tx1">
                        <a:lumMod val="75000"/>
                        <a:lumOff val="25000"/>
                      </a:schemeClr>
                    </a:solidFill>
                    <a:latin typeface="Calibri" panose="020F0502020204030204" pitchFamily="34" charset="0"/>
                    <a:ea typeface="+mn-ea"/>
                    <a:cs typeface="Calibri" panose="020F0502020204030204" pitchFamily="34" charset="0"/>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'chart_(5)'!$A$72:$A$75</c:f>
              <c:strCache>
                <c:ptCount val="4"/>
                <c:pt idx="0">
                  <c:v>If a student is bullied in school, how difficult is it for him/her to get help from an adult?</c:v>
                </c:pt>
                <c:pt idx="1">
                  <c:v>How likely is it that someone from your school will bully you online?</c:v>
                </c:pt>
                <c:pt idx="2">
                  <c:v>How often do you worry about violence at your school?</c:v>
                </c:pt>
                <c:pt idx="3">
                  <c:v>During the past 12 months, have you ever been bullied on school property?</c:v>
                </c:pt>
              </c:strCache>
            </c:strRef>
          </c:cat>
          <c:val>
            <c:numRef>
              <c:f>'chart_(5)'!$C$72:$C$75</c:f>
              <c:numCache>
                <c:formatCode>General</c:formatCode>
                <c:ptCount val="4"/>
                <c:pt idx="0">
                  <c:v>60</c:v>
                </c:pt>
                <c:pt idx="1">
                  <c:v>55</c:v>
                </c:pt>
                <c:pt idx="2">
                  <c:v>58</c:v>
                </c:pt>
                <c:pt idx="3">
                  <c:v>79</c:v>
                </c:pt>
              </c:numCache>
            </c:numRef>
          </c:val>
          <c:extLst>
            <c:ext xmlns:c16="http://schemas.microsoft.com/office/drawing/2014/chart" uri="{C3380CC4-5D6E-409C-BE32-E72D297353CC}">
              <c16:uniqueId val="{00000001-198C-4DC6-8C31-7DD04A1AC546}"/>
            </c:ext>
          </c:extLst>
        </c:ser>
        <c:dLbls>
          <c:dLblPos val="inEnd"/>
          <c:showLegendKey val="0"/>
          <c:showVal val="1"/>
          <c:showCatName val="0"/>
          <c:showSerName val="0"/>
          <c:showPercent val="0"/>
          <c:showBubbleSize val="0"/>
        </c:dLbls>
        <c:gapWidth val="100"/>
        <c:overlap val="-24"/>
        <c:axId val="117278215"/>
        <c:axId val="3088391"/>
      </c:barChart>
      <c:catAx>
        <c:axId val="117278215"/>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3088391"/>
        <c:crosses val="autoZero"/>
        <c:auto val="1"/>
        <c:lblAlgn val="ctr"/>
        <c:lblOffset val="100"/>
        <c:noMultiLvlLbl val="0"/>
      </c:catAx>
      <c:valAx>
        <c:axId val="3088391"/>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7278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6">
  <a:schemeClr val="accent3"/>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6">
  <a:schemeClr val="accent3"/>
</cs:colorStyle>
</file>

<file path=ppt/charts/colors4.xml><?xml version="1.0" encoding="utf-8"?>
<cs:colorStyle xmlns:cs="http://schemas.microsoft.com/office/drawing/2012/chartStyle" xmlns:a="http://schemas.openxmlformats.org/drawingml/2006/main" meth="withinLinear" id="16">
  <a:schemeClr val="accent3"/>
</cs:colorStyle>
</file>

<file path=ppt/charts/colors5.xml><?xml version="1.0" encoding="utf-8"?>
<cs:colorStyle xmlns:cs="http://schemas.microsoft.com/office/drawing/2012/chartStyle" xmlns:a="http://schemas.openxmlformats.org/drawingml/2006/main" meth="withinLinear" id="16">
  <a:schemeClr val="accent3"/>
</cs:colorStyle>
</file>

<file path=ppt/charts/colors6.xml><?xml version="1.0" encoding="utf-8"?>
<cs:colorStyle xmlns:cs="http://schemas.microsoft.com/office/drawing/2012/chartStyle" xmlns:a="http://schemas.openxmlformats.org/drawingml/2006/main" meth="withinLinear" id="16">
  <a:schemeClr val="accent3"/>
</cs:colorStyle>
</file>

<file path=ppt/charts/colors7.xml><?xml version="1.0" encoding="utf-8"?>
<cs:colorStyle xmlns:cs="http://schemas.microsoft.com/office/drawing/2012/chartStyle" xmlns:a="http://schemas.openxmlformats.org/drawingml/2006/main" meth="withinLinear" id="16">
  <a:schemeClr val="accent3"/>
</cs:colorStyle>
</file>

<file path=ppt/charts/style1.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341">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ize="5"/>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4.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5.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6.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harts/style7.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comments/modernComment_945_FC674B7.xml><?xml version="1.0" encoding="utf-8"?>
<p188:cmLst xmlns:a="http://schemas.openxmlformats.org/drawingml/2006/main" xmlns:r="http://schemas.openxmlformats.org/officeDocument/2006/relationships" xmlns:p188="http://schemas.microsoft.com/office/powerpoint/2018/8/main">
  <p188:cm id="{A1294EB8-EDF5-4F6B-AD7A-3CBD3B47ED0E}" authorId="{FB0CB3CE-79D2-80A3-AE50-A0F15F096594}" created="2023-11-15T20:34:03.518">
    <pc:sldMkLst xmlns:pc="http://schemas.microsoft.com/office/powerpoint/2013/main/command">
      <pc:docMk/>
      <pc:sldMk cId="3652401210" sldId="2348"/>
    </pc:sldMkLst>
    <p188:txBody>
      <a:bodyPr/>
      <a:lstStyle/>
      <a:p>
        <a:r>
          <a:rPr lang="en-US"/>
          <a:t>[@Roldán, Kelvin] how do you want the chart titles to appear throughout? The topical heading is on the slide itself and we see Survey Works % Favorable as the title on charts in slides 9-12</a:t>
        </a:r>
      </a:p>
    </p188:txBody>
  </p188:cm>
  <p188:cm id="{925EB63B-7E46-4DDD-B204-8E14800929F7}" authorId="{D0045ACB-E1F0-9AC4-542B-AE3AC5B5B478}" created="2023-11-16T09:45:11.015">
    <pc:sldMkLst xmlns:pc="http://schemas.microsoft.com/office/powerpoint/2013/main/command">
      <pc:docMk/>
      <pc:sldMk cId="264664247" sldId="2373"/>
    </pc:sldMkLst>
    <p188:txBody>
      <a:bodyPr/>
      <a:lstStyle/>
      <a:p>
        <a:r>
          <a:rPr lang="en-US"/>
          <a:t>Peg and I can work on new chart titles today (based on SurveyWorks)</a:t>
        </a:r>
      </a:p>
    </p188:txBody>
  </p188:cm>
</p188:cmLst>
</file>

<file path=ppt/comments/modernComment_95C_5A6F8F17.xml><?xml version="1.0" encoding="utf-8"?>
<p188:cmLst xmlns:a="http://schemas.openxmlformats.org/drawingml/2006/main" xmlns:r="http://schemas.openxmlformats.org/officeDocument/2006/relationships" xmlns:p188="http://schemas.microsoft.com/office/powerpoint/2018/8/main">
  <p188:cm id="{0B207BE6-709E-41BE-B240-F76747BA4131}" authorId="{FB0CB3CE-79D2-80A3-AE50-A0F15F096594}" created="2023-11-15T20:28:46.649">
    <pc:sldMkLst xmlns:pc="http://schemas.microsoft.com/office/powerpoint/2013/main/command">
      <pc:docMk/>
      <pc:sldMk cId="4106253301" sldId="2349"/>
    </pc:sldMkLst>
    <p188:txBody>
      <a:bodyPr/>
      <a:lstStyle/>
      <a:p>
        <a:r>
          <a:rPr lang="en-US"/>
          <a:t>Can we adjust the label on the y axis?
Also, what does percent favorable mean in this context? Would a high % favorable mean more influence?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svg"/><Relationship Id="rId1" Type="http://schemas.openxmlformats.org/officeDocument/2006/relationships/image" Target="../media/image7.png"/><Relationship Id="rId6" Type="http://schemas.openxmlformats.org/officeDocument/2006/relationships/image" Target="../media/image12.svg"/><Relationship Id="rId5" Type="http://schemas.openxmlformats.org/officeDocument/2006/relationships/image" Target="../media/image11.png"/><Relationship Id="rId4" Type="http://schemas.openxmlformats.org/officeDocument/2006/relationships/image" Target="../media/image10.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5370EC3-5971-440C-8A48-A2E54C2B8C0B}" type="doc">
      <dgm:prSet loTypeId="urn:microsoft.com/office/officeart/2005/8/layout/vList3" loCatId="list" qsTypeId="urn:microsoft.com/office/officeart/2005/8/quickstyle/simple3" qsCatId="simple" csTypeId="urn:microsoft.com/office/officeart/2005/8/colors/colorful2" csCatId="colorful" phldr="1"/>
      <dgm:spPr/>
      <dgm:t>
        <a:bodyPr/>
        <a:lstStyle/>
        <a:p>
          <a:endParaRPr lang="en-US"/>
        </a:p>
      </dgm:t>
    </dgm:pt>
    <dgm:pt modelId="{00C7B22D-0ADF-4998-9DE3-70F457E89319}">
      <dgm:prSet/>
      <dgm:spPr/>
      <dgm:t>
        <a:bodyPr/>
        <a:lstStyle/>
        <a:p>
          <a:pPr rtl="0"/>
          <a:r>
            <a:rPr lang="en-US" b="0" dirty="0">
              <a:solidFill>
                <a:srgbClr val="002060"/>
              </a:solidFill>
              <a:latin typeface="Calibri"/>
              <a:ea typeface="Calibri"/>
              <a:cs typeface="Calibri"/>
            </a:rPr>
            <a:t>What tools are available to support our work to reduce chronic absenteeism?</a:t>
          </a:r>
        </a:p>
      </dgm:t>
    </dgm:pt>
    <dgm:pt modelId="{B4154785-9387-435F-A089-26C28A29B2C9}" type="parTrans" cxnId="{549AB4B7-5A9F-40D7-A7BF-7391ACDB173A}">
      <dgm:prSet/>
      <dgm:spPr/>
      <dgm:t>
        <a:bodyPr/>
        <a:lstStyle/>
        <a:p>
          <a:endParaRPr lang="en-US"/>
        </a:p>
      </dgm:t>
    </dgm:pt>
    <dgm:pt modelId="{7B9461E1-86E6-4A27-A09E-0A803D9D9B86}" type="sibTrans" cxnId="{549AB4B7-5A9F-40D7-A7BF-7391ACDB173A}">
      <dgm:prSet/>
      <dgm:spPr/>
      <dgm:t>
        <a:bodyPr/>
        <a:lstStyle/>
        <a:p>
          <a:endParaRPr lang="en-US"/>
        </a:p>
      </dgm:t>
    </dgm:pt>
    <dgm:pt modelId="{4C97A24E-E6E0-450D-A395-1FDF4C68B7F0}">
      <dgm:prSet/>
      <dgm:spPr>
        <a:solidFill>
          <a:schemeClr val="accent4">
            <a:lumMod val="20000"/>
            <a:lumOff val="80000"/>
          </a:schemeClr>
        </a:solidFill>
      </dgm:spPr>
      <dgm:t>
        <a:bodyPr/>
        <a:lstStyle/>
        <a:p>
          <a:r>
            <a:rPr lang="en-US" b="1" dirty="0">
              <a:solidFill>
                <a:srgbClr val="002060"/>
              </a:solidFill>
              <a:latin typeface="Calibri" panose="020F0502020204030204" pitchFamily="34" charset="0"/>
              <a:cs typeface="Calibri" panose="020F0502020204030204" pitchFamily="34" charset="0"/>
            </a:rPr>
            <a:t>What are the reasons students are chronically absent? </a:t>
          </a:r>
        </a:p>
      </dgm:t>
    </dgm:pt>
    <dgm:pt modelId="{AAF246A3-CD74-4CDE-9E68-B07A5754FD90}" type="parTrans" cxnId="{3C1BDCDE-467E-482B-8EFE-EDF9E2A40FE6}">
      <dgm:prSet/>
      <dgm:spPr/>
      <dgm:t>
        <a:bodyPr/>
        <a:lstStyle/>
        <a:p>
          <a:endParaRPr lang="en-US"/>
        </a:p>
      </dgm:t>
    </dgm:pt>
    <dgm:pt modelId="{03155392-7038-404B-A8D2-375DB9474F8F}" type="sibTrans" cxnId="{3C1BDCDE-467E-482B-8EFE-EDF9E2A40FE6}">
      <dgm:prSet/>
      <dgm:spPr/>
      <dgm:t>
        <a:bodyPr/>
        <a:lstStyle/>
        <a:p>
          <a:endParaRPr lang="en-US"/>
        </a:p>
      </dgm:t>
    </dgm:pt>
    <dgm:pt modelId="{31296C8C-2812-4F59-A5C9-44A67B96A395}">
      <dgm:prSet phldrT="[Text]"/>
      <dgm:spPr/>
      <dgm:t>
        <a:bodyPr/>
        <a:lstStyle/>
        <a:p>
          <a:r>
            <a:rPr lang="en-US" b="0" dirty="0">
              <a:solidFill>
                <a:srgbClr val="002060"/>
              </a:solidFill>
              <a:latin typeface="Calibri"/>
              <a:cs typeface="Calibri"/>
            </a:rPr>
            <a:t>What is chronic absenteeism?</a:t>
          </a:r>
        </a:p>
      </dgm:t>
    </dgm:pt>
    <dgm:pt modelId="{449C2A25-6086-48F3-A6A9-D3DEBC9F1B96}" type="parTrans" cxnId="{97026423-D317-4FC5-A709-BA5E7D53BAC1}">
      <dgm:prSet/>
      <dgm:spPr/>
      <dgm:t>
        <a:bodyPr/>
        <a:lstStyle/>
        <a:p>
          <a:endParaRPr lang="en-US"/>
        </a:p>
      </dgm:t>
    </dgm:pt>
    <dgm:pt modelId="{092D7300-C520-4F1C-8FFB-CE18537860D6}" type="sibTrans" cxnId="{97026423-D317-4FC5-A709-BA5E7D53BAC1}">
      <dgm:prSet/>
      <dgm:spPr/>
      <dgm:t>
        <a:bodyPr/>
        <a:lstStyle/>
        <a:p>
          <a:endParaRPr lang="en-US"/>
        </a:p>
      </dgm:t>
    </dgm:pt>
    <dgm:pt modelId="{2A609928-ECA4-4502-84C8-44F81E1125DA}">
      <dgm:prSet phldrT="[Text]"/>
      <dgm:spPr/>
      <dgm:t>
        <a:bodyPr/>
        <a:lstStyle/>
        <a:p>
          <a:r>
            <a:rPr lang="en-US" b="0" dirty="0">
              <a:solidFill>
                <a:srgbClr val="002060"/>
              </a:solidFill>
              <a:latin typeface="Calibri" panose="020F0502020204030204" pitchFamily="34" charset="0"/>
              <a:cs typeface="Calibri" panose="020F0502020204030204" pitchFamily="34" charset="0"/>
            </a:rPr>
            <a:t>How can we shift from a punitive approach to prevention and intervention?</a:t>
          </a:r>
        </a:p>
      </dgm:t>
    </dgm:pt>
    <dgm:pt modelId="{16F22189-1E15-41F2-9CF3-078C1ECEED59}" type="parTrans" cxnId="{431E0CF8-ED00-44A9-A33E-1F4F68FABEE0}">
      <dgm:prSet/>
      <dgm:spPr/>
      <dgm:t>
        <a:bodyPr/>
        <a:lstStyle/>
        <a:p>
          <a:endParaRPr lang="en-US"/>
        </a:p>
      </dgm:t>
    </dgm:pt>
    <dgm:pt modelId="{787E674C-251F-4EB9-A60C-20238A1F92E0}" type="sibTrans" cxnId="{431E0CF8-ED00-44A9-A33E-1F4F68FABEE0}">
      <dgm:prSet/>
      <dgm:spPr/>
      <dgm:t>
        <a:bodyPr/>
        <a:lstStyle/>
        <a:p>
          <a:endParaRPr lang="en-US"/>
        </a:p>
      </dgm:t>
    </dgm:pt>
    <dgm:pt modelId="{DC37AE37-3B58-4DB7-B8DE-4C5E64DFEAB6}" type="pres">
      <dgm:prSet presAssocID="{E5370EC3-5971-440C-8A48-A2E54C2B8C0B}" presName="linearFlow" presStyleCnt="0">
        <dgm:presLayoutVars>
          <dgm:dir/>
          <dgm:resizeHandles val="exact"/>
        </dgm:presLayoutVars>
      </dgm:prSet>
      <dgm:spPr/>
    </dgm:pt>
    <dgm:pt modelId="{BE46560E-38A1-4153-A8EB-DDD8158C18CE}" type="pres">
      <dgm:prSet presAssocID="{31296C8C-2812-4F59-A5C9-44A67B96A395}" presName="composite" presStyleCnt="0"/>
      <dgm:spPr/>
    </dgm:pt>
    <dgm:pt modelId="{6037FA06-4956-4D4E-8F66-03D2A24A2173}" type="pres">
      <dgm:prSet presAssocID="{31296C8C-2812-4F59-A5C9-44A67B96A395}" presName="imgShp" presStyleLbl="fgImgPlace1" presStyleIdx="0" presStyleCnt="4"/>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Magnifying glass with solid fill"/>
        </a:ext>
      </dgm:extLst>
    </dgm:pt>
    <dgm:pt modelId="{8D0ABDFF-7D85-4637-B5BD-4FEF12019EBC}" type="pres">
      <dgm:prSet presAssocID="{31296C8C-2812-4F59-A5C9-44A67B96A395}" presName="txShp" presStyleLbl="node1" presStyleIdx="0" presStyleCnt="4">
        <dgm:presLayoutVars>
          <dgm:bulletEnabled val="1"/>
        </dgm:presLayoutVars>
      </dgm:prSet>
      <dgm:spPr/>
    </dgm:pt>
    <dgm:pt modelId="{4F0016AE-5D81-4B87-888D-EBC0FFF89131}" type="pres">
      <dgm:prSet presAssocID="{092D7300-C520-4F1C-8FFB-CE18537860D6}" presName="spacing" presStyleCnt="0"/>
      <dgm:spPr/>
    </dgm:pt>
    <dgm:pt modelId="{79D61E6D-10A8-4BB3-8B93-4D53D228DA5E}" type="pres">
      <dgm:prSet presAssocID="{2A609928-ECA4-4502-84C8-44F81E1125DA}" presName="composite" presStyleCnt="0"/>
      <dgm:spPr/>
    </dgm:pt>
    <dgm:pt modelId="{E3B18A62-3D37-4A4C-AFE3-3EC895549688}" type="pres">
      <dgm:prSet presAssocID="{2A609928-ECA4-4502-84C8-44F81E1125DA}" presName="imgShp" presStyleLbl="fgImgPlace1" presStyleIdx="1" presStyleCnt="4"/>
      <dgm:spPr>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6F94D7E9-3FA9-413C-8C07-F736449612A6}" type="pres">
      <dgm:prSet presAssocID="{2A609928-ECA4-4502-84C8-44F81E1125DA}" presName="txShp" presStyleLbl="node1" presStyleIdx="1" presStyleCnt="4">
        <dgm:presLayoutVars>
          <dgm:bulletEnabled val="1"/>
        </dgm:presLayoutVars>
      </dgm:prSet>
      <dgm:spPr/>
    </dgm:pt>
    <dgm:pt modelId="{67D0632B-88B9-46F0-8A97-768839DF14FB}" type="pres">
      <dgm:prSet presAssocID="{787E674C-251F-4EB9-A60C-20238A1F92E0}" presName="spacing" presStyleCnt="0"/>
      <dgm:spPr/>
    </dgm:pt>
    <dgm:pt modelId="{8A8AEBFA-AD8E-43CE-A91A-6B007D1B305C}" type="pres">
      <dgm:prSet presAssocID="{00C7B22D-0ADF-4998-9DE3-70F457E89319}" presName="composite" presStyleCnt="0"/>
      <dgm:spPr/>
    </dgm:pt>
    <dgm:pt modelId="{446F608C-B50C-4BBF-B059-EF7E826A0F80}" type="pres">
      <dgm:prSet presAssocID="{00C7B22D-0ADF-4998-9DE3-70F457E89319}" presName="imgShp" presStyleLbl="fgImgPlace1" presStyleIdx="2" presStyleCnt="4"/>
      <dgm:spPr>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dgm:spPr>
      <dgm:extLst>
        <a:ext uri="{E40237B7-FDA0-4F09-8148-C483321AD2D9}">
          <dgm14:cNvPr xmlns:dgm14="http://schemas.microsoft.com/office/drawing/2010/diagram" id="0" name="" descr="Checklist with solid fill"/>
        </a:ext>
      </dgm:extLst>
    </dgm:pt>
    <dgm:pt modelId="{562B3842-53A9-4EFD-AC36-18B38A1A062B}" type="pres">
      <dgm:prSet presAssocID="{00C7B22D-0ADF-4998-9DE3-70F457E89319}" presName="txShp" presStyleLbl="node1" presStyleIdx="2" presStyleCnt="4">
        <dgm:presLayoutVars>
          <dgm:bulletEnabled val="1"/>
        </dgm:presLayoutVars>
      </dgm:prSet>
      <dgm:spPr/>
    </dgm:pt>
    <dgm:pt modelId="{E42CD648-3541-47B6-A6C5-F6F93F9D401C}" type="pres">
      <dgm:prSet presAssocID="{7B9461E1-86E6-4A27-A09E-0A803D9D9B86}" presName="spacing" presStyleCnt="0"/>
      <dgm:spPr/>
    </dgm:pt>
    <dgm:pt modelId="{B8E6FD09-1079-45D6-BD94-B849FF46A994}" type="pres">
      <dgm:prSet presAssocID="{4C97A24E-E6E0-450D-A395-1FDF4C68B7F0}" presName="composite" presStyleCnt="0"/>
      <dgm:spPr/>
    </dgm:pt>
    <dgm:pt modelId="{8625EF5A-7E5E-484B-B556-3CBA1476DF68}" type="pres">
      <dgm:prSet presAssocID="{4C97A24E-E6E0-450D-A395-1FDF4C68B7F0}" presName="imgShp" presStyleLbl="fgImgPlace1" presStyleIdx="3" presStyleCnt="4"/>
      <dgm:spPr>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dgm:spPr>
      <dgm:extLst>
        <a:ext uri="{E40237B7-FDA0-4F09-8148-C483321AD2D9}">
          <dgm14:cNvPr xmlns:dgm14="http://schemas.microsoft.com/office/drawing/2010/diagram" id="0" name="" descr="Meeting with solid fill"/>
        </a:ext>
      </dgm:extLst>
    </dgm:pt>
    <dgm:pt modelId="{9463E831-338A-40D0-8924-D741CE117E06}" type="pres">
      <dgm:prSet presAssocID="{4C97A24E-E6E0-450D-A395-1FDF4C68B7F0}" presName="txShp" presStyleLbl="node1" presStyleIdx="3" presStyleCnt="4">
        <dgm:presLayoutVars>
          <dgm:bulletEnabled val="1"/>
        </dgm:presLayoutVars>
      </dgm:prSet>
      <dgm:spPr/>
    </dgm:pt>
  </dgm:ptLst>
  <dgm:cxnLst>
    <dgm:cxn modelId="{97026423-D317-4FC5-A709-BA5E7D53BAC1}" srcId="{E5370EC3-5971-440C-8A48-A2E54C2B8C0B}" destId="{31296C8C-2812-4F59-A5C9-44A67B96A395}" srcOrd="0" destOrd="0" parTransId="{449C2A25-6086-48F3-A6A9-D3DEBC9F1B96}" sibTransId="{092D7300-C520-4F1C-8FFB-CE18537860D6}"/>
    <dgm:cxn modelId="{F0605892-B57E-4986-A0B5-22741D481741}" type="presOf" srcId="{2A609928-ECA4-4502-84C8-44F81E1125DA}" destId="{6F94D7E9-3FA9-413C-8C07-F736449612A6}" srcOrd="0" destOrd="0" presId="urn:microsoft.com/office/officeart/2005/8/layout/vList3"/>
    <dgm:cxn modelId="{980F18A4-2554-4636-9FB0-90290F4B902A}" type="presOf" srcId="{E5370EC3-5971-440C-8A48-A2E54C2B8C0B}" destId="{DC37AE37-3B58-4DB7-B8DE-4C5E64DFEAB6}" srcOrd="0" destOrd="0" presId="urn:microsoft.com/office/officeart/2005/8/layout/vList3"/>
    <dgm:cxn modelId="{549AB4B7-5A9F-40D7-A7BF-7391ACDB173A}" srcId="{E5370EC3-5971-440C-8A48-A2E54C2B8C0B}" destId="{00C7B22D-0ADF-4998-9DE3-70F457E89319}" srcOrd="2" destOrd="0" parTransId="{B4154785-9387-435F-A089-26C28A29B2C9}" sibTransId="{7B9461E1-86E6-4A27-A09E-0A803D9D9B86}"/>
    <dgm:cxn modelId="{BB66DBC5-ABC6-403C-A42A-5DFE4AC32768}" type="presOf" srcId="{31296C8C-2812-4F59-A5C9-44A67B96A395}" destId="{8D0ABDFF-7D85-4637-B5BD-4FEF12019EBC}" srcOrd="0" destOrd="0" presId="urn:microsoft.com/office/officeart/2005/8/layout/vList3"/>
    <dgm:cxn modelId="{73A7E0D8-A766-40E5-BA47-E016E66ECAA7}" type="presOf" srcId="{00C7B22D-0ADF-4998-9DE3-70F457E89319}" destId="{562B3842-53A9-4EFD-AC36-18B38A1A062B}" srcOrd="0" destOrd="0" presId="urn:microsoft.com/office/officeart/2005/8/layout/vList3"/>
    <dgm:cxn modelId="{3C1BDCDE-467E-482B-8EFE-EDF9E2A40FE6}" srcId="{E5370EC3-5971-440C-8A48-A2E54C2B8C0B}" destId="{4C97A24E-E6E0-450D-A395-1FDF4C68B7F0}" srcOrd="3" destOrd="0" parTransId="{AAF246A3-CD74-4CDE-9E68-B07A5754FD90}" sibTransId="{03155392-7038-404B-A8D2-375DB9474F8F}"/>
    <dgm:cxn modelId="{D6E725F6-07C6-445B-9A00-A38FC641D598}" type="presOf" srcId="{4C97A24E-E6E0-450D-A395-1FDF4C68B7F0}" destId="{9463E831-338A-40D0-8924-D741CE117E06}" srcOrd="0" destOrd="0" presId="urn:microsoft.com/office/officeart/2005/8/layout/vList3"/>
    <dgm:cxn modelId="{431E0CF8-ED00-44A9-A33E-1F4F68FABEE0}" srcId="{E5370EC3-5971-440C-8A48-A2E54C2B8C0B}" destId="{2A609928-ECA4-4502-84C8-44F81E1125DA}" srcOrd="1" destOrd="0" parTransId="{16F22189-1E15-41F2-9CF3-078C1ECEED59}" sibTransId="{787E674C-251F-4EB9-A60C-20238A1F92E0}"/>
    <dgm:cxn modelId="{F6A25A7B-A529-4B9A-B1D0-A4A76A41B04B}" type="presParOf" srcId="{DC37AE37-3B58-4DB7-B8DE-4C5E64DFEAB6}" destId="{BE46560E-38A1-4153-A8EB-DDD8158C18CE}" srcOrd="0" destOrd="0" presId="urn:microsoft.com/office/officeart/2005/8/layout/vList3"/>
    <dgm:cxn modelId="{7F64470F-A7E3-4908-9A1E-256E8EB323B8}" type="presParOf" srcId="{BE46560E-38A1-4153-A8EB-DDD8158C18CE}" destId="{6037FA06-4956-4D4E-8F66-03D2A24A2173}" srcOrd="0" destOrd="0" presId="urn:microsoft.com/office/officeart/2005/8/layout/vList3"/>
    <dgm:cxn modelId="{2BACFF99-403B-40D5-989D-E74689F98BDC}" type="presParOf" srcId="{BE46560E-38A1-4153-A8EB-DDD8158C18CE}" destId="{8D0ABDFF-7D85-4637-B5BD-4FEF12019EBC}" srcOrd="1" destOrd="0" presId="urn:microsoft.com/office/officeart/2005/8/layout/vList3"/>
    <dgm:cxn modelId="{41DE3489-3A6E-41D2-9E0B-ECF4DA9D5793}" type="presParOf" srcId="{DC37AE37-3B58-4DB7-B8DE-4C5E64DFEAB6}" destId="{4F0016AE-5D81-4B87-888D-EBC0FFF89131}" srcOrd="1" destOrd="0" presId="urn:microsoft.com/office/officeart/2005/8/layout/vList3"/>
    <dgm:cxn modelId="{5998DE8E-A516-4B63-98D0-26595EFD887B}" type="presParOf" srcId="{DC37AE37-3B58-4DB7-B8DE-4C5E64DFEAB6}" destId="{79D61E6D-10A8-4BB3-8B93-4D53D228DA5E}" srcOrd="2" destOrd="0" presId="urn:microsoft.com/office/officeart/2005/8/layout/vList3"/>
    <dgm:cxn modelId="{94E39581-B41C-4A43-8CF4-47B718E8373E}" type="presParOf" srcId="{79D61E6D-10A8-4BB3-8B93-4D53D228DA5E}" destId="{E3B18A62-3D37-4A4C-AFE3-3EC895549688}" srcOrd="0" destOrd="0" presId="urn:microsoft.com/office/officeart/2005/8/layout/vList3"/>
    <dgm:cxn modelId="{65E016B4-A191-4162-A26D-41E6FAB425CC}" type="presParOf" srcId="{79D61E6D-10A8-4BB3-8B93-4D53D228DA5E}" destId="{6F94D7E9-3FA9-413C-8C07-F736449612A6}" srcOrd="1" destOrd="0" presId="urn:microsoft.com/office/officeart/2005/8/layout/vList3"/>
    <dgm:cxn modelId="{3ADEB906-9601-4AAE-B88D-1CC4EBE2E35A}" type="presParOf" srcId="{DC37AE37-3B58-4DB7-B8DE-4C5E64DFEAB6}" destId="{67D0632B-88B9-46F0-8A97-768839DF14FB}" srcOrd="3" destOrd="0" presId="urn:microsoft.com/office/officeart/2005/8/layout/vList3"/>
    <dgm:cxn modelId="{887D7DBF-43EA-4E73-8240-1DF80F15D819}" type="presParOf" srcId="{DC37AE37-3B58-4DB7-B8DE-4C5E64DFEAB6}" destId="{8A8AEBFA-AD8E-43CE-A91A-6B007D1B305C}" srcOrd="4" destOrd="0" presId="urn:microsoft.com/office/officeart/2005/8/layout/vList3"/>
    <dgm:cxn modelId="{83FF83D5-2DD9-417E-89CB-8E4D936EACBD}" type="presParOf" srcId="{8A8AEBFA-AD8E-43CE-A91A-6B007D1B305C}" destId="{446F608C-B50C-4BBF-B059-EF7E826A0F80}" srcOrd="0" destOrd="0" presId="urn:microsoft.com/office/officeart/2005/8/layout/vList3"/>
    <dgm:cxn modelId="{04C07E40-1787-4351-9E14-6F4374759BC5}" type="presParOf" srcId="{8A8AEBFA-AD8E-43CE-A91A-6B007D1B305C}" destId="{562B3842-53A9-4EFD-AC36-18B38A1A062B}" srcOrd="1" destOrd="0" presId="urn:microsoft.com/office/officeart/2005/8/layout/vList3"/>
    <dgm:cxn modelId="{EEB0855D-CD87-438F-A2EE-1CDCD3873B12}" type="presParOf" srcId="{DC37AE37-3B58-4DB7-B8DE-4C5E64DFEAB6}" destId="{E42CD648-3541-47B6-A6C5-F6F93F9D401C}" srcOrd="5" destOrd="0" presId="urn:microsoft.com/office/officeart/2005/8/layout/vList3"/>
    <dgm:cxn modelId="{C8ACF419-F6BA-44E1-97F0-3FA292930BDF}" type="presParOf" srcId="{DC37AE37-3B58-4DB7-B8DE-4C5E64DFEAB6}" destId="{B8E6FD09-1079-45D6-BD94-B849FF46A994}" srcOrd="6" destOrd="0" presId="urn:microsoft.com/office/officeart/2005/8/layout/vList3"/>
    <dgm:cxn modelId="{F6129F4D-D80D-418F-A17A-EF394D63CD9E}" type="presParOf" srcId="{B8E6FD09-1079-45D6-BD94-B849FF46A994}" destId="{8625EF5A-7E5E-484B-B556-3CBA1476DF68}" srcOrd="0" destOrd="0" presId="urn:microsoft.com/office/officeart/2005/8/layout/vList3"/>
    <dgm:cxn modelId="{FCD32B69-9006-45C2-BD0E-D61C67E0C06B}" type="presParOf" srcId="{B8E6FD09-1079-45D6-BD94-B849FF46A994}" destId="{9463E831-338A-40D0-8924-D741CE117E0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917F485-E1F2-496E-9B0F-B76C1C80EBA2}"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07A8EDCE-4B89-4456-BF56-8681102AD694}">
      <dgm:prSet phldrT="[Text]" custT="1"/>
      <dgm:spPr/>
      <dgm:t>
        <a:bodyPr/>
        <a:lstStyle/>
        <a:p>
          <a:r>
            <a:rPr lang="en-US" sz="3200" b="1" dirty="0">
              <a:latin typeface="Calibri" panose="020F0502020204030204" pitchFamily="34" charset="0"/>
              <a:cs typeface="Calibri" panose="020F0502020204030204" pitchFamily="34" charset="0"/>
            </a:rPr>
            <a:t>Barriers</a:t>
          </a:r>
        </a:p>
      </dgm:t>
    </dgm:pt>
    <dgm:pt modelId="{34884147-ACF3-460B-9887-3162CA48F2CE}" type="parTrans" cxnId="{DA660175-6D78-44A1-85F9-09EBF85341FA}">
      <dgm:prSet/>
      <dgm:spPr/>
      <dgm:t>
        <a:bodyPr/>
        <a:lstStyle/>
        <a:p>
          <a:endParaRPr lang="en-US"/>
        </a:p>
      </dgm:t>
    </dgm:pt>
    <dgm:pt modelId="{AF123A47-667A-4CF0-8BD9-50BE44490FF3}" type="sibTrans" cxnId="{DA660175-6D78-44A1-85F9-09EBF85341FA}">
      <dgm:prSet/>
      <dgm:spPr/>
      <dgm:t>
        <a:bodyPr/>
        <a:lstStyle/>
        <a:p>
          <a:endParaRPr lang="en-US"/>
        </a:p>
      </dgm:t>
    </dgm:pt>
    <dgm:pt modelId="{823FB498-EB18-4AFA-B147-5087628DBA86}">
      <dgm:prSet phldrT="[Text]" custT="1"/>
      <dgm:spPr/>
      <dgm:t>
        <a:bodyPr/>
        <a:lstStyle/>
        <a:p>
          <a:r>
            <a:rPr lang="en-US" sz="3200" b="1">
              <a:latin typeface="Calibri" panose="020F0502020204030204" pitchFamily="34" charset="0"/>
              <a:cs typeface="Calibri" panose="020F0502020204030204" pitchFamily="34" charset="0"/>
            </a:rPr>
            <a:t>Aversion</a:t>
          </a:r>
        </a:p>
      </dgm:t>
    </dgm:pt>
    <dgm:pt modelId="{43C4BC46-4D3D-4777-8D92-53DAEFC670DA}" type="parTrans" cxnId="{06CFB3B0-FF25-4AF7-B5D0-E28659159B17}">
      <dgm:prSet/>
      <dgm:spPr/>
      <dgm:t>
        <a:bodyPr/>
        <a:lstStyle/>
        <a:p>
          <a:endParaRPr lang="en-US"/>
        </a:p>
      </dgm:t>
    </dgm:pt>
    <dgm:pt modelId="{2C462A3B-D920-4479-9AF7-89A870F4F2CE}" type="sibTrans" cxnId="{06CFB3B0-FF25-4AF7-B5D0-E28659159B17}">
      <dgm:prSet/>
      <dgm:spPr/>
      <dgm:t>
        <a:bodyPr/>
        <a:lstStyle/>
        <a:p>
          <a:endParaRPr lang="en-US"/>
        </a:p>
      </dgm:t>
    </dgm:pt>
    <dgm:pt modelId="{35EE1C18-1E3F-4F9A-A4DE-F1C3CA75EB97}">
      <dgm:prSet phldrT="[Text]" custT="1"/>
      <dgm:spPr/>
      <dgm:t>
        <a:bodyPr/>
        <a:lstStyle/>
        <a:p>
          <a:r>
            <a:rPr lang="en-US" sz="3200" b="1">
              <a:latin typeface="Calibri" panose="020F0502020204030204" pitchFamily="34" charset="0"/>
              <a:cs typeface="Calibri" panose="020F0502020204030204" pitchFamily="34" charset="0"/>
            </a:rPr>
            <a:t>Disengagement</a:t>
          </a:r>
        </a:p>
      </dgm:t>
    </dgm:pt>
    <dgm:pt modelId="{3889725C-25ED-4199-AD0C-7648B2E3A370}" type="parTrans" cxnId="{75498F61-DC0E-4645-89AF-46BDB6FF47F0}">
      <dgm:prSet/>
      <dgm:spPr/>
      <dgm:t>
        <a:bodyPr/>
        <a:lstStyle/>
        <a:p>
          <a:endParaRPr lang="en-US"/>
        </a:p>
      </dgm:t>
    </dgm:pt>
    <dgm:pt modelId="{898AA84F-9651-4273-B5CD-DA7FB611064B}" type="sibTrans" cxnId="{75498F61-DC0E-4645-89AF-46BDB6FF47F0}">
      <dgm:prSet/>
      <dgm:spPr/>
      <dgm:t>
        <a:bodyPr/>
        <a:lstStyle/>
        <a:p>
          <a:endParaRPr lang="en-US"/>
        </a:p>
      </dgm:t>
    </dgm:pt>
    <dgm:pt modelId="{9EC2D0D6-2828-43E0-83FB-26F96629FA72}">
      <dgm:prSet phldrT="[Text]" custT="1"/>
      <dgm:spPr/>
      <dgm:t>
        <a:bodyPr/>
        <a:lstStyle/>
        <a:p>
          <a:r>
            <a:rPr lang="en-US" sz="3200" b="1">
              <a:latin typeface="Calibri" panose="020F0502020204030204" pitchFamily="34" charset="0"/>
              <a:cs typeface="Calibri" panose="020F0502020204030204" pitchFamily="34" charset="0"/>
            </a:rPr>
            <a:t>Misconceptions</a:t>
          </a:r>
        </a:p>
      </dgm:t>
    </dgm:pt>
    <dgm:pt modelId="{1A1442EB-FC36-44BA-881B-9833D495C45C}" type="parTrans" cxnId="{244ED49A-06C4-4B97-9F25-F89F91307DE6}">
      <dgm:prSet/>
      <dgm:spPr/>
      <dgm:t>
        <a:bodyPr/>
        <a:lstStyle/>
        <a:p>
          <a:endParaRPr lang="en-US"/>
        </a:p>
      </dgm:t>
    </dgm:pt>
    <dgm:pt modelId="{B60B92DC-DE99-4915-AA6D-206C99623DDC}" type="sibTrans" cxnId="{244ED49A-06C4-4B97-9F25-F89F91307DE6}">
      <dgm:prSet/>
      <dgm:spPr/>
      <dgm:t>
        <a:bodyPr/>
        <a:lstStyle/>
        <a:p>
          <a:endParaRPr lang="en-US"/>
        </a:p>
      </dgm:t>
    </dgm:pt>
    <dgm:pt modelId="{D8019A47-5696-4629-A779-9868E2A98E4C}" type="pres">
      <dgm:prSet presAssocID="{2917F485-E1F2-496E-9B0F-B76C1C80EBA2}" presName="diagram" presStyleCnt="0">
        <dgm:presLayoutVars>
          <dgm:dir/>
          <dgm:resizeHandles val="exact"/>
        </dgm:presLayoutVars>
      </dgm:prSet>
      <dgm:spPr/>
    </dgm:pt>
    <dgm:pt modelId="{A536DF1A-9148-42E0-AED6-BBE076B6E6CE}" type="pres">
      <dgm:prSet presAssocID="{07A8EDCE-4B89-4456-BF56-8681102AD694}" presName="node" presStyleLbl="node1" presStyleIdx="0" presStyleCnt="4">
        <dgm:presLayoutVars>
          <dgm:bulletEnabled val="1"/>
        </dgm:presLayoutVars>
      </dgm:prSet>
      <dgm:spPr/>
    </dgm:pt>
    <dgm:pt modelId="{4D6FE2EA-0D7E-45D5-AC41-014167BC0B93}" type="pres">
      <dgm:prSet presAssocID="{AF123A47-667A-4CF0-8BD9-50BE44490FF3}" presName="sibTrans" presStyleCnt="0"/>
      <dgm:spPr/>
    </dgm:pt>
    <dgm:pt modelId="{A9503FEC-99C8-419E-8416-EA970BE7EEA3}" type="pres">
      <dgm:prSet presAssocID="{823FB498-EB18-4AFA-B147-5087628DBA86}" presName="node" presStyleLbl="node1" presStyleIdx="1" presStyleCnt="4">
        <dgm:presLayoutVars>
          <dgm:bulletEnabled val="1"/>
        </dgm:presLayoutVars>
      </dgm:prSet>
      <dgm:spPr/>
    </dgm:pt>
    <dgm:pt modelId="{2F266201-45F3-4D7C-88EC-0045978CAAF6}" type="pres">
      <dgm:prSet presAssocID="{2C462A3B-D920-4479-9AF7-89A870F4F2CE}" presName="sibTrans" presStyleCnt="0"/>
      <dgm:spPr/>
    </dgm:pt>
    <dgm:pt modelId="{DB7D7C5E-EFE3-44F0-82CF-2F423820E643}" type="pres">
      <dgm:prSet presAssocID="{35EE1C18-1E3F-4F9A-A4DE-F1C3CA75EB97}" presName="node" presStyleLbl="node1" presStyleIdx="2" presStyleCnt="4">
        <dgm:presLayoutVars>
          <dgm:bulletEnabled val="1"/>
        </dgm:presLayoutVars>
      </dgm:prSet>
      <dgm:spPr/>
    </dgm:pt>
    <dgm:pt modelId="{B06507B6-66DC-4C66-95E6-D17B520167CD}" type="pres">
      <dgm:prSet presAssocID="{898AA84F-9651-4273-B5CD-DA7FB611064B}" presName="sibTrans" presStyleCnt="0"/>
      <dgm:spPr/>
    </dgm:pt>
    <dgm:pt modelId="{78336C94-61EC-4A05-B28C-BE0E8854B03F}" type="pres">
      <dgm:prSet presAssocID="{9EC2D0D6-2828-43E0-83FB-26F96629FA72}" presName="node" presStyleLbl="node1" presStyleIdx="3" presStyleCnt="4">
        <dgm:presLayoutVars>
          <dgm:bulletEnabled val="1"/>
        </dgm:presLayoutVars>
      </dgm:prSet>
      <dgm:spPr/>
    </dgm:pt>
  </dgm:ptLst>
  <dgm:cxnLst>
    <dgm:cxn modelId="{9473E200-7D05-4C4B-BA8C-0E80770D6774}" type="presOf" srcId="{2917F485-E1F2-496E-9B0F-B76C1C80EBA2}" destId="{D8019A47-5696-4629-A779-9868E2A98E4C}" srcOrd="0" destOrd="0" presId="urn:microsoft.com/office/officeart/2005/8/layout/default"/>
    <dgm:cxn modelId="{A0FC801F-D44F-4A55-99A5-51B1135BB91A}" type="presOf" srcId="{35EE1C18-1E3F-4F9A-A4DE-F1C3CA75EB97}" destId="{DB7D7C5E-EFE3-44F0-82CF-2F423820E643}" srcOrd="0" destOrd="0" presId="urn:microsoft.com/office/officeart/2005/8/layout/default"/>
    <dgm:cxn modelId="{75BAAB33-EFB2-4555-9B67-528B5DD61F42}" type="presOf" srcId="{9EC2D0D6-2828-43E0-83FB-26F96629FA72}" destId="{78336C94-61EC-4A05-B28C-BE0E8854B03F}" srcOrd="0" destOrd="0" presId="urn:microsoft.com/office/officeart/2005/8/layout/default"/>
    <dgm:cxn modelId="{75498F61-DC0E-4645-89AF-46BDB6FF47F0}" srcId="{2917F485-E1F2-496E-9B0F-B76C1C80EBA2}" destId="{35EE1C18-1E3F-4F9A-A4DE-F1C3CA75EB97}" srcOrd="2" destOrd="0" parTransId="{3889725C-25ED-4199-AD0C-7648B2E3A370}" sibTransId="{898AA84F-9651-4273-B5CD-DA7FB611064B}"/>
    <dgm:cxn modelId="{DA660175-6D78-44A1-85F9-09EBF85341FA}" srcId="{2917F485-E1F2-496E-9B0F-B76C1C80EBA2}" destId="{07A8EDCE-4B89-4456-BF56-8681102AD694}" srcOrd="0" destOrd="0" parTransId="{34884147-ACF3-460B-9887-3162CA48F2CE}" sibTransId="{AF123A47-667A-4CF0-8BD9-50BE44490FF3}"/>
    <dgm:cxn modelId="{244ED49A-06C4-4B97-9F25-F89F91307DE6}" srcId="{2917F485-E1F2-496E-9B0F-B76C1C80EBA2}" destId="{9EC2D0D6-2828-43E0-83FB-26F96629FA72}" srcOrd="3" destOrd="0" parTransId="{1A1442EB-FC36-44BA-881B-9833D495C45C}" sibTransId="{B60B92DC-DE99-4915-AA6D-206C99623DDC}"/>
    <dgm:cxn modelId="{06CFB3B0-FF25-4AF7-B5D0-E28659159B17}" srcId="{2917F485-E1F2-496E-9B0F-B76C1C80EBA2}" destId="{823FB498-EB18-4AFA-B147-5087628DBA86}" srcOrd="1" destOrd="0" parTransId="{43C4BC46-4D3D-4777-8D92-53DAEFC670DA}" sibTransId="{2C462A3B-D920-4479-9AF7-89A870F4F2CE}"/>
    <dgm:cxn modelId="{E67DA6B1-1EC2-43E8-A1C7-6A04CC561D12}" type="presOf" srcId="{07A8EDCE-4B89-4456-BF56-8681102AD694}" destId="{A536DF1A-9148-42E0-AED6-BBE076B6E6CE}" srcOrd="0" destOrd="0" presId="urn:microsoft.com/office/officeart/2005/8/layout/default"/>
    <dgm:cxn modelId="{9786FAD4-A846-4F3B-9243-79AEE377F43C}" type="presOf" srcId="{823FB498-EB18-4AFA-B147-5087628DBA86}" destId="{A9503FEC-99C8-419E-8416-EA970BE7EEA3}" srcOrd="0" destOrd="0" presId="urn:microsoft.com/office/officeart/2005/8/layout/default"/>
    <dgm:cxn modelId="{F99E242C-79F4-4FB3-B513-26D3F67205E3}" type="presParOf" srcId="{D8019A47-5696-4629-A779-9868E2A98E4C}" destId="{A536DF1A-9148-42E0-AED6-BBE076B6E6CE}" srcOrd="0" destOrd="0" presId="urn:microsoft.com/office/officeart/2005/8/layout/default"/>
    <dgm:cxn modelId="{5EBED3AE-574A-45EB-840F-3D77D4590B74}" type="presParOf" srcId="{D8019A47-5696-4629-A779-9868E2A98E4C}" destId="{4D6FE2EA-0D7E-45D5-AC41-014167BC0B93}" srcOrd="1" destOrd="0" presId="urn:microsoft.com/office/officeart/2005/8/layout/default"/>
    <dgm:cxn modelId="{DA2FDAA1-494E-413D-BA5D-4DD9E646F063}" type="presParOf" srcId="{D8019A47-5696-4629-A779-9868E2A98E4C}" destId="{A9503FEC-99C8-419E-8416-EA970BE7EEA3}" srcOrd="2" destOrd="0" presId="urn:microsoft.com/office/officeart/2005/8/layout/default"/>
    <dgm:cxn modelId="{D60C86B6-76FF-478C-B316-80D616B68A51}" type="presParOf" srcId="{D8019A47-5696-4629-A779-9868E2A98E4C}" destId="{2F266201-45F3-4D7C-88EC-0045978CAAF6}" srcOrd="3" destOrd="0" presId="urn:microsoft.com/office/officeart/2005/8/layout/default"/>
    <dgm:cxn modelId="{87F76F45-C859-47B1-BE16-72DFB1A725B1}" type="presParOf" srcId="{D8019A47-5696-4629-A779-9868E2A98E4C}" destId="{DB7D7C5E-EFE3-44F0-82CF-2F423820E643}" srcOrd="4" destOrd="0" presId="urn:microsoft.com/office/officeart/2005/8/layout/default"/>
    <dgm:cxn modelId="{FD038904-7F15-4982-9B1E-F8142B0FFBDA}" type="presParOf" srcId="{D8019A47-5696-4629-A779-9868E2A98E4C}" destId="{B06507B6-66DC-4C66-95E6-D17B520167CD}" srcOrd="5" destOrd="0" presId="urn:microsoft.com/office/officeart/2005/8/layout/default"/>
    <dgm:cxn modelId="{B2E62F59-BF1C-4176-9C4A-1922517F85EE}" type="presParOf" srcId="{D8019A47-5696-4629-A779-9868E2A98E4C}" destId="{78336C94-61EC-4A05-B28C-BE0E8854B03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17F485-E1F2-496E-9B0F-B76C1C80EBA2}" type="doc">
      <dgm:prSet loTypeId="urn:microsoft.com/office/officeart/2005/8/layout/default" loCatId="list" qsTypeId="urn:microsoft.com/office/officeart/2005/8/quickstyle/simple4" qsCatId="simple" csTypeId="urn:microsoft.com/office/officeart/2005/8/colors/colorful2" csCatId="colorful" phldr="1"/>
      <dgm:spPr/>
      <dgm:t>
        <a:bodyPr/>
        <a:lstStyle/>
        <a:p>
          <a:endParaRPr lang="en-US"/>
        </a:p>
      </dgm:t>
    </dgm:pt>
    <dgm:pt modelId="{07A8EDCE-4B89-4456-BF56-8681102AD694}">
      <dgm:prSet phldrT="[Text]" custT="1"/>
      <dgm:spPr/>
      <dgm:t>
        <a:bodyPr/>
        <a:lstStyle/>
        <a:p>
          <a:r>
            <a:rPr lang="en-US" sz="3200" b="1">
              <a:latin typeface="Calibri" panose="020F0502020204030204" pitchFamily="34" charset="0"/>
              <a:cs typeface="Calibri" panose="020F0502020204030204" pitchFamily="34" charset="0"/>
            </a:rPr>
            <a:t>Barriers</a:t>
          </a:r>
        </a:p>
      </dgm:t>
    </dgm:pt>
    <dgm:pt modelId="{34884147-ACF3-460B-9887-3162CA48F2CE}" type="parTrans" cxnId="{DA660175-6D78-44A1-85F9-09EBF85341FA}">
      <dgm:prSet/>
      <dgm:spPr/>
      <dgm:t>
        <a:bodyPr/>
        <a:lstStyle/>
        <a:p>
          <a:endParaRPr lang="en-US"/>
        </a:p>
      </dgm:t>
    </dgm:pt>
    <dgm:pt modelId="{AF123A47-667A-4CF0-8BD9-50BE44490FF3}" type="sibTrans" cxnId="{DA660175-6D78-44A1-85F9-09EBF85341FA}">
      <dgm:prSet/>
      <dgm:spPr/>
      <dgm:t>
        <a:bodyPr/>
        <a:lstStyle/>
        <a:p>
          <a:endParaRPr lang="en-US"/>
        </a:p>
      </dgm:t>
    </dgm:pt>
    <dgm:pt modelId="{823FB498-EB18-4AFA-B147-5087628DBA86}">
      <dgm:prSet phldrT="[Text]" custT="1"/>
      <dgm:spPr/>
      <dgm:t>
        <a:bodyPr/>
        <a:lstStyle/>
        <a:p>
          <a:r>
            <a:rPr lang="en-US" sz="3200" b="1">
              <a:latin typeface="Calibri" panose="020F0502020204030204" pitchFamily="34" charset="0"/>
              <a:cs typeface="Calibri" panose="020F0502020204030204" pitchFamily="34" charset="0"/>
            </a:rPr>
            <a:t>Aversion</a:t>
          </a:r>
        </a:p>
      </dgm:t>
    </dgm:pt>
    <dgm:pt modelId="{43C4BC46-4D3D-4777-8D92-53DAEFC670DA}" type="parTrans" cxnId="{06CFB3B0-FF25-4AF7-B5D0-E28659159B17}">
      <dgm:prSet/>
      <dgm:spPr/>
      <dgm:t>
        <a:bodyPr/>
        <a:lstStyle/>
        <a:p>
          <a:endParaRPr lang="en-US"/>
        </a:p>
      </dgm:t>
    </dgm:pt>
    <dgm:pt modelId="{2C462A3B-D920-4479-9AF7-89A870F4F2CE}" type="sibTrans" cxnId="{06CFB3B0-FF25-4AF7-B5D0-E28659159B17}">
      <dgm:prSet/>
      <dgm:spPr/>
      <dgm:t>
        <a:bodyPr/>
        <a:lstStyle/>
        <a:p>
          <a:endParaRPr lang="en-US"/>
        </a:p>
      </dgm:t>
    </dgm:pt>
    <dgm:pt modelId="{35EE1C18-1E3F-4F9A-A4DE-F1C3CA75EB97}">
      <dgm:prSet phldrT="[Text]" custT="1"/>
      <dgm:spPr/>
      <dgm:t>
        <a:bodyPr/>
        <a:lstStyle/>
        <a:p>
          <a:r>
            <a:rPr lang="en-US" sz="3200" b="1">
              <a:latin typeface="Calibri" panose="020F0502020204030204" pitchFamily="34" charset="0"/>
              <a:cs typeface="Calibri" panose="020F0502020204030204" pitchFamily="34" charset="0"/>
            </a:rPr>
            <a:t>Disengagement</a:t>
          </a:r>
        </a:p>
      </dgm:t>
    </dgm:pt>
    <dgm:pt modelId="{3889725C-25ED-4199-AD0C-7648B2E3A370}" type="parTrans" cxnId="{75498F61-DC0E-4645-89AF-46BDB6FF47F0}">
      <dgm:prSet/>
      <dgm:spPr/>
      <dgm:t>
        <a:bodyPr/>
        <a:lstStyle/>
        <a:p>
          <a:endParaRPr lang="en-US"/>
        </a:p>
      </dgm:t>
    </dgm:pt>
    <dgm:pt modelId="{898AA84F-9651-4273-B5CD-DA7FB611064B}" type="sibTrans" cxnId="{75498F61-DC0E-4645-89AF-46BDB6FF47F0}">
      <dgm:prSet/>
      <dgm:spPr/>
      <dgm:t>
        <a:bodyPr/>
        <a:lstStyle/>
        <a:p>
          <a:endParaRPr lang="en-US"/>
        </a:p>
      </dgm:t>
    </dgm:pt>
    <dgm:pt modelId="{9EC2D0D6-2828-43E0-83FB-26F96629FA72}">
      <dgm:prSet phldrT="[Text]" custT="1"/>
      <dgm:spPr/>
      <dgm:t>
        <a:bodyPr/>
        <a:lstStyle/>
        <a:p>
          <a:r>
            <a:rPr lang="en-US" sz="3200" b="1">
              <a:latin typeface="Calibri" panose="020F0502020204030204" pitchFamily="34" charset="0"/>
              <a:cs typeface="Calibri" panose="020F0502020204030204" pitchFamily="34" charset="0"/>
            </a:rPr>
            <a:t>Misconceptions</a:t>
          </a:r>
        </a:p>
      </dgm:t>
    </dgm:pt>
    <dgm:pt modelId="{1A1442EB-FC36-44BA-881B-9833D495C45C}" type="parTrans" cxnId="{244ED49A-06C4-4B97-9F25-F89F91307DE6}">
      <dgm:prSet/>
      <dgm:spPr/>
      <dgm:t>
        <a:bodyPr/>
        <a:lstStyle/>
        <a:p>
          <a:endParaRPr lang="en-US"/>
        </a:p>
      </dgm:t>
    </dgm:pt>
    <dgm:pt modelId="{B60B92DC-DE99-4915-AA6D-206C99623DDC}" type="sibTrans" cxnId="{244ED49A-06C4-4B97-9F25-F89F91307DE6}">
      <dgm:prSet/>
      <dgm:spPr/>
      <dgm:t>
        <a:bodyPr/>
        <a:lstStyle/>
        <a:p>
          <a:endParaRPr lang="en-US"/>
        </a:p>
      </dgm:t>
    </dgm:pt>
    <dgm:pt modelId="{D8019A47-5696-4629-A779-9868E2A98E4C}" type="pres">
      <dgm:prSet presAssocID="{2917F485-E1F2-496E-9B0F-B76C1C80EBA2}" presName="diagram" presStyleCnt="0">
        <dgm:presLayoutVars>
          <dgm:dir/>
          <dgm:resizeHandles val="exact"/>
        </dgm:presLayoutVars>
      </dgm:prSet>
      <dgm:spPr/>
    </dgm:pt>
    <dgm:pt modelId="{A536DF1A-9148-42E0-AED6-BBE076B6E6CE}" type="pres">
      <dgm:prSet presAssocID="{07A8EDCE-4B89-4456-BF56-8681102AD694}" presName="node" presStyleLbl="node1" presStyleIdx="0" presStyleCnt="4">
        <dgm:presLayoutVars>
          <dgm:bulletEnabled val="1"/>
        </dgm:presLayoutVars>
      </dgm:prSet>
      <dgm:spPr/>
    </dgm:pt>
    <dgm:pt modelId="{4D6FE2EA-0D7E-45D5-AC41-014167BC0B93}" type="pres">
      <dgm:prSet presAssocID="{AF123A47-667A-4CF0-8BD9-50BE44490FF3}" presName="sibTrans" presStyleCnt="0"/>
      <dgm:spPr/>
    </dgm:pt>
    <dgm:pt modelId="{A9503FEC-99C8-419E-8416-EA970BE7EEA3}" type="pres">
      <dgm:prSet presAssocID="{823FB498-EB18-4AFA-B147-5087628DBA86}" presName="node" presStyleLbl="node1" presStyleIdx="1" presStyleCnt="4">
        <dgm:presLayoutVars>
          <dgm:bulletEnabled val="1"/>
        </dgm:presLayoutVars>
      </dgm:prSet>
      <dgm:spPr/>
    </dgm:pt>
    <dgm:pt modelId="{2F266201-45F3-4D7C-88EC-0045978CAAF6}" type="pres">
      <dgm:prSet presAssocID="{2C462A3B-D920-4479-9AF7-89A870F4F2CE}" presName="sibTrans" presStyleCnt="0"/>
      <dgm:spPr/>
    </dgm:pt>
    <dgm:pt modelId="{DB7D7C5E-EFE3-44F0-82CF-2F423820E643}" type="pres">
      <dgm:prSet presAssocID="{35EE1C18-1E3F-4F9A-A4DE-F1C3CA75EB97}" presName="node" presStyleLbl="node1" presStyleIdx="2" presStyleCnt="4">
        <dgm:presLayoutVars>
          <dgm:bulletEnabled val="1"/>
        </dgm:presLayoutVars>
      </dgm:prSet>
      <dgm:spPr/>
    </dgm:pt>
    <dgm:pt modelId="{B06507B6-66DC-4C66-95E6-D17B520167CD}" type="pres">
      <dgm:prSet presAssocID="{898AA84F-9651-4273-B5CD-DA7FB611064B}" presName="sibTrans" presStyleCnt="0"/>
      <dgm:spPr/>
    </dgm:pt>
    <dgm:pt modelId="{78336C94-61EC-4A05-B28C-BE0E8854B03F}" type="pres">
      <dgm:prSet presAssocID="{9EC2D0D6-2828-43E0-83FB-26F96629FA72}" presName="node" presStyleLbl="node1" presStyleIdx="3" presStyleCnt="4">
        <dgm:presLayoutVars>
          <dgm:bulletEnabled val="1"/>
        </dgm:presLayoutVars>
      </dgm:prSet>
      <dgm:spPr/>
    </dgm:pt>
  </dgm:ptLst>
  <dgm:cxnLst>
    <dgm:cxn modelId="{9473E200-7D05-4C4B-BA8C-0E80770D6774}" type="presOf" srcId="{2917F485-E1F2-496E-9B0F-B76C1C80EBA2}" destId="{D8019A47-5696-4629-A779-9868E2A98E4C}" srcOrd="0" destOrd="0" presId="urn:microsoft.com/office/officeart/2005/8/layout/default"/>
    <dgm:cxn modelId="{A0FC801F-D44F-4A55-99A5-51B1135BB91A}" type="presOf" srcId="{35EE1C18-1E3F-4F9A-A4DE-F1C3CA75EB97}" destId="{DB7D7C5E-EFE3-44F0-82CF-2F423820E643}" srcOrd="0" destOrd="0" presId="urn:microsoft.com/office/officeart/2005/8/layout/default"/>
    <dgm:cxn modelId="{75BAAB33-EFB2-4555-9B67-528B5DD61F42}" type="presOf" srcId="{9EC2D0D6-2828-43E0-83FB-26F96629FA72}" destId="{78336C94-61EC-4A05-B28C-BE0E8854B03F}" srcOrd="0" destOrd="0" presId="urn:microsoft.com/office/officeart/2005/8/layout/default"/>
    <dgm:cxn modelId="{75498F61-DC0E-4645-89AF-46BDB6FF47F0}" srcId="{2917F485-E1F2-496E-9B0F-B76C1C80EBA2}" destId="{35EE1C18-1E3F-4F9A-A4DE-F1C3CA75EB97}" srcOrd="2" destOrd="0" parTransId="{3889725C-25ED-4199-AD0C-7648B2E3A370}" sibTransId="{898AA84F-9651-4273-B5CD-DA7FB611064B}"/>
    <dgm:cxn modelId="{DA660175-6D78-44A1-85F9-09EBF85341FA}" srcId="{2917F485-E1F2-496E-9B0F-B76C1C80EBA2}" destId="{07A8EDCE-4B89-4456-BF56-8681102AD694}" srcOrd="0" destOrd="0" parTransId="{34884147-ACF3-460B-9887-3162CA48F2CE}" sibTransId="{AF123A47-667A-4CF0-8BD9-50BE44490FF3}"/>
    <dgm:cxn modelId="{244ED49A-06C4-4B97-9F25-F89F91307DE6}" srcId="{2917F485-E1F2-496E-9B0F-B76C1C80EBA2}" destId="{9EC2D0D6-2828-43E0-83FB-26F96629FA72}" srcOrd="3" destOrd="0" parTransId="{1A1442EB-FC36-44BA-881B-9833D495C45C}" sibTransId="{B60B92DC-DE99-4915-AA6D-206C99623DDC}"/>
    <dgm:cxn modelId="{06CFB3B0-FF25-4AF7-B5D0-E28659159B17}" srcId="{2917F485-E1F2-496E-9B0F-B76C1C80EBA2}" destId="{823FB498-EB18-4AFA-B147-5087628DBA86}" srcOrd="1" destOrd="0" parTransId="{43C4BC46-4D3D-4777-8D92-53DAEFC670DA}" sibTransId="{2C462A3B-D920-4479-9AF7-89A870F4F2CE}"/>
    <dgm:cxn modelId="{E67DA6B1-1EC2-43E8-A1C7-6A04CC561D12}" type="presOf" srcId="{07A8EDCE-4B89-4456-BF56-8681102AD694}" destId="{A536DF1A-9148-42E0-AED6-BBE076B6E6CE}" srcOrd="0" destOrd="0" presId="urn:microsoft.com/office/officeart/2005/8/layout/default"/>
    <dgm:cxn modelId="{9786FAD4-A846-4F3B-9243-79AEE377F43C}" type="presOf" srcId="{823FB498-EB18-4AFA-B147-5087628DBA86}" destId="{A9503FEC-99C8-419E-8416-EA970BE7EEA3}" srcOrd="0" destOrd="0" presId="urn:microsoft.com/office/officeart/2005/8/layout/default"/>
    <dgm:cxn modelId="{F99E242C-79F4-4FB3-B513-26D3F67205E3}" type="presParOf" srcId="{D8019A47-5696-4629-A779-9868E2A98E4C}" destId="{A536DF1A-9148-42E0-AED6-BBE076B6E6CE}" srcOrd="0" destOrd="0" presId="urn:microsoft.com/office/officeart/2005/8/layout/default"/>
    <dgm:cxn modelId="{5EBED3AE-574A-45EB-840F-3D77D4590B74}" type="presParOf" srcId="{D8019A47-5696-4629-A779-9868E2A98E4C}" destId="{4D6FE2EA-0D7E-45D5-AC41-014167BC0B93}" srcOrd="1" destOrd="0" presId="urn:microsoft.com/office/officeart/2005/8/layout/default"/>
    <dgm:cxn modelId="{DA2FDAA1-494E-413D-BA5D-4DD9E646F063}" type="presParOf" srcId="{D8019A47-5696-4629-A779-9868E2A98E4C}" destId="{A9503FEC-99C8-419E-8416-EA970BE7EEA3}" srcOrd="2" destOrd="0" presId="urn:microsoft.com/office/officeart/2005/8/layout/default"/>
    <dgm:cxn modelId="{D60C86B6-76FF-478C-B316-80D616B68A51}" type="presParOf" srcId="{D8019A47-5696-4629-A779-9868E2A98E4C}" destId="{2F266201-45F3-4D7C-88EC-0045978CAAF6}" srcOrd="3" destOrd="0" presId="urn:microsoft.com/office/officeart/2005/8/layout/default"/>
    <dgm:cxn modelId="{87F76F45-C859-47B1-BE16-72DFB1A725B1}" type="presParOf" srcId="{D8019A47-5696-4629-A779-9868E2A98E4C}" destId="{DB7D7C5E-EFE3-44F0-82CF-2F423820E643}" srcOrd="4" destOrd="0" presId="urn:microsoft.com/office/officeart/2005/8/layout/default"/>
    <dgm:cxn modelId="{FD038904-7F15-4982-9B1E-F8142B0FFBDA}" type="presParOf" srcId="{D8019A47-5696-4629-A779-9868E2A98E4C}" destId="{B06507B6-66DC-4C66-95E6-D17B520167CD}" srcOrd="5" destOrd="0" presId="urn:microsoft.com/office/officeart/2005/8/layout/default"/>
    <dgm:cxn modelId="{B2E62F59-BF1C-4176-9C4A-1922517F85EE}" type="presParOf" srcId="{D8019A47-5696-4629-A779-9868E2A98E4C}" destId="{78336C94-61EC-4A05-B28C-BE0E8854B03F}"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AC8F96F-FD4A-4085-AE75-ABC13B0D35C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1D9840E-B530-4BAB-B884-28766028F020}">
      <dgm:prSet phldrT="[Text]"/>
      <dgm:spPr/>
      <dgm:t>
        <a:bodyPr/>
        <a:lstStyle/>
        <a:p>
          <a:r>
            <a:rPr lang="en-US" dirty="0"/>
            <a:t>Absence Reason Category</a:t>
          </a:r>
        </a:p>
      </dgm:t>
    </dgm:pt>
    <dgm:pt modelId="{CB421261-D3B3-4936-94D0-C910518F12EB}" type="parTrans" cxnId="{3C6F1273-6DCF-49C0-BE29-CD3E67CDACAA}">
      <dgm:prSet/>
      <dgm:spPr/>
      <dgm:t>
        <a:bodyPr/>
        <a:lstStyle/>
        <a:p>
          <a:endParaRPr lang="en-US"/>
        </a:p>
      </dgm:t>
    </dgm:pt>
    <dgm:pt modelId="{25648017-BC57-4330-B975-FF46E67B8F0C}" type="sibTrans" cxnId="{3C6F1273-6DCF-49C0-BE29-CD3E67CDACAA}">
      <dgm:prSet/>
      <dgm:spPr/>
      <dgm:t>
        <a:bodyPr/>
        <a:lstStyle/>
        <a:p>
          <a:endParaRPr lang="en-US"/>
        </a:p>
      </dgm:t>
    </dgm:pt>
    <dgm:pt modelId="{2485114E-712D-4F10-929B-AB1C3204FB76}">
      <dgm:prSet phldrT="[Text]"/>
      <dgm:spPr/>
      <dgm:t>
        <a:bodyPr/>
        <a:lstStyle/>
        <a:p>
          <a:r>
            <a:rPr lang="en-US" dirty="0"/>
            <a:t>Reason</a:t>
          </a:r>
        </a:p>
      </dgm:t>
    </dgm:pt>
    <dgm:pt modelId="{CFFD7D5F-D5E3-49E2-864D-75026ED3B914}" type="parTrans" cxnId="{90020E8E-DB25-4517-B7C3-9990BED66C41}">
      <dgm:prSet/>
      <dgm:spPr/>
      <dgm:t>
        <a:bodyPr/>
        <a:lstStyle/>
        <a:p>
          <a:endParaRPr lang="en-US"/>
        </a:p>
      </dgm:t>
    </dgm:pt>
    <dgm:pt modelId="{BAE3DE2A-20B9-44AF-A45E-BABDAC7A8A3F}" type="sibTrans" cxnId="{90020E8E-DB25-4517-B7C3-9990BED66C41}">
      <dgm:prSet/>
      <dgm:spPr/>
      <dgm:t>
        <a:bodyPr/>
        <a:lstStyle/>
        <a:p>
          <a:endParaRPr lang="en-US"/>
        </a:p>
      </dgm:t>
    </dgm:pt>
    <dgm:pt modelId="{88ADC611-7195-443A-84CB-F1E9197B1B52}">
      <dgm:prSet phldrT="[Text]"/>
      <dgm:spPr/>
      <dgm:t>
        <a:bodyPr/>
        <a:lstStyle/>
        <a:p>
          <a:r>
            <a:rPr lang="en-US" dirty="0"/>
            <a:t>Specific Cause</a:t>
          </a:r>
        </a:p>
      </dgm:t>
    </dgm:pt>
    <dgm:pt modelId="{827C189B-6AD8-4012-9F92-B7C6DDECDE5B}" type="parTrans" cxnId="{4F74E0A5-004D-490A-9E4D-5742F5AF0BAE}">
      <dgm:prSet/>
      <dgm:spPr/>
      <dgm:t>
        <a:bodyPr/>
        <a:lstStyle/>
        <a:p>
          <a:endParaRPr lang="en-US"/>
        </a:p>
      </dgm:t>
    </dgm:pt>
    <dgm:pt modelId="{2822DF2F-8D85-41D4-9513-9A5CF8042A93}" type="sibTrans" cxnId="{4F74E0A5-004D-490A-9E4D-5742F5AF0BAE}">
      <dgm:prSet/>
      <dgm:spPr/>
      <dgm:t>
        <a:bodyPr/>
        <a:lstStyle/>
        <a:p>
          <a:endParaRPr lang="en-US"/>
        </a:p>
      </dgm:t>
    </dgm:pt>
    <dgm:pt modelId="{9363D2EB-AA47-4A62-AB32-7B249486679B}">
      <dgm:prSet phldrT="[Text]"/>
      <dgm:spPr/>
      <dgm:t>
        <a:bodyPr/>
        <a:lstStyle/>
        <a:p>
          <a:r>
            <a:rPr lang="en-US" dirty="0"/>
            <a:t>Source (of data)</a:t>
          </a:r>
        </a:p>
      </dgm:t>
    </dgm:pt>
    <dgm:pt modelId="{1098EA6C-163B-42FC-8FA9-CA5E9EB35785}" type="parTrans" cxnId="{A8835B6D-420B-4E69-BC44-C82CB2E2F402}">
      <dgm:prSet/>
      <dgm:spPr/>
      <dgm:t>
        <a:bodyPr/>
        <a:lstStyle/>
        <a:p>
          <a:endParaRPr lang="en-US"/>
        </a:p>
      </dgm:t>
    </dgm:pt>
    <dgm:pt modelId="{C8872D00-AD3F-4138-BC64-5F470FC4FB29}" type="sibTrans" cxnId="{A8835B6D-420B-4E69-BC44-C82CB2E2F402}">
      <dgm:prSet/>
      <dgm:spPr/>
      <dgm:t>
        <a:bodyPr/>
        <a:lstStyle/>
        <a:p>
          <a:endParaRPr lang="en-US"/>
        </a:p>
      </dgm:t>
    </dgm:pt>
    <dgm:pt modelId="{13DFD3B1-7D4B-44ED-9EB4-A971618E23D4}">
      <dgm:prSet phldrT="[Text]"/>
      <dgm:spPr/>
      <dgm:t>
        <a:bodyPr/>
        <a:lstStyle/>
        <a:p>
          <a:r>
            <a:rPr lang="en-US" dirty="0"/>
            <a:t>Problem</a:t>
          </a:r>
        </a:p>
      </dgm:t>
    </dgm:pt>
    <dgm:pt modelId="{A524A4A4-226F-40A7-B09E-7DEBFEDCF6EE}" type="parTrans" cxnId="{DB9C785B-4B5A-4613-8240-8184A7836A40}">
      <dgm:prSet/>
      <dgm:spPr/>
      <dgm:t>
        <a:bodyPr/>
        <a:lstStyle/>
        <a:p>
          <a:endParaRPr lang="en-US"/>
        </a:p>
      </dgm:t>
    </dgm:pt>
    <dgm:pt modelId="{B1694C8A-B320-4EB2-8DC7-A2E88DE2EF7A}" type="sibTrans" cxnId="{DB9C785B-4B5A-4613-8240-8184A7836A40}">
      <dgm:prSet/>
      <dgm:spPr/>
      <dgm:t>
        <a:bodyPr/>
        <a:lstStyle/>
        <a:p>
          <a:endParaRPr lang="en-US"/>
        </a:p>
      </dgm:t>
    </dgm:pt>
    <dgm:pt modelId="{9B689F02-3904-4124-918B-51CBD11102AD}">
      <dgm:prSet phldrT="[Text]"/>
      <dgm:spPr/>
      <dgm:t>
        <a:bodyPr/>
        <a:lstStyle/>
        <a:p>
          <a:r>
            <a:rPr lang="en-US" dirty="0"/>
            <a:t>Initiative and/or Action</a:t>
          </a:r>
        </a:p>
      </dgm:t>
    </dgm:pt>
    <dgm:pt modelId="{668EDD9D-CC51-494E-8CDA-9558BB2F916D}" type="parTrans" cxnId="{068A9818-54D3-4F87-BF32-C2B541527B25}">
      <dgm:prSet/>
      <dgm:spPr/>
      <dgm:t>
        <a:bodyPr/>
        <a:lstStyle/>
        <a:p>
          <a:endParaRPr lang="en-US"/>
        </a:p>
      </dgm:t>
    </dgm:pt>
    <dgm:pt modelId="{7F8770BF-1769-4FB9-8BEC-43323AC3786E}" type="sibTrans" cxnId="{068A9818-54D3-4F87-BF32-C2B541527B25}">
      <dgm:prSet/>
      <dgm:spPr/>
      <dgm:t>
        <a:bodyPr/>
        <a:lstStyle/>
        <a:p>
          <a:endParaRPr lang="en-US"/>
        </a:p>
      </dgm:t>
    </dgm:pt>
    <dgm:pt modelId="{25BE70B5-6966-45B3-B65A-8466BB421CD5}">
      <dgm:prSet phldrT="[Text]"/>
      <dgm:spPr/>
      <dgm:t>
        <a:bodyPr/>
        <a:lstStyle/>
        <a:p>
          <a:r>
            <a:rPr lang="en-US" dirty="0"/>
            <a:t>Needed Resources and/or Supports</a:t>
          </a:r>
        </a:p>
      </dgm:t>
    </dgm:pt>
    <dgm:pt modelId="{69675210-821E-44F1-8159-1B36B5E6B7EC}" type="parTrans" cxnId="{19F5ECCA-2C32-440C-BEB8-BEDD0FACB8D3}">
      <dgm:prSet/>
      <dgm:spPr/>
      <dgm:t>
        <a:bodyPr/>
        <a:lstStyle/>
        <a:p>
          <a:endParaRPr lang="en-US"/>
        </a:p>
      </dgm:t>
    </dgm:pt>
    <dgm:pt modelId="{DA657A56-AFEB-421D-9042-B228F2870EE5}" type="sibTrans" cxnId="{19F5ECCA-2C32-440C-BEB8-BEDD0FACB8D3}">
      <dgm:prSet/>
      <dgm:spPr/>
      <dgm:t>
        <a:bodyPr/>
        <a:lstStyle/>
        <a:p>
          <a:endParaRPr lang="en-US"/>
        </a:p>
      </dgm:t>
    </dgm:pt>
    <dgm:pt modelId="{E72D973D-ECF6-4007-99A4-6A45A5FF78FD}">
      <dgm:prSet phldrT="[Text]"/>
      <dgm:spPr/>
      <dgm:t>
        <a:bodyPr/>
        <a:lstStyle/>
        <a:p>
          <a:r>
            <a:rPr lang="en-US" dirty="0"/>
            <a:t>Contact Leading the Work</a:t>
          </a:r>
        </a:p>
      </dgm:t>
    </dgm:pt>
    <dgm:pt modelId="{76878B69-7282-44DF-8AC7-B593B135D261}" type="parTrans" cxnId="{B7D885A7-F76F-49CA-A1AD-A256D890CBB5}">
      <dgm:prSet/>
      <dgm:spPr/>
      <dgm:t>
        <a:bodyPr/>
        <a:lstStyle/>
        <a:p>
          <a:endParaRPr lang="en-US"/>
        </a:p>
      </dgm:t>
    </dgm:pt>
    <dgm:pt modelId="{B22153C7-A15E-4E8A-BB63-E8FE7A8008EC}" type="sibTrans" cxnId="{B7D885A7-F76F-49CA-A1AD-A256D890CBB5}">
      <dgm:prSet/>
      <dgm:spPr/>
      <dgm:t>
        <a:bodyPr/>
        <a:lstStyle/>
        <a:p>
          <a:endParaRPr lang="en-US"/>
        </a:p>
      </dgm:t>
    </dgm:pt>
    <dgm:pt modelId="{6075E3AE-E45C-40A9-9D9A-43261F460048}">
      <dgm:prSet phldrT="[Text]"/>
      <dgm:spPr/>
      <dgm:t>
        <a:bodyPr/>
        <a:lstStyle/>
        <a:p>
          <a:r>
            <a:rPr lang="en-US" dirty="0"/>
            <a:t>Research/Evidence</a:t>
          </a:r>
        </a:p>
      </dgm:t>
    </dgm:pt>
    <dgm:pt modelId="{5817717A-ACBA-4C05-BC84-A8C9758125F6}" type="parTrans" cxnId="{E511C739-429E-4954-BC11-B5F694E13428}">
      <dgm:prSet/>
      <dgm:spPr/>
      <dgm:t>
        <a:bodyPr/>
        <a:lstStyle/>
        <a:p>
          <a:endParaRPr lang="en-US"/>
        </a:p>
      </dgm:t>
    </dgm:pt>
    <dgm:pt modelId="{15ADCB4E-6D7C-47F4-88D8-D621A13EACDB}" type="sibTrans" cxnId="{E511C739-429E-4954-BC11-B5F694E13428}">
      <dgm:prSet/>
      <dgm:spPr/>
      <dgm:t>
        <a:bodyPr/>
        <a:lstStyle/>
        <a:p>
          <a:endParaRPr lang="en-US"/>
        </a:p>
      </dgm:t>
    </dgm:pt>
    <dgm:pt modelId="{93DF09BA-6C68-4946-BF5A-9A21831A026C}" type="pres">
      <dgm:prSet presAssocID="{7AC8F96F-FD4A-4085-AE75-ABC13B0D35CD}" presName="linear" presStyleCnt="0">
        <dgm:presLayoutVars>
          <dgm:dir/>
          <dgm:animLvl val="lvl"/>
          <dgm:resizeHandles val="exact"/>
        </dgm:presLayoutVars>
      </dgm:prSet>
      <dgm:spPr/>
    </dgm:pt>
    <dgm:pt modelId="{C80ABF32-D3DA-44A3-AFFF-3EE3863D325F}" type="pres">
      <dgm:prSet presAssocID="{C1D9840E-B530-4BAB-B884-28766028F020}" presName="parentLin" presStyleCnt="0"/>
      <dgm:spPr/>
    </dgm:pt>
    <dgm:pt modelId="{E2F31FC7-E87C-4505-BA61-ABEF2DFFA249}" type="pres">
      <dgm:prSet presAssocID="{C1D9840E-B530-4BAB-B884-28766028F020}" presName="parentLeftMargin" presStyleLbl="node1" presStyleIdx="0" presStyleCnt="9"/>
      <dgm:spPr/>
    </dgm:pt>
    <dgm:pt modelId="{D7C47510-D09C-42D8-953D-F76CC1F620C2}" type="pres">
      <dgm:prSet presAssocID="{C1D9840E-B530-4BAB-B884-28766028F020}" presName="parentText" presStyleLbl="node1" presStyleIdx="0" presStyleCnt="9">
        <dgm:presLayoutVars>
          <dgm:chMax val="0"/>
          <dgm:bulletEnabled val="1"/>
        </dgm:presLayoutVars>
      </dgm:prSet>
      <dgm:spPr/>
    </dgm:pt>
    <dgm:pt modelId="{D5F45C7D-9E55-4B7C-9707-0793725F7A0E}" type="pres">
      <dgm:prSet presAssocID="{C1D9840E-B530-4BAB-B884-28766028F020}" presName="negativeSpace" presStyleCnt="0"/>
      <dgm:spPr/>
    </dgm:pt>
    <dgm:pt modelId="{9E5E195E-DF74-4F63-8288-DBEFB32E53CE}" type="pres">
      <dgm:prSet presAssocID="{C1D9840E-B530-4BAB-B884-28766028F020}" presName="childText" presStyleLbl="conFgAcc1" presStyleIdx="0" presStyleCnt="9">
        <dgm:presLayoutVars>
          <dgm:bulletEnabled val="1"/>
        </dgm:presLayoutVars>
      </dgm:prSet>
      <dgm:spPr/>
    </dgm:pt>
    <dgm:pt modelId="{BAC246DC-A8E0-4AE4-9F4F-44A9C1489B12}" type="pres">
      <dgm:prSet presAssocID="{25648017-BC57-4330-B975-FF46E67B8F0C}" presName="spaceBetweenRectangles" presStyleCnt="0"/>
      <dgm:spPr/>
    </dgm:pt>
    <dgm:pt modelId="{F372B217-56AF-4423-9E7A-8B89F8BD9845}" type="pres">
      <dgm:prSet presAssocID="{2485114E-712D-4F10-929B-AB1C3204FB76}" presName="parentLin" presStyleCnt="0"/>
      <dgm:spPr/>
    </dgm:pt>
    <dgm:pt modelId="{6BCBB1AF-1F39-4748-875A-DD9DCDCDDA49}" type="pres">
      <dgm:prSet presAssocID="{2485114E-712D-4F10-929B-AB1C3204FB76}" presName="parentLeftMargin" presStyleLbl="node1" presStyleIdx="0" presStyleCnt="9"/>
      <dgm:spPr/>
    </dgm:pt>
    <dgm:pt modelId="{80274DC5-5443-4C3E-870D-8530DC0CBC75}" type="pres">
      <dgm:prSet presAssocID="{2485114E-712D-4F10-929B-AB1C3204FB76}" presName="parentText" presStyleLbl="node1" presStyleIdx="1" presStyleCnt="9">
        <dgm:presLayoutVars>
          <dgm:chMax val="0"/>
          <dgm:bulletEnabled val="1"/>
        </dgm:presLayoutVars>
      </dgm:prSet>
      <dgm:spPr/>
    </dgm:pt>
    <dgm:pt modelId="{9E07CD7B-89ED-4BC3-9072-1DDFF4F6E9E5}" type="pres">
      <dgm:prSet presAssocID="{2485114E-712D-4F10-929B-AB1C3204FB76}" presName="negativeSpace" presStyleCnt="0"/>
      <dgm:spPr/>
    </dgm:pt>
    <dgm:pt modelId="{FCD417E9-875C-43E6-8EBF-1E6E9C53FF63}" type="pres">
      <dgm:prSet presAssocID="{2485114E-712D-4F10-929B-AB1C3204FB76}" presName="childText" presStyleLbl="conFgAcc1" presStyleIdx="1" presStyleCnt="9">
        <dgm:presLayoutVars>
          <dgm:bulletEnabled val="1"/>
        </dgm:presLayoutVars>
      </dgm:prSet>
      <dgm:spPr/>
    </dgm:pt>
    <dgm:pt modelId="{CC154CC3-72D8-464B-8802-EB8249C3CACF}" type="pres">
      <dgm:prSet presAssocID="{BAE3DE2A-20B9-44AF-A45E-BABDAC7A8A3F}" presName="spaceBetweenRectangles" presStyleCnt="0"/>
      <dgm:spPr/>
    </dgm:pt>
    <dgm:pt modelId="{1DE34700-3126-4A8E-8364-6C5CA6FBB02D}" type="pres">
      <dgm:prSet presAssocID="{88ADC611-7195-443A-84CB-F1E9197B1B52}" presName="parentLin" presStyleCnt="0"/>
      <dgm:spPr/>
    </dgm:pt>
    <dgm:pt modelId="{775DE107-F65C-4B76-88FF-3FCF72E012ED}" type="pres">
      <dgm:prSet presAssocID="{88ADC611-7195-443A-84CB-F1E9197B1B52}" presName="parentLeftMargin" presStyleLbl="node1" presStyleIdx="1" presStyleCnt="9"/>
      <dgm:spPr/>
    </dgm:pt>
    <dgm:pt modelId="{08AA701A-92EC-468B-B16C-EDF3E5A3B8B0}" type="pres">
      <dgm:prSet presAssocID="{88ADC611-7195-443A-84CB-F1E9197B1B52}" presName="parentText" presStyleLbl="node1" presStyleIdx="2" presStyleCnt="9">
        <dgm:presLayoutVars>
          <dgm:chMax val="0"/>
          <dgm:bulletEnabled val="1"/>
        </dgm:presLayoutVars>
      </dgm:prSet>
      <dgm:spPr/>
    </dgm:pt>
    <dgm:pt modelId="{207C7BCB-C88F-4D30-AE8F-E6C78B891FA9}" type="pres">
      <dgm:prSet presAssocID="{88ADC611-7195-443A-84CB-F1E9197B1B52}" presName="negativeSpace" presStyleCnt="0"/>
      <dgm:spPr/>
    </dgm:pt>
    <dgm:pt modelId="{B3D81CB0-9908-417C-86A1-451F0676AF5D}" type="pres">
      <dgm:prSet presAssocID="{88ADC611-7195-443A-84CB-F1E9197B1B52}" presName="childText" presStyleLbl="conFgAcc1" presStyleIdx="2" presStyleCnt="9">
        <dgm:presLayoutVars>
          <dgm:bulletEnabled val="1"/>
        </dgm:presLayoutVars>
      </dgm:prSet>
      <dgm:spPr/>
    </dgm:pt>
    <dgm:pt modelId="{5FB56F6E-0C98-4EF1-9A3F-D1EF0C002ECC}" type="pres">
      <dgm:prSet presAssocID="{2822DF2F-8D85-41D4-9513-9A5CF8042A93}" presName="spaceBetweenRectangles" presStyleCnt="0"/>
      <dgm:spPr/>
    </dgm:pt>
    <dgm:pt modelId="{2ADABCC9-3DC4-46D9-A5A9-2D3615F3DC09}" type="pres">
      <dgm:prSet presAssocID="{9363D2EB-AA47-4A62-AB32-7B249486679B}" presName="parentLin" presStyleCnt="0"/>
      <dgm:spPr/>
    </dgm:pt>
    <dgm:pt modelId="{0E501CDF-34B1-4593-8DB8-FF4924B7087E}" type="pres">
      <dgm:prSet presAssocID="{9363D2EB-AA47-4A62-AB32-7B249486679B}" presName="parentLeftMargin" presStyleLbl="node1" presStyleIdx="2" presStyleCnt="9"/>
      <dgm:spPr/>
    </dgm:pt>
    <dgm:pt modelId="{A214D93C-1A28-4BA0-ABB6-27CB2E8082F5}" type="pres">
      <dgm:prSet presAssocID="{9363D2EB-AA47-4A62-AB32-7B249486679B}" presName="parentText" presStyleLbl="node1" presStyleIdx="3" presStyleCnt="9">
        <dgm:presLayoutVars>
          <dgm:chMax val="0"/>
          <dgm:bulletEnabled val="1"/>
        </dgm:presLayoutVars>
      </dgm:prSet>
      <dgm:spPr/>
    </dgm:pt>
    <dgm:pt modelId="{EC98AC7B-13EF-4EA3-846C-1B21560F9F0D}" type="pres">
      <dgm:prSet presAssocID="{9363D2EB-AA47-4A62-AB32-7B249486679B}" presName="negativeSpace" presStyleCnt="0"/>
      <dgm:spPr/>
    </dgm:pt>
    <dgm:pt modelId="{70F1EF94-83FD-4177-B875-F5540A236B05}" type="pres">
      <dgm:prSet presAssocID="{9363D2EB-AA47-4A62-AB32-7B249486679B}" presName="childText" presStyleLbl="conFgAcc1" presStyleIdx="3" presStyleCnt="9">
        <dgm:presLayoutVars>
          <dgm:bulletEnabled val="1"/>
        </dgm:presLayoutVars>
      </dgm:prSet>
      <dgm:spPr/>
    </dgm:pt>
    <dgm:pt modelId="{CFCFE541-BCE7-4234-BA6E-C0BC6C88B84B}" type="pres">
      <dgm:prSet presAssocID="{C8872D00-AD3F-4138-BC64-5F470FC4FB29}" presName="spaceBetweenRectangles" presStyleCnt="0"/>
      <dgm:spPr/>
    </dgm:pt>
    <dgm:pt modelId="{0AA20C9E-AC8E-4A25-A7D7-7E6A5AE0E3D6}" type="pres">
      <dgm:prSet presAssocID="{13DFD3B1-7D4B-44ED-9EB4-A971618E23D4}" presName="parentLin" presStyleCnt="0"/>
      <dgm:spPr/>
    </dgm:pt>
    <dgm:pt modelId="{F77E4766-5E9B-4424-9E95-216D2ACE4143}" type="pres">
      <dgm:prSet presAssocID="{13DFD3B1-7D4B-44ED-9EB4-A971618E23D4}" presName="parentLeftMargin" presStyleLbl="node1" presStyleIdx="3" presStyleCnt="9"/>
      <dgm:spPr/>
    </dgm:pt>
    <dgm:pt modelId="{FAB597FA-42AC-4DDD-9BF4-E0D71847B782}" type="pres">
      <dgm:prSet presAssocID="{13DFD3B1-7D4B-44ED-9EB4-A971618E23D4}" presName="parentText" presStyleLbl="node1" presStyleIdx="4" presStyleCnt="9">
        <dgm:presLayoutVars>
          <dgm:chMax val="0"/>
          <dgm:bulletEnabled val="1"/>
        </dgm:presLayoutVars>
      </dgm:prSet>
      <dgm:spPr/>
    </dgm:pt>
    <dgm:pt modelId="{77C7F8EC-9C42-4A8E-A1BE-9E94DF121E47}" type="pres">
      <dgm:prSet presAssocID="{13DFD3B1-7D4B-44ED-9EB4-A971618E23D4}" presName="negativeSpace" presStyleCnt="0"/>
      <dgm:spPr/>
    </dgm:pt>
    <dgm:pt modelId="{27BC3AC9-5DE8-4566-85F0-97D473633A69}" type="pres">
      <dgm:prSet presAssocID="{13DFD3B1-7D4B-44ED-9EB4-A971618E23D4}" presName="childText" presStyleLbl="conFgAcc1" presStyleIdx="4" presStyleCnt="9">
        <dgm:presLayoutVars>
          <dgm:bulletEnabled val="1"/>
        </dgm:presLayoutVars>
      </dgm:prSet>
      <dgm:spPr/>
    </dgm:pt>
    <dgm:pt modelId="{1C7EA3A5-5A98-4BB3-AD48-EDE89FD7DA84}" type="pres">
      <dgm:prSet presAssocID="{B1694C8A-B320-4EB2-8DC7-A2E88DE2EF7A}" presName="spaceBetweenRectangles" presStyleCnt="0"/>
      <dgm:spPr/>
    </dgm:pt>
    <dgm:pt modelId="{1BFCEE29-AAD2-4180-B1E6-96CCAE39AE53}" type="pres">
      <dgm:prSet presAssocID="{9B689F02-3904-4124-918B-51CBD11102AD}" presName="parentLin" presStyleCnt="0"/>
      <dgm:spPr/>
    </dgm:pt>
    <dgm:pt modelId="{332E404F-6B5C-4C25-8A82-474C7E5A2632}" type="pres">
      <dgm:prSet presAssocID="{9B689F02-3904-4124-918B-51CBD11102AD}" presName="parentLeftMargin" presStyleLbl="node1" presStyleIdx="4" presStyleCnt="9"/>
      <dgm:spPr/>
    </dgm:pt>
    <dgm:pt modelId="{651ABC4C-49BA-42AE-8419-56906ABD58E4}" type="pres">
      <dgm:prSet presAssocID="{9B689F02-3904-4124-918B-51CBD11102AD}" presName="parentText" presStyleLbl="node1" presStyleIdx="5" presStyleCnt="9">
        <dgm:presLayoutVars>
          <dgm:chMax val="0"/>
          <dgm:bulletEnabled val="1"/>
        </dgm:presLayoutVars>
      </dgm:prSet>
      <dgm:spPr/>
    </dgm:pt>
    <dgm:pt modelId="{4FE12FCB-2530-434D-BD83-0541AB4A3FBF}" type="pres">
      <dgm:prSet presAssocID="{9B689F02-3904-4124-918B-51CBD11102AD}" presName="negativeSpace" presStyleCnt="0"/>
      <dgm:spPr/>
    </dgm:pt>
    <dgm:pt modelId="{8FA9E013-0F1D-4E3A-B3A8-E3B1CB698608}" type="pres">
      <dgm:prSet presAssocID="{9B689F02-3904-4124-918B-51CBD11102AD}" presName="childText" presStyleLbl="conFgAcc1" presStyleIdx="5" presStyleCnt="9">
        <dgm:presLayoutVars>
          <dgm:bulletEnabled val="1"/>
        </dgm:presLayoutVars>
      </dgm:prSet>
      <dgm:spPr/>
    </dgm:pt>
    <dgm:pt modelId="{7290184B-5ADF-4C1A-AEAD-BE0103DFF7C0}" type="pres">
      <dgm:prSet presAssocID="{7F8770BF-1769-4FB9-8BEC-43323AC3786E}" presName="spaceBetweenRectangles" presStyleCnt="0"/>
      <dgm:spPr/>
    </dgm:pt>
    <dgm:pt modelId="{D5250109-738E-47ED-AAD6-55B74A7B921B}" type="pres">
      <dgm:prSet presAssocID="{25BE70B5-6966-45B3-B65A-8466BB421CD5}" presName="parentLin" presStyleCnt="0"/>
      <dgm:spPr/>
    </dgm:pt>
    <dgm:pt modelId="{BC513BE8-4278-47BD-A7C8-62ED9049CAAF}" type="pres">
      <dgm:prSet presAssocID="{25BE70B5-6966-45B3-B65A-8466BB421CD5}" presName="parentLeftMargin" presStyleLbl="node1" presStyleIdx="5" presStyleCnt="9"/>
      <dgm:spPr/>
    </dgm:pt>
    <dgm:pt modelId="{5B30BD17-F4AB-4BAC-8F7C-86E46E7F2699}" type="pres">
      <dgm:prSet presAssocID="{25BE70B5-6966-45B3-B65A-8466BB421CD5}" presName="parentText" presStyleLbl="node1" presStyleIdx="6" presStyleCnt="9">
        <dgm:presLayoutVars>
          <dgm:chMax val="0"/>
          <dgm:bulletEnabled val="1"/>
        </dgm:presLayoutVars>
      </dgm:prSet>
      <dgm:spPr/>
    </dgm:pt>
    <dgm:pt modelId="{D0DF3375-4CEE-4D93-B402-5136B07AFB93}" type="pres">
      <dgm:prSet presAssocID="{25BE70B5-6966-45B3-B65A-8466BB421CD5}" presName="negativeSpace" presStyleCnt="0"/>
      <dgm:spPr/>
    </dgm:pt>
    <dgm:pt modelId="{55C3967E-B07E-456E-9D05-F53093D1DF70}" type="pres">
      <dgm:prSet presAssocID="{25BE70B5-6966-45B3-B65A-8466BB421CD5}" presName="childText" presStyleLbl="conFgAcc1" presStyleIdx="6" presStyleCnt="9">
        <dgm:presLayoutVars>
          <dgm:bulletEnabled val="1"/>
        </dgm:presLayoutVars>
      </dgm:prSet>
      <dgm:spPr/>
    </dgm:pt>
    <dgm:pt modelId="{3C7D5387-DD23-4DAF-971E-5F92BFF7A447}" type="pres">
      <dgm:prSet presAssocID="{DA657A56-AFEB-421D-9042-B228F2870EE5}" presName="spaceBetweenRectangles" presStyleCnt="0"/>
      <dgm:spPr/>
    </dgm:pt>
    <dgm:pt modelId="{7D40A328-CE2F-44F7-ACFE-81F20DF809A1}" type="pres">
      <dgm:prSet presAssocID="{E72D973D-ECF6-4007-99A4-6A45A5FF78FD}" presName="parentLin" presStyleCnt="0"/>
      <dgm:spPr/>
    </dgm:pt>
    <dgm:pt modelId="{4AB82E9B-2898-469E-9E2D-00D9B805BE77}" type="pres">
      <dgm:prSet presAssocID="{E72D973D-ECF6-4007-99A4-6A45A5FF78FD}" presName="parentLeftMargin" presStyleLbl="node1" presStyleIdx="6" presStyleCnt="9"/>
      <dgm:spPr/>
    </dgm:pt>
    <dgm:pt modelId="{3054807D-D1A5-47F8-9BCE-28DB3700CB87}" type="pres">
      <dgm:prSet presAssocID="{E72D973D-ECF6-4007-99A4-6A45A5FF78FD}" presName="parentText" presStyleLbl="node1" presStyleIdx="7" presStyleCnt="9">
        <dgm:presLayoutVars>
          <dgm:chMax val="0"/>
          <dgm:bulletEnabled val="1"/>
        </dgm:presLayoutVars>
      </dgm:prSet>
      <dgm:spPr/>
    </dgm:pt>
    <dgm:pt modelId="{4BA975B8-7851-46F0-AE6B-C34463AF5C23}" type="pres">
      <dgm:prSet presAssocID="{E72D973D-ECF6-4007-99A4-6A45A5FF78FD}" presName="negativeSpace" presStyleCnt="0"/>
      <dgm:spPr/>
    </dgm:pt>
    <dgm:pt modelId="{72F43882-35EB-4396-91F7-AE274343C09D}" type="pres">
      <dgm:prSet presAssocID="{E72D973D-ECF6-4007-99A4-6A45A5FF78FD}" presName="childText" presStyleLbl="conFgAcc1" presStyleIdx="7" presStyleCnt="9">
        <dgm:presLayoutVars>
          <dgm:bulletEnabled val="1"/>
        </dgm:presLayoutVars>
      </dgm:prSet>
      <dgm:spPr/>
    </dgm:pt>
    <dgm:pt modelId="{8402B8B3-5836-4797-BA30-5D9EC7CBCBC7}" type="pres">
      <dgm:prSet presAssocID="{B22153C7-A15E-4E8A-BB63-E8FE7A8008EC}" presName="spaceBetweenRectangles" presStyleCnt="0"/>
      <dgm:spPr/>
    </dgm:pt>
    <dgm:pt modelId="{8255E7C3-41CF-4C6F-AF7C-12FA72F2BE8B}" type="pres">
      <dgm:prSet presAssocID="{6075E3AE-E45C-40A9-9D9A-43261F460048}" presName="parentLin" presStyleCnt="0"/>
      <dgm:spPr/>
    </dgm:pt>
    <dgm:pt modelId="{63123BA5-ABF0-488E-B7D5-C55F88A93C94}" type="pres">
      <dgm:prSet presAssocID="{6075E3AE-E45C-40A9-9D9A-43261F460048}" presName="parentLeftMargin" presStyleLbl="node1" presStyleIdx="7" presStyleCnt="9"/>
      <dgm:spPr/>
    </dgm:pt>
    <dgm:pt modelId="{950B2462-D7A8-4DC6-B9A0-195AA942B0DA}" type="pres">
      <dgm:prSet presAssocID="{6075E3AE-E45C-40A9-9D9A-43261F460048}" presName="parentText" presStyleLbl="node1" presStyleIdx="8" presStyleCnt="9">
        <dgm:presLayoutVars>
          <dgm:chMax val="0"/>
          <dgm:bulletEnabled val="1"/>
        </dgm:presLayoutVars>
      </dgm:prSet>
      <dgm:spPr/>
    </dgm:pt>
    <dgm:pt modelId="{461F8028-61C0-4DB6-8FEC-0DB1B1928AF6}" type="pres">
      <dgm:prSet presAssocID="{6075E3AE-E45C-40A9-9D9A-43261F460048}" presName="negativeSpace" presStyleCnt="0"/>
      <dgm:spPr/>
    </dgm:pt>
    <dgm:pt modelId="{51DBA969-9C39-4CE0-A686-76C83A3A54D4}" type="pres">
      <dgm:prSet presAssocID="{6075E3AE-E45C-40A9-9D9A-43261F460048}" presName="childText" presStyleLbl="conFgAcc1" presStyleIdx="8" presStyleCnt="9">
        <dgm:presLayoutVars>
          <dgm:bulletEnabled val="1"/>
        </dgm:presLayoutVars>
      </dgm:prSet>
      <dgm:spPr/>
    </dgm:pt>
  </dgm:ptLst>
  <dgm:cxnLst>
    <dgm:cxn modelId="{068A9818-54D3-4F87-BF32-C2B541527B25}" srcId="{7AC8F96F-FD4A-4085-AE75-ABC13B0D35CD}" destId="{9B689F02-3904-4124-918B-51CBD11102AD}" srcOrd="5" destOrd="0" parTransId="{668EDD9D-CC51-494E-8CDA-9558BB2F916D}" sibTransId="{7F8770BF-1769-4FB9-8BEC-43323AC3786E}"/>
    <dgm:cxn modelId="{1EFF4228-C267-4B04-AC09-43895DF9C472}" type="presOf" srcId="{6075E3AE-E45C-40A9-9D9A-43261F460048}" destId="{950B2462-D7A8-4DC6-B9A0-195AA942B0DA}" srcOrd="1" destOrd="0" presId="urn:microsoft.com/office/officeart/2005/8/layout/list1"/>
    <dgm:cxn modelId="{6DEA5630-5B4F-4787-87F3-931F2967004F}" type="presOf" srcId="{9363D2EB-AA47-4A62-AB32-7B249486679B}" destId="{0E501CDF-34B1-4593-8DB8-FF4924B7087E}" srcOrd="0" destOrd="0" presId="urn:microsoft.com/office/officeart/2005/8/layout/list1"/>
    <dgm:cxn modelId="{AA0AD332-CB53-4C33-9E89-303F5C707A39}" type="presOf" srcId="{25BE70B5-6966-45B3-B65A-8466BB421CD5}" destId="{5B30BD17-F4AB-4BAC-8F7C-86E46E7F2699}" srcOrd="1" destOrd="0" presId="urn:microsoft.com/office/officeart/2005/8/layout/list1"/>
    <dgm:cxn modelId="{E511C739-429E-4954-BC11-B5F694E13428}" srcId="{7AC8F96F-FD4A-4085-AE75-ABC13B0D35CD}" destId="{6075E3AE-E45C-40A9-9D9A-43261F460048}" srcOrd="8" destOrd="0" parTransId="{5817717A-ACBA-4C05-BC84-A8C9758125F6}" sibTransId="{15ADCB4E-6D7C-47F4-88D8-D621A13EACDB}"/>
    <dgm:cxn modelId="{3659CF3D-4261-48BD-9226-FB0370018D86}" type="presOf" srcId="{2485114E-712D-4F10-929B-AB1C3204FB76}" destId="{6BCBB1AF-1F39-4748-875A-DD9DCDCDDA49}" srcOrd="0" destOrd="0" presId="urn:microsoft.com/office/officeart/2005/8/layout/list1"/>
    <dgm:cxn modelId="{DB9C785B-4B5A-4613-8240-8184A7836A40}" srcId="{7AC8F96F-FD4A-4085-AE75-ABC13B0D35CD}" destId="{13DFD3B1-7D4B-44ED-9EB4-A971618E23D4}" srcOrd="4" destOrd="0" parTransId="{A524A4A4-226F-40A7-B09E-7DEBFEDCF6EE}" sibTransId="{B1694C8A-B320-4EB2-8DC7-A2E88DE2EF7A}"/>
    <dgm:cxn modelId="{CEE8F85B-A5FC-4620-801A-7EF20ACB1657}" type="presOf" srcId="{88ADC611-7195-443A-84CB-F1E9197B1B52}" destId="{08AA701A-92EC-468B-B16C-EDF3E5A3B8B0}" srcOrd="1" destOrd="0" presId="urn:microsoft.com/office/officeart/2005/8/layout/list1"/>
    <dgm:cxn modelId="{2EB60A43-0AB4-4860-ABA6-4D9B2E20AAAD}" type="presOf" srcId="{9B689F02-3904-4124-918B-51CBD11102AD}" destId="{332E404F-6B5C-4C25-8A82-474C7E5A2632}" srcOrd="0" destOrd="0" presId="urn:microsoft.com/office/officeart/2005/8/layout/list1"/>
    <dgm:cxn modelId="{C0C1FE64-419A-4FEA-8C4C-83270A79E8BF}" type="presOf" srcId="{7AC8F96F-FD4A-4085-AE75-ABC13B0D35CD}" destId="{93DF09BA-6C68-4946-BF5A-9A21831A026C}" srcOrd="0" destOrd="0" presId="urn:microsoft.com/office/officeart/2005/8/layout/list1"/>
    <dgm:cxn modelId="{02B70C4D-927D-4DA8-B781-B246EE67E26F}" type="presOf" srcId="{E72D973D-ECF6-4007-99A4-6A45A5FF78FD}" destId="{4AB82E9B-2898-469E-9E2D-00D9B805BE77}" srcOrd="0" destOrd="0" presId="urn:microsoft.com/office/officeart/2005/8/layout/list1"/>
    <dgm:cxn modelId="{A8835B6D-420B-4E69-BC44-C82CB2E2F402}" srcId="{7AC8F96F-FD4A-4085-AE75-ABC13B0D35CD}" destId="{9363D2EB-AA47-4A62-AB32-7B249486679B}" srcOrd="3" destOrd="0" parTransId="{1098EA6C-163B-42FC-8FA9-CA5E9EB35785}" sibTransId="{C8872D00-AD3F-4138-BC64-5F470FC4FB29}"/>
    <dgm:cxn modelId="{BEB7186E-DB4C-4D39-BF76-5691F8ABCA22}" type="presOf" srcId="{E72D973D-ECF6-4007-99A4-6A45A5FF78FD}" destId="{3054807D-D1A5-47F8-9BCE-28DB3700CB87}" srcOrd="1" destOrd="0" presId="urn:microsoft.com/office/officeart/2005/8/layout/list1"/>
    <dgm:cxn modelId="{3C6F1273-6DCF-49C0-BE29-CD3E67CDACAA}" srcId="{7AC8F96F-FD4A-4085-AE75-ABC13B0D35CD}" destId="{C1D9840E-B530-4BAB-B884-28766028F020}" srcOrd="0" destOrd="0" parTransId="{CB421261-D3B3-4936-94D0-C910518F12EB}" sibTransId="{25648017-BC57-4330-B975-FF46E67B8F0C}"/>
    <dgm:cxn modelId="{278C6384-30F9-4CF0-8E8A-1A4F3F29AC41}" type="presOf" srcId="{25BE70B5-6966-45B3-B65A-8466BB421CD5}" destId="{BC513BE8-4278-47BD-A7C8-62ED9049CAAF}" srcOrd="0" destOrd="0" presId="urn:microsoft.com/office/officeart/2005/8/layout/list1"/>
    <dgm:cxn modelId="{90020E8E-DB25-4517-B7C3-9990BED66C41}" srcId="{7AC8F96F-FD4A-4085-AE75-ABC13B0D35CD}" destId="{2485114E-712D-4F10-929B-AB1C3204FB76}" srcOrd="1" destOrd="0" parTransId="{CFFD7D5F-D5E3-49E2-864D-75026ED3B914}" sibTransId="{BAE3DE2A-20B9-44AF-A45E-BABDAC7A8A3F}"/>
    <dgm:cxn modelId="{4F74E0A5-004D-490A-9E4D-5742F5AF0BAE}" srcId="{7AC8F96F-FD4A-4085-AE75-ABC13B0D35CD}" destId="{88ADC611-7195-443A-84CB-F1E9197B1B52}" srcOrd="2" destOrd="0" parTransId="{827C189B-6AD8-4012-9F92-B7C6DDECDE5B}" sibTransId="{2822DF2F-8D85-41D4-9513-9A5CF8042A93}"/>
    <dgm:cxn modelId="{B7D885A7-F76F-49CA-A1AD-A256D890CBB5}" srcId="{7AC8F96F-FD4A-4085-AE75-ABC13B0D35CD}" destId="{E72D973D-ECF6-4007-99A4-6A45A5FF78FD}" srcOrd="7" destOrd="0" parTransId="{76878B69-7282-44DF-8AC7-B593B135D261}" sibTransId="{B22153C7-A15E-4E8A-BB63-E8FE7A8008EC}"/>
    <dgm:cxn modelId="{597EEEC3-4097-409F-963A-01F00434B218}" type="presOf" srcId="{2485114E-712D-4F10-929B-AB1C3204FB76}" destId="{80274DC5-5443-4C3E-870D-8530DC0CBC75}" srcOrd="1" destOrd="0" presId="urn:microsoft.com/office/officeart/2005/8/layout/list1"/>
    <dgm:cxn modelId="{C18373C4-B009-49F6-9E92-2C77416EA121}" type="presOf" srcId="{6075E3AE-E45C-40A9-9D9A-43261F460048}" destId="{63123BA5-ABF0-488E-B7D5-C55F88A93C94}" srcOrd="0" destOrd="0" presId="urn:microsoft.com/office/officeart/2005/8/layout/list1"/>
    <dgm:cxn modelId="{4A21E1CA-7B2E-4EF5-91A5-746FE6A6B70E}" type="presOf" srcId="{13DFD3B1-7D4B-44ED-9EB4-A971618E23D4}" destId="{F77E4766-5E9B-4424-9E95-216D2ACE4143}" srcOrd="0" destOrd="0" presId="urn:microsoft.com/office/officeart/2005/8/layout/list1"/>
    <dgm:cxn modelId="{19F5ECCA-2C32-440C-BEB8-BEDD0FACB8D3}" srcId="{7AC8F96F-FD4A-4085-AE75-ABC13B0D35CD}" destId="{25BE70B5-6966-45B3-B65A-8466BB421CD5}" srcOrd="6" destOrd="0" parTransId="{69675210-821E-44F1-8159-1B36B5E6B7EC}" sibTransId="{DA657A56-AFEB-421D-9042-B228F2870EE5}"/>
    <dgm:cxn modelId="{ED24BFCD-5E03-4B2A-915D-CD479058FADC}" type="presOf" srcId="{C1D9840E-B530-4BAB-B884-28766028F020}" destId="{D7C47510-D09C-42D8-953D-F76CC1F620C2}" srcOrd="1" destOrd="0" presId="urn:microsoft.com/office/officeart/2005/8/layout/list1"/>
    <dgm:cxn modelId="{3D35A5E0-E71D-446D-B3CF-E3D170E9F9E2}" type="presOf" srcId="{88ADC611-7195-443A-84CB-F1E9197B1B52}" destId="{775DE107-F65C-4B76-88FF-3FCF72E012ED}" srcOrd="0" destOrd="0" presId="urn:microsoft.com/office/officeart/2005/8/layout/list1"/>
    <dgm:cxn modelId="{C5B539E9-7860-4E02-9511-835B760ACEAA}" type="presOf" srcId="{9363D2EB-AA47-4A62-AB32-7B249486679B}" destId="{A214D93C-1A28-4BA0-ABB6-27CB2E8082F5}" srcOrd="1" destOrd="0" presId="urn:microsoft.com/office/officeart/2005/8/layout/list1"/>
    <dgm:cxn modelId="{0369ACE9-8AF3-4994-8146-083E262D723F}" type="presOf" srcId="{C1D9840E-B530-4BAB-B884-28766028F020}" destId="{E2F31FC7-E87C-4505-BA61-ABEF2DFFA249}" srcOrd="0" destOrd="0" presId="urn:microsoft.com/office/officeart/2005/8/layout/list1"/>
    <dgm:cxn modelId="{A251E8EB-7B8F-4298-87EE-5AE8A6FE13E5}" type="presOf" srcId="{13DFD3B1-7D4B-44ED-9EB4-A971618E23D4}" destId="{FAB597FA-42AC-4DDD-9BF4-E0D71847B782}" srcOrd="1" destOrd="0" presId="urn:microsoft.com/office/officeart/2005/8/layout/list1"/>
    <dgm:cxn modelId="{2C2DDAF0-CAC0-4966-9776-443AC38DEEC6}" type="presOf" srcId="{9B689F02-3904-4124-918B-51CBD11102AD}" destId="{651ABC4C-49BA-42AE-8419-56906ABD58E4}" srcOrd="1" destOrd="0" presId="urn:microsoft.com/office/officeart/2005/8/layout/list1"/>
    <dgm:cxn modelId="{92BF9230-3513-43FE-B5BB-3745B6EE4AAB}" type="presParOf" srcId="{93DF09BA-6C68-4946-BF5A-9A21831A026C}" destId="{C80ABF32-D3DA-44A3-AFFF-3EE3863D325F}" srcOrd="0" destOrd="0" presId="urn:microsoft.com/office/officeart/2005/8/layout/list1"/>
    <dgm:cxn modelId="{E6C2CBB7-6267-492F-BEC2-C7AB7EFAB803}" type="presParOf" srcId="{C80ABF32-D3DA-44A3-AFFF-3EE3863D325F}" destId="{E2F31FC7-E87C-4505-BA61-ABEF2DFFA249}" srcOrd="0" destOrd="0" presId="urn:microsoft.com/office/officeart/2005/8/layout/list1"/>
    <dgm:cxn modelId="{E63CAE5C-9121-47C9-BFF6-FD2E097418CC}" type="presParOf" srcId="{C80ABF32-D3DA-44A3-AFFF-3EE3863D325F}" destId="{D7C47510-D09C-42D8-953D-F76CC1F620C2}" srcOrd="1" destOrd="0" presId="urn:microsoft.com/office/officeart/2005/8/layout/list1"/>
    <dgm:cxn modelId="{04BD6C31-EC23-4965-92D1-F8FFDD58796C}" type="presParOf" srcId="{93DF09BA-6C68-4946-BF5A-9A21831A026C}" destId="{D5F45C7D-9E55-4B7C-9707-0793725F7A0E}" srcOrd="1" destOrd="0" presId="urn:microsoft.com/office/officeart/2005/8/layout/list1"/>
    <dgm:cxn modelId="{E8F6D800-B20B-424D-9392-884DD2DFA16A}" type="presParOf" srcId="{93DF09BA-6C68-4946-BF5A-9A21831A026C}" destId="{9E5E195E-DF74-4F63-8288-DBEFB32E53CE}" srcOrd="2" destOrd="0" presId="urn:microsoft.com/office/officeart/2005/8/layout/list1"/>
    <dgm:cxn modelId="{8C56EF0E-5496-4F52-B70D-09501E590D3F}" type="presParOf" srcId="{93DF09BA-6C68-4946-BF5A-9A21831A026C}" destId="{BAC246DC-A8E0-4AE4-9F4F-44A9C1489B12}" srcOrd="3" destOrd="0" presId="urn:microsoft.com/office/officeart/2005/8/layout/list1"/>
    <dgm:cxn modelId="{68E5271F-00E9-4568-A7FA-04343EAF2526}" type="presParOf" srcId="{93DF09BA-6C68-4946-BF5A-9A21831A026C}" destId="{F372B217-56AF-4423-9E7A-8B89F8BD9845}" srcOrd="4" destOrd="0" presId="urn:microsoft.com/office/officeart/2005/8/layout/list1"/>
    <dgm:cxn modelId="{7B1F7A11-AD77-47DB-BB9C-FB41B6ECB542}" type="presParOf" srcId="{F372B217-56AF-4423-9E7A-8B89F8BD9845}" destId="{6BCBB1AF-1F39-4748-875A-DD9DCDCDDA49}" srcOrd="0" destOrd="0" presId="urn:microsoft.com/office/officeart/2005/8/layout/list1"/>
    <dgm:cxn modelId="{C4BBA8DE-1DF5-4540-ACEF-B67FA522A914}" type="presParOf" srcId="{F372B217-56AF-4423-9E7A-8B89F8BD9845}" destId="{80274DC5-5443-4C3E-870D-8530DC0CBC75}" srcOrd="1" destOrd="0" presId="urn:microsoft.com/office/officeart/2005/8/layout/list1"/>
    <dgm:cxn modelId="{E5264B64-FD89-42DF-8C73-482D82DB64ED}" type="presParOf" srcId="{93DF09BA-6C68-4946-BF5A-9A21831A026C}" destId="{9E07CD7B-89ED-4BC3-9072-1DDFF4F6E9E5}" srcOrd="5" destOrd="0" presId="urn:microsoft.com/office/officeart/2005/8/layout/list1"/>
    <dgm:cxn modelId="{9B663CE6-6269-40C1-B2FC-EB9E9956F8F2}" type="presParOf" srcId="{93DF09BA-6C68-4946-BF5A-9A21831A026C}" destId="{FCD417E9-875C-43E6-8EBF-1E6E9C53FF63}" srcOrd="6" destOrd="0" presId="urn:microsoft.com/office/officeart/2005/8/layout/list1"/>
    <dgm:cxn modelId="{E7473006-CC27-4533-B46C-D6B2F47F5867}" type="presParOf" srcId="{93DF09BA-6C68-4946-BF5A-9A21831A026C}" destId="{CC154CC3-72D8-464B-8802-EB8249C3CACF}" srcOrd="7" destOrd="0" presId="urn:microsoft.com/office/officeart/2005/8/layout/list1"/>
    <dgm:cxn modelId="{163CB129-9F69-441A-A298-0A5A7B80DD12}" type="presParOf" srcId="{93DF09BA-6C68-4946-BF5A-9A21831A026C}" destId="{1DE34700-3126-4A8E-8364-6C5CA6FBB02D}" srcOrd="8" destOrd="0" presId="urn:microsoft.com/office/officeart/2005/8/layout/list1"/>
    <dgm:cxn modelId="{DD732AC0-94A4-4365-BFCB-2F5FA7DF3A9D}" type="presParOf" srcId="{1DE34700-3126-4A8E-8364-6C5CA6FBB02D}" destId="{775DE107-F65C-4B76-88FF-3FCF72E012ED}" srcOrd="0" destOrd="0" presId="urn:microsoft.com/office/officeart/2005/8/layout/list1"/>
    <dgm:cxn modelId="{C40C2048-B74C-4EB0-94DF-0C01A48F5356}" type="presParOf" srcId="{1DE34700-3126-4A8E-8364-6C5CA6FBB02D}" destId="{08AA701A-92EC-468B-B16C-EDF3E5A3B8B0}" srcOrd="1" destOrd="0" presId="urn:microsoft.com/office/officeart/2005/8/layout/list1"/>
    <dgm:cxn modelId="{8F3E9D39-B809-42ED-AFC6-C19AAECE7431}" type="presParOf" srcId="{93DF09BA-6C68-4946-BF5A-9A21831A026C}" destId="{207C7BCB-C88F-4D30-AE8F-E6C78B891FA9}" srcOrd="9" destOrd="0" presId="urn:microsoft.com/office/officeart/2005/8/layout/list1"/>
    <dgm:cxn modelId="{8037C069-5B3D-4F99-A2E6-D5CF85CAC1EA}" type="presParOf" srcId="{93DF09BA-6C68-4946-BF5A-9A21831A026C}" destId="{B3D81CB0-9908-417C-86A1-451F0676AF5D}" srcOrd="10" destOrd="0" presId="urn:microsoft.com/office/officeart/2005/8/layout/list1"/>
    <dgm:cxn modelId="{CDB95101-8059-487A-B2D1-05C49062B954}" type="presParOf" srcId="{93DF09BA-6C68-4946-BF5A-9A21831A026C}" destId="{5FB56F6E-0C98-4EF1-9A3F-D1EF0C002ECC}" srcOrd="11" destOrd="0" presId="urn:microsoft.com/office/officeart/2005/8/layout/list1"/>
    <dgm:cxn modelId="{05441CDD-E35C-4079-9005-4459FE41B12E}" type="presParOf" srcId="{93DF09BA-6C68-4946-BF5A-9A21831A026C}" destId="{2ADABCC9-3DC4-46D9-A5A9-2D3615F3DC09}" srcOrd="12" destOrd="0" presId="urn:microsoft.com/office/officeart/2005/8/layout/list1"/>
    <dgm:cxn modelId="{925A11A1-878A-499C-AFFD-BD9D0BF73FA7}" type="presParOf" srcId="{2ADABCC9-3DC4-46D9-A5A9-2D3615F3DC09}" destId="{0E501CDF-34B1-4593-8DB8-FF4924B7087E}" srcOrd="0" destOrd="0" presId="urn:microsoft.com/office/officeart/2005/8/layout/list1"/>
    <dgm:cxn modelId="{E12B4934-8D05-4D30-9675-55C64F78597A}" type="presParOf" srcId="{2ADABCC9-3DC4-46D9-A5A9-2D3615F3DC09}" destId="{A214D93C-1A28-4BA0-ABB6-27CB2E8082F5}" srcOrd="1" destOrd="0" presId="urn:microsoft.com/office/officeart/2005/8/layout/list1"/>
    <dgm:cxn modelId="{B1A9A581-9723-4EDC-85EC-F34DB39F1494}" type="presParOf" srcId="{93DF09BA-6C68-4946-BF5A-9A21831A026C}" destId="{EC98AC7B-13EF-4EA3-846C-1B21560F9F0D}" srcOrd="13" destOrd="0" presId="urn:microsoft.com/office/officeart/2005/8/layout/list1"/>
    <dgm:cxn modelId="{95DA142D-279E-4377-B181-6F1A3B8E6D9A}" type="presParOf" srcId="{93DF09BA-6C68-4946-BF5A-9A21831A026C}" destId="{70F1EF94-83FD-4177-B875-F5540A236B05}" srcOrd="14" destOrd="0" presId="urn:microsoft.com/office/officeart/2005/8/layout/list1"/>
    <dgm:cxn modelId="{A8817D44-D297-4CA7-B3B7-95BA7280A9B5}" type="presParOf" srcId="{93DF09BA-6C68-4946-BF5A-9A21831A026C}" destId="{CFCFE541-BCE7-4234-BA6E-C0BC6C88B84B}" srcOrd="15" destOrd="0" presId="urn:microsoft.com/office/officeart/2005/8/layout/list1"/>
    <dgm:cxn modelId="{B54F4A2E-4920-4544-ADCD-1D618DB144CA}" type="presParOf" srcId="{93DF09BA-6C68-4946-BF5A-9A21831A026C}" destId="{0AA20C9E-AC8E-4A25-A7D7-7E6A5AE0E3D6}" srcOrd="16" destOrd="0" presId="urn:microsoft.com/office/officeart/2005/8/layout/list1"/>
    <dgm:cxn modelId="{59858817-132B-47C8-B9A1-9D7C748B846C}" type="presParOf" srcId="{0AA20C9E-AC8E-4A25-A7D7-7E6A5AE0E3D6}" destId="{F77E4766-5E9B-4424-9E95-216D2ACE4143}" srcOrd="0" destOrd="0" presId="urn:microsoft.com/office/officeart/2005/8/layout/list1"/>
    <dgm:cxn modelId="{1BEF7F1C-2BCC-4A82-AEE9-B52E0C7E2C04}" type="presParOf" srcId="{0AA20C9E-AC8E-4A25-A7D7-7E6A5AE0E3D6}" destId="{FAB597FA-42AC-4DDD-9BF4-E0D71847B782}" srcOrd="1" destOrd="0" presId="urn:microsoft.com/office/officeart/2005/8/layout/list1"/>
    <dgm:cxn modelId="{DA01BC4D-B00D-4A06-A095-322C74AA46E3}" type="presParOf" srcId="{93DF09BA-6C68-4946-BF5A-9A21831A026C}" destId="{77C7F8EC-9C42-4A8E-A1BE-9E94DF121E47}" srcOrd="17" destOrd="0" presId="urn:microsoft.com/office/officeart/2005/8/layout/list1"/>
    <dgm:cxn modelId="{DD1E7D4E-6A28-4F33-825F-9AFC5579C834}" type="presParOf" srcId="{93DF09BA-6C68-4946-BF5A-9A21831A026C}" destId="{27BC3AC9-5DE8-4566-85F0-97D473633A69}" srcOrd="18" destOrd="0" presId="urn:microsoft.com/office/officeart/2005/8/layout/list1"/>
    <dgm:cxn modelId="{ACF61B68-3EAB-4323-831F-1797D4563E09}" type="presParOf" srcId="{93DF09BA-6C68-4946-BF5A-9A21831A026C}" destId="{1C7EA3A5-5A98-4BB3-AD48-EDE89FD7DA84}" srcOrd="19" destOrd="0" presId="urn:microsoft.com/office/officeart/2005/8/layout/list1"/>
    <dgm:cxn modelId="{A72C42BF-B923-41A6-92FB-F12058F8EE0C}" type="presParOf" srcId="{93DF09BA-6C68-4946-BF5A-9A21831A026C}" destId="{1BFCEE29-AAD2-4180-B1E6-96CCAE39AE53}" srcOrd="20" destOrd="0" presId="urn:microsoft.com/office/officeart/2005/8/layout/list1"/>
    <dgm:cxn modelId="{33252570-0330-4FF2-9DBC-2B6F3F499222}" type="presParOf" srcId="{1BFCEE29-AAD2-4180-B1E6-96CCAE39AE53}" destId="{332E404F-6B5C-4C25-8A82-474C7E5A2632}" srcOrd="0" destOrd="0" presId="urn:microsoft.com/office/officeart/2005/8/layout/list1"/>
    <dgm:cxn modelId="{E6E3DE8A-0C4D-4995-BF16-AE90B63A4200}" type="presParOf" srcId="{1BFCEE29-AAD2-4180-B1E6-96CCAE39AE53}" destId="{651ABC4C-49BA-42AE-8419-56906ABD58E4}" srcOrd="1" destOrd="0" presId="urn:microsoft.com/office/officeart/2005/8/layout/list1"/>
    <dgm:cxn modelId="{C31FCA48-A6C2-4FBC-B93F-3FF85C5BAD9F}" type="presParOf" srcId="{93DF09BA-6C68-4946-BF5A-9A21831A026C}" destId="{4FE12FCB-2530-434D-BD83-0541AB4A3FBF}" srcOrd="21" destOrd="0" presId="urn:microsoft.com/office/officeart/2005/8/layout/list1"/>
    <dgm:cxn modelId="{7CCD74EE-A092-404D-9182-639C88E35736}" type="presParOf" srcId="{93DF09BA-6C68-4946-BF5A-9A21831A026C}" destId="{8FA9E013-0F1D-4E3A-B3A8-E3B1CB698608}" srcOrd="22" destOrd="0" presId="urn:microsoft.com/office/officeart/2005/8/layout/list1"/>
    <dgm:cxn modelId="{A8D669A3-E01D-437D-9471-DDE9F6983E8C}" type="presParOf" srcId="{93DF09BA-6C68-4946-BF5A-9A21831A026C}" destId="{7290184B-5ADF-4C1A-AEAD-BE0103DFF7C0}" srcOrd="23" destOrd="0" presId="urn:microsoft.com/office/officeart/2005/8/layout/list1"/>
    <dgm:cxn modelId="{094DE622-B96C-4A00-89FF-1000B23D1D65}" type="presParOf" srcId="{93DF09BA-6C68-4946-BF5A-9A21831A026C}" destId="{D5250109-738E-47ED-AAD6-55B74A7B921B}" srcOrd="24" destOrd="0" presId="urn:microsoft.com/office/officeart/2005/8/layout/list1"/>
    <dgm:cxn modelId="{88581550-24C4-448C-8B9F-D40598639818}" type="presParOf" srcId="{D5250109-738E-47ED-AAD6-55B74A7B921B}" destId="{BC513BE8-4278-47BD-A7C8-62ED9049CAAF}" srcOrd="0" destOrd="0" presId="urn:microsoft.com/office/officeart/2005/8/layout/list1"/>
    <dgm:cxn modelId="{FBD7D80D-0696-4598-9102-D40D2894AF7A}" type="presParOf" srcId="{D5250109-738E-47ED-AAD6-55B74A7B921B}" destId="{5B30BD17-F4AB-4BAC-8F7C-86E46E7F2699}" srcOrd="1" destOrd="0" presId="urn:microsoft.com/office/officeart/2005/8/layout/list1"/>
    <dgm:cxn modelId="{3EAD77CD-FC56-403B-B8F0-0C17A7F871DA}" type="presParOf" srcId="{93DF09BA-6C68-4946-BF5A-9A21831A026C}" destId="{D0DF3375-4CEE-4D93-B402-5136B07AFB93}" srcOrd="25" destOrd="0" presId="urn:microsoft.com/office/officeart/2005/8/layout/list1"/>
    <dgm:cxn modelId="{A5342F3C-BFFC-4E87-BFE5-E375E0D0510F}" type="presParOf" srcId="{93DF09BA-6C68-4946-BF5A-9A21831A026C}" destId="{55C3967E-B07E-456E-9D05-F53093D1DF70}" srcOrd="26" destOrd="0" presId="urn:microsoft.com/office/officeart/2005/8/layout/list1"/>
    <dgm:cxn modelId="{6A37ACD0-4B11-42E5-BED0-F3BA4B64E3C2}" type="presParOf" srcId="{93DF09BA-6C68-4946-BF5A-9A21831A026C}" destId="{3C7D5387-DD23-4DAF-971E-5F92BFF7A447}" srcOrd="27" destOrd="0" presId="urn:microsoft.com/office/officeart/2005/8/layout/list1"/>
    <dgm:cxn modelId="{7E5DCB8C-578F-4D66-BAD3-12DD5BFB5E8E}" type="presParOf" srcId="{93DF09BA-6C68-4946-BF5A-9A21831A026C}" destId="{7D40A328-CE2F-44F7-ACFE-81F20DF809A1}" srcOrd="28" destOrd="0" presId="urn:microsoft.com/office/officeart/2005/8/layout/list1"/>
    <dgm:cxn modelId="{D92B9A1F-607E-4B55-B9B0-4538F2149101}" type="presParOf" srcId="{7D40A328-CE2F-44F7-ACFE-81F20DF809A1}" destId="{4AB82E9B-2898-469E-9E2D-00D9B805BE77}" srcOrd="0" destOrd="0" presId="urn:microsoft.com/office/officeart/2005/8/layout/list1"/>
    <dgm:cxn modelId="{E9091E15-213C-4DFC-A176-AF2B60B9AD59}" type="presParOf" srcId="{7D40A328-CE2F-44F7-ACFE-81F20DF809A1}" destId="{3054807D-D1A5-47F8-9BCE-28DB3700CB87}" srcOrd="1" destOrd="0" presId="urn:microsoft.com/office/officeart/2005/8/layout/list1"/>
    <dgm:cxn modelId="{F09C7774-D6C5-48ED-825F-24B4C32B6A4F}" type="presParOf" srcId="{93DF09BA-6C68-4946-BF5A-9A21831A026C}" destId="{4BA975B8-7851-46F0-AE6B-C34463AF5C23}" srcOrd="29" destOrd="0" presId="urn:microsoft.com/office/officeart/2005/8/layout/list1"/>
    <dgm:cxn modelId="{D4BE4D10-7B60-43E0-BD83-445C2D2A40BC}" type="presParOf" srcId="{93DF09BA-6C68-4946-BF5A-9A21831A026C}" destId="{72F43882-35EB-4396-91F7-AE274343C09D}" srcOrd="30" destOrd="0" presId="urn:microsoft.com/office/officeart/2005/8/layout/list1"/>
    <dgm:cxn modelId="{3DB8107D-C4DB-4989-9876-84B626C34B76}" type="presParOf" srcId="{93DF09BA-6C68-4946-BF5A-9A21831A026C}" destId="{8402B8B3-5836-4797-BA30-5D9EC7CBCBC7}" srcOrd="31" destOrd="0" presId="urn:microsoft.com/office/officeart/2005/8/layout/list1"/>
    <dgm:cxn modelId="{3894CE0D-CB0A-40A2-AB53-113586FC0E79}" type="presParOf" srcId="{93DF09BA-6C68-4946-BF5A-9A21831A026C}" destId="{8255E7C3-41CF-4C6F-AF7C-12FA72F2BE8B}" srcOrd="32" destOrd="0" presId="urn:microsoft.com/office/officeart/2005/8/layout/list1"/>
    <dgm:cxn modelId="{351060D6-9FD9-4FF7-8DF6-BBFFE099F293}" type="presParOf" srcId="{8255E7C3-41CF-4C6F-AF7C-12FA72F2BE8B}" destId="{63123BA5-ABF0-488E-B7D5-C55F88A93C94}" srcOrd="0" destOrd="0" presId="urn:microsoft.com/office/officeart/2005/8/layout/list1"/>
    <dgm:cxn modelId="{DBF3C5C1-9E4B-46FC-B265-61EC786A2C19}" type="presParOf" srcId="{8255E7C3-41CF-4C6F-AF7C-12FA72F2BE8B}" destId="{950B2462-D7A8-4DC6-B9A0-195AA942B0DA}" srcOrd="1" destOrd="0" presId="urn:microsoft.com/office/officeart/2005/8/layout/list1"/>
    <dgm:cxn modelId="{BD226F92-093B-489A-8CB6-BE33A4C6EACC}" type="presParOf" srcId="{93DF09BA-6C68-4946-BF5A-9A21831A026C}" destId="{461F8028-61C0-4DB6-8FEC-0DB1B1928AF6}" srcOrd="33" destOrd="0" presId="urn:microsoft.com/office/officeart/2005/8/layout/list1"/>
    <dgm:cxn modelId="{C6C14C8D-26DF-4706-85F4-A0AFAAC8BC0D}" type="presParOf" srcId="{93DF09BA-6C68-4946-BF5A-9A21831A026C}" destId="{51DBA969-9C39-4CE0-A686-76C83A3A54D4}"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AC8F96F-FD4A-4085-AE75-ABC13B0D35C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1D9840E-B530-4BAB-B884-28766028F020}">
      <dgm:prSet phldrT="[Text]"/>
      <dgm:spPr/>
      <dgm:t>
        <a:bodyPr/>
        <a:lstStyle/>
        <a:p>
          <a:r>
            <a:rPr lang="en-US" dirty="0"/>
            <a:t>1 - Absence Reason Category</a:t>
          </a:r>
        </a:p>
      </dgm:t>
    </dgm:pt>
    <dgm:pt modelId="{CB421261-D3B3-4936-94D0-C910518F12EB}" type="parTrans" cxnId="{3C6F1273-6DCF-49C0-BE29-CD3E67CDACAA}">
      <dgm:prSet/>
      <dgm:spPr/>
      <dgm:t>
        <a:bodyPr/>
        <a:lstStyle/>
        <a:p>
          <a:endParaRPr lang="en-US"/>
        </a:p>
      </dgm:t>
    </dgm:pt>
    <dgm:pt modelId="{25648017-BC57-4330-B975-FF46E67B8F0C}" type="sibTrans" cxnId="{3C6F1273-6DCF-49C0-BE29-CD3E67CDACAA}">
      <dgm:prSet/>
      <dgm:spPr/>
      <dgm:t>
        <a:bodyPr/>
        <a:lstStyle/>
        <a:p>
          <a:endParaRPr lang="en-US"/>
        </a:p>
      </dgm:t>
    </dgm:pt>
    <dgm:pt modelId="{2485114E-712D-4F10-929B-AB1C3204FB76}">
      <dgm:prSet phldrT="[Text]"/>
      <dgm:spPr/>
      <dgm:t>
        <a:bodyPr/>
        <a:lstStyle/>
        <a:p>
          <a:r>
            <a:rPr lang="en-US" dirty="0"/>
            <a:t>2 - Reason</a:t>
          </a:r>
        </a:p>
      </dgm:t>
    </dgm:pt>
    <dgm:pt modelId="{CFFD7D5F-D5E3-49E2-864D-75026ED3B914}" type="parTrans" cxnId="{90020E8E-DB25-4517-B7C3-9990BED66C41}">
      <dgm:prSet/>
      <dgm:spPr/>
      <dgm:t>
        <a:bodyPr/>
        <a:lstStyle/>
        <a:p>
          <a:endParaRPr lang="en-US"/>
        </a:p>
      </dgm:t>
    </dgm:pt>
    <dgm:pt modelId="{BAE3DE2A-20B9-44AF-A45E-BABDAC7A8A3F}" type="sibTrans" cxnId="{90020E8E-DB25-4517-B7C3-9990BED66C41}">
      <dgm:prSet/>
      <dgm:spPr/>
      <dgm:t>
        <a:bodyPr/>
        <a:lstStyle/>
        <a:p>
          <a:endParaRPr lang="en-US"/>
        </a:p>
      </dgm:t>
    </dgm:pt>
    <dgm:pt modelId="{88ADC611-7195-443A-84CB-F1E9197B1B52}">
      <dgm:prSet phldrT="[Text]"/>
      <dgm:spPr/>
      <dgm:t>
        <a:bodyPr/>
        <a:lstStyle/>
        <a:p>
          <a:r>
            <a:rPr lang="en-US" dirty="0"/>
            <a:t>3 - Specific Cause</a:t>
          </a:r>
        </a:p>
      </dgm:t>
    </dgm:pt>
    <dgm:pt modelId="{827C189B-6AD8-4012-9F92-B7C6DDECDE5B}" type="parTrans" cxnId="{4F74E0A5-004D-490A-9E4D-5742F5AF0BAE}">
      <dgm:prSet/>
      <dgm:spPr/>
      <dgm:t>
        <a:bodyPr/>
        <a:lstStyle/>
        <a:p>
          <a:endParaRPr lang="en-US"/>
        </a:p>
      </dgm:t>
    </dgm:pt>
    <dgm:pt modelId="{2822DF2F-8D85-41D4-9513-9A5CF8042A93}" type="sibTrans" cxnId="{4F74E0A5-004D-490A-9E4D-5742F5AF0BAE}">
      <dgm:prSet/>
      <dgm:spPr/>
      <dgm:t>
        <a:bodyPr/>
        <a:lstStyle/>
        <a:p>
          <a:endParaRPr lang="en-US"/>
        </a:p>
      </dgm:t>
    </dgm:pt>
    <dgm:pt modelId="{9363D2EB-AA47-4A62-AB32-7B249486679B}">
      <dgm:prSet phldrT="[Text]"/>
      <dgm:spPr/>
      <dgm:t>
        <a:bodyPr/>
        <a:lstStyle/>
        <a:p>
          <a:r>
            <a:rPr lang="en-US" dirty="0"/>
            <a:t>4 - Source (of data)</a:t>
          </a:r>
        </a:p>
      </dgm:t>
    </dgm:pt>
    <dgm:pt modelId="{1098EA6C-163B-42FC-8FA9-CA5E9EB35785}" type="parTrans" cxnId="{A8835B6D-420B-4E69-BC44-C82CB2E2F402}">
      <dgm:prSet/>
      <dgm:spPr/>
      <dgm:t>
        <a:bodyPr/>
        <a:lstStyle/>
        <a:p>
          <a:endParaRPr lang="en-US"/>
        </a:p>
      </dgm:t>
    </dgm:pt>
    <dgm:pt modelId="{C8872D00-AD3F-4138-BC64-5F470FC4FB29}" type="sibTrans" cxnId="{A8835B6D-420B-4E69-BC44-C82CB2E2F402}">
      <dgm:prSet/>
      <dgm:spPr/>
      <dgm:t>
        <a:bodyPr/>
        <a:lstStyle/>
        <a:p>
          <a:endParaRPr lang="en-US"/>
        </a:p>
      </dgm:t>
    </dgm:pt>
    <dgm:pt modelId="{93DF09BA-6C68-4946-BF5A-9A21831A026C}" type="pres">
      <dgm:prSet presAssocID="{7AC8F96F-FD4A-4085-AE75-ABC13B0D35CD}" presName="linear" presStyleCnt="0">
        <dgm:presLayoutVars>
          <dgm:dir/>
          <dgm:animLvl val="lvl"/>
          <dgm:resizeHandles val="exact"/>
        </dgm:presLayoutVars>
      </dgm:prSet>
      <dgm:spPr/>
    </dgm:pt>
    <dgm:pt modelId="{C80ABF32-D3DA-44A3-AFFF-3EE3863D325F}" type="pres">
      <dgm:prSet presAssocID="{C1D9840E-B530-4BAB-B884-28766028F020}" presName="parentLin" presStyleCnt="0"/>
      <dgm:spPr/>
    </dgm:pt>
    <dgm:pt modelId="{E2F31FC7-E87C-4505-BA61-ABEF2DFFA249}" type="pres">
      <dgm:prSet presAssocID="{C1D9840E-B530-4BAB-B884-28766028F020}" presName="parentLeftMargin" presStyleLbl="node1" presStyleIdx="0" presStyleCnt="4"/>
      <dgm:spPr/>
    </dgm:pt>
    <dgm:pt modelId="{D7C47510-D09C-42D8-953D-F76CC1F620C2}" type="pres">
      <dgm:prSet presAssocID="{C1D9840E-B530-4BAB-B884-28766028F020}" presName="parentText" presStyleLbl="node1" presStyleIdx="0" presStyleCnt="4">
        <dgm:presLayoutVars>
          <dgm:chMax val="0"/>
          <dgm:bulletEnabled val="1"/>
        </dgm:presLayoutVars>
      </dgm:prSet>
      <dgm:spPr/>
    </dgm:pt>
    <dgm:pt modelId="{D5F45C7D-9E55-4B7C-9707-0793725F7A0E}" type="pres">
      <dgm:prSet presAssocID="{C1D9840E-B530-4BAB-B884-28766028F020}" presName="negativeSpace" presStyleCnt="0"/>
      <dgm:spPr/>
    </dgm:pt>
    <dgm:pt modelId="{9E5E195E-DF74-4F63-8288-DBEFB32E53CE}" type="pres">
      <dgm:prSet presAssocID="{C1D9840E-B530-4BAB-B884-28766028F020}" presName="childText" presStyleLbl="conFgAcc1" presStyleIdx="0" presStyleCnt="4">
        <dgm:presLayoutVars>
          <dgm:bulletEnabled val="1"/>
        </dgm:presLayoutVars>
      </dgm:prSet>
      <dgm:spPr/>
    </dgm:pt>
    <dgm:pt modelId="{BAC246DC-A8E0-4AE4-9F4F-44A9C1489B12}" type="pres">
      <dgm:prSet presAssocID="{25648017-BC57-4330-B975-FF46E67B8F0C}" presName="spaceBetweenRectangles" presStyleCnt="0"/>
      <dgm:spPr/>
    </dgm:pt>
    <dgm:pt modelId="{F372B217-56AF-4423-9E7A-8B89F8BD9845}" type="pres">
      <dgm:prSet presAssocID="{2485114E-712D-4F10-929B-AB1C3204FB76}" presName="parentLin" presStyleCnt="0"/>
      <dgm:spPr/>
    </dgm:pt>
    <dgm:pt modelId="{6BCBB1AF-1F39-4748-875A-DD9DCDCDDA49}" type="pres">
      <dgm:prSet presAssocID="{2485114E-712D-4F10-929B-AB1C3204FB76}" presName="parentLeftMargin" presStyleLbl="node1" presStyleIdx="0" presStyleCnt="4"/>
      <dgm:spPr/>
    </dgm:pt>
    <dgm:pt modelId="{80274DC5-5443-4C3E-870D-8530DC0CBC75}" type="pres">
      <dgm:prSet presAssocID="{2485114E-712D-4F10-929B-AB1C3204FB76}" presName="parentText" presStyleLbl="node1" presStyleIdx="1" presStyleCnt="4">
        <dgm:presLayoutVars>
          <dgm:chMax val="0"/>
          <dgm:bulletEnabled val="1"/>
        </dgm:presLayoutVars>
      </dgm:prSet>
      <dgm:spPr/>
    </dgm:pt>
    <dgm:pt modelId="{9E07CD7B-89ED-4BC3-9072-1DDFF4F6E9E5}" type="pres">
      <dgm:prSet presAssocID="{2485114E-712D-4F10-929B-AB1C3204FB76}" presName="negativeSpace" presStyleCnt="0"/>
      <dgm:spPr/>
    </dgm:pt>
    <dgm:pt modelId="{FCD417E9-875C-43E6-8EBF-1E6E9C53FF63}" type="pres">
      <dgm:prSet presAssocID="{2485114E-712D-4F10-929B-AB1C3204FB76}" presName="childText" presStyleLbl="conFgAcc1" presStyleIdx="1" presStyleCnt="4">
        <dgm:presLayoutVars>
          <dgm:bulletEnabled val="1"/>
        </dgm:presLayoutVars>
      </dgm:prSet>
      <dgm:spPr/>
    </dgm:pt>
    <dgm:pt modelId="{CC154CC3-72D8-464B-8802-EB8249C3CACF}" type="pres">
      <dgm:prSet presAssocID="{BAE3DE2A-20B9-44AF-A45E-BABDAC7A8A3F}" presName="spaceBetweenRectangles" presStyleCnt="0"/>
      <dgm:spPr/>
    </dgm:pt>
    <dgm:pt modelId="{1DE34700-3126-4A8E-8364-6C5CA6FBB02D}" type="pres">
      <dgm:prSet presAssocID="{88ADC611-7195-443A-84CB-F1E9197B1B52}" presName="parentLin" presStyleCnt="0"/>
      <dgm:spPr/>
    </dgm:pt>
    <dgm:pt modelId="{775DE107-F65C-4B76-88FF-3FCF72E012ED}" type="pres">
      <dgm:prSet presAssocID="{88ADC611-7195-443A-84CB-F1E9197B1B52}" presName="parentLeftMargin" presStyleLbl="node1" presStyleIdx="1" presStyleCnt="4"/>
      <dgm:spPr/>
    </dgm:pt>
    <dgm:pt modelId="{08AA701A-92EC-468B-B16C-EDF3E5A3B8B0}" type="pres">
      <dgm:prSet presAssocID="{88ADC611-7195-443A-84CB-F1E9197B1B52}" presName="parentText" presStyleLbl="node1" presStyleIdx="2" presStyleCnt="4">
        <dgm:presLayoutVars>
          <dgm:chMax val="0"/>
          <dgm:bulletEnabled val="1"/>
        </dgm:presLayoutVars>
      </dgm:prSet>
      <dgm:spPr/>
    </dgm:pt>
    <dgm:pt modelId="{207C7BCB-C88F-4D30-AE8F-E6C78B891FA9}" type="pres">
      <dgm:prSet presAssocID="{88ADC611-7195-443A-84CB-F1E9197B1B52}" presName="negativeSpace" presStyleCnt="0"/>
      <dgm:spPr/>
    </dgm:pt>
    <dgm:pt modelId="{B3D81CB0-9908-417C-86A1-451F0676AF5D}" type="pres">
      <dgm:prSet presAssocID="{88ADC611-7195-443A-84CB-F1E9197B1B52}" presName="childText" presStyleLbl="conFgAcc1" presStyleIdx="2" presStyleCnt="4">
        <dgm:presLayoutVars>
          <dgm:bulletEnabled val="1"/>
        </dgm:presLayoutVars>
      </dgm:prSet>
      <dgm:spPr/>
    </dgm:pt>
    <dgm:pt modelId="{5FB56F6E-0C98-4EF1-9A3F-D1EF0C002ECC}" type="pres">
      <dgm:prSet presAssocID="{2822DF2F-8D85-41D4-9513-9A5CF8042A93}" presName="spaceBetweenRectangles" presStyleCnt="0"/>
      <dgm:spPr/>
    </dgm:pt>
    <dgm:pt modelId="{2ADABCC9-3DC4-46D9-A5A9-2D3615F3DC09}" type="pres">
      <dgm:prSet presAssocID="{9363D2EB-AA47-4A62-AB32-7B249486679B}" presName="parentLin" presStyleCnt="0"/>
      <dgm:spPr/>
    </dgm:pt>
    <dgm:pt modelId="{0E501CDF-34B1-4593-8DB8-FF4924B7087E}" type="pres">
      <dgm:prSet presAssocID="{9363D2EB-AA47-4A62-AB32-7B249486679B}" presName="parentLeftMargin" presStyleLbl="node1" presStyleIdx="2" presStyleCnt="4"/>
      <dgm:spPr/>
    </dgm:pt>
    <dgm:pt modelId="{A214D93C-1A28-4BA0-ABB6-27CB2E8082F5}" type="pres">
      <dgm:prSet presAssocID="{9363D2EB-AA47-4A62-AB32-7B249486679B}" presName="parentText" presStyleLbl="node1" presStyleIdx="3" presStyleCnt="4">
        <dgm:presLayoutVars>
          <dgm:chMax val="0"/>
          <dgm:bulletEnabled val="1"/>
        </dgm:presLayoutVars>
      </dgm:prSet>
      <dgm:spPr/>
    </dgm:pt>
    <dgm:pt modelId="{EC98AC7B-13EF-4EA3-846C-1B21560F9F0D}" type="pres">
      <dgm:prSet presAssocID="{9363D2EB-AA47-4A62-AB32-7B249486679B}" presName="negativeSpace" presStyleCnt="0"/>
      <dgm:spPr/>
    </dgm:pt>
    <dgm:pt modelId="{70F1EF94-83FD-4177-B875-F5540A236B05}" type="pres">
      <dgm:prSet presAssocID="{9363D2EB-AA47-4A62-AB32-7B249486679B}" presName="childText" presStyleLbl="conFgAcc1" presStyleIdx="3" presStyleCnt="4">
        <dgm:presLayoutVars>
          <dgm:bulletEnabled val="1"/>
        </dgm:presLayoutVars>
      </dgm:prSet>
      <dgm:spPr/>
    </dgm:pt>
  </dgm:ptLst>
  <dgm:cxnLst>
    <dgm:cxn modelId="{6DEA5630-5B4F-4787-87F3-931F2967004F}" type="presOf" srcId="{9363D2EB-AA47-4A62-AB32-7B249486679B}" destId="{0E501CDF-34B1-4593-8DB8-FF4924B7087E}" srcOrd="0" destOrd="0" presId="urn:microsoft.com/office/officeart/2005/8/layout/list1"/>
    <dgm:cxn modelId="{3659CF3D-4261-48BD-9226-FB0370018D86}" type="presOf" srcId="{2485114E-712D-4F10-929B-AB1C3204FB76}" destId="{6BCBB1AF-1F39-4748-875A-DD9DCDCDDA49}" srcOrd="0" destOrd="0" presId="urn:microsoft.com/office/officeart/2005/8/layout/list1"/>
    <dgm:cxn modelId="{CEE8F85B-A5FC-4620-801A-7EF20ACB1657}" type="presOf" srcId="{88ADC611-7195-443A-84CB-F1E9197B1B52}" destId="{08AA701A-92EC-468B-B16C-EDF3E5A3B8B0}" srcOrd="1" destOrd="0" presId="urn:microsoft.com/office/officeart/2005/8/layout/list1"/>
    <dgm:cxn modelId="{C0C1FE64-419A-4FEA-8C4C-83270A79E8BF}" type="presOf" srcId="{7AC8F96F-FD4A-4085-AE75-ABC13B0D35CD}" destId="{93DF09BA-6C68-4946-BF5A-9A21831A026C}" srcOrd="0" destOrd="0" presId="urn:microsoft.com/office/officeart/2005/8/layout/list1"/>
    <dgm:cxn modelId="{A8835B6D-420B-4E69-BC44-C82CB2E2F402}" srcId="{7AC8F96F-FD4A-4085-AE75-ABC13B0D35CD}" destId="{9363D2EB-AA47-4A62-AB32-7B249486679B}" srcOrd="3" destOrd="0" parTransId="{1098EA6C-163B-42FC-8FA9-CA5E9EB35785}" sibTransId="{C8872D00-AD3F-4138-BC64-5F470FC4FB29}"/>
    <dgm:cxn modelId="{3C6F1273-6DCF-49C0-BE29-CD3E67CDACAA}" srcId="{7AC8F96F-FD4A-4085-AE75-ABC13B0D35CD}" destId="{C1D9840E-B530-4BAB-B884-28766028F020}" srcOrd="0" destOrd="0" parTransId="{CB421261-D3B3-4936-94D0-C910518F12EB}" sibTransId="{25648017-BC57-4330-B975-FF46E67B8F0C}"/>
    <dgm:cxn modelId="{90020E8E-DB25-4517-B7C3-9990BED66C41}" srcId="{7AC8F96F-FD4A-4085-AE75-ABC13B0D35CD}" destId="{2485114E-712D-4F10-929B-AB1C3204FB76}" srcOrd="1" destOrd="0" parTransId="{CFFD7D5F-D5E3-49E2-864D-75026ED3B914}" sibTransId="{BAE3DE2A-20B9-44AF-A45E-BABDAC7A8A3F}"/>
    <dgm:cxn modelId="{4F74E0A5-004D-490A-9E4D-5742F5AF0BAE}" srcId="{7AC8F96F-FD4A-4085-AE75-ABC13B0D35CD}" destId="{88ADC611-7195-443A-84CB-F1E9197B1B52}" srcOrd="2" destOrd="0" parTransId="{827C189B-6AD8-4012-9F92-B7C6DDECDE5B}" sibTransId="{2822DF2F-8D85-41D4-9513-9A5CF8042A93}"/>
    <dgm:cxn modelId="{597EEEC3-4097-409F-963A-01F00434B218}" type="presOf" srcId="{2485114E-712D-4F10-929B-AB1C3204FB76}" destId="{80274DC5-5443-4C3E-870D-8530DC0CBC75}" srcOrd="1" destOrd="0" presId="urn:microsoft.com/office/officeart/2005/8/layout/list1"/>
    <dgm:cxn modelId="{ED24BFCD-5E03-4B2A-915D-CD479058FADC}" type="presOf" srcId="{C1D9840E-B530-4BAB-B884-28766028F020}" destId="{D7C47510-D09C-42D8-953D-F76CC1F620C2}" srcOrd="1" destOrd="0" presId="urn:microsoft.com/office/officeart/2005/8/layout/list1"/>
    <dgm:cxn modelId="{3D35A5E0-E71D-446D-B3CF-E3D170E9F9E2}" type="presOf" srcId="{88ADC611-7195-443A-84CB-F1E9197B1B52}" destId="{775DE107-F65C-4B76-88FF-3FCF72E012ED}" srcOrd="0" destOrd="0" presId="urn:microsoft.com/office/officeart/2005/8/layout/list1"/>
    <dgm:cxn modelId="{C5B539E9-7860-4E02-9511-835B760ACEAA}" type="presOf" srcId="{9363D2EB-AA47-4A62-AB32-7B249486679B}" destId="{A214D93C-1A28-4BA0-ABB6-27CB2E8082F5}" srcOrd="1" destOrd="0" presId="urn:microsoft.com/office/officeart/2005/8/layout/list1"/>
    <dgm:cxn modelId="{0369ACE9-8AF3-4994-8146-083E262D723F}" type="presOf" srcId="{C1D9840E-B530-4BAB-B884-28766028F020}" destId="{E2F31FC7-E87C-4505-BA61-ABEF2DFFA249}" srcOrd="0" destOrd="0" presId="urn:microsoft.com/office/officeart/2005/8/layout/list1"/>
    <dgm:cxn modelId="{92BF9230-3513-43FE-B5BB-3745B6EE4AAB}" type="presParOf" srcId="{93DF09BA-6C68-4946-BF5A-9A21831A026C}" destId="{C80ABF32-D3DA-44A3-AFFF-3EE3863D325F}" srcOrd="0" destOrd="0" presId="urn:microsoft.com/office/officeart/2005/8/layout/list1"/>
    <dgm:cxn modelId="{E6C2CBB7-6267-492F-BEC2-C7AB7EFAB803}" type="presParOf" srcId="{C80ABF32-D3DA-44A3-AFFF-3EE3863D325F}" destId="{E2F31FC7-E87C-4505-BA61-ABEF2DFFA249}" srcOrd="0" destOrd="0" presId="urn:microsoft.com/office/officeart/2005/8/layout/list1"/>
    <dgm:cxn modelId="{E63CAE5C-9121-47C9-BFF6-FD2E097418CC}" type="presParOf" srcId="{C80ABF32-D3DA-44A3-AFFF-3EE3863D325F}" destId="{D7C47510-D09C-42D8-953D-F76CC1F620C2}" srcOrd="1" destOrd="0" presId="urn:microsoft.com/office/officeart/2005/8/layout/list1"/>
    <dgm:cxn modelId="{04BD6C31-EC23-4965-92D1-F8FFDD58796C}" type="presParOf" srcId="{93DF09BA-6C68-4946-BF5A-9A21831A026C}" destId="{D5F45C7D-9E55-4B7C-9707-0793725F7A0E}" srcOrd="1" destOrd="0" presId="urn:microsoft.com/office/officeart/2005/8/layout/list1"/>
    <dgm:cxn modelId="{E8F6D800-B20B-424D-9392-884DD2DFA16A}" type="presParOf" srcId="{93DF09BA-6C68-4946-BF5A-9A21831A026C}" destId="{9E5E195E-DF74-4F63-8288-DBEFB32E53CE}" srcOrd="2" destOrd="0" presId="urn:microsoft.com/office/officeart/2005/8/layout/list1"/>
    <dgm:cxn modelId="{8C56EF0E-5496-4F52-B70D-09501E590D3F}" type="presParOf" srcId="{93DF09BA-6C68-4946-BF5A-9A21831A026C}" destId="{BAC246DC-A8E0-4AE4-9F4F-44A9C1489B12}" srcOrd="3" destOrd="0" presId="urn:microsoft.com/office/officeart/2005/8/layout/list1"/>
    <dgm:cxn modelId="{68E5271F-00E9-4568-A7FA-04343EAF2526}" type="presParOf" srcId="{93DF09BA-6C68-4946-BF5A-9A21831A026C}" destId="{F372B217-56AF-4423-9E7A-8B89F8BD9845}" srcOrd="4" destOrd="0" presId="urn:microsoft.com/office/officeart/2005/8/layout/list1"/>
    <dgm:cxn modelId="{7B1F7A11-AD77-47DB-BB9C-FB41B6ECB542}" type="presParOf" srcId="{F372B217-56AF-4423-9E7A-8B89F8BD9845}" destId="{6BCBB1AF-1F39-4748-875A-DD9DCDCDDA49}" srcOrd="0" destOrd="0" presId="urn:microsoft.com/office/officeart/2005/8/layout/list1"/>
    <dgm:cxn modelId="{C4BBA8DE-1DF5-4540-ACEF-B67FA522A914}" type="presParOf" srcId="{F372B217-56AF-4423-9E7A-8B89F8BD9845}" destId="{80274DC5-5443-4C3E-870D-8530DC0CBC75}" srcOrd="1" destOrd="0" presId="urn:microsoft.com/office/officeart/2005/8/layout/list1"/>
    <dgm:cxn modelId="{E5264B64-FD89-42DF-8C73-482D82DB64ED}" type="presParOf" srcId="{93DF09BA-6C68-4946-BF5A-9A21831A026C}" destId="{9E07CD7B-89ED-4BC3-9072-1DDFF4F6E9E5}" srcOrd="5" destOrd="0" presId="urn:microsoft.com/office/officeart/2005/8/layout/list1"/>
    <dgm:cxn modelId="{9B663CE6-6269-40C1-B2FC-EB9E9956F8F2}" type="presParOf" srcId="{93DF09BA-6C68-4946-BF5A-9A21831A026C}" destId="{FCD417E9-875C-43E6-8EBF-1E6E9C53FF63}" srcOrd="6" destOrd="0" presId="urn:microsoft.com/office/officeart/2005/8/layout/list1"/>
    <dgm:cxn modelId="{E7473006-CC27-4533-B46C-D6B2F47F5867}" type="presParOf" srcId="{93DF09BA-6C68-4946-BF5A-9A21831A026C}" destId="{CC154CC3-72D8-464B-8802-EB8249C3CACF}" srcOrd="7" destOrd="0" presId="urn:microsoft.com/office/officeart/2005/8/layout/list1"/>
    <dgm:cxn modelId="{163CB129-9F69-441A-A298-0A5A7B80DD12}" type="presParOf" srcId="{93DF09BA-6C68-4946-BF5A-9A21831A026C}" destId="{1DE34700-3126-4A8E-8364-6C5CA6FBB02D}" srcOrd="8" destOrd="0" presId="urn:microsoft.com/office/officeart/2005/8/layout/list1"/>
    <dgm:cxn modelId="{DD732AC0-94A4-4365-BFCB-2F5FA7DF3A9D}" type="presParOf" srcId="{1DE34700-3126-4A8E-8364-6C5CA6FBB02D}" destId="{775DE107-F65C-4B76-88FF-3FCF72E012ED}" srcOrd="0" destOrd="0" presId="urn:microsoft.com/office/officeart/2005/8/layout/list1"/>
    <dgm:cxn modelId="{C40C2048-B74C-4EB0-94DF-0C01A48F5356}" type="presParOf" srcId="{1DE34700-3126-4A8E-8364-6C5CA6FBB02D}" destId="{08AA701A-92EC-468B-B16C-EDF3E5A3B8B0}" srcOrd="1" destOrd="0" presId="urn:microsoft.com/office/officeart/2005/8/layout/list1"/>
    <dgm:cxn modelId="{8F3E9D39-B809-42ED-AFC6-C19AAECE7431}" type="presParOf" srcId="{93DF09BA-6C68-4946-BF5A-9A21831A026C}" destId="{207C7BCB-C88F-4D30-AE8F-E6C78B891FA9}" srcOrd="9" destOrd="0" presId="urn:microsoft.com/office/officeart/2005/8/layout/list1"/>
    <dgm:cxn modelId="{8037C069-5B3D-4F99-A2E6-D5CF85CAC1EA}" type="presParOf" srcId="{93DF09BA-6C68-4946-BF5A-9A21831A026C}" destId="{B3D81CB0-9908-417C-86A1-451F0676AF5D}" srcOrd="10" destOrd="0" presId="urn:microsoft.com/office/officeart/2005/8/layout/list1"/>
    <dgm:cxn modelId="{CDB95101-8059-487A-B2D1-05C49062B954}" type="presParOf" srcId="{93DF09BA-6C68-4946-BF5A-9A21831A026C}" destId="{5FB56F6E-0C98-4EF1-9A3F-D1EF0C002ECC}" srcOrd="11" destOrd="0" presId="urn:microsoft.com/office/officeart/2005/8/layout/list1"/>
    <dgm:cxn modelId="{05441CDD-E35C-4079-9005-4459FE41B12E}" type="presParOf" srcId="{93DF09BA-6C68-4946-BF5A-9A21831A026C}" destId="{2ADABCC9-3DC4-46D9-A5A9-2D3615F3DC09}" srcOrd="12" destOrd="0" presId="urn:microsoft.com/office/officeart/2005/8/layout/list1"/>
    <dgm:cxn modelId="{925A11A1-878A-499C-AFFD-BD9D0BF73FA7}" type="presParOf" srcId="{2ADABCC9-3DC4-46D9-A5A9-2D3615F3DC09}" destId="{0E501CDF-34B1-4593-8DB8-FF4924B7087E}" srcOrd="0" destOrd="0" presId="urn:microsoft.com/office/officeart/2005/8/layout/list1"/>
    <dgm:cxn modelId="{E12B4934-8D05-4D30-9675-55C64F78597A}" type="presParOf" srcId="{2ADABCC9-3DC4-46D9-A5A9-2D3615F3DC09}" destId="{A214D93C-1A28-4BA0-ABB6-27CB2E8082F5}" srcOrd="1" destOrd="0" presId="urn:microsoft.com/office/officeart/2005/8/layout/list1"/>
    <dgm:cxn modelId="{B1A9A581-9723-4EDC-85EC-F34DB39F1494}" type="presParOf" srcId="{93DF09BA-6C68-4946-BF5A-9A21831A026C}" destId="{EC98AC7B-13EF-4EA3-846C-1B21560F9F0D}" srcOrd="13" destOrd="0" presId="urn:microsoft.com/office/officeart/2005/8/layout/list1"/>
    <dgm:cxn modelId="{95DA142D-279E-4377-B181-6F1A3B8E6D9A}" type="presParOf" srcId="{93DF09BA-6C68-4946-BF5A-9A21831A026C}" destId="{70F1EF94-83FD-4177-B875-F5540A236B05}"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AC8F96F-FD4A-4085-AE75-ABC13B0D35C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13DFD3B1-7D4B-44ED-9EB4-A971618E23D4}">
      <dgm:prSet phldrT="[Text]" custT="1"/>
      <dgm:spPr/>
      <dgm:t>
        <a:bodyPr/>
        <a:lstStyle/>
        <a:p>
          <a:r>
            <a:rPr lang="en-US" sz="2000" dirty="0"/>
            <a:t>5 - Problem</a:t>
          </a:r>
        </a:p>
      </dgm:t>
    </dgm:pt>
    <dgm:pt modelId="{A524A4A4-226F-40A7-B09E-7DEBFEDCF6EE}" type="parTrans" cxnId="{DB9C785B-4B5A-4613-8240-8184A7836A40}">
      <dgm:prSet/>
      <dgm:spPr/>
      <dgm:t>
        <a:bodyPr/>
        <a:lstStyle/>
        <a:p>
          <a:endParaRPr lang="en-US"/>
        </a:p>
      </dgm:t>
    </dgm:pt>
    <dgm:pt modelId="{B1694C8A-B320-4EB2-8DC7-A2E88DE2EF7A}" type="sibTrans" cxnId="{DB9C785B-4B5A-4613-8240-8184A7836A40}">
      <dgm:prSet/>
      <dgm:spPr/>
      <dgm:t>
        <a:bodyPr/>
        <a:lstStyle/>
        <a:p>
          <a:endParaRPr lang="en-US"/>
        </a:p>
      </dgm:t>
    </dgm:pt>
    <dgm:pt modelId="{9B689F02-3904-4124-918B-51CBD11102AD}">
      <dgm:prSet phldrT="[Text]" custT="1"/>
      <dgm:spPr/>
      <dgm:t>
        <a:bodyPr/>
        <a:lstStyle/>
        <a:p>
          <a:r>
            <a:rPr lang="en-US" sz="2000" dirty="0"/>
            <a:t>6 - Initiative and/or Action</a:t>
          </a:r>
        </a:p>
      </dgm:t>
    </dgm:pt>
    <dgm:pt modelId="{668EDD9D-CC51-494E-8CDA-9558BB2F916D}" type="parTrans" cxnId="{068A9818-54D3-4F87-BF32-C2B541527B25}">
      <dgm:prSet/>
      <dgm:spPr/>
      <dgm:t>
        <a:bodyPr/>
        <a:lstStyle/>
        <a:p>
          <a:endParaRPr lang="en-US"/>
        </a:p>
      </dgm:t>
    </dgm:pt>
    <dgm:pt modelId="{7F8770BF-1769-4FB9-8BEC-43323AC3786E}" type="sibTrans" cxnId="{068A9818-54D3-4F87-BF32-C2B541527B25}">
      <dgm:prSet/>
      <dgm:spPr/>
      <dgm:t>
        <a:bodyPr/>
        <a:lstStyle/>
        <a:p>
          <a:endParaRPr lang="en-US"/>
        </a:p>
      </dgm:t>
    </dgm:pt>
    <dgm:pt modelId="{25BE70B5-6966-45B3-B65A-8466BB421CD5}">
      <dgm:prSet phldrT="[Text]" custT="1"/>
      <dgm:spPr/>
      <dgm:t>
        <a:bodyPr/>
        <a:lstStyle/>
        <a:p>
          <a:r>
            <a:rPr lang="en-US" sz="2000" dirty="0"/>
            <a:t>7 - Needed Resources and/or Supports</a:t>
          </a:r>
        </a:p>
      </dgm:t>
    </dgm:pt>
    <dgm:pt modelId="{69675210-821E-44F1-8159-1B36B5E6B7EC}" type="parTrans" cxnId="{19F5ECCA-2C32-440C-BEB8-BEDD0FACB8D3}">
      <dgm:prSet/>
      <dgm:spPr/>
      <dgm:t>
        <a:bodyPr/>
        <a:lstStyle/>
        <a:p>
          <a:endParaRPr lang="en-US"/>
        </a:p>
      </dgm:t>
    </dgm:pt>
    <dgm:pt modelId="{DA657A56-AFEB-421D-9042-B228F2870EE5}" type="sibTrans" cxnId="{19F5ECCA-2C32-440C-BEB8-BEDD0FACB8D3}">
      <dgm:prSet/>
      <dgm:spPr/>
      <dgm:t>
        <a:bodyPr/>
        <a:lstStyle/>
        <a:p>
          <a:endParaRPr lang="en-US"/>
        </a:p>
      </dgm:t>
    </dgm:pt>
    <dgm:pt modelId="{93DF09BA-6C68-4946-BF5A-9A21831A026C}" type="pres">
      <dgm:prSet presAssocID="{7AC8F96F-FD4A-4085-AE75-ABC13B0D35CD}" presName="linear" presStyleCnt="0">
        <dgm:presLayoutVars>
          <dgm:dir/>
          <dgm:animLvl val="lvl"/>
          <dgm:resizeHandles val="exact"/>
        </dgm:presLayoutVars>
      </dgm:prSet>
      <dgm:spPr/>
    </dgm:pt>
    <dgm:pt modelId="{0AA20C9E-AC8E-4A25-A7D7-7E6A5AE0E3D6}" type="pres">
      <dgm:prSet presAssocID="{13DFD3B1-7D4B-44ED-9EB4-A971618E23D4}" presName="parentLin" presStyleCnt="0"/>
      <dgm:spPr/>
    </dgm:pt>
    <dgm:pt modelId="{F77E4766-5E9B-4424-9E95-216D2ACE4143}" type="pres">
      <dgm:prSet presAssocID="{13DFD3B1-7D4B-44ED-9EB4-A971618E23D4}" presName="parentLeftMargin" presStyleLbl="node1" presStyleIdx="0" presStyleCnt="3"/>
      <dgm:spPr/>
    </dgm:pt>
    <dgm:pt modelId="{FAB597FA-42AC-4DDD-9BF4-E0D71847B782}" type="pres">
      <dgm:prSet presAssocID="{13DFD3B1-7D4B-44ED-9EB4-A971618E23D4}" presName="parentText" presStyleLbl="node1" presStyleIdx="0" presStyleCnt="3">
        <dgm:presLayoutVars>
          <dgm:chMax val="0"/>
          <dgm:bulletEnabled val="1"/>
        </dgm:presLayoutVars>
      </dgm:prSet>
      <dgm:spPr/>
    </dgm:pt>
    <dgm:pt modelId="{77C7F8EC-9C42-4A8E-A1BE-9E94DF121E47}" type="pres">
      <dgm:prSet presAssocID="{13DFD3B1-7D4B-44ED-9EB4-A971618E23D4}" presName="negativeSpace" presStyleCnt="0"/>
      <dgm:spPr/>
    </dgm:pt>
    <dgm:pt modelId="{27BC3AC9-5DE8-4566-85F0-97D473633A69}" type="pres">
      <dgm:prSet presAssocID="{13DFD3B1-7D4B-44ED-9EB4-A971618E23D4}" presName="childText" presStyleLbl="conFgAcc1" presStyleIdx="0" presStyleCnt="3">
        <dgm:presLayoutVars>
          <dgm:bulletEnabled val="1"/>
        </dgm:presLayoutVars>
      </dgm:prSet>
      <dgm:spPr/>
    </dgm:pt>
    <dgm:pt modelId="{1C7EA3A5-5A98-4BB3-AD48-EDE89FD7DA84}" type="pres">
      <dgm:prSet presAssocID="{B1694C8A-B320-4EB2-8DC7-A2E88DE2EF7A}" presName="spaceBetweenRectangles" presStyleCnt="0"/>
      <dgm:spPr/>
    </dgm:pt>
    <dgm:pt modelId="{1BFCEE29-AAD2-4180-B1E6-96CCAE39AE53}" type="pres">
      <dgm:prSet presAssocID="{9B689F02-3904-4124-918B-51CBD11102AD}" presName="parentLin" presStyleCnt="0"/>
      <dgm:spPr/>
    </dgm:pt>
    <dgm:pt modelId="{332E404F-6B5C-4C25-8A82-474C7E5A2632}" type="pres">
      <dgm:prSet presAssocID="{9B689F02-3904-4124-918B-51CBD11102AD}" presName="parentLeftMargin" presStyleLbl="node1" presStyleIdx="0" presStyleCnt="3"/>
      <dgm:spPr/>
    </dgm:pt>
    <dgm:pt modelId="{651ABC4C-49BA-42AE-8419-56906ABD58E4}" type="pres">
      <dgm:prSet presAssocID="{9B689F02-3904-4124-918B-51CBD11102AD}" presName="parentText" presStyleLbl="node1" presStyleIdx="1" presStyleCnt="3">
        <dgm:presLayoutVars>
          <dgm:chMax val="0"/>
          <dgm:bulletEnabled val="1"/>
        </dgm:presLayoutVars>
      </dgm:prSet>
      <dgm:spPr/>
    </dgm:pt>
    <dgm:pt modelId="{4FE12FCB-2530-434D-BD83-0541AB4A3FBF}" type="pres">
      <dgm:prSet presAssocID="{9B689F02-3904-4124-918B-51CBD11102AD}" presName="negativeSpace" presStyleCnt="0"/>
      <dgm:spPr/>
    </dgm:pt>
    <dgm:pt modelId="{8FA9E013-0F1D-4E3A-B3A8-E3B1CB698608}" type="pres">
      <dgm:prSet presAssocID="{9B689F02-3904-4124-918B-51CBD11102AD}" presName="childText" presStyleLbl="conFgAcc1" presStyleIdx="1" presStyleCnt="3">
        <dgm:presLayoutVars>
          <dgm:bulletEnabled val="1"/>
        </dgm:presLayoutVars>
      </dgm:prSet>
      <dgm:spPr/>
    </dgm:pt>
    <dgm:pt modelId="{7290184B-5ADF-4C1A-AEAD-BE0103DFF7C0}" type="pres">
      <dgm:prSet presAssocID="{7F8770BF-1769-4FB9-8BEC-43323AC3786E}" presName="spaceBetweenRectangles" presStyleCnt="0"/>
      <dgm:spPr/>
    </dgm:pt>
    <dgm:pt modelId="{D5250109-738E-47ED-AAD6-55B74A7B921B}" type="pres">
      <dgm:prSet presAssocID="{25BE70B5-6966-45B3-B65A-8466BB421CD5}" presName="parentLin" presStyleCnt="0"/>
      <dgm:spPr/>
    </dgm:pt>
    <dgm:pt modelId="{BC513BE8-4278-47BD-A7C8-62ED9049CAAF}" type="pres">
      <dgm:prSet presAssocID="{25BE70B5-6966-45B3-B65A-8466BB421CD5}" presName="parentLeftMargin" presStyleLbl="node1" presStyleIdx="1" presStyleCnt="3"/>
      <dgm:spPr/>
    </dgm:pt>
    <dgm:pt modelId="{5B30BD17-F4AB-4BAC-8F7C-86E46E7F2699}" type="pres">
      <dgm:prSet presAssocID="{25BE70B5-6966-45B3-B65A-8466BB421CD5}" presName="parentText" presStyleLbl="node1" presStyleIdx="2" presStyleCnt="3">
        <dgm:presLayoutVars>
          <dgm:chMax val="0"/>
          <dgm:bulletEnabled val="1"/>
        </dgm:presLayoutVars>
      </dgm:prSet>
      <dgm:spPr/>
    </dgm:pt>
    <dgm:pt modelId="{D0DF3375-4CEE-4D93-B402-5136B07AFB93}" type="pres">
      <dgm:prSet presAssocID="{25BE70B5-6966-45B3-B65A-8466BB421CD5}" presName="negativeSpace" presStyleCnt="0"/>
      <dgm:spPr/>
    </dgm:pt>
    <dgm:pt modelId="{55C3967E-B07E-456E-9D05-F53093D1DF70}" type="pres">
      <dgm:prSet presAssocID="{25BE70B5-6966-45B3-B65A-8466BB421CD5}" presName="childText" presStyleLbl="conFgAcc1" presStyleIdx="2" presStyleCnt="3">
        <dgm:presLayoutVars>
          <dgm:bulletEnabled val="1"/>
        </dgm:presLayoutVars>
      </dgm:prSet>
      <dgm:spPr/>
    </dgm:pt>
  </dgm:ptLst>
  <dgm:cxnLst>
    <dgm:cxn modelId="{068A9818-54D3-4F87-BF32-C2B541527B25}" srcId="{7AC8F96F-FD4A-4085-AE75-ABC13B0D35CD}" destId="{9B689F02-3904-4124-918B-51CBD11102AD}" srcOrd="1" destOrd="0" parTransId="{668EDD9D-CC51-494E-8CDA-9558BB2F916D}" sibTransId="{7F8770BF-1769-4FB9-8BEC-43323AC3786E}"/>
    <dgm:cxn modelId="{AA0AD332-CB53-4C33-9E89-303F5C707A39}" type="presOf" srcId="{25BE70B5-6966-45B3-B65A-8466BB421CD5}" destId="{5B30BD17-F4AB-4BAC-8F7C-86E46E7F2699}" srcOrd="1" destOrd="0" presId="urn:microsoft.com/office/officeart/2005/8/layout/list1"/>
    <dgm:cxn modelId="{DB9C785B-4B5A-4613-8240-8184A7836A40}" srcId="{7AC8F96F-FD4A-4085-AE75-ABC13B0D35CD}" destId="{13DFD3B1-7D4B-44ED-9EB4-A971618E23D4}" srcOrd="0" destOrd="0" parTransId="{A524A4A4-226F-40A7-B09E-7DEBFEDCF6EE}" sibTransId="{B1694C8A-B320-4EB2-8DC7-A2E88DE2EF7A}"/>
    <dgm:cxn modelId="{2EB60A43-0AB4-4860-ABA6-4D9B2E20AAAD}" type="presOf" srcId="{9B689F02-3904-4124-918B-51CBD11102AD}" destId="{332E404F-6B5C-4C25-8A82-474C7E5A2632}" srcOrd="0" destOrd="0" presId="urn:microsoft.com/office/officeart/2005/8/layout/list1"/>
    <dgm:cxn modelId="{C0C1FE64-419A-4FEA-8C4C-83270A79E8BF}" type="presOf" srcId="{7AC8F96F-FD4A-4085-AE75-ABC13B0D35CD}" destId="{93DF09BA-6C68-4946-BF5A-9A21831A026C}" srcOrd="0" destOrd="0" presId="urn:microsoft.com/office/officeart/2005/8/layout/list1"/>
    <dgm:cxn modelId="{278C6384-30F9-4CF0-8E8A-1A4F3F29AC41}" type="presOf" srcId="{25BE70B5-6966-45B3-B65A-8466BB421CD5}" destId="{BC513BE8-4278-47BD-A7C8-62ED9049CAAF}" srcOrd="0" destOrd="0" presId="urn:microsoft.com/office/officeart/2005/8/layout/list1"/>
    <dgm:cxn modelId="{4A21E1CA-7B2E-4EF5-91A5-746FE6A6B70E}" type="presOf" srcId="{13DFD3B1-7D4B-44ED-9EB4-A971618E23D4}" destId="{F77E4766-5E9B-4424-9E95-216D2ACE4143}" srcOrd="0" destOrd="0" presId="urn:microsoft.com/office/officeart/2005/8/layout/list1"/>
    <dgm:cxn modelId="{19F5ECCA-2C32-440C-BEB8-BEDD0FACB8D3}" srcId="{7AC8F96F-FD4A-4085-AE75-ABC13B0D35CD}" destId="{25BE70B5-6966-45B3-B65A-8466BB421CD5}" srcOrd="2" destOrd="0" parTransId="{69675210-821E-44F1-8159-1B36B5E6B7EC}" sibTransId="{DA657A56-AFEB-421D-9042-B228F2870EE5}"/>
    <dgm:cxn modelId="{A251E8EB-7B8F-4298-87EE-5AE8A6FE13E5}" type="presOf" srcId="{13DFD3B1-7D4B-44ED-9EB4-A971618E23D4}" destId="{FAB597FA-42AC-4DDD-9BF4-E0D71847B782}" srcOrd="1" destOrd="0" presId="urn:microsoft.com/office/officeart/2005/8/layout/list1"/>
    <dgm:cxn modelId="{2C2DDAF0-CAC0-4966-9776-443AC38DEEC6}" type="presOf" srcId="{9B689F02-3904-4124-918B-51CBD11102AD}" destId="{651ABC4C-49BA-42AE-8419-56906ABD58E4}" srcOrd="1" destOrd="0" presId="urn:microsoft.com/office/officeart/2005/8/layout/list1"/>
    <dgm:cxn modelId="{B54F4A2E-4920-4544-ADCD-1D618DB144CA}" type="presParOf" srcId="{93DF09BA-6C68-4946-BF5A-9A21831A026C}" destId="{0AA20C9E-AC8E-4A25-A7D7-7E6A5AE0E3D6}" srcOrd="0" destOrd="0" presId="urn:microsoft.com/office/officeart/2005/8/layout/list1"/>
    <dgm:cxn modelId="{59858817-132B-47C8-B9A1-9D7C748B846C}" type="presParOf" srcId="{0AA20C9E-AC8E-4A25-A7D7-7E6A5AE0E3D6}" destId="{F77E4766-5E9B-4424-9E95-216D2ACE4143}" srcOrd="0" destOrd="0" presId="urn:microsoft.com/office/officeart/2005/8/layout/list1"/>
    <dgm:cxn modelId="{1BEF7F1C-2BCC-4A82-AEE9-B52E0C7E2C04}" type="presParOf" srcId="{0AA20C9E-AC8E-4A25-A7D7-7E6A5AE0E3D6}" destId="{FAB597FA-42AC-4DDD-9BF4-E0D71847B782}" srcOrd="1" destOrd="0" presId="urn:microsoft.com/office/officeart/2005/8/layout/list1"/>
    <dgm:cxn modelId="{DA01BC4D-B00D-4A06-A095-322C74AA46E3}" type="presParOf" srcId="{93DF09BA-6C68-4946-BF5A-9A21831A026C}" destId="{77C7F8EC-9C42-4A8E-A1BE-9E94DF121E47}" srcOrd="1" destOrd="0" presId="urn:microsoft.com/office/officeart/2005/8/layout/list1"/>
    <dgm:cxn modelId="{DD1E7D4E-6A28-4F33-825F-9AFC5579C834}" type="presParOf" srcId="{93DF09BA-6C68-4946-BF5A-9A21831A026C}" destId="{27BC3AC9-5DE8-4566-85F0-97D473633A69}" srcOrd="2" destOrd="0" presId="urn:microsoft.com/office/officeart/2005/8/layout/list1"/>
    <dgm:cxn modelId="{ACF61B68-3EAB-4323-831F-1797D4563E09}" type="presParOf" srcId="{93DF09BA-6C68-4946-BF5A-9A21831A026C}" destId="{1C7EA3A5-5A98-4BB3-AD48-EDE89FD7DA84}" srcOrd="3" destOrd="0" presId="urn:microsoft.com/office/officeart/2005/8/layout/list1"/>
    <dgm:cxn modelId="{A72C42BF-B923-41A6-92FB-F12058F8EE0C}" type="presParOf" srcId="{93DF09BA-6C68-4946-BF5A-9A21831A026C}" destId="{1BFCEE29-AAD2-4180-B1E6-96CCAE39AE53}" srcOrd="4" destOrd="0" presId="urn:microsoft.com/office/officeart/2005/8/layout/list1"/>
    <dgm:cxn modelId="{33252570-0330-4FF2-9DBC-2B6F3F499222}" type="presParOf" srcId="{1BFCEE29-AAD2-4180-B1E6-96CCAE39AE53}" destId="{332E404F-6B5C-4C25-8A82-474C7E5A2632}" srcOrd="0" destOrd="0" presId="urn:microsoft.com/office/officeart/2005/8/layout/list1"/>
    <dgm:cxn modelId="{E6E3DE8A-0C4D-4995-BF16-AE90B63A4200}" type="presParOf" srcId="{1BFCEE29-AAD2-4180-B1E6-96CCAE39AE53}" destId="{651ABC4C-49BA-42AE-8419-56906ABD58E4}" srcOrd="1" destOrd="0" presId="urn:microsoft.com/office/officeart/2005/8/layout/list1"/>
    <dgm:cxn modelId="{C31FCA48-A6C2-4FBC-B93F-3FF85C5BAD9F}" type="presParOf" srcId="{93DF09BA-6C68-4946-BF5A-9A21831A026C}" destId="{4FE12FCB-2530-434D-BD83-0541AB4A3FBF}" srcOrd="5" destOrd="0" presId="urn:microsoft.com/office/officeart/2005/8/layout/list1"/>
    <dgm:cxn modelId="{7CCD74EE-A092-404D-9182-639C88E35736}" type="presParOf" srcId="{93DF09BA-6C68-4946-BF5A-9A21831A026C}" destId="{8FA9E013-0F1D-4E3A-B3A8-E3B1CB698608}" srcOrd="6" destOrd="0" presId="urn:microsoft.com/office/officeart/2005/8/layout/list1"/>
    <dgm:cxn modelId="{A8D669A3-E01D-437D-9471-DDE9F6983E8C}" type="presParOf" srcId="{93DF09BA-6C68-4946-BF5A-9A21831A026C}" destId="{7290184B-5ADF-4C1A-AEAD-BE0103DFF7C0}" srcOrd="7" destOrd="0" presId="urn:microsoft.com/office/officeart/2005/8/layout/list1"/>
    <dgm:cxn modelId="{094DE622-B96C-4A00-89FF-1000B23D1D65}" type="presParOf" srcId="{93DF09BA-6C68-4946-BF5A-9A21831A026C}" destId="{D5250109-738E-47ED-AAD6-55B74A7B921B}" srcOrd="8" destOrd="0" presId="urn:microsoft.com/office/officeart/2005/8/layout/list1"/>
    <dgm:cxn modelId="{88581550-24C4-448C-8B9F-D40598639818}" type="presParOf" srcId="{D5250109-738E-47ED-AAD6-55B74A7B921B}" destId="{BC513BE8-4278-47BD-A7C8-62ED9049CAAF}" srcOrd="0" destOrd="0" presId="urn:microsoft.com/office/officeart/2005/8/layout/list1"/>
    <dgm:cxn modelId="{FBD7D80D-0696-4598-9102-D40D2894AF7A}" type="presParOf" srcId="{D5250109-738E-47ED-AAD6-55B74A7B921B}" destId="{5B30BD17-F4AB-4BAC-8F7C-86E46E7F2699}" srcOrd="1" destOrd="0" presId="urn:microsoft.com/office/officeart/2005/8/layout/list1"/>
    <dgm:cxn modelId="{3EAD77CD-FC56-403B-B8F0-0C17A7F871DA}" type="presParOf" srcId="{93DF09BA-6C68-4946-BF5A-9A21831A026C}" destId="{D0DF3375-4CEE-4D93-B402-5136B07AFB93}" srcOrd="9" destOrd="0" presId="urn:microsoft.com/office/officeart/2005/8/layout/list1"/>
    <dgm:cxn modelId="{A5342F3C-BFFC-4E87-BFE5-E375E0D0510F}" type="presParOf" srcId="{93DF09BA-6C68-4946-BF5A-9A21831A026C}" destId="{55C3967E-B07E-456E-9D05-F53093D1DF70}"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AC8F96F-FD4A-4085-AE75-ABC13B0D35C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E72D973D-ECF6-4007-99A4-6A45A5FF78FD}">
      <dgm:prSet phldrT="[Text]" custT="1"/>
      <dgm:spPr/>
      <dgm:t>
        <a:bodyPr/>
        <a:lstStyle/>
        <a:p>
          <a:r>
            <a:rPr lang="en-US" sz="2400" dirty="0"/>
            <a:t>8 - Contact Leading the Work</a:t>
          </a:r>
        </a:p>
      </dgm:t>
    </dgm:pt>
    <dgm:pt modelId="{76878B69-7282-44DF-8AC7-B593B135D261}" type="parTrans" cxnId="{B7D885A7-F76F-49CA-A1AD-A256D890CBB5}">
      <dgm:prSet/>
      <dgm:spPr/>
      <dgm:t>
        <a:bodyPr/>
        <a:lstStyle/>
        <a:p>
          <a:endParaRPr lang="en-US"/>
        </a:p>
      </dgm:t>
    </dgm:pt>
    <dgm:pt modelId="{B22153C7-A15E-4E8A-BB63-E8FE7A8008EC}" type="sibTrans" cxnId="{B7D885A7-F76F-49CA-A1AD-A256D890CBB5}">
      <dgm:prSet/>
      <dgm:spPr/>
      <dgm:t>
        <a:bodyPr/>
        <a:lstStyle/>
        <a:p>
          <a:endParaRPr lang="en-US"/>
        </a:p>
      </dgm:t>
    </dgm:pt>
    <dgm:pt modelId="{6075E3AE-E45C-40A9-9D9A-43261F460048}">
      <dgm:prSet phldrT="[Text]" custT="1"/>
      <dgm:spPr/>
      <dgm:t>
        <a:bodyPr/>
        <a:lstStyle/>
        <a:p>
          <a:r>
            <a:rPr lang="en-US" sz="2400" dirty="0"/>
            <a:t>9 - Research/Evidence</a:t>
          </a:r>
        </a:p>
      </dgm:t>
    </dgm:pt>
    <dgm:pt modelId="{5817717A-ACBA-4C05-BC84-A8C9758125F6}" type="parTrans" cxnId="{E511C739-429E-4954-BC11-B5F694E13428}">
      <dgm:prSet/>
      <dgm:spPr/>
      <dgm:t>
        <a:bodyPr/>
        <a:lstStyle/>
        <a:p>
          <a:endParaRPr lang="en-US"/>
        </a:p>
      </dgm:t>
    </dgm:pt>
    <dgm:pt modelId="{15ADCB4E-6D7C-47F4-88D8-D621A13EACDB}" type="sibTrans" cxnId="{E511C739-429E-4954-BC11-B5F694E13428}">
      <dgm:prSet/>
      <dgm:spPr/>
      <dgm:t>
        <a:bodyPr/>
        <a:lstStyle/>
        <a:p>
          <a:endParaRPr lang="en-US"/>
        </a:p>
      </dgm:t>
    </dgm:pt>
    <dgm:pt modelId="{93DF09BA-6C68-4946-BF5A-9A21831A026C}" type="pres">
      <dgm:prSet presAssocID="{7AC8F96F-FD4A-4085-AE75-ABC13B0D35CD}" presName="linear" presStyleCnt="0">
        <dgm:presLayoutVars>
          <dgm:dir/>
          <dgm:animLvl val="lvl"/>
          <dgm:resizeHandles val="exact"/>
        </dgm:presLayoutVars>
      </dgm:prSet>
      <dgm:spPr/>
    </dgm:pt>
    <dgm:pt modelId="{7D40A328-CE2F-44F7-ACFE-81F20DF809A1}" type="pres">
      <dgm:prSet presAssocID="{E72D973D-ECF6-4007-99A4-6A45A5FF78FD}" presName="parentLin" presStyleCnt="0"/>
      <dgm:spPr/>
    </dgm:pt>
    <dgm:pt modelId="{4AB82E9B-2898-469E-9E2D-00D9B805BE77}" type="pres">
      <dgm:prSet presAssocID="{E72D973D-ECF6-4007-99A4-6A45A5FF78FD}" presName="parentLeftMargin" presStyleLbl="node1" presStyleIdx="0" presStyleCnt="2"/>
      <dgm:spPr/>
    </dgm:pt>
    <dgm:pt modelId="{3054807D-D1A5-47F8-9BCE-28DB3700CB87}" type="pres">
      <dgm:prSet presAssocID="{E72D973D-ECF6-4007-99A4-6A45A5FF78FD}" presName="parentText" presStyleLbl="node1" presStyleIdx="0" presStyleCnt="2" custScaleY="48768">
        <dgm:presLayoutVars>
          <dgm:chMax val="0"/>
          <dgm:bulletEnabled val="1"/>
        </dgm:presLayoutVars>
      </dgm:prSet>
      <dgm:spPr/>
    </dgm:pt>
    <dgm:pt modelId="{4BA975B8-7851-46F0-AE6B-C34463AF5C23}" type="pres">
      <dgm:prSet presAssocID="{E72D973D-ECF6-4007-99A4-6A45A5FF78FD}" presName="negativeSpace" presStyleCnt="0"/>
      <dgm:spPr/>
    </dgm:pt>
    <dgm:pt modelId="{72F43882-35EB-4396-91F7-AE274343C09D}" type="pres">
      <dgm:prSet presAssocID="{E72D973D-ECF6-4007-99A4-6A45A5FF78FD}" presName="childText" presStyleLbl="conFgAcc1" presStyleIdx="0" presStyleCnt="2">
        <dgm:presLayoutVars>
          <dgm:bulletEnabled val="1"/>
        </dgm:presLayoutVars>
      </dgm:prSet>
      <dgm:spPr/>
    </dgm:pt>
    <dgm:pt modelId="{8402B8B3-5836-4797-BA30-5D9EC7CBCBC7}" type="pres">
      <dgm:prSet presAssocID="{B22153C7-A15E-4E8A-BB63-E8FE7A8008EC}" presName="spaceBetweenRectangles" presStyleCnt="0"/>
      <dgm:spPr/>
    </dgm:pt>
    <dgm:pt modelId="{8255E7C3-41CF-4C6F-AF7C-12FA72F2BE8B}" type="pres">
      <dgm:prSet presAssocID="{6075E3AE-E45C-40A9-9D9A-43261F460048}" presName="parentLin" presStyleCnt="0"/>
      <dgm:spPr/>
    </dgm:pt>
    <dgm:pt modelId="{63123BA5-ABF0-488E-B7D5-C55F88A93C94}" type="pres">
      <dgm:prSet presAssocID="{6075E3AE-E45C-40A9-9D9A-43261F460048}" presName="parentLeftMargin" presStyleLbl="node1" presStyleIdx="0" presStyleCnt="2"/>
      <dgm:spPr/>
    </dgm:pt>
    <dgm:pt modelId="{950B2462-D7A8-4DC6-B9A0-195AA942B0DA}" type="pres">
      <dgm:prSet presAssocID="{6075E3AE-E45C-40A9-9D9A-43261F460048}" presName="parentText" presStyleLbl="node1" presStyleIdx="1" presStyleCnt="2" custScaleY="39315">
        <dgm:presLayoutVars>
          <dgm:chMax val="0"/>
          <dgm:bulletEnabled val="1"/>
        </dgm:presLayoutVars>
      </dgm:prSet>
      <dgm:spPr/>
    </dgm:pt>
    <dgm:pt modelId="{461F8028-61C0-4DB6-8FEC-0DB1B1928AF6}" type="pres">
      <dgm:prSet presAssocID="{6075E3AE-E45C-40A9-9D9A-43261F460048}" presName="negativeSpace" presStyleCnt="0"/>
      <dgm:spPr/>
    </dgm:pt>
    <dgm:pt modelId="{51DBA969-9C39-4CE0-A686-76C83A3A54D4}" type="pres">
      <dgm:prSet presAssocID="{6075E3AE-E45C-40A9-9D9A-43261F460048}" presName="childText" presStyleLbl="conFgAcc1" presStyleIdx="1" presStyleCnt="2">
        <dgm:presLayoutVars>
          <dgm:bulletEnabled val="1"/>
        </dgm:presLayoutVars>
      </dgm:prSet>
      <dgm:spPr/>
    </dgm:pt>
  </dgm:ptLst>
  <dgm:cxnLst>
    <dgm:cxn modelId="{1EFF4228-C267-4B04-AC09-43895DF9C472}" type="presOf" srcId="{6075E3AE-E45C-40A9-9D9A-43261F460048}" destId="{950B2462-D7A8-4DC6-B9A0-195AA942B0DA}" srcOrd="1" destOrd="0" presId="urn:microsoft.com/office/officeart/2005/8/layout/list1"/>
    <dgm:cxn modelId="{E511C739-429E-4954-BC11-B5F694E13428}" srcId="{7AC8F96F-FD4A-4085-AE75-ABC13B0D35CD}" destId="{6075E3AE-E45C-40A9-9D9A-43261F460048}" srcOrd="1" destOrd="0" parTransId="{5817717A-ACBA-4C05-BC84-A8C9758125F6}" sibTransId="{15ADCB4E-6D7C-47F4-88D8-D621A13EACDB}"/>
    <dgm:cxn modelId="{C0C1FE64-419A-4FEA-8C4C-83270A79E8BF}" type="presOf" srcId="{7AC8F96F-FD4A-4085-AE75-ABC13B0D35CD}" destId="{93DF09BA-6C68-4946-BF5A-9A21831A026C}" srcOrd="0" destOrd="0" presId="urn:microsoft.com/office/officeart/2005/8/layout/list1"/>
    <dgm:cxn modelId="{02B70C4D-927D-4DA8-B781-B246EE67E26F}" type="presOf" srcId="{E72D973D-ECF6-4007-99A4-6A45A5FF78FD}" destId="{4AB82E9B-2898-469E-9E2D-00D9B805BE77}" srcOrd="0" destOrd="0" presId="urn:microsoft.com/office/officeart/2005/8/layout/list1"/>
    <dgm:cxn modelId="{BEB7186E-DB4C-4D39-BF76-5691F8ABCA22}" type="presOf" srcId="{E72D973D-ECF6-4007-99A4-6A45A5FF78FD}" destId="{3054807D-D1A5-47F8-9BCE-28DB3700CB87}" srcOrd="1" destOrd="0" presId="urn:microsoft.com/office/officeart/2005/8/layout/list1"/>
    <dgm:cxn modelId="{B7D885A7-F76F-49CA-A1AD-A256D890CBB5}" srcId="{7AC8F96F-FD4A-4085-AE75-ABC13B0D35CD}" destId="{E72D973D-ECF6-4007-99A4-6A45A5FF78FD}" srcOrd="0" destOrd="0" parTransId="{76878B69-7282-44DF-8AC7-B593B135D261}" sibTransId="{B22153C7-A15E-4E8A-BB63-E8FE7A8008EC}"/>
    <dgm:cxn modelId="{C18373C4-B009-49F6-9E92-2C77416EA121}" type="presOf" srcId="{6075E3AE-E45C-40A9-9D9A-43261F460048}" destId="{63123BA5-ABF0-488E-B7D5-C55F88A93C94}" srcOrd="0" destOrd="0" presId="urn:microsoft.com/office/officeart/2005/8/layout/list1"/>
    <dgm:cxn modelId="{7E5DCB8C-578F-4D66-BAD3-12DD5BFB5E8E}" type="presParOf" srcId="{93DF09BA-6C68-4946-BF5A-9A21831A026C}" destId="{7D40A328-CE2F-44F7-ACFE-81F20DF809A1}" srcOrd="0" destOrd="0" presId="urn:microsoft.com/office/officeart/2005/8/layout/list1"/>
    <dgm:cxn modelId="{D92B9A1F-607E-4B55-B9B0-4538F2149101}" type="presParOf" srcId="{7D40A328-CE2F-44F7-ACFE-81F20DF809A1}" destId="{4AB82E9B-2898-469E-9E2D-00D9B805BE77}" srcOrd="0" destOrd="0" presId="urn:microsoft.com/office/officeart/2005/8/layout/list1"/>
    <dgm:cxn modelId="{E9091E15-213C-4DFC-A176-AF2B60B9AD59}" type="presParOf" srcId="{7D40A328-CE2F-44F7-ACFE-81F20DF809A1}" destId="{3054807D-D1A5-47F8-9BCE-28DB3700CB87}" srcOrd="1" destOrd="0" presId="urn:microsoft.com/office/officeart/2005/8/layout/list1"/>
    <dgm:cxn modelId="{F09C7774-D6C5-48ED-825F-24B4C32B6A4F}" type="presParOf" srcId="{93DF09BA-6C68-4946-BF5A-9A21831A026C}" destId="{4BA975B8-7851-46F0-AE6B-C34463AF5C23}" srcOrd="1" destOrd="0" presId="urn:microsoft.com/office/officeart/2005/8/layout/list1"/>
    <dgm:cxn modelId="{D4BE4D10-7B60-43E0-BD83-445C2D2A40BC}" type="presParOf" srcId="{93DF09BA-6C68-4946-BF5A-9A21831A026C}" destId="{72F43882-35EB-4396-91F7-AE274343C09D}" srcOrd="2" destOrd="0" presId="urn:microsoft.com/office/officeart/2005/8/layout/list1"/>
    <dgm:cxn modelId="{3DB8107D-C4DB-4989-9876-84B626C34B76}" type="presParOf" srcId="{93DF09BA-6C68-4946-BF5A-9A21831A026C}" destId="{8402B8B3-5836-4797-BA30-5D9EC7CBCBC7}" srcOrd="3" destOrd="0" presId="urn:microsoft.com/office/officeart/2005/8/layout/list1"/>
    <dgm:cxn modelId="{3894CE0D-CB0A-40A2-AB53-113586FC0E79}" type="presParOf" srcId="{93DF09BA-6C68-4946-BF5A-9A21831A026C}" destId="{8255E7C3-41CF-4C6F-AF7C-12FA72F2BE8B}" srcOrd="4" destOrd="0" presId="urn:microsoft.com/office/officeart/2005/8/layout/list1"/>
    <dgm:cxn modelId="{351060D6-9FD9-4FF7-8DF6-BBFFE099F293}" type="presParOf" srcId="{8255E7C3-41CF-4C6F-AF7C-12FA72F2BE8B}" destId="{63123BA5-ABF0-488E-B7D5-C55F88A93C94}" srcOrd="0" destOrd="0" presId="urn:microsoft.com/office/officeart/2005/8/layout/list1"/>
    <dgm:cxn modelId="{DBF3C5C1-9E4B-46FC-B265-61EC786A2C19}" type="presParOf" srcId="{8255E7C3-41CF-4C6F-AF7C-12FA72F2BE8B}" destId="{950B2462-D7A8-4DC6-B9A0-195AA942B0DA}" srcOrd="1" destOrd="0" presId="urn:microsoft.com/office/officeart/2005/8/layout/list1"/>
    <dgm:cxn modelId="{BD226F92-093B-489A-8CB6-BE33A4C6EACC}" type="presParOf" srcId="{93DF09BA-6C68-4946-BF5A-9A21831A026C}" destId="{461F8028-61C0-4DB6-8FEC-0DB1B1928AF6}" srcOrd="5" destOrd="0" presId="urn:microsoft.com/office/officeart/2005/8/layout/list1"/>
    <dgm:cxn modelId="{C6C14C8D-26DF-4706-85F4-A0AFAAC8BC0D}" type="presParOf" srcId="{93DF09BA-6C68-4946-BF5A-9A21831A026C}" destId="{51DBA969-9C39-4CE0-A686-76C83A3A54D4}" srcOrd="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4AA87602-F82B-47E6-AE83-8DC3DA14B9BC}" type="doc">
      <dgm:prSet loTypeId="urn:microsoft.com/office/officeart/2005/8/layout/default" loCatId="list" qsTypeId="urn:microsoft.com/office/officeart/2005/8/quickstyle/simple1" qsCatId="simple" csTypeId="urn:microsoft.com/office/officeart/2005/8/colors/accent3_2" csCatId="accent3" phldr="1"/>
      <dgm:spPr/>
      <dgm:t>
        <a:bodyPr/>
        <a:lstStyle/>
        <a:p>
          <a:endParaRPr lang="en-US"/>
        </a:p>
      </dgm:t>
    </dgm:pt>
    <dgm:pt modelId="{551A0E26-921C-4AD1-A402-790E1D7B7600}">
      <dgm:prSet phldrT="[Text]" custT="1"/>
      <dgm:spPr/>
      <dgm:t>
        <a:bodyPr/>
        <a:lstStyle/>
        <a:p>
          <a:r>
            <a:rPr lang="en-US" sz="1600" b="1">
              <a:solidFill>
                <a:srgbClr val="002060"/>
              </a:solidFill>
              <a:latin typeface="Calibri" panose="020F0502020204030204" pitchFamily="34" charset="0"/>
              <a:cs typeface="Calibri" panose="020F0502020204030204" pitchFamily="34" charset="0"/>
            </a:rPr>
            <a:t>Attendance teams and being consistent with a tight process with your team</a:t>
          </a:r>
        </a:p>
      </dgm:t>
    </dgm:pt>
    <dgm:pt modelId="{6914014F-BFD1-45E8-8A5E-A00FD4B14688}" type="parTrans" cxnId="{998CA288-F8DD-4CB9-B69D-35F94F021883}">
      <dgm:prSet/>
      <dgm:spPr/>
      <dgm:t>
        <a:bodyPr/>
        <a:lstStyle/>
        <a:p>
          <a:endParaRPr lang="en-US"/>
        </a:p>
      </dgm:t>
    </dgm:pt>
    <dgm:pt modelId="{DB023786-2207-417E-BBBA-623BEF3BB077}" type="sibTrans" cxnId="{998CA288-F8DD-4CB9-B69D-35F94F021883}">
      <dgm:prSet/>
      <dgm:spPr/>
      <dgm:t>
        <a:bodyPr/>
        <a:lstStyle/>
        <a:p>
          <a:endParaRPr lang="en-US"/>
        </a:p>
      </dgm:t>
    </dgm:pt>
    <dgm:pt modelId="{39DD418A-39BE-494B-94DE-A4CCC63DC7BA}">
      <dgm:prSet phldrT="[Text]" custT="1"/>
      <dgm:spPr/>
      <dgm:t>
        <a:bodyPr/>
        <a:lstStyle/>
        <a:p>
          <a:r>
            <a:rPr lang="en-US" sz="1800" b="1">
              <a:solidFill>
                <a:srgbClr val="002060"/>
              </a:solidFill>
              <a:latin typeface="Calibri" panose="020F0502020204030204" pitchFamily="34" charset="0"/>
              <a:cs typeface="Calibri" panose="020F0502020204030204" pitchFamily="34" charset="0"/>
            </a:rPr>
            <a:t>Student incentives, communication and rapport with families</a:t>
          </a:r>
        </a:p>
      </dgm:t>
    </dgm:pt>
    <dgm:pt modelId="{D3082E52-F0E7-4E2B-A26B-F3CCC32F26CA}" type="parTrans" cxnId="{3EB2FB25-E392-41F7-BEAB-615C7F76069C}">
      <dgm:prSet/>
      <dgm:spPr/>
      <dgm:t>
        <a:bodyPr/>
        <a:lstStyle/>
        <a:p>
          <a:endParaRPr lang="en-US"/>
        </a:p>
      </dgm:t>
    </dgm:pt>
    <dgm:pt modelId="{72E80A00-1B2D-4D03-8B95-17813A5B7DD2}" type="sibTrans" cxnId="{3EB2FB25-E392-41F7-BEAB-615C7F76069C}">
      <dgm:prSet/>
      <dgm:spPr/>
      <dgm:t>
        <a:bodyPr/>
        <a:lstStyle/>
        <a:p>
          <a:endParaRPr lang="en-US"/>
        </a:p>
      </dgm:t>
    </dgm:pt>
    <dgm:pt modelId="{2CA91C64-975F-44EF-B6FC-CA76CC0549B7}">
      <dgm:prSet phldrT="[Text]" custT="1"/>
      <dgm:spPr/>
      <dgm:t>
        <a:bodyPr/>
        <a:lstStyle/>
        <a:p>
          <a:r>
            <a:rPr lang="en-US" sz="1600" b="1">
              <a:solidFill>
                <a:srgbClr val="002060"/>
              </a:solidFill>
              <a:latin typeface="Calibri" panose="020F0502020204030204" pitchFamily="34" charset="0"/>
              <a:cs typeface="Calibri" panose="020F0502020204030204" pitchFamily="34" charset="0"/>
            </a:rPr>
            <a:t>Tiered systems of supports, outreach, walking school bus</a:t>
          </a:r>
        </a:p>
      </dgm:t>
    </dgm:pt>
    <dgm:pt modelId="{67380EAC-AFA2-41F2-81C3-13567B0D31D0}" type="parTrans" cxnId="{1DAD18E4-D9A6-4EC1-8B79-3CD0BE2FD760}">
      <dgm:prSet/>
      <dgm:spPr/>
      <dgm:t>
        <a:bodyPr/>
        <a:lstStyle/>
        <a:p>
          <a:endParaRPr lang="en-US"/>
        </a:p>
      </dgm:t>
    </dgm:pt>
    <dgm:pt modelId="{CFD2D9A0-5D62-4BDF-B3A3-783A6F1B656A}" type="sibTrans" cxnId="{1DAD18E4-D9A6-4EC1-8B79-3CD0BE2FD760}">
      <dgm:prSet/>
      <dgm:spPr/>
      <dgm:t>
        <a:bodyPr/>
        <a:lstStyle/>
        <a:p>
          <a:endParaRPr lang="en-US"/>
        </a:p>
      </dgm:t>
    </dgm:pt>
    <dgm:pt modelId="{1A038359-BF54-4AE0-90AB-2FF6A000D329}">
      <dgm:prSet phldrT="[Text]" custT="1"/>
      <dgm:spPr/>
      <dgm:t>
        <a:bodyPr/>
        <a:lstStyle/>
        <a:p>
          <a:r>
            <a:rPr lang="en-US" sz="1800" b="1">
              <a:solidFill>
                <a:srgbClr val="002060"/>
              </a:solidFill>
              <a:latin typeface="Calibri" panose="020F0502020204030204" pitchFamily="34" charset="0"/>
              <a:cs typeface="Calibri" panose="020F0502020204030204" pitchFamily="34" charset="0"/>
            </a:rPr>
            <a:t>Parent/student ownership of successful schools</a:t>
          </a:r>
        </a:p>
      </dgm:t>
    </dgm:pt>
    <dgm:pt modelId="{A01FC2E9-9B08-46C0-A205-64DC392C1A17}" type="parTrans" cxnId="{5DADAA43-5691-4343-860E-781EC4210C44}">
      <dgm:prSet/>
      <dgm:spPr/>
      <dgm:t>
        <a:bodyPr/>
        <a:lstStyle/>
        <a:p>
          <a:endParaRPr lang="en-US"/>
        </a:p>
      </dgm:t>
    </dgm:pt>
    <dgm:pt modelId="{6260C6F4-066C-4459-B956-6B0A139383D5}" type="sibTrans" cxnId="{5DADAA43-5691-4343-860E-781EC4210C44}">
      <dgm:prSet/>
      <dgm:spPr/>
      <dgm:t>
        <a:bodyPr/>
        <a:lstStyle/>
        <a:p>
          <a:endParaRPr lang="en-US"/>
        </a:p>
      </dgm:t>
    </dgm:pt>
    <dgm:pt modelId="{30C6ABBF-155C-4A46-AF47-A38DD2F25F27}">
      <dgm:prSet phldrT="[Text]" custT="1"/>
      <dgm:spPr/>
      <dgm:t>
        <a:bodyPr/>
        <a:lstStyle/>
        <a:p>
          <a:r>
            <a:rPr lang="en-US" sz="1800" b="1">
              <a:solidFill>
                <a:srgbClr val="002060"/>
              </a:solidFill>
              <a:latin typeface="Calibri" panose="020F0502020204030204" pitchFamily="34" charset="0"/>
              <a:cs typeface="Calibri" panose="020F0502020204030204" pitchFamily="34" charset="0"/>
            </a:rPr>
            <a:t>Advisory and </a:t>
          </a:r>
        </a:p>
        <a:p>
          <a:r>
            <a:rPr lang="en-US" sz="1800" b="1">
              <a:solidFill>
                <a:srgbClr val="002060"/>
              </a:solidFill>
              <a:latin typeface="Calibri" panose="020F0502020204030204" pitchFamily="34" charset="0"/>
              <a:cs typeface="Calibri" panose="020F0502020204030204" pitchFamily="34" charset="0"/>
            </a:rPr>
            <a:t>student-led binders/conferences </a:t>
          </a:r>
        </a:p>
      </dgm:t>
    </dgm:pt>
    <dgm:pt modelId="{4B25628F-FFB2-4D7E-B844-67B4016C8CC0}" type="parTrans" cxnId="{BCB22EC6-FE3D-4023-B53C-D9D6FD2FD329}">
      <dgm:prSet/>
      <dgm:spPr/>
      <dgm:t>
        <a:bodyPr/>
        <a:lstStyle/>
        <a:p>
          <a:endParaRPr lang="en-US"/>
        </a:p>
      </dgm:t>
    </dgm:pt>
    <dgm:pt modelId="{2EEBF863-4F47-4B6D-BB42-1E6003E54297}" type="sibTrans" cxnId="{BCB22EC6-FE3D-4023-B53C-D9D6FD2FD329}">
      <dgm:prSet/>
      <dgm:spPr/>
      <dgm:t>
        <a:bodyPr/>
        <a:lstStyle/>
        <a:p>
          <a:endParaRPr lang="en-US"/>
        </a:p>
      </dgm:t>
    </dgm:pt>
    <dgm:pt modelId="{A327B6D5-0FC3-4DE9-83BC-24DC8C61A172}">
      <dgm:prSet phldrT="[Text]"/>
      <dgm:spPr/>
      <dgm:t>
        <a:bodyPr/>
        <a:lstStyle/>
        <a:p>
          <a:r>
            <a:rPr lang="en-US" b="1">
              <a:solidFill>
                <a:srgbClr val="002060"/>
              </a:solidFill>
              <a:latin typeface="Calibri" panose="020F0502020204030204" pitchFamily="34" charset="0"/>
              <a:cs typeface="Calibri" panose="020F0502020204030204" pitchFamily="34" charset="0"/>
            </a:rPr>
            <a:t>How to help new MLL students feel welcome, especially newcomers, make friends, and make learning accessible</a:t>
          </a:r>
        </a:p>
      </dgm:t>
    </dgm:pt>
    <dgm:pt modelId="{B05ADB6F-EB69-483F-8BB8-52B4C77D2834}" type="parTrans" cxnId="{A2F0E3F7-9C15-4733-9FF0-9002163C445A}">
      <dgm:prSet/>
      <dgm:spPr/>
      <dgm:t>
        <a:bodyPr/>
        <a:lstStyle/>
        <a:p>
          <a:endParaRPr lang="en-US"/>
        </a:p>
      </dgm:t>
    </dgm:pt>
    <dgm:pt modelId="{6BACAE12-6742-48A2-AB5E-EF99F27697F7}" type="sibTrans" cxnId="{A2F0E3F7-9C15-4733-9FF0-9002163C445A}">
      <dgm:prSet/>
      <dgm:spPr/>
      <dgm:t>
        <a:bodyPr/>
        <a:lstStyle/>
        <a:p>
          <a:endParaRPr lang="en-US"/>
        </a:p>
      </dgm:t>
    </dgm:pt>
    <dgm:pt modelId="{5ABC0DCB-ACEB-42D3-9600-93D5D4B7800D}">
      <dgm:prSet phldrT="[Text]" custT="1"/>
      <dgm:spPr/>
      <dgm:t>
        <a:bodyPr/>
        <a:lstStyle/>
        <a:p>
          <a:r>
            <a:rPr lang="en-US" sz="1800" b="1">
              <a:solidFill>
                <a:srgbClr val="002060"/>
              </a:solidFill>
              <a:latin typeface="Calibri" panose="020F0502020204030204" pitchFamily="34" charset="0"/>
              <a:cs typeface="Calibri" panose="020F0502020204030204" pitchFamily="34" charset="0"/>
            </a:rPr>
            <a:t>Saturday school program</a:t>
          </a:r>
        </a:p>
      </dgm:t>
    </dgm:pt>
    <dgm:pt modelId="{AF96ABDE-F7C3-41B9-B6C3-4037E2371768}" type="parTrans" cxnId="{355B1920-BDCB-4EE0-8420-A8E557517828}">
      <dgm:prSet/>
      <dgm:spPr/>
      <dgm:t>
        <a:bodyPr/>
        <a:lstStyle/>
        <a:p>
          <a:endParaRPr lang="en-US"/>
        </a:p>
      </dgm:t>
    </dgm:pt>
    <dgm:pt modelId="{543B7138-D4A5-47C9-BAF6-2904AF75D496}" type="sibTrans" cxnId="{355B1920-BDCB-4EE0-8420-A8E557517828}">
      <dgm:prSet/>
      <dgm:spPr/>
      <dgm:t>
        <a:bodyPr/>
        <a:lstStyle/>
        <a:p>
          <a:endParaRPr lang="en-US"/>
        </a:p>
      </dgm:t>
    </dgm:pt>
    <dgm:pt modelId="{291BC2A5-01BC-4CCA-A108-A00B0948BE61}">
      <dgm:prSet phldrT="[Text]"/>
      <dgm:spPr/>
      <dgm:t>
        <a:bodyPr/>
        <a:lstStyle/>
        <a:p>
          <a:r>
            <a:rPr lang="en-US" b="1">
              <a:solidFill>
                <a:srgbClr val="002060"/>
              </a:solidFill>
              <a:latin typeface="Calibri" panose="020F0502020204030204" pitchFamily="34" charset="0"/>
              <a:cs typeface="Calibri" panose="020F0502020204030204" pitchFamily="34" charset="0"/>
            </a:rPr>
            <a:t>Working collaboratively with the RI Truancy program to engage families, monitor attendance and access intensified intervention</a:t>
          </a:r>
        </a:p>
      </dgm:t>
    </dgm:pt>
    <dgm:pt modelId="{F6CE04B6-B8CD-494B-A2BC-0C3FA4D0C1ED}" type="parTrans" cxnId="{7FFB8218-C5D5-4434-8883-17453EE50956}">
      <dgm:prSet/>
      <dgm:spPr/>
      <dgm:t>
        <a:bodyPr/>
        <a:lstStyle/>
        <a:p>
          <a:endParaRPr lang="en-US"/>
        </a:p>
      </dgm:t>
    </dgm:pt>
    <dgm:pt modelId="{35B970C4-489E-4F17-B70E-09E423928C0F}" type="sibTrans" cxnId="{7FFB8218-C5D5-4434-8883-17453EE50956}">
      <dgm:prSet/>
      <dgm:spPr/>
      <dgm:t>
        <a:bodyPr/>
        <a:lstStyle/>
        <a:p>
          <a:endParaRPr lang="en-US"/>
        </a:p>
      </dgm:t>
    </dgm:pt>
    <dgm:pt modelId="{4E806765-5EB5-4F6F-9E79-B9347777A2F0}">
      <dgm:prSet phldrT="[Text]" custT="1"/>
      <dgm:spPr/>
      <dgm:t>
        <a:bodyPr/>
        <a:lstStyle/>
        <a:p>
          <a:r>
            <a:rPr lang="en-US" sz="1600" b="1">
              <a:solidFill>
                <a:srgbClr val="002060"/>
              </a:solidFill>
              <a:latin typeface="Calibri" panose="020F0502020204030204" pitchFamily="34" charset="0"/>
              <a:cs typeface="Calibri" panose="020F0502020204030204" pitchFamily="34" charset="0"/>
            </a:rPr>
            <a:t>Battling chronic absenteeism through engaging CTE curricula</a:t>
          </a:r>
        </a:p>
      </dgm:t>
    </dgm:pt>
    <dgm:pt modelId="{C2ACD31E-5AED-4C2E-A297-E669ED085306}" type="parTrans" cxnId="{88CBC558-CDF5-4718-BB53-FC2DB7666B3C}">
      <dgm:prSet/>
      <dgm:spPr/>
      <dgm:t>
        <a:bodyPr/>
        <a:lstStyle/>
        <a:p>
          <a:endParaRPr lang="en-US"/>
        </a:p>
      </dgm:t>
    </dgm:pt>
    <dgm:pt modelId="{C9DFD04C-D23D-471A-BD5F-47F1F9D8BC6A}" type="sibTrans" cxnId="{88CBC558-CDF5-4718-BB53-FC2DB7666B3C}">
      <dgm:prSet/>
      <dgm:spPr/>
      <dgm:t>
        <a:bodyPr/>
        <a:lstStyle/>
        <a:p>
          <a:endParaRPr lang="en-US"/>
        </a:p>
      </dgm:t>
    </dgm:pt>
    <dgm:pt modelId="{15DB8F82-FF50-4CCC-87B7-9809985604F2}" type="pres">
      <dgm:prSet presAssocID="{4AA87602-F82B-47E6-AE83-8DC3DA14B9BC}" presName="diagram" presStyleCnt="0">
        <dgm:presLayoutVars>
          <dgm:dir/>
          <dgm:resizeHandles val="exact"/>
        </dgm:presLayoutVars>
      </dgm:prSet>
      <dgm:spPr/>
    </dgm:pt>
    <dgm:pt modelId="{A46A9A10-251F-446A-856D-C7B140E04433}" type="pres">
      <dgm:prSet presAssocID="{551A0E26-921C-4AD1-A402-790E1D7B7600}" presName="node" presStyleLbl="node1" presStyleIdx="0" presStyleCnt="9">
        <dgm:presLayoutVars>
          <dgm:bulletEnabled val="1"/>
        </dgm:presLayoutVars>
      </dgm:prSet>
      <dgm:spPr/>
    </dgm:pt>
    <dgm:pt modelId="{BFEAA27D-5345-4E4E-888C-FC15947C4279}" type="pres">
      <dgm:prSet presAssocID="{DB023786-2207-417E-BBBA-623BEF3BB077}" presName="sibTrans" presStyleCnt="0"/>
      <dgm:spPr/>
    </dgm:pt>
    <dgm:pt modelId="{65C7340A-625E-4F00-9851-F56AC0EB1289}" type="pres">
      <dgm:prSet presAssocID="{39DD418A-39BE-494B-94DE-A4CCC63DC7BA}" presName="node" presStyleLbl="node1" presStyleIdx="1" presStyleCnt="9">
        <dgm:presLayoutVars>
          <dgm:bulletEnabled val="1"/>
        </dgm:presLayoutVars>
      </dgm:prSet>
      <dgm:spPr/>
    </dgm:pt>
    <dgm:pt modelId="{BC9BBE7F-5B83-423C-AD93-6F74A599742D}" type="pres">
      <dgm:prSet presAssocID="{72E80A00-1B2D-4D03-8B95-17813A5B7DD2}" presName="sibTrans" presStyleCnt="0"/>
      <dgm:spPr/>
    </dgm:pt>
    <dgm:pt modelId="{3250FD65-98A4-450D-BD05-1A307CE1FF4E}" type="pres">
      <dgm:prSet presAssocID="{2CA91C64-975F-44EF-B6FC-CA76CC0549B7}" presName="node" presStyleLbl="node1" presStyleIdx="2" presStyleCnt="9">
        <dgm:presLayoutVars>
          <dgm:bulletEnabled val="1"/>
        </dgm:presLayoutVars>
      </dgm:prSet>
      <dgm:spPr/>
    </dgm:pt>
    <dgm:pt modelId="{023850AD-055D-47EA-BBB2-A060279D23DB}" type="pres">
      <dgm:prSet presAssocID="{CFD2D9A0-5D62-4BDF-B3A3-783A6F1B656A}" presName="sibTrans" presStyleCnt="0"/>
      <dgm:spPr/>
    </dgm:pt>
    <dgm:pt modelId="{3B0EB695-14EA-4B9A-BD87-F7674C48CCA9}" type="pres">
      <dgm:prSet presAssocID="{1A038359-BF54-4AE0-90AB-2FF6A000D329}" presName="node" presStyleLbl="node1" presStyleIdx="3" presStyleCnt="9">
        <dgm:presLayoutVars>
          <dgm:bulletEnabled val="1"/>
        </dgm:presLayoutVars>
      </dgm:prSet>
      <dgm:spPr/>
    </dgm:pt>
    <dgm:pt modelId="{8DAD72EA-76DD-430D-9678-078890ABC20D}" type="pres">
      <dgm:prSet presAssocID="{6260C6F4-066C-4459-B956-6B0A139383D5}" presName="sibTrans" presStyleCnt="0"/>
      <dgm:spPr/>
    </dgm:pt>
    <dgm:pt modelId="{C9895B85-8DE2-41F6-8806-5F18EE7E0626}" type="pres">
      <dgm:prSet presAssocID="{30C6ABBF-155C-4A46-AF47-A38DD2F25F27}" presName="node" presStyleLbl="node1" presStyleIdx="4" presStyleCnt="9">
        <dgm:presLayoutVars>
          <dgm:bulletEnabled val="1"/>
        </dgm:presLayoutVars>
      </dgm:prSet>
      <dgm:spPr/>
    </dgm:pt>
    <dgm:pt modelId="{A9139532-7BD6-4C4C-8F61-62C99B55F6EE}" type="pres">
      <dgm:prSet presAssocID="{2EEBF863-4F47-4B6D-BB42-1E6003E54297}" presName="sibTrans" presStyleCnt="0"/>
      <dgm:spPr/>
    </dgm:pt>
    <dgm:pt modelId="{2E9AC7F0-A7A5-4B35-837F-64C921B1701B}" type="pres">
      <dgm:prSet presAssocID="{A327B6D5-0FC3-4DE9-83BC-24DC8C61A172}" presName="node" presStyleLbl="node1" presStyleIdx="5" presStyleCnt="9">
        <dgm:presLayoutVars>
          <dgm:bulletEnabled val="1"/>
        </dgm:presLayoutVars>
      </dgm:prSet>
      <dgm:spPr/>
    </dgm:pt>
    <dgm:pt modelId="{8C2F1ABF-04DC-4C9A-A373-DD889FA9CA11}" type="pres">
      <dgm:prSet presAssocID="{6BACAE12-6742-48A2-AB5E-EF99F27697F7}" presName="sibTrans" presStyleCnt="0"/>
      <dgm:spPr/>
    </dgm:pt>
    <dgm:pt modelId="{563BD2D4-5EE5-46A7-8FA0-ED77365A70C5}" type="pres">
      <dgm:prSet presAssocID="{4E806765-5EB5-4F6F-9E79-B9347777A2F0}" presName="node" presStyleLbl="node1" presStyleIdx="6" presStyleCnt="9">
        <dgm:presLayoutVars>
          <dgm:bulletEnabled val="1"/>
        </dgm:presLayoutVars>
      </dgm:prSet>
      <dgm:spPr/>
    </dgm:pt>
    <dgm:pt modelId="{53E3B563-8857-4F21-9120-310AC0712E74}" type="pres">
      <dgm:prSet presAssocID="{C9DFD04C-D23D-471A-BD5F-47F1F9D8BC6A}" presName="sibTrans" presStyleCnt="0"/>
      <dgm:spPr/>
    </dgm:pt>
    <dgm:pt modelId="{EE9A44EC-EC82-481E-A3EC-E099BE827963}" type="pres">
      <dgm:prSet presAssocID="{5ABC0DCB-ACEB-42D3-9600-93D5D4B7800D}" presName="node" presStyleLbl="node1" presStyleIdx="7" presStyleCnt="9">
        <dgm:presLayoutVars>
          <dgm:bulletEnabled val="1"/>
        </dgm:presLayoutVars>
      </dgm:prSet>
      <dgm:spPr/>
    </dgm:pt>
    <dgm:pt modelId="{DA157676-6133-45E1-80E4-4BF516F70AB6}" type="pres">
      <dgm:prSet presAssocID="{543B7138-D4A5-47C9-BAF6-2904AF75D496}" presName="sibTrans" presStyleCnt="0"/>
      <dgm:spPr/>
    </dgm:pt>
    <dgm:pt modelId="{DCB54340-9A0E-471B-9BF7-31CAD6D63A39}" type="pres">
      <dgm:prSet presAssocID="{291BC2A5-01BC-4CCA-A108-A00B0948BE61}" presName="node" presStyleLbl="node1" presStyleIdx="8" presStyleCnt="9">
        <dgm:presLayoutVars>
          <dgm:bulletEnabled val="1"/>
        </dgm:presLayoutVars>
      </dgm:prSet>
      <dgm:spPr/>
    </dgm:pt>
  </dgm:ptLst>
  <dgm:cxnLst>
    <dgm:cxn modelId="{1DE60E04-0F26-4494-B6DD-12758F4C5D64}" type="presOf" srcId="{39DD418A-39BE-494B-94DE-A4CCC63DC7BA}" destId="{65C7340A-625E-4F00-9851-F56AC0EB1289}" srcOrd="0" destOrd="0" presId="urn:microsoft.com/office/officeart/2005/8/layout/default"/>
    <dgm:cxn modelId="{BEAA4410-FC63-419B-A66C-37CD0A2C3029}" type="presOf" srcId="{291BC2A5-01BC-4CCA-A108-A00B0948BE61}" destId="{DCB54340-9A0E-471B-9BF7-31CAD6D63A39}" srcOrd="0" destOrd="0" presId="urn:microsoft.com/office/officeart/2005/8/layout/default"/>
    <dgm:cxn modelId="{7FFB8218-C5D5-4434-8883-17453EE50956}" srcId="{4AA87602-F82B-47E6-AE83-8DC3DA14B9BC}" destId="{291BC2A5-01BC-4CCA-A108-A00B0948BE61}" srcOrd="8" destOrd="0" parTransId="{F6CE04B6-B8CD-494B-A2BC-0C3FA4D0C1ED}" sibTransId="{35B970C4-489E-4F17-B70E-09E423928C0F}"/>
    <dgm:cxn modelId="{355B1920-BDCB-4EE0-8420-A8E557517828}" srcId="{4AA87602-F82B-47E6-AE83-8DC3DA14B9BC}" destId="{5ABC0DCB-ACEB-42D3-9600-93D5D4B7800D}" srcOrd="7" destOrd="0" parTransId="{AF96ABDE-F7C3-41B9-B6C3-4037E2371768}" sibTransId="{543B7138-D4A5-47C9-BAF6-2904AF75D496}"/>
    <dgm:cxn modelId="{3EB2FB25-E392-41F7-BEAB-615C7F76069C}" srcId="{4AA87602-F82B-47E6-AE83-8DC3DA14B9BC}" destId="{39DD418A-39BE-494B-94DE-A4CCC63DC7BA}" srcOrd="1" destOrd="0" parTransId="{D3082E52-F0E7-4E2B-A26B-F3CCC32F26CA}" sibTransId="{72E80A00-1B2D-4D03-8B95-17813A5B7DD2}"/>
    <dgm:cxn modelId="{F79F0737-94AF-4819-B386-5FBD51404D66}" type="presOf" srcId="{5ABC0DCB-ACEB-42D3-9600-93D5D4B7800D}" destId="{EE9A44EC-EC82-481E-A3EC-E099BE827963}" srcOrd="0" destOrd="0" presId="urn:microsoft.com/office/officeart/2005/8/layout/default"/>
    <dgm:cxn modelId="{351B7139-D4F2-4E5A-B931-0FB2FDBF6DA2}" type="presOf" srcId="{30C6ABBF-155C-4A46-AF47-A38DD2F25F27}" destId="{C9895B85-8DE2-41F6-8806-5F18EE7E0626}" srcOrd="0" destOrd="0" presId="urn:microsoft.com/office/officeart/2005/8/layout/default"/>
    <dgm:cxn modelId="{5DADAA43-5691-4343-860E-781EC4210C44}" srcId="{4AA87602-F82B-47E6-AE83-8DC3DA14B9BC}" destId="{1A038359-BF54-4AE0-90AB-2FF6A000D329}" srcOrd="3" destOrd="0" parTransId="{A01FC2E9-9B08-46C0-A205-64DC392C1A17}" sibTransId="{6260C6F4-066C-4459-B956-6B0A139383D5}"/>
    <dgm:cxn modelId="{3BA02B53-B768-45F1-9397-33599FAB1D03}" type="presOf" srcId="{4E806765-5EB5-4F6F-9E79-B9347777A2F0}" destId="{563BD2D4-5EE5-46A7-8FA0-ED77365A70C5}" srcOrd="0" destOrd="0" presId="urn:microsoft.com/office/officeart/2005/8/layout/default"/>
    <dgm:cxn modelId="{005F0157-C88F-4CB5-BDC5-7F284CC90CE2}" type="presOf" srcId="{A327B6D5-0FC3-4DE9-83BC-24DC8C61A172}" destId="{2E9AC7F0-A7A5-4B35-837F-64C921B1701B}" srcOrd="0" destOrd="0" presId="urn:microsoft.com/office/officeart/2005/8/layout/default"/>
    <dgm:cxn modelId="{FC5EC777-9555-4B7D-BD10-1644D7BC48F7}" type="presOf" srcId="{2CA91C64-975F-44EF-B6FC-CA76CC0549B7}" destId="{3250FD65-98A4-450D-BD05-1A307CE1FF4E}" srcOrd="0" destOrd="0" presId="urn:microsoft.com/office/officeart/2005/8/layout/default"/>
    <dgm:cxn modelId="{88CBC558-CDF5-4718-BB53-FC2DB7666B3C}" srcId="{4AA87602-F82B-47E6-AE83-8DC3DA14B9BC}" destId="{4E806765-5EB5-4F6F-9E79-B9347777A2F0}" srcOrd="6" destOrd="0" parTransId="{C2ACD31E-5AED-4C2E-A297-E669ED085306}" sibTransId="{C9DFD04C-D23D-471A-BD5F-47F1F9D8BC6A}"/>
    <dgm:cxn modelId="{998CA288-F8DD-4CB9-B69D-35F94F021883}" srcId="{4AA87602-F82B-47E6-AE83-8DC3DA14B9BC}" destId="{551A0E26-921C-4AD1-A402-790E1D7B7600}" srcOrd="0" destOrd="0" parTransId="{6914014F-BFD1-45E8-8A5E-A00FD4B14688}" sibTransId="{DB023786-2207-417E-BBBA-623BEF3BB077}"/>
    <dgm:cxn modelId="{8F9DB09E-A6CE-4C8C-AFA4-6A44FB25BD9C}" type="presOf" srcId="{4AA87602-F82B-47E6-AE83-8DC3DA14B9BC}" destId="{15DB8F82-FF50-4CCC-87B7-9809985604F2}" srcOrd="0" destOrd="0" presId="urn:microsoft.com/office/officeart/2005/8/layout/default"/>
    <dgm:cxn modelId="{0B21ABB7-430E-4656-B495-B17D1BBE071B}" type="presOf" srcId="{1A038359-BF54-4AE0-90AB-2FF6A000D329}" destId="{3B0EB695-14EA-4B9A-BD87-F7674C48CCA9}" srcOrd="0" destOrd="0" presId="urn:microsoft.com/office/officeart/2005/8/layout/default"/>
    <dgm:cxn modelId="{BCB22EC6-FE3D-4023-B53C-D9D6FD2FD329}" srcId="{4AA87602-F82B-47E6-AE83-8DC3DA14B9BC}" destId="{30C6ABBF-155C-4A46-AF47-A38DD2F25F27}" srcOrd="4" destOrd="0" parTransId="{4B25628F-FFB2-4D7E-B844-67B4016C8CC0}" sibTransId="{2EEBF863-4F47-4B6D-BB42-1E6003E54297}"/>
    <dgm:cxn modelId="{3AF739CA-B339-4261-974B-9DAFCFF4468B}" type="presOf" srcId="{551A0E26-921C-4AD1-A402-790E1D7B7600}" destId="{A46A9A10-251F-446A-856D-C7B140E04433}" srcOrd="0" destOrd="0" presId="urn:microsoft.com/office/officeart/2005/8/layout/default"/>
    <dgm:cxn modelId="{1DAD18E4-D9A6-4EC1-8B79-3CD0BE2FD760}" srcId="{4AA87602-F82B-47E6-AE83-8DC3DA14B9BC}" destId="{2CA91C64-975F-44EF-B6FC-CA76CC0549B7}" srcOrd="2" destOrd="0" parTransId="{67380EAC-AFA2-41F2-81C3-13567B0D31D0}" sibTransId="{CFD2D9A0-5D62-4BDF-B3A3-783A6F1B656A}"/>
    <dgm:cxn modelId="{A2F0E3F7-9C15-4733-9FF0-9002163C445A}" srcId="{4AA87602-F82B-47E6-AE83-8DC3DA14B9BC}" destId="{A327B6D5-0FC3-4DE9-83BC-24DC8C61A172}" srcOrd="5" destOrd="0" parTransId="{B05ADB6F-EB69-483F-8BB8-52B4C77D2834}" sibTransId="{6BACAE12-6742-48A2-AB5E-EF99F27697F7}"/>
    <dgm:cxn modelId="{66D06D54-B9F7-4417-9955-5C6258473D20}" type="presParOf" srcId="{15DB8F82-FF50-4CCC-87B7-9809985604F2}" destId="{A46A9A10-251F-446A-856D-C7B140E04433}" srcOrd="0" destOrd="0" presId="urn:microsoft.com/office/officeart/2005/8/layout/default"/>
    <dgm:cxn modelId="{0BE823F0-01F1-4B26-AAD0-935704AAB14C}" type="presParOf" srcId="{15DB8F82-FF50-4CCC-87B7-9809985604F2}" destId="{BFEAA27D-5345-4E4E-888C-FC15947C4279}" srcOrd="1" destOrd="0" presId="urn:microsoft.com/office/officeart/2005/8/layout/default"/>
    <dgm:cxn modelId="{8962CAC8-CB9F-4C8C-B4AF-A2FC3ED025F8}" type="presParOf" srcId="{15DB8F82-FF50-4CCC-87B7-9809985604F2}" destId="{65C7340A-625E-4F00-9851-F56AC0EB1289}" srcOrd="2" destOrd="0" presId="urn:microsoft.com/office/officeart/2005/8/layout/default"/>
    <dgm:cxn modelId="{E094198C-B8F1-4ED0-9E45-612D03D4F51C}" type="presParOf" srcId="{15DB8F82-FF50-4CCC-87B7-9809985604F2}" destId="{BC9BBE7F-5B83-423C-AD93-6F74A599742D}" srcOrd="3" destOrd="0" presId="urn:microsoft.com/office/officeart/2005/8/layout/default"/>
    <dgm:cxn modelId="{6E2D25A2-437B-4BD6-B55B-4F230720CD46}" type="presParOf" srcId="{15DB8F82-FF50-4CCC-87B7-9809985604F2}" destId="{3250FD65-98A4-450D-BD05-1A307CE1FF4E}" srcOrd="4" destOrd="0" presId="urn:microsoft.com/office/officeart/2005/8/layout/default"/>
    <dgm:cxn modelId="{45DDF423-BE0B-497D-B686-48241086BA27}" type="presParOf" srcId="{15DB8F82-FF50-4CCC-87B7-9809985604F2}" destId="{023850AD-055D-47EA-BBB2-A060279D23DB}" srcOrd="5" destOrd="0" presId="urn:microsoft.com/office/officeart/2005/8/layout/default"/>
    <dgm:cxn modelId="{59564C9F-4007-4165-8489-AE95544799A8}" type="presParOf" srcId="{15DB8F82-FF50-4CCC-87B7-9809985604F2}" destId="{3B0EB695-14EA-4B9A-BD87-F7674C48CCA9}" srcOrd="6" destOrd="0" presId="urn:microsoft.com/office/officeart/2005/8/layout/default"/>
    <dgm:cxn modelId="{80F4B41D-094E-4E93-BBED-1E200B65DDCA}" type="presParOf" srcId="{15DB8F82-FF50-4CCC-87B7-9809985604F2}" destId="{8DAD72EA-76DD-430D-9678-078890ABC20D}" srcOrd="7" destOrd="0" presId="urn:microsoft.com/office/officeart/2005/8/layout/default"/>
    <dgm:cxn modelId="{CE2FDFA3-1B0E-439F-99B0-0D1AC3A19BCB}" type="presParOf" srcId="{15DB8F82-FF50-4CCC-87B7-9809985604F2}" destId="{C9895B85-8DE2-41F6-8806-5F18EE7E0626}" srcOrd="8" destOrd="0" presId="urn:microsoft.com/office/officeart/2005/8/layout/default"/>
    <dgm:cxn modelId="{AB67855E-9D84-4186-9CD9-E78BEC81CC1E}" type="presParOf" srcId="{15DB8F82-FF50-4CCC-87B7-9809985604F2}" destId="{A9139532-7BD6-4C4C-8F61-62C99B55F6EE}" srcOrd="9" destOrd="0" presId="urn:microsoft.com/office/officeart/2005/8/layout/default"/>
    <dgm:cxn modelId="{5B9C51F5-8318-4C42-B6AB-D3F02DAAF8AE}" type="presParOf" srcId="{15DB8F82-FF50-4CCC-87B7-9809985604F2}" destId="{2E9AC7F0-A7A5-4B35-837F-64C921B1701B}" srcOrd="10" destOrd="0" presId="urn:microsoft.com/office/officeart/2005/8/layout/default"/>
    <dgm:cxn modelId="{A26F7507-4C66-4C63-A4BB-6D71FFA17CE6}" type="presParOf" srcId="{15DB8F82-FF50-4CCC-87B7-9809985604F2}" destId="{8C2F1ABF-04DC-4C9A-A373-DD889FA9CA11}" srcOrd="11" destOrd="0" presId="urn:microsoft.com/office/officeart/2005/8/layout/default"/>
    <dgm:cxn modelId="{934EC4AA-ABCF-4B4B-A5FC-E554BB8F2351}" type="presParOf" srcId="{15DB8F82-FF50-4CCC-87B7-9809985604F2}" destId="{563BD2D4-5EE5-46A7-8FA0-ED77365A70C5}" srcOrd="12" destOrd="0" presId="urn:microsoft.com/office/officeart/2005/8/layout/default"/>
    <dgm:cxn modelId="{E7286C7A-9DBC-40F6-86EB-9FEF9080BBE8}" type="presParOf" srcId="{15DB8F82-FF50-4CCC-87B7-9809985604F2}" destId="{53E3B563-8857-4F21-9120-310AC0712E74}" srcOrd="13" destOrd="0" presId="urn:microsoft.com/office/officeart/2005/8/layout/default"/>
    <dgm:cxn modelId="{6F8B7DCF-EE28-4244-BEE9-AD92910C5AAB}" type="presParOf" srcId="{15DB8F82-FF50-4CCC-87B7-9809985604F2}" destId="{EE9A44EC-EC82-481E-A3EC-E099BE827963}" srcOrd="14" destOrd="0" presId="urn:microsoft.com/office/officeart/2005/8/layout/default"/>
    <dgm:cxn modelId="{5FB367C3-0640-40BC-9795-353BFD630ED2}" type="presParOf" srcId="{15DB8F82-FF50-4CCC-87B7-9809985604F2}" destId="{DA157676-6133-45E1-80E4-4BF516F70AB6}" srcOrd="15" destOrd="0" presId="urn:microsoft.com/office/officeart/2005/8/layout/default"/>
    <dgm:cxn modelId="{2F4E4072-D3E4-4073-AA0A-E332A47E457E}" type="presParOf" srcId="{15DB8F82-FF50-4CCC-87B7-9809985604F2}" destId="{DCB54340-9A0E-471B-9BF7-31CAD6D63A39}" srcOrd="16"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AC8F96F-FD4A-4085-AE75-ABC13B0D35CD}"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n-US"/>
        </a:p>
      </dgm:t>
    </dgm:pt>
    <dgm:pt modelId="{C1D9840E-B530-4BAB-B884-28766028F020}">
      <dgm:prSet phldrT="[Text]"/>
      <dgm:spPr/>
      <dgm:t>
        <a:bodyPr/>
        <a:lstStyle/>
        <a:p>
          <a:r>
            <a:rPr lang="en-US" dirty="0"/>
            <a:t>Absence Reason Category</a:t>
          </a:r>
        </a:p>
      </dgm:t>
    </dgm:pt>
    <dgm:pt modelId="{CB421261-D3B3-4936-94D0-C910518F12EB}" type="parTrans" cxnId="{3C6F1273-6DCF-49C0-BE29-CD3E67CDACAA}">
      <dgm:prSet/>
      <dgm:spPr/>
      <dgm:t>
        <a:bodyPr/>
        <a:lstStyle/>
        <a:p>
          <a:endParaRPr lang="en-US"/>
        </a:p>
      </dgm:t>
    </dgm:pt>
    <dgm:pt modelId="{25648017-BC57-4330-B975-FF46E67B8F0C}" type="sibTrans" cxnId="{3C6F1273-6DCF-49C0-BE29-CD3E67CDACAA}">
      <dgm:prSet/>
      <dgm:spPr/>
      <dgm:t>
        <a:bodyPr/>
        <a:lstStyle/>
        <a:p>
          <a:endParaRPr lang="en-US"/>
        </a:p>
      </dgm:t>
    </dgm:pt>
    <dgm:pt modelId="{2485114E-712D-4F10-929B-AB1C3204FB76}">
      <dgm:prSet phldrT="[Text]"/>
      <dgm:spPr/>
      <dgm:t>
        <a:bodyPr/>
        <a:lstStyle/>
        <a:p>
          <a:r>
            <a:rPr lang="en-US" dirty="0"/>
            <a:t>Reason</a:t>
          </a:r>
        </a:p>
      </dgm:t>
    </dgm:pt>
    <dgm:pt modelId="{CFFD7D5F-D5E3-49E2-864D-75026ED3B914}" type="parTrans" cxnId="{90020E8E-DB25-4517-B7C3-9990BED66C41}">
      <dgm:prSet/>
      <dgm:spPr/>
      <dgm:t>
        <a:bodyPr/>
        <a:lstStyle/>
        <a:p>
          <a:endParaRPr lang="en-US"/>
        </a:p>
      </dgm:t>
    </dgm:pt>
    <dgm:pt modelId="{BAE3DE2A-20B9-44AF-A45E-BABDAC7A8A3F}" type="sibTrans" cxnId="{90020E8E-DB25-4517-B7C3-9990BED66C41}">
      <dgm:prSet/>
      <dgm:spPr/>
      <dgm:t>
        <a:bodyPr/>
        <a:lstStyle/>
        <a:p>
          <a:endParaRPr lang="en-US"/>
        </a:p>
      </dgm:t>
    </dgm:pt>
    <dgm:pt modelId="{88ADC611-7195-443A-84CB-F1E9197B1B52}">
      <dgm:prSet phldrT="[Text]"/>
      <dgm:spPr/>
      <dgm:t>
        <a:bodyPr/>
        <a:lstStyle/>
        <a:p>
          <a:r>
            <a:rPr lang="en-US" dirty="0"/>
            <a:t>Specific Cause</a:t>
          </a:r>
        </a:p>
      </dgm:t>
    </dgm:pt>
    <dgm:pt modelId="{827C189B-6AD8-4012-9F92-B7C6DDECDE5B}" type="parTrans" cxnId="{4F74E0A5-004D-490A-9E4D-5742F5AF0BAE}">
      <dgm:prSet/>
      <dgm:spPr/>
      <dgm:t>
        <a:bodyPr/>
        <a:lstStyle/>
        <a:p>
          <a:endParaRPr lang="en-US"/>
        </a:p>
      </dgm:t>
    </dgm:pt>
    <dgm:pt modelId="{2822DF2F-8D85-41D4-9513-9A5CF8042A93}" type="sibTrans" cxnId="{4F74E0A5-004D-490A-9E4D-5742F5AF0BAE}">
      <dgm:prSet/>
      <dgm:spPr/>
      <dgm:t>
        <a:bodyPr/>
        <a:lstStyle/>
        <a:p>
          <a:endParaRPr lang="en-US"/>
        </a:p>
      </dgm:t>
    </dgm:pt>
    <dgm:pt modelId="{9363D2EB-AA47-4A62-AB32-7B249486679B}">
      <dgm:prSet phldrT="[Text]"/>
      <dgm:spPr/>
      <dgm:t>
        <a:bodyPr/>
        <a:lstStyle/>
        <a:p>
          <a:r>
            <a:rPr lang="en-US" dirty="0"/>
            <a:t>Source (of data)</a:t>
          </a:r>
        </a:p>
      </dgm:t>
    </dgm:pt>
    <dgm:pt modelId="{1098EA6C-163B-42FC-8FA9-CA5E9EB35785}" type="parTrans" cxnId="{A8835B6D-420B-4E69-BC44-C82CB2E2F402}">
      <dgm:prSet/>
      <dgm:spPr/>
      <dgm:t>
        <a:bodyPr/>
        <a:lstStyle/>
        <a:p>
          <a:endParaRPr lang="en-US"/>
        </a:p>
      </dgm:t>
    </dgm:pt>
    <dgm:pt modelId="{C8872D00-AD3F-4138-BC64-5F470FC4FB29}" type="sibTrans" cxnId="{A8835B6D-420B-4E69-BC44-C82CB2E2F402}">
      <dgm:prSet/>
      <dgm:spPr/>
      <dgm:t>
        <a:bodyPr/>
        <a:lstStyle/>
        <a:p>
          <a:endParaRPr lang="en-US"/>
        </a:p>
      </dgm:t>
    </dgm:pt>
    <dgm:pt modelId="{13DFD3B1-7D4B-44ED-9EB4-A971618E23D4}">
      <dgm:prSet phldrT="[Text]"/>
      <dgm:spPr/>
      <dgm:t>
        <a:bodyPr/>
        <a:lstStyle/>
        <a:p>
          <a:r>
            <a:rPr lang="en-US" dirty="0"/>
            <a:t>Problem</a:t>
          </a:r>
        </a:p>
      </dgm:t>
    </dgm:pt>
    <dgm:pt modelId="{A524A4A4-226F-40A7-B09E-7DEBFEDCF6EE}" type="parTrans" cxnId="{DB9C785B-4B5A-4613-8240-8184A7836A40}">
      <dgm:prSet/>
      <dgm:spPr/>
      <dgm:t>
        <a:bodyPr/>
        <a:lstStyle/>
        <a:p>
          <a:endParaRPr lang="en-US"/>
        </a:p>
      </dgm:t>
    </dgm:pt>
    <dgm:pt modelId="{B1694C8A-B320-4EB2-8DC7-A2E88DE2EF7A}" type="sibTrans" cxnId="{DB9C785B-4B5A-4613-8240-8184A7836A40}">
      <dgm:prSet/>
      <dgm:spPr/>
      <dgm:t>
        <a:bodyPr/>
        <a:lstStyle/>
        <a:p>
          <a:endParaRPr lang="en-US"/>
        </a:p>
      </dgm:t>
    </dgm:pt>
    <dgm:pt modelId="{9B689F02-3904-4124-918B-51CBD11102AD}">
      <dgm:prSet phldrT="[Text]"/>
      <dgm:spPr/>
      <dgm:t>
        <a:bodyPr/>
        <a:lstStyle/>
        <a:p>
          <a:r>
            <a:rPr lang="en-US" dirty="0"/>
            <a:t>Initiative and/or Action</a:t>
          </a:r>
        </a:p>
      </dgm:t>
    </dgm:pt>
    <dgm:pt modelId="{668EDD9D-CC51-494E-8CDA-9558BB2F916D}" type="parTrans" cxnId="{068A9818-54D3-4F87-BF32-C2B541527B25}">
      <dgm:prSet/>
      <dgm:spPr/>
      <dgm:t>
        <a:bodyPr/>
        <a:lstStyle/>
        <a:p>
          <a:endParaRPr lang="en-US"/>
        </a:p>
      </dgm:t>
    </dgm:pt>
    <dgm:pt modelId="{7F8770BF-1769-4FB9-8BEC-43323AC3786E}" type="sibTrans" cxnId="{068A9818-54D3-4F87-BF32-C2B541527B25}">
      <dgm:prSet/>
      <dgm:spPr/>
      <dgm:t>
        <a:bodyPr/>
        <a:lstStyle/>
        <a:p>
          <a:endParaRPr lang="en-US"/>
        </a:p>
      </dgm:t>
    </dgm:pt>
    <dgm:pt modelId="{25BE70B5-6966-45B3-B65A-8466BB421CD5}">
      <dgm:prSet phldrT="[Text]"/>
      <dgm:spPr/>
      <dgm:t>
        <a:bodyPr/>
        <a:lstStyle/>
        <a:p>
          <a:r>
            <a:rPr lang="en-US" dirty="0"/>
            <a:t>Needed Resources and/or Supports</a:t>
          </a:r>
        </a:p>
      </dgm:t>
    </dgm:pt>
    <dgm:pt modelId="{69675210-821E-44F1-8159-1B36B5E6B7EC}" type="parTrans" cxnId="{19F5ECCA-2C32-440C-BEB8-BEDD0FACB8D3}">
      <dgm:prSet/>
      <dgm:spPr/>
      <dgm:t>
        <a:bodyPr/>
        <a:lstStyle/>
        <a:p>
          <a:endParaRPr lang="en-US"/>
        </a:p>
      </dgm:t>
    </dgm:pt>
    <dgm:pt modelId="{DA657A56-AFEB-421D-9042-B228F2870EE5}" type="sibTrans" cxnId="{19F5ECCA-2C32-440C-BEB8-BEDD0FACB8D3}">
      <dgm:prSet/>
      <dgm:spPr/>
      <dgm:t>
        <a:bodyPr/>
        <a:lstStyle/>
        <a:p>
          <a:endParaRPr lang="en-US"/>
        </a:p>
      </dgm:t>
    </dgm:pt>
    <dgm:pt modelId="{E72D973D-ECF6-4007-99A4-6A45A5FF78FD}">
      <dgm:prSet phldrT="[Text]"/>
      <dgm:spPr/>
      <dgm:t>
        <a:bodyPr/>
        <a:lstStyle/>
        <a:p>
          <a:r>
            <a:rPr lang="en-US" dirty="0"/>
            <a:t>Contact Leading the Work</a:t>
          </a:r>
        </a:p>
      </dgm:t>
    </dgm:pt>
    <dgm:pt modelId="{76878B69-7282-44DF-8AC7-B593B135D261}" type="parTrans" cxnId="{B7D885A7-F76F-49CA-A1AD-A256D890CBB5}">
      <dgm:prSet/>
      <dgm:spPr/>
      <dgm:t>
        <a:bodyPr/>
        <a:lstStyle/>
        <a:p>
          <a:endParaRPr lang="en-US"/>
        </a:p>
      </dgm:t>
    </dgm:pt>
    <dgm:pt modelId="{B22153C7-A15E-4E8A-BB63-E8FE7A8008EC}" type="sibTrans" cxnId="{B7D885A7-F76F-49CA-A1AD-A256D890CBB5}">
      <dgm:prSet/>
      <dgm:spPr/>
      <dgm:t>
        <a:bodyPr/>
        <a:lstStyle/>
        <a:p>
          <a:endParaRPr lang="en-US"/>
        </a:p>
      </dgm:t>
    </dgm:pt>
    <dgm:pt modelId="{6075E3AE-E45C-40A9-9D9A-43261F460048}">
      <dgm:prSet phldrT="[Text]"/>
      <dgm:spPr/>
      <dgm:t>
        <a:bodyPr/>
        <a:lstStyle/>
        <a:p>
          <a:r>
            <a:rPr lang="en-US" dirty="0"/>
            <a:t>Research/Evidence</a:t>
          </a:r>
        </a:p>
      </dgm:t>
    </dgm:pt>
    <dgm:pt modelId="{5817717A-ACBA-4C05-BC84-A8C9758125F6}" type="parTrans" cxnId="{E511C739-429E-4954-BC11-B5F694E13428}">
      <dgm:prSet/>
      <dgm:spPr/>
      <dgm:t>
        <a:bodyPr/>
        <a:lstStyle/>
        <a:p>
          <a:endParaRPr lang="en-US"/>
        </a:p>
      </dgm:t>
    </dgm:pt>
    <dgm:pt modelId="{15ADCB4E-6D7C-47F4-88D8-D621A13EACDB}" type="sibTrans" cxnId="{E511C739-429E-4954-BC11-B5F694E13428}">
      <dgm:prSet/>
      <dgm:spPr/>
      <dgm:t>
        <a:bodyPr/>
        <a:lstStyle/>
        <a:p>
          <a:endParaRPr lang="en-US"/>
        </a:p>
      </dgm:t>
    </dgm:pt>
    <dgm:pt modelId="{93DF09BA-6C68-4946-BF5A-9A21831A026C}" type="pres">
      <dgm:prSet presAssocID="{7AC8F96F-FD4A-4085-AE75-ABC13B0D35CD}" presName="linear" presStyleCnt="0">
        <dgm:presLayoutVars>
          <dgm:dir/>
          <dgm:animLvl val="lvl"/>
          <dgm:resizeHandles val="exact"/>
        </dgm:presLayoutVars>
      </dgm:prSet>
      <dgm:spPr/>
    </dgm:pt>
    <dgm:pt modelId="{C80ABF32-D3DA-44A3-AFFF-3EE3863D325F}" type="pres">
      <dgm:prSet presAssocID="{C1D9840E-B530-4BAB-B884-28766028F020}" presName="parentLin" presStyleCnt="0"/>
      <dgm:spPr/>
    </dgm:pt>
    <dgm:pt modelId="{E2F31FC7-E87C-4505-BA61-ABEF2DFFA249}" type="pres">
      <dgm:prSet presAssocID="{C1D9840E-B530-4BAB-B884-28766028F020}" presName="parentLeftMargin" presStyleLbl="node1" presStyleIdx="0" presStyleCnt="9"/>
      <dgm:spPr/>
    </dgm:pt>
    <dgm:pt modelId="{D7C47510-D09C-42D8-953D-F76CC1F620C2}" type="pres">
      <dgm:prSet presAssocID="{C1D9840E-B530-4BAB-B884-28766028F020}" presName="parentText" presStyleLbl="node1" presStyleIdx="0" presStyleCnt="9">
        <dgm:presLayoutVars>
          <dgm:chMax val="0"/>
          <dgm:bulletEnabled val="1"/>
        </dgm:presLayoutVars>
      </dgm:prSet>
      <dgm:spPr/>
    </dgm:pt>
    <dgm:pt modelId="{D5F45C7D-9E55-4B7C-9707-0793725F7A0E}" type="pres">
      <dgm:prSet presAssocID="{C1D9840E-B530-4BAB-B884-28766028F020}" presName="negativeSpace" presStyleCnt="0"/>
      <dgm:spPr/>
    </dgm:pt>
    <dgm:pt modelId="{9E5E195E-DF74-4F63-8288-DBEFB32E53CE}" type="pres">
      <dgm:prSet presAssocID="{C1D9840E-B530-4BAB-B884-28766028F020}" presName="childText" presStyleLbl="conFgAcc1" presStyleIdx="0" presStyleCnt="9">
        <dgm:presLayoutVars>
          <dgm:bulletEnabled val="1"/>
        </dgm:presLayoutVars>
      </dgm:prSet>
      <dgm:spPr/>
    </dgm:pt>
    <dgm:pt modelId="{BAC246DC-A8E0-4AE4-9F4F-44A9C1489B12}" type="pres">
      <dgm:prSet presAssocID="{25648017-BC57-4330-B975-FF46E67B8F0C}" presName="spaceBetweenRectangles" presStyleCnt="0"/>
      <dgm:spPr/>
    </dgm:pt>
    <dgm:pt modelId="{F372B217-56AF-4423-9E7A-8B89F8BD9845}" type="pres">
      <dgm:prSet presAssocID="{2485114E-712D-4F10-929B-AB1C3204FB76}" presName="parentLin" presStyleCnt="0"/>
      <dgm:spPr/>
    </dgm:pt>
    <dgm:pt modelId="{6BCBB1AF-1F39-4748-875A-DD9DCDCDDA49}" type="pres">
      <dgm:prSet presAssocID="{2485114E-712D-4F10-929B-AB1C3204FB76}" presName="parentLeftMargin" presStyleLbl="node1" presStyleIdx="0" presStyleCnt="9"/>
      <dgm:spPr/>
    </dgm:pt>
    <dgm:pt modelId="{80274DC5-5443-4C3E-870D-8530DC0CBC75}" type="pres">
      <dgm:prSet presAssocID="{2485114E-712D-4F10-929B-AB1C3204FB76}" presName="parentText" presStyleLbl="node1" presStyleIdx="1" presStyleCnt="9">
        <dgm:presLayoutVars>
          <dgm:chMax val="0"/>
          <dgm:bulletEnabled val="1"/>
        </dgm:presLayoutVars>
      </dgm:prSet>
      <dgm:spPr/>
    </dgm:pt>
    <dgm:pt modelId="{9E07CD7B-89ED-4BC3-9072-1DDFF4F6E9E5}" type="pres">
      <dgm:prSet presAssocID="{2485114E-712D-4F10-929B-AB1C3204FB76}" presName="negativeSpace" presStyleCnt="0"/>
      <dgm:spPr/>
    </dgm:pt>
    <dgm:pt modelId="{FCD417E9-875C-43E6-8EBF-1E6E9C53FF63}" type="pres">
      <dgm:prSet presAssocID="{2485114E-712D-4F10-929B-AB1C3204FB76}" presName="childText" presStyleLbl="conFgAcc1" presStyleIdx="1" presStyleCnt="9">
        <dgm:presLayoutVars>
          <dgm:bulletEnabled val="1"/>
        </dgm:presLayoutVars>
      </dgm:prSet>
      <dgm:spPr/>
    </dgm:pt>
    <dgm:pt modelId="{CC154CC3-72D8-464B-8802-EB8249C3CACF}" type="pres">
      <dgm:prSet presAssocID="{BAE3DE2A-20B9-44AF-A45E-BABDAC7A8A3F}" presName="spaceBetweenRectangles" presStyleCnt="0"/>
      <dgm:spPr/>
    </dgm:pt>
    <dgm:pt modelId="{1DE34700-3126-4A8E-8364-6C5CA6FBB02D}" type="pres">
      <dgm:prSet presAssocID="{88ADC611-7195-443A-84CB-F1E9197B1B52}" presName="parentLin" presStyleCnt="0"/>
      <dgm:spPr/>
    </dgm:pt>
    <dgm:pt modelId="{775DE107-F65C-4B76-88FF-3FCF72E012ED}" type="pres">
      <dgm:prSet presAssocID="{88ADC611-7195-443A-84CB-F1E9197B1B52}" presName="parentLeftMargin" presStyleLbl="node1" presStyleIdx="1" presStyleCnt="9"/>
      <dgm:spPr/>
    </dgm:pt>
    <dgm:pt modelId="{08AA701A-92EC-468B-B16C-EDF3E5A3B8B0}" type="pres">
      <dgm:prSet presAssocID="{88ADC611-7195-443A-84CB-F1E9197B1B52}" presName="parentText" presStyleLbl="node1" presStyleIdx="2" presStyleCnt="9">
        <dgm:presLayoutVars>
          <dgm:chMax val="0"/>
          <dgm:bulletEnabled val="1"/>
        </dgm:presLayoutVars>
      </dgm:prSet>
      <dgm:spPr/>
    </dgm:pt>
    <dgm:pt modelId="{207C7BCB-C88F-4D30-AE8F-E6C78B891FA9}" type="pres">
      <dgm:prSet presAssocID="{88ADC611-7195-443A-84CB-F1E9197B1B52}" presName="negativeSpace" presStyleCnt="0"/>
      <dgm:spPr/>
    </dgm:pt>
    <dgm:pt modelId="{B3D81CB0-9908-417C-86A1-451F0676AF5D}" type="pres">
      <dgm:prSet presAssocID="{88ADC611-7195-443A-84CB-F1E9197B1B52}" presName="childText" presStyleLbl="conFgAcc1" presStyleIdx="2" presStyleCnt="9">
        <dgm:presLayoutVars>
          <dgm:bulletEnabled val="1"/>
        </dgm:presLayoutVars>
      </dgm:prSet>
      <dgm:spPr/>
    </dgm:pt>
    <dgm:pt modelId="{5FB56F6E-0C98-4EF1-9A3F-D1EF0C002ECC}" type="pres">
      <dgm:prSet presAssocID="{2822DF2F-8D85-41D4-9513-9A5CF8042A93}" presName="spaceBetweenRectangles" presStyleCnt="0"/>
      <dgm:spPr/>
    </dgm:pt>
    <dgm:pt modelId="{2ADABCC9-3DC4-46D9-A5A9-2D3615F3DC09}" type="pres">
      <dgm:prSet presAssocID="{9363D2EB-AA47-4A62-AB32-7B249486679B}" presName="parentLin" presStyleCnt="0"/>
      <dgm:spPr/>
    </dgm:pt>
    <dgm:pt modelId="{0E501CDF-34B1-4593-8DB8-FF4924B7087E}" type="pres">
      <dgm:prSet presAssocID="{9363D2EB-AA47-4A62-AB32-7B249486679B}" presName="parentLeftMargin" presStyleLbl="node1" presStyleIdx="2" presStyleCnt="9"/>
      <dgm:spPr/>
    </dgm:pt>
    <dgm:pt modelId="{A214D93C-1A28-4BA0-ABB6-27CB2E8082F5}" type="pres">
      <dgm:prSet presAssocID="{9363D2EB-AA47-4A62-AB32-7B249486679B}" presName="parentText" presStyleLbl="node1" presStyleIdx="3" presStyleCnt="9">
        <dgm:presLayoutVars>
          <dgm:chMax val="0"/>
          <dgm:bulletEnabled val="1"/>
        </dgm:presLayoutVars>
      </dgm:prSet>
      <dgm:spPr/>
    </dgm:pt>
    <dgm:pt modelId="{EC98AC7B-13EF-4EA3-846C-1B21560F9F0D}" type="pres">
      <dgm:prSet presAssocID="{9363D2EB-AA47-4A62-AB32-7B249486679B}" presName="negativeSpace" presStyleCnt="0"/>
      <dgm:spPr/>
    </dgm:pt>
    <dgm:pt modelId="{70F1EF94-83FD-4177-B875-F5540A236B05}" type="pres">
      <dgm:prSet presAssocID="{9363D2EB-AA47-4A62-AB32-7B249486679B}" presName="childText" presStyleLbl="conFgAcc1" presStyleIdx="3" presStyleCnt="9">
        <dgm:presLayoutVars>
          <dgm:bulletEnabled val="1"/>
        </dgm:presLayoutVars>
      </dgm:prSet>
      <dgm:spPr/>
    </dgm:pt>
    <dgm:pt modelId="{CFCFE541-BCE7-4234-BA6E-C0BC6C88B84B}" type="pres">
      <dgm:prSet presAssocID="{C8872D00-AD3F-4138-BC64-5F470FC4FB29}" presName="spaceBetweenRectangles" presStyleCnt="0"/>
      <dgm:spPr/>
    </dgm:pt>
    <dgm:pt modelId="{0AA20C9E-AC8E-4A25-A7D7-7E6A5AE0E3D6}" type="pres">
      <dgm:prSet presAssocID="{13DFD3B1-7D4B-44ED-9EB4-A971618E23D4}" presName="parentLin" presStyleCnt="0"/>
      <dgm:spPr/>
    </dgm:pt>
    <dgm:pt modelId="{F77E4766-5E9B-4424-9E95-216D2ACE4143}" type="pres">
      <dgm:prSet presAssocID="{13DFD3B1-7D4B-44ED-9EB4-A971618E23D4}" presName="parentLeftMargin" presStyleLbl="node1" presStyleIdx="3" presStyleCnt="9"/>
      <dgm:spPr/>
    </dgm:pt>
    <dgm:pt modelId="{FAB597FA-42AC-4DDD-9BF4-E0D71847B782}" type="pres">
      <dgm:prSet presAssocID="{13DFD3B1-7D4B-44ED-9EB4-A971618E23D4}" presName="parentText" presStyleLbl="node1" presStyleIdx="4" presStyleCnt="9">
        <dgm:presLayoutVars>
          <dgm:chMax val="0"/>
          <dgm:bulletEnabled val="1"/>
        </dgm:presLayoutVars>
      </dgm:prSet>
      <dgm:spPr/>
    </dgm:pt>
    <dgm:pt modelId="{77C7F8EC-9C42-4A8E-A1BE-9E94DF121E47}" type="pres">
      <dgm:prSet presAssocID="{13DFD3B1-7D4B-44ED-9EB4-A971618E23D4}" presName="negativeSpace" presStyleCnt="0"/>
      <dgm:spPr/>
    </dgm:pt>
    <dgm:pt modelId="{27BC3AC9-5DE8-4566-85F0-97D473633A69}" type="pres">
      <dgm:prSet presAssocID="{13DFD3B1-7D4B-44ED-9EB4-A971618E23D4}" presName="childText" presStyleLbl="conFgAcc1" presStyleIdx="4" presStyleCnt="9">
        <dgm:presLayoutVars>
          <dgm:bulletEnabled val="1"/>
        </dgm:presLayoutVars>
      </dgm:prSet>
      <dgm:spPr/>
    </dgm:pt>
    <dgm:pt modelId="{1C7EA3A5-5A98-4BB3-AD48-EDE89FD7DA84}" type="pres">
      <dgm:prSet presAssocID="{B1694C8A-B320-4EB2-8DC7-A2E88DE2EF7A}" presName="spaceBetweenRectangles" presStyleCnt="0"/>
      <dgm:spPr/>
    </dgm:pt>
    <dgm:pt modelId="{1BFCEE29-AAD2-4180-B1E6-96CCAE39AE53}" type="pres">
      <dgm:prSet presAssocID="{9B689F02-3904-4124-918B-51CBD11102AD}" presName="parentLin" presStyleCnt="0"/>
      <dgm:spPr/>
    </dgm:pt>
    <dgm:pt modelId="{332E404F-6B5C-4C25-8A82-474C7E5A2632}" type="pres">
      <dgm:prSet presAssocID="{9B689F02-3904-4124-918B-51CBD11102AD}" presName="parentLeftMargin" presStyleLbl="node1" presStyleIdx="4" presStyleCnt="9"/>
      <dgm:spPr/>
    </dgm:pt>
    <dgm:pt modelId="{651ABC4C-49BA-42AE-8419-56906ABD58E4}" type="pres">
      <dgm:prSet presAssocID="{9B689F02-3904-4124-918B-51CBD11102AD}" presName="parentText" presStyleLbl="node1" presStyleIdx="5" presStyleCnt="9">
        <dgm:presLayoutVars>
          <dgm:chMax val="0"/>
          <dgm:bulletEnabled val="1"/>
        </dgm:presLayoutVars>
      </dgm:prSet>
      <dgm:spPr/>
    </dgm:pt>
    <dgm:pt modelId="{4FE12FCB-2530-434D-BD83-0541AB4A3FBF}" type="pres">
      <dgm:prSet presAssocID="{9B689F02-3904-4124-918B-51CBD11102AD}" presName="negativeSpace" presStyleCnt="0"/>
      <dgm:spPr/>
    </dgm:pt>
    <dgm:pt modelId="{8FA9E013-0F1D-4E3A-B3A8-E3B1CB698608}" type="pres">
      <dgm:prSet presAssocID="{9B689F02-3904-4124-918B-51CBD11102AD}" presName="childText" presStyleLbl="conFgAcc1" presStyleIdx="5" presStyleCnt="9">
        <dgm:presLayoutVars>
          <dgm:bulletEnabled val="1"/>
        </dgm:presLayoutVars>
      </dgm:prSet>
      <dgm:spPr/>
    </dgm:pt>
    <dgm:pt modelId="{7290184B-5ADF-4C1A-AEAD-BE0103DFF7C0}" type="pres">
      <dgm:prSet presAssocID="{7F8770BF-1769-4FB9-8BEC-43323AC3786E}" presName="spaceBetweenRectangles" presStyleCnt="0"/>
      <dgm:spPr/>
    </dgm:pt>
    <dgm:pt modelId="{D5250109-738E-47ED-AAD6-55B74A7B921B}" type="pres">
      <dgm:prSet presAssocID="{25BE70B5-6966-45B3-B65A-8466BB421CD5}" presName="parentLin" presStyleCnt="0"/>
      <dgm:spPr/>
    </dgm:pt>
    <dgm:pt modelId="{BC513BE8-4278-47BD-A7C8-62ED9049CAAF}" type="pres">
      <dgm:prSet presAssocID="{25BE70B5-6966-45B3-B65A-8466BB421CD5}" presName="parentLeftMargin" presStyleLbl="node1" presStyleIdx="5" presStyleCnt="9"/>
      <dgm:spPr/>
    </dgm:pt>
    <dgm:pt modelId="{5B30BD17-F4AB-4BAC-8F7C-86E46E7F2699}" type="pres">
      <dgm:prSet presAssocID="{25BE70B5-6966-45B3-B65A-8466BB421CD5}" presName="parentText" presStyleLbl="node1" presStyleIdx="6" presStyleCnt="9">
        <dgm:presLayoutVars>
          <dgm:chMax val="0"/>
          <dgm:bulletEnabled val="1"/>
        </dgm:presLayoutVars>
      </dgm:prSet>
      <dgm:spPr/>
    </dgm:pt>
    <dgm:pt modelId="{D0DF3375-4CEE-4D93-B402-5136B07AFB93}" type="pres">
      <dgm:prSet presAssocID="{25BE70B5-6966-45B3-B65A-8466BB421CD5}" presName="negativeSpace" presStyleCnt="0"/>
      <dgm:spPr/>
    </dgm:pt>
    <dgm:pt modelId="{55C3967E-B07E-456E-9D05-F53093D1DF70}" type="pres">
      <dgm:prSet presAssocID="{25BE70B5-6966-45B3-B65A-8466BB421CD5}" presName="childText" presStyleLbl="conFgAcc1" presStyleIdx="6" presStyleCnt="9">
        <dgm:presLayoutVars>
          <dgm:bulletEnabled val="1"/>
        </dgm:presLayoutVars>
      </dgm:prSet>
      <dgm:spPr/>
    </dgm:pt>
    <dgm:pt modelId="{3C7D5387-DD23-4DAF-971E-5F92BFF7A447}" type="pres">
      <dgm:prSet presAssocID="{DA657A56-AFEB-421D-9042-B228F2870EE5}" presName="spaceBetweenRectangles" presStyleCnt="0"/>
      <dgm:spPr/>
    </dgm:pt>
    <dgm:pt modelId="{7D40A328-CE2F-44F7-ACFE-81F20DF809A1}" type="pres">
      <dgm:prSet presAssocID="{E72D973D-ECF6-4007-99A4-6A45A5FF78FD}" presName="parentLin" presStyleCnt="0"/>
      <dgm:spPr/>
    </dgm:pt>
    <dgm:pt modelId="{4AB82E9B-2898-469E-9E2D-00D9B805BE77}" type="pres">
      <dgm:prSet presAssocID="{E72D973D-ECF6-4007-99A4-6A45A5FF78FD}" presName="parentLeftMargin" presStyleLbl="node1" presStyleIdx="6" presStyleCnt="9"/>
      <dgm:spPr/>
    </dgm:pt>
    <dgm:pt modelId="{3054807D-D1A5-47F8-9BCE-28DB3700CB87}" type="pres">
      <dgm:prSet presAssocID="{E72D973D-ECF6-4007-99A4-6A45A5FF78FD}" presName="parentText" presStyleLbl="node1" presStyleIdx="7" presStyleCnt="9">
        <dgm:presLayoutVars>
          <dgm:chMax val="0"/>
          <dgm:bulletEnabled val="1"/>
        </dgm:presLayoutVars>
      </dgm:prSet>
      <dgm:spPr/>
    </dgm:pt>
    <dgm:pt modelId="{4BA975B8-7851-46F0-AE6B-C34463AF5C23}" type="pres">
      <dgm:prSet presAssocID="{E72D973D-ECF6-4007-99A4-6A45A5FF78FD}" presName="negativeSpace" presStyleCnt="0"/>
      <dgm:spPr/>
    </dgm:pt>
    <dgm:pt modelId="{72F43882-35EB-4396-91F7-AE274343C09D}" type="pres">
      <dgm:prSet presAssocID="{E72D973D-ECF6-4007-99A4-6A45A5FF78FD}" presName="childText" presStyleLbl="conFgAcc1" presStyleIdx="7" presStyleCnt="9">
        <dgm:presLayoutVars>
          <dgm:bulletEnabled val="1"/>
        </dgm:presLayoutVars>
      </dgm:prSet>
      <dgm:spPr/>
    </dgm:pt>
    <dgm:pt modelId="{8402B8B3-5836-4797-BA30-5D9EC7CBCBC7}" type="pres">
      <dgm:prSet presAssocID="{B22153C7-A15E-4E8A-BB63-E8FE7A8008EC}" presName="spaceBetweenRectangles" presStyleCnt="0"/>
      <dgm:spPr/>
    </dgm:pt>
    <dgm:pt modelId="{8255E7C3-41CF-4C6F-AF7C-12FA72F2BE8B}" type="pres">
      <dgm:prSet presAssocID="{6075E3AE-E45C-40A9-9D9A-43261F460048}" presName="parentLin" presStyleCnt="0"/>
      <dgm:spPr/>
    </dgm:pt>
    <dgm:pt modelId="{63123BA5-ABF0-488E-B7D5-C55F88A93C94}" type="pres">
      <dgm:prSet presAssocID="{6075E3AE-E45C-40A9-9D9A-43261F460048}" presName="parentLeftMargin" presStyleLbl="node1" presStyleIdx="7" presStyleCnt="9"/>
      <dgm:spPr/>
    </dgm:pt>
    <dgm:pt modelId="{950B2462-D7A8-4DC6-B9A0-195AA942B0DA}" type="pres">
      <dgm:prSet presAssocID="{6075E3AE-E45C-40A9-9D9A-43261F460048}" presName="parentText" presStyleLbl="node1" presStyleIdx="8" presStyleCnt="9">
        <dgm:presLayoutVars>
          <dgm:chMax val="0"/>
          <dgm:bulletEnabled val="1"/>
        </dgm:presLayoutVars>
      </dgm:prSet>
      <dgm:spPr/>
    </dgm:pt>
    <dgm:pt modelId="{461F8028-61C0-4DB6-8FEC-0DB1B1928AF6}" type="pres">
      <dgm:prSet presAssocID="{6075E3AE-E45C-40A9-9D9A-43261F460048}" presName="negativeSpace" presStyleCnt="0"/>
      <dgm:spPr/>
    </dgm:pt>
    <dgm:pt modelId="{51DBA969-9C39-4CE0-A686-76C83A3A54D4}" type="pres">
      <dgm:prSet presAssocID="{6075E3AE-E45C-40A9-9D9A-43261F460048}" presName="childText" presStyleLbl="conFgAcc1" presStyleIdx="8" presStyleCnt="9">
        <dgm:presLayoutVars>
          <dgm:bulletEnabled val="1"/>
        </dgm:presLayoutVars>
      </dgm:prSet>
      <dgm:spPr/>
    </dgm:pt>
  </dgm:ptLst>
  <dgm:cxnLst>
    <dgm:cxn modelId="{068A9818-54D3-4F87-BF32-C2B541527B25}" srcId="{7AC8F96F-FD4A-4085-AE75-ABC13B0D35CD}" destId="{9B689F02-3904-4124-918B-51CBD11102AD}" srcOrd="5" destOrd="0" parTransId="{668EDD9D-CC51-494E-8CDA-9558BB2F916D}" sibTransId="{7F8770BF-1769-4FB9-8BEC-43323AC3786E}"/>
    <dgm:cxn modelId="{1EFF4228-C267-4B04-AC09-43895DF9C472}" type="presOf" srcId="{6075E3AE-E45C-40A9-9D9A-43261F460048}" destId="{950B2462-D7A8-4DC6-B9A0-195AA942B0DA}" srcOrd="1" destOrd="0" presId="urn:microsoft.com/office/officeart/2005/8/layout/list1"/>
    <dgm:cxn modelId="{6DEA5630-5B4F-4787-87F3-931F2967004F}" type="presOf" srcId="{9363D2EB-AA47-4A62-AB32-7B249486679B}" destId="{0E501CDF-34B1-4593-8DB8-FF4924B7087E}" srcOrd="0" destOrd="0" presId="urn:microsoft.com/office/officeart/2005/8/layout/list1"/>
    <dgm:cxn modelId="{AA0AD332-CB53-4C33-9E89-303F5C707A39}" type="presOf" srcId="{25BE70B5-6966-45B3-B65A-8466BB421CD5}" destId="{5B30BD17-F4AB-4BAC-8F7C-86E46E7F2699}" srcOrd="1" destOrd="0" presId="urn:microsoft.com/office/officeart/2005/8/layout/list1"/>
    <dgm:cxn modelId="{E511C739-429E-4954-BC11-B5F694E13428}" srcId="{7AC8F96F-FD4A-4085-AE75-ABC13B0D35CD}" destId="{6075E3AE-E45C-40A9-9D9A-43261F460048}" srcOrd="8" destOrd="0" parTransId="{5817717A-ACBA-4C05-BC84-A8C9758125F6}" sibTransId="{15ADCB4E-6D7C-47F4-88D8-D621A13EACDB}"/>
    <dgm:cxn modelId="{3659CF3D-4261-48BD-9226-FB0370018D86}" type="presOf" srcId="{2485114E-712D-4F10-929B-AB1C3204FB76}" destId="{6BCBB1AF-1F39-4748-875A-DD9DCDCDDA49}" srcOrd="0" destOrd="0" presId="urn:microsoft.com/office/officeart/2005/8/layout/list1"/>
    <dgm:cxn modelId="{DB9C785B-4B5A-4613-8240-8184A7836A40}" srcId="{7AC8F96F-FD4A-4085-AE75-ABC13B0D35CD}" destId="{13DFD3B1-7D4B-44ED-9EB4-A971618E23D4}" srcOrd="4" destOrd="0" parTransId="{A524A4A4-226F-40A7-B09E-7DEBFEDCF6EE}" sibTransId="{B1694C8A-B320-4EB2-8DC7-A2E88DE2EF7A}"/>
    <dgm:cxn modelId="{CEE8F85B-A5FC-4620-801A-7EF20ACB1657}" type="presOf" srcId="{88ADC611-7195-443A-84CB-F1E9197B1B52}" destId="{08AA701A-92EC-468B-B16C-EDF3E5A3B8B0}" srcOrd="1" destOrd="0" presId="urn:microsoft.com/office/officeart/2005/8/layout/list1"/>
    <dgm:cxn modelId="{2EB60A43-0AB4-4860-ABA6-4D9B2E20AAAD}" type="presOf" srcId="{9B689F02-3904-4124-918B-51CBD11102AD}" destId="{332E404F-6B5C-4C25-8A82-474C7E5A2632}" srcOrd="0" destOrd="0" presId="urn:microsoft.com/office/officeart/2005/8/layout/list1"/>
    <dgm:cxn modelId="{C0C1FE64-419A-4FEA-8C4C-83270A79E8BF}" type="presOf" srcId="{7AC8F96F-FD4A-4085-AE75-ABC13B0D35CD}" destId="{93DF09BA-6C68-4946-BF5A-9A21831A026C}" srcOrd="0" destOrd="0" presId="urn:microsoft.com/office/officeart/2005/8/layout/list1"/>
    <dgm:cxn modelId="{02B70C4D-927D-4DA8-B781-B246EE67E26F}" type="presOf" srcId="{E72D973D-ECF6-4007-99A4-6A45A5FF78FD}" destId="{4AB82E9B-2898-469E-9E2D-00D9B805BE77}" srcOrd="0" destOrd="0" presId="urn:microsoft.com/office/officeart/2005/8/layout/list1"/>
    <dgm:cxn modelId="{A8835B6D-420B-4E69-BC44-C82CB2E2F402}" srcId="{7AC8F96F-FD4A-4085-AE75-ABC13B0D35CD}" destId="{9363D2EB-AA47-4A62-AB32-7B249486679B}" srcOrd="3" destOrd="0" parTransId="{1098EA6C-163B-42FC-8FA9-CA5E9EB35785}" sibTransId="{C8872D00-AD3F-4138-BC64-5F470FC4FB29}"/>
    <dgm:cxn modelId="{BEB7186E-DB4C-4D39-BF76-5691F8ABCA22}" type="presOf" srcId="{E72D973D-ECF6-4007-99A4-6A45A5FF78FD}" destId="{3054807D-D1A5-47F8-9BCE-28DB3700CB87}" srcOrd="1" destOrd="0" presId="urn:microsoft.com/office/officeart/2005/8/layout/list1"/>
    <dgm:cxn modelId="{3C6F1273-6DCF-49C0-BE29-CD3E67CDACAA}" srcId="{7AC8F96F-FD4A-4085-AE75-ABC13B0D35CD}" destId="{C1D9840E-B530-4BAB-B884-28766028F020}" srcOrd="0" destOrd="0" parTransId="{CB421261-D3B3-4936-94D0-C910518F12EB}" sibTransId="{25648017-BC57-4330-B975-FF46E67B8F0C}"/>
    <dgm:cxn modelId="{278C6384-30F9-4CF0-8E8A-1A4F3F29AC41}" type="presOf" srcId="{25BE70B5-6966-45B3-B65A-8466BB421CD5}" destId="{BC513BE8-4278-47BD-A7C8-62ED9049CAAF}" srcOrd="0" destOrd="0" presId="urn:microsoft.com/office/officeart/2005/8/layout/list1"/>
    <dgm:cxn modelId="{90020E8E-DB25-4517-B7C3-9990BED66C41}" srcId="{7AC8F96F-FD4A-4085-AE75-ABC13B0D35CD}" destId="{2485114E-712D-4F10-929B-AB1C3204FB76}" srcOrd="1" destOrd="0" parTransId="{CFFD7D5F-D5E3-49E2-864D-75026ED3B914}" sibTransId="{BAE3DE2A-20B9-44AF-A45E-BABDAC7A8A3F}"/>
    <dgm:cxn modelId="{4F74E0A5-004D-490A-9E4D-5742F5AF0BAE}" srcId="{7AC8F96F-FD4A-4085-AE75-ABC13B0D35CD}" destId="{88ADC611-7195-443A-84CB-F1E9197B1B52}" srcOrd="2" destOrd="0" parTransId="{827C189B-6AD8-4012-9F92-B7C6DDECDE5B}" sibTransId="{2822DF2F-8D85-41D4-9513-9A5CF8042A93}"/>
    <dgm:cxn modelId="{B7D885A7-F76F-49CA-A1AD-A256D890CBB5}" srcId="{7AC8F96F-FD4A-4085-AE75-ABC13B0D35CD}" destId="{E72D973D-ECF6-4007-99A4-6A45A5FF78FD}" srcOrd="7" destOrd="0" parTransId="{76878B69-7282-44DF-8AC7-B593B135D261}" sibTransId="{B22153C7-A15E-4E8A-BB63-E8FE7A8008EC}"/>
    <dgm:cxn modelId="{597EEEC3-4097-409F-963A-01F00434B218}" type="presOf" srcId="{2485114E-712D-4F10-929B-AB1C3204FB76}" destId="{80274DC5-5443-4C3E-870D-8530DC0CBC75}" srcOrd="1" destOrd="0" presId="urn:microsoft.com/office/officeart/2005/8/layout/list1"/>
    <dgm:cxn modelId="{C18373C4-B009-49F6-9E92-2C77416EA121}" type="presOf" srcId="{6075E3AE-E45C-40A9-9D9A-43261F460048}" destId="{63123BA5-ABF0-488E-B7D5-C55F88A93C94}" srcOrd="0" destOrd="0" presId="urn:microsoft.com/office/officeart/2005/8/layout/list1"/>
    <dgm:cxn modelId="{4A21E1CA-7B2E-4EF5-91A5-746FE6A6B70E}" type="presOf" srcId="{13DFD3B1-7D4B-44ED-9EB4-A971618E23D4}" destId="{F77E4766-5E9B-4424-9E95-216D2ACE4143}" srcOrd="0" destOrd="0" presId="urn:microsoft.com/office/officeart/2005/8/layout/list1"/>
    <dgm:cxn modelId="{19F5ECCA-2C32-440C-BEB8-BEDD0FACB8D3}" srcId="{7AC8F96F-FD4A-4085-AE75-ABC13B0D35CD}" destId="{25BE70B5-6966-45B3-B65A-8466BB421CD5}" srcOrd="6" destOrd="0" parTransId="{69675210-821E-44F1-8159-1B36B5E6B7EC}" sibTransId="{DA657A56-AFEB-421D-9042-B228F2870EE5}"/>
    <dgm:cxn modelId="{ED24BFCD-5E03-4B2A-915D-CD479058FADC}" type="presOf" srcId="{C1D9840E-B530-4BAB-B884-28766028F020}" destId="{D7C47510-D09C-42D8-953D-F76CC1F620C2}" srcOrd="1" destOrd="0" presId="urn:microsoft.com/office/officeart/2005/8/layout/list1"/>
    <dgm:cxn modelId="{3D35A5E0-E71D-446D-B3CF-E3D170E9F9E2}" type="presOf" srcId="{88ADC611-7195-443A-84CB-F1E9197B1B52}" destId="{775DE107-F65C-4B76-88FF-3FCF72E012ED}" srcOrd="0" destOrd="0" presId="urn:microsoft.com/office/officeart/2005/8/layout/list1"/>
    <dgm:cxn modelId="{C5B539E9-7860-4E02-9511-835B760ACEAA}" type="presOf" srcId="{9363D2EB-AA47-4A62-AB32-7B249486679B}" destId="{A214D93C-1A28-4BA0-ABB6-27CB2E8082F5}" srcOrd="1" destOrd="0" presId="urn:microsoft.com/office/officeart/2005/8/layout/list1"/>
    <dgm:cxn modelId="{0369ACE9-8AF3-4994-8146-083E262D723F}" type="presOf" srcId="{C1D9840E-B530-4BAB-B884-28766028F020}" destId="{E2F31FC7-E87C-4505-BA61-ABEF2DFFA249}" srcOrd="0" destOrd="0" presId="urn:microsoft.com/office/officeart/2005/8/layout/list1"/>
    <dgm:cxn modelId="{A251E8EB-7B8F-4298-87EE-5AE8A6FE13E5}" type="presOf" srcId="{13DFD3B1-7D4B-44ED-9EB4-A971618E23D4}" destId="{FAB597FA-42AC-4DDD-9BF4-E0D71847B782}" srcOrd="1" destOrd="0" presId="urn:microsoft.com/office/officeart/2005/8/layout/list1"/>
    <dgm:cxn modelId="{2C2DDAF0-CAC0-4966-9776-443AC38DEEC6}" type="presOf" srcId="{9B689F02-3904-4124-918B-51CBD11102AD}" destId="{651ABC4C-49BA-42AE-8419-56906ABD58E4}" srcOrd="1" destOrd="0" presId="urn:microsoft.com/office/officeart/2005/8/layout/list1"/>
    <dgm:cxn modelId="{92BF9230-3513-43FE-B5BB-3745B6EE4AAB}" type="presParOf" srcId="{93DF09BA-6C68-4946-BF5A-9A21831A026C}" destId="{C80ABF32-D3DA-44A3-AFFF-3EE3863D325F}" srcOrd="0" destOrd="0" presId="urn:microsoft.com/office/officeart/2005/8/layout/list1"/>
    <dgm:cxn modelId="{E6C2CBB7-6267-492F-BEC2-C7AB7EFAB803}" type="presParOf" srcId="{C80ABF32-D3DA-44A3-AFFF-3EE3863D325F}" destId="{E2F31FC7-E87C-4505-BA61-ABEF2DFFA249}" srcOrd="0" destOrd="0" presId="urn:microsoft.com/office/officeart/2005/8/layout/list1"/>
    <dgm:cxn modelId="{E63CAE5C-9121-47C9-BFF6-FD2E097418CC}" type="presParOf" srcId="{C80ABF32-D3DA-44A3-AFFF-3EE3863D325F}" destId="{D7C47510-D09C-42D8-953D-F76CC1F620C2}" srcOrd="1" destOrd="0" presId="urn:microsoft.com/office/officeart/2005/8/layout/list1"/>
    <dgm:cxn modelId="{04BD6C31-EC23-4965-92D1-F8FFDD58796C}" type="presParOf" srcId="{93DF09BA-6C68-4946-BF5A-9A21831A026C}" destId="{D5F45C7D-9E55-4B7C-9707-0793725F7A0E}" srcOrd="1" destOrd="0" presId="urn:microsoft.com/office/officeart/2005/8/layout/list1"/>
    <dgm:cxn modelId="{E8F6D800-B20B-424D-9392-884DD2DFA16A}" type="presParOf" srcId="{93DF09BA-6C68-4946-BF5A-9A21831A026C}" destId="{9E5E195E-DF74-4F63-8288-DBEFB32E53CE}" srcOrd="2" destOrd="0" presId="urn:microsoft.com/office/officeart/2005/8/layout/list1"/>
    <dgm:cxn modelId="{8C56EF0E-5496-4F52-B70D-09501E590D3F}" type="presParOf" srcId="{93DF09BA-6C68-4946-BF5A-9A21831A026C}" destId="{BAC246DC-A8E0-4AE4-9F4F-44A9C1489B12}" srcOrd="3" destOrd="0" presId="urn:microsoft.com/office/officeart/2005/8/layout/list1"/>
    <dgm:cxn modelId="{68E5271F-00E9-4568-A7FA-04343EAF2526}" type="presParOf" srcId="{93DF09BA-6C68-4946-BF5A-9A21831A026C}" destId="{F372B217-56AF-4423-9E7A-8B89F8BD9845}" srcOrd="4" destOrd="0" presId="urn:microsoft.com/office/officeart/2005/8/layout/list1"/>
    <dgm:cxn modelId="{7B1F7A11-AD77-47DB-BB9C-FB41B6ECB542}" type="presParOf" srcId="{F372B217-56AF-4423-9E7A-8B89F8BD9845}" destId="{6BCBB1AF-1F39-4748-875A-DD9DCDCDDA49}" srcOrd="0" destOrd="0" presId="urn:microsoft.com/office/officeart/2005/8/layout/list1"/>
    <dgm:cxn modelId="{C4BBA8DE-1DF5-4540-ACEF-B67FA522A914}" type="presParOf" srcId="{F372B217-56AF-4423-9E7A-8B89F8BD9845}" destId="{80274DC5-5443-4C3E-870D-8530DC0CBC75}" srcOrd="1" destOrd="0" presId="urn:microsoft.com/office/officeart/2005/8/layout/list1"/>
    <dgm:cxn modelId="{E5264B64-FD89-42DF-8C73-482D82DB64ED}" type="presParOf" srcId="{93DF09BA-6C68-4946-BF5A-9A21831A026C}" destId="{9E07CD7B-89ED-4BC3-9072-1DDFF4F6E9E5}" srcOrd="5" destOrd="0" presId="urn:microsoft.com/office/officeart/2005/8/layout/list1"/>
    <dgm:cxn modelId="{9B663CE6-6269-40C1-B2FC-EB9E9956F8F2}" type="presParOf" srcId="{93DF09BA-6C68-4946-BF5A-9A21831A026C}" destId="{FCD417E9-875C-43E6-8EBF-1E6E9C53FF63}" srcOrd="6" destOrd="0" presId="urn:microsoft.com/office/officeart/2005/8/layout/list1"/>
    <dgm:cxn modelId="{E7473006-CC27-4533-B46C-D6B2F47F5867}" type="presParOf" srcId="{93DF09BA-6C68-4946-BF5A-9A21831A026C}" destId="{CC154CC3-72D8-464B-8802-EB8249C3CACF}" srcOrd="7" destOrd="0" presId="urn:microsoft.com/office/officeart/2005/8/layout/list1"/>
    <dgm:cxn modelId="{163CB129-9F69-441A-A298-0A5A7B80DD12}" type="presParOf" srcId="{93DF09BA-6C68-4946-BF5A-9A21831A026C}" destId="{1DE34700-3126-4A8E-8364-6C5CA6FBB02D}" srcOrd="8" destOrd="0" presId="urn:microsoft.com/office/officeart/2005/8/layout/list1"/>
    <dgm:cxn modelId="{DD732AC0-94A4-4365-BFCB-2F5FA7DF3A9D}" type="presParOf" srcId="{1DE34700-3126-4A8E-8364-6C5CA6FBB02D}" destId="{775DE107-F65C-4B76-88FF-3FCF72E012ED}" srcOrd="0" destOrd="0" presId="urn:microsoft.com/office/officeart/2005/8/layout/list1"/>
    <dgm:cxn modelId="{C40C2048-B74C-4EB0-94DF-0C01A48F5356}" type="presParOf" srcId="{1DE34700-3126-4A8E-8364-6C5CA6FBB02D}" destId="{08AA701A-92EC-468B-B16C-EDF3E5A3B8B0}" srcOrd="1" destOrd="0" presId="urn:microsoft.com/office/officeart/2005/8/layout/list1"/>
    <dgm:cxn modelId="{8F3E9D39-B809-42ED-AFC6-C19AAECE7431}" type="presParOf" srcId="{93DF09BA-6C68-4946-BF5A-9A21831A026C}" destId="{207C7BCB-C88F-4D30-AE8F-E6C78B891FA9}" srcOrd="9" destOrd="0" presId="urn:microsoft.com/office/officeart/2005/8/layout/list1"/>
    <dgm:cxn modelId="{8037C069-5B3D-4F99-A2E6-D5CF85CAC1EA}" type="presParOf" srcId="{93DF09BA-6C68-4946-BF5A-9A21831A026C}" destId="{B3D81CB0-9908-417C-86A1-451F0676AF5D}" srcOrd="10" destOrd="0" presId="urn:microsoft.com/office/officeart/2005/8/layout/list1"/>
    <dgm:cxn modelId="{CDB95101-8059-487A-B2D1-05C49062B954}" type="presParOf" srcId="{93DF09BA-6C68-4946-BF5A-9A21831A026C}" destId="{5FB56F6E-0C98-4EF1-9A3F-D1EF0C002ECC}" srcOrd="11" destOrd="0" presId="urn:microsoft.com/office/officeart/2005/8/layout/list1"/>
    <dgm:cxn modelId="{05441CDD-E35C-4079-9005-4459FE41B12E}" type="presParOf" srcId="{93DF09BA-6C68-4946-BF5A-9A21831A026C}" destId="{2ADABCC9-3DC4-46D9-A5A9-2D3615F3DC09}" srcOrd="12" destOrd="0" presId="urn:microsoft.com/office/officeart/2005/8/layout/list1"/>
    <dgm:cxn modelId="{925A11A1-878A-499C-AFFD-BD9D0BF73FA7}" type="presParOf" srcId="{2ADABCC9-3DC4-46D9-A5A9-2D3615F3DC09}" destId="{0E501CDF-34B1-4593-8DB8-FF4924B7087E}" srcOrd="0" destOrd="0" presId="urn:microsoft.com/office/officeart/2005/8/layout/list1"/>
    <dgm:cxn modelId="{E12B4934-8D05-4D30-9675-55C64F78597A}" type="presParOf" srcId="{2ADABCC9-3DC4-46D9-A5A9-2D3615F3DC09}" destId="{A214D93C-1A28-4BA0-ABB6-27CB2E8082F5}" srcOrd="1" destOrd="0" presId="urn:microsoft.com/office/officeart/2005/8/layout/list1"/>
    <dgm:cxn modelId="{B1A9A581-9723-4EDC-85EC-F34DB39F1494}" type="presParOf" srcId="{93DF09BA-6C68-4946-BF5A-9A21831A026C}" destId="{EC98AC7B-13EF-4EA3-846C-1B21560F9F0D}" srcOrd="13" destOrd="0" presId="urn:microsoft.com/office/officeart/2005/8/layout/list1"/>
    <dgm:cxn modelId="{95DA142D-279E-4377-B181-6F1A3B8E6D9A}" type="presParOf" srcId="{93DF09BA-6C68-4946-BF5A-9A21831A026C}" destId="{70F1EF94-83FD-4177-B875-F5540A236B05}" srcOrd="14" destOrd="0" presId="urn:microsoft.com/office/officeart/2005/8/layout/list1"/>
    <dgm:cxn modelId="{A8817D44-D297-4CA7-B3B7-95BA7280A9B5}" type="presParOf" srcId="{93DF09BA-6C68-4946-BF5A-9A21831A026C}" destId="{CFCFE541-BCE7-4234-BA6E-C0BC6C88B84B}" srcOrd="15" destOrd="0" presId="urn:microsoft.com/office/officeart/2005/8/layout/list1"/>
    <dgm:cxn modelId="{B54F4A2E-4920-4544-ADCD-1D618DB144CA}" type="presParOf" srcId="{93DF09BA-6C68-4946-BF5A-9A21831A026C}" destId="{0AA20C9E-AC8E-4A25-A7D7-7E6A5AE0E3D6}" srcOrd="16" destOrd="0" presId="urn:microsoft.com/office/officeart/2005/8/layout/list1"/>
    <dgm:cxn modelId="{59858817-132B-47C8-B9A1-9D7C748B846C}" type="presParOf" srcId="{0AA20C9E-AC8E-4A25-A7D7-7E6A5AE0E3D6}" destId="{F77E4766-5E9B-4424-9E95-216D2ACE4143}" srcOrd="0" destOrd="0" presId="urn:microsoft.com/office/officeart/2005/8/layout/list1"/>
    <dgm:cxn modelId="{1BEF7F1C-2BCC-4A82-AEE9-B52E0C7E2C04}" type="presParOf" srcId="{0AA20C9E-AC8E-4A25-A7D7-7E6A5AE0E3D6}" destId="{FAB597FA-42AC-4DDD-9BF4-E0D71847B782}" srcOrd="1" destOrd="0" presId="urn:microsoft.com/office/officeart/2005/8/layout/list1"/>
    <dgm:cxn modelId="{DA01BC4D-B00D-4A06-A095-322C74AA46E3}" type="presParOf" srcId="{93DF09BA-6C68-4946-BF5A-9A21831A026C}" destId="{77C7F8EC-9C42-4A8E-A1BE-9E94DF121E47}" srcOrd="17" destOrd="0" presId="urn:microsoft.com/office/officeart/2005/8/layout/list1"/>
    <dgm:cxn modelId="{DD1E7D4E-6A28-4F33-825F-9AFC5579C834}" type="presParOf" srcId="{93DF09BA-6C68-4946-BF5A-9A21831A026C}" destId="{27BC3AC9-5DE8-4566-85F0-97D473633A69}" srcOrd="18" destOrd="0" presId="urn:microsoft.com/office/officeart/2005/8/layout/list1"/>
    <dgm:cxn modelId="{ACF61B68-3EAB-4323-831F-1797D4563E09}" type="presParOf" srcId="{93DF09BA-6C68-4946-BF5A-9A21831A026C}" destId="{1C7EA3A5-5A98-4BB3-AD48-EDE89FD7DA84}" srcOrd="19" destOrd="0" presId="urn:microsoft.com/office/officeart/2005/8/layout/list1"/>
    <dgm:cxn modelId="{A72C42BF-B923-41A6-92FB-F12058F8EE0C}" type="presParOf" srcId="{93DF09BA-6C68-4946-BF5A-9A21831A026C}" destId="{1BFCEE29-AAD2-4180-B1E6-96CCAE39AE53}" srcOrd="20" destOrd="0" presId="urn:microsoft.com/office/officeart/2005/8/layout/list1"/>
    <dgm:cxn modelId="{33252570-0330-4FF2-9DBC-2B6F3F499222}" type="presParOf" srcId="{1BFCEE29-AAD2-4180-B1E6-96CCAE39AE53}" destId="{332E404F-6B5C-4C25-8A82-474C7E5A2632}" srcOrd="0" destOrd="0" presId="urn:microsoft.com/office/officeart/2005/8/layout/list1"/>
    <dgm:cxn modelId="{E6E3DE8A-0C4D-4995-BF16-AE90B63A4200}" type="presParOf" srcId="{1BFCEE29-AAD2-4180-B1E6-96CCAE39AE53}" destId="{651ABC4C-49BA-42AE-8419-56906ABD58E4}" srcOrd="1" destOrd="0" presId="urn:microsoft.com/office/officeart/2005/8/layout/list1"/>
    <dgm:cxn modelId="{C31FCA48-A6C2-4FBC-B93F-3FF85C5BAD9F}" type="presParOf" srcId="{93DF09BA-6C68-4946-BF5A-9A21831A026C}" destId="{4FE12FCB-2530-434D-BD83-0541AB4A3FBF}" srcOrd="21" destOrd="0" presId="urn:microsoft.com/office/officeart/2005/8/layout/list1"/>
    <dgm:cxn modelId="{7CCD74EE-A092-404D-9182-639C88E35736}" type="presParOf" srcId="{93DF09BA-6C68-4946-BF5A-9A21831A026C}" destId="{8FA9E013-0F1D-4E3A-B3A8-E3B1CB698608}" srcOrd="22" destOrd="0" presId="urn:microsoft.com/office/officeart/2005/8/layout/list1"/>
    <dgm:cxn modelId="{A8D669A3-E01D-437D-9471-DDE9F6983E8C}" type="presParOf" srcId="{93DF09BA-6C68-4946-BF5A-9A21831A026C}" destId="{7290184B-5ADF-4C1A-AEAD-BE0103DFF7C0}" srcOrd="23" destOrd="0" presId="urn:microsoft.com/office/officeart/2005/8/layout/list1"/>
    <dgm:cxn modelId="{094DE622-B96C-4A00-89FF-1000B23D1D65}" type="presParOf" srcId="{93DF09BA-6C68-4946-BF5A-9A21831A026C}" destId="{D5250109-738E-47ED-AAD6-55B74A7B921B}" srcOrd="24" destOrd="0" presId="urn:microsoft.com/office/officeart/2005/8/layout/list1"/>
    <dgm:cxn modelId="{88581550-24C4-448C-8B9F-D40598639818}" type="presParOf" srcId="{D5250109-738E-47ED-AAD6-55B74A7B921B}" destId="{BC513BE8-4278-47BD-A7C8-62ED9049CAAF}" srcOrd="0" destOrd="0" presId="urn:microsoft.com/office/officeart/2005/8/layout/list1"/>
    <dgm:cxn modelId="{FBD7D80D-0696-4598-9102-D40D2894AF7A}" type="presParOf" srcId="{D5250109-738E-47ED-AAD6-55B74A7B921B}" destId="{5B30BD17-F4AB-4BAC-8F7C-86E46E7F2699}" srcOrd="1" destOrd="0" presId="urn:microsoft.com/office/officeart/2005/8/layout/list1"/>
    <dgm:cxn modelId="{3EAD77CD-FC56-403B-B8F0-0C17A7F871DA}" type="presParOf" srcId="{93DF09BA-6C68-4946-BF5A-9A21831A026C}" destId="{D0DF3375-4CEE-4D93-B402-5136B07AFB93}" srcOrd="25" destOrd="0" presId="urn:microsoft.com/office/officeart/2005/8/layout/list1"/>
    <dgm:cxn modelId="{A5342F3C-BFFC-4E87-BFE5-E375E0D0510F}" type="presParOf" srcId="{93DF09BA-6C68-4946-BF5A-9A21831A026C}" destId="{55C3967E-B07E-456E-9D05-F53093D1DF70}" srcOrd="26" destOrd="0" presId="urn:microsoft.com/office/officeart/2005/8/layout/list1"/>
    <dgm:cxn modelId="{6A37ACD0-4B11-42E5-BED0-F3BA4B64E3C2}" type="presParOf" srcId="{93DF09BA-6C68-4946-BF5A-9A21831A026C}" destId="{3C7D5387-DD23-4DAF-971E-5F92BFF7A447}" srcOrd="27" destOrd="0" presId="urn:microsoft.com/office/officeart/2005/8/layout/list1"/>
    <dgm:cxn modelId="{7E5DCB8C-578F-4D66-BAD3-12DD5BFB5E8E}" type="presParOf" srcId="{93DF09BA-6C68-4946-BF5A-9A21831A026C}" destId="{7D40A328-CE2F-44F7-ACFE-81F20DF809A1}" srcOrd="28" destOrd="0" presId="urn:microsoft.com/office/officeart/2005/8/layout/list1"/>
    <dgm:cxn modelId="{D92B9A1F-607E-4B55-B9B0-4538F2149101}" type="presParOf" srcId="{7D40A328-CE2F-44F7-ACFE-81F20DF809A1}" destId="{4AB82E9B-2898-469E-9E2D-00D9B805BE77}" srcOrd="0" destOrd="0" presId="urn:microsoft.com/office/officeart/2005/8/layout/list1"/>
    <dgm:cxn modelId="{E9091E15-213C-4DFC-A176-AF2B60B9AD59}" type="presParOf" srcId="{7D40A328-CE2F-44F7-ACFE-81F20DF809A1}" destId="{3054807D-D1A5-47F8-9BCE-28DB3700CB87}" srcOrd="1" destOrd="0" presId="urn:microsoft.com/office/officeart/2005/8/layout/list1"/>
    <dgm:cxn modelId="{F09C7774-D6C5-48ED-825F-24B4C32B6A4F}" type="presParOf" srcId="{93DF09BA-6C68-4946-BF5A-9A21831A026C}" destId="{4BA975B8-7851-46F0-AE6B-C34463AF5C23}" srcOrd="29" destOrd="0" presId="urn:microsoft.com/office/officeart/2005/8/layout/list1"/>
    <dgm:cxn modelId="{D4BE4D10-7B60-43E0-BD83-445C2D2A40BC}" type="presParOf" srcId="{93DF09BA-6C68-4946-BF5A-9A21831A026C}" destId="{72F43882-35EB-4396-91F7-AE274343C09D}" srcOrd="30" destOrd="0" presId="urn:microsoft.com/office/officeart/2005/8/layout/list1"/>
    <dgm:cxn modelId="{3DB8107D-C4DB-4989-9876-84B626C34B76}" type="presParOf" srcId="{93DF09BA-6C68-4946-BF5A-9A21831A026C}" destId="{8402B8B3-5836-4797-BA30-5D9EC7CBCBC7}" srcOrd="31" destOrd="0" presId="urn:microsoft.com/office/officeart/2005/8/layout/list1"/>
    <dgm:cxn modelId="{3894CE0D-CB0A-40A2-AB53-113586FC0E79}" type="presParOf" srcId="{93DF09BA-6C68-4946-BF5A-9A21831A026C}" destId="{8255E7C3-41CF-4C6F-AF7C-12FA72F2BE8B}" srcOrd="32" destOrd="0" presId="urn:microsoft.com/office/officeart/2005/8/layout/list1"/>
    <dgm:cxn modelId="{351060D6-9FD9-4FF7-8DF6-BBFFE099F293}" type="presParOf" srcId="{8255E7C3-41CF-4C6F-AF7C-12FA72F2BE8B}" destId="{63123BA5-ABF0-488E-B7D5-C55F88A93C94}" srcOrd="0" destOrd="0" presId="urn:microsoft.com/office/officeart/2005/8/layout/list1"/>
    <dgm:cxn modelId="{DBF3C5C1-9E4B-46FC-B265-61EC786A2C19}" type="presParOf" srcId="{8255E7C3-41CF-4C6F-AF7C-12FA72F2BE8B}" destId="{950B2462-D7A8-4DC6-B9A0-195AA942B0DA}" srcOrd="1" destOrd="0" presId="urn:microsoft.com/office/officeart/2005/8/layout/list1"/>
    <dgm:cxn modelId="{BD226F92-093B-489A-8CB6-BE33A4C6EACC}" type="presParOf" srcId="{93DF09BA-6C68-4946-BF5A-9A21831A026C}" destId="{461F8028-61C0-4DB6-8FEC-0DB1B1928AF6}" srcOrd="33" destOrd="0" presId="urn:microsoft.com/office/officeart/2005/8/layout/list1"/>
    <dgm:cxn modelId="{C6C14C8D-26DF-4706-85F4-A0AFAAC8BC0D}" type="presParOf" srcId="{93DF09BA-6C68-4946-BF5A-9A21831A026C}" destId="{51DBA969-9C39-4CE0-A686-76C83A3A54D4}" srcOrd="3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0ABDFF-7D85-4637-B5BD-4FEF12019EBC}">
      <dsp:nvSpPr>
        <dsp:cNvPr id="0" name=""/>
        <dsp:cNvSpPr/>
      </dsp:nvSpPr>
      <dsp:spPr>
        <a:xfrm rot="10800000">
          <a:off x="1925166" y="2806"/>
          <a:ext cx="6723912" cy="926196"/>
        </a:xfrm>
        <a:prstGeom prst="homePlate">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4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rgbClr val="002060"/>
              </a:solidFill>
              <a:latin typeface="Calibri"/>
              <a:cs typeface="Calibri"/>
            </a:rPr>
            <a:t>What is chronic absenteeism?</a:t>
          </a:r>
        </a:p>
      </dsp:txBody>
      <dsp:txXfrm rot="10800000">
        <a:off x="2156715" y="2806"/>
        <a:ext cx="6492363" cy="926196"/>
      </dsp:txXfrm>
    </dsp:sp>
    <dsp:sp modelId="{6037FA06-4956-4D4E-8F66-03D2A24A2173}">
      <dsp:nvSpPr>
        <dsp:cNvPr id="0" name=""/>
        <dsp:cNvSpPr/>
      </dsp:nvSpPr>
      <dsp:spPr>
        <a:xfrm>
          <a:off x="1462067" y="2806"/>
          <a:ext cx="926196" cy="926196"/>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F94D7E9-3FA9-413C-8C07-F736449612A6}">
      <dsp:nvSpPr>
        <dsp:cNvPr id="0" name=""/>
        <dsp:cNvSpPr/>
      </dsp:nvSpPr>
      <dsp:spPr>
        <a:xfrm rot="10800000">
          <a:off x="1925166" y="1205479"/>
          <a:ext cx="6723912" cy="926196"/>
        </a:xfrm>
        <a:prstGeom prst="homePlate">
          <a:avLst/>
        </a:prstGeom>
        <a:gradFill rotWithShape="0">
          <a:gsLst>
            <a:gs pos="0">
              <a:schemeClr val="accent2">
                <a:hueOff val="-75038"/>
                <a:satOff val="-212"/>
                <a:lumOff val="13987"/>
                <a:alphaOff val="0"/>
                <a:tint val="50000"/>
                <a:satMod val="300000"/>
              </a:schemeClr>
            </a:gs>
            <a:gs pos="35000">
              <a:schemeClr val="accent2">
                <a:hueOff val="-75038"/>
                <a:satOff val="-212"/>
                <a:lumOff val="13987"/>
                <a:alphaOff val="0"/>
                <a:tint val="37000"/>
                <a:satMod val="300000"/>
              </a:schemeClr>
            </a:gs>
            <a:gs pos="100000">
              <a:schemeClr val="accent2">
                <a:hueOff val="-75038"/>
                <a:satOff val="-212"/>
                <a:lumOff val="139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4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0" kern="1200" dirty="0">
              <a:solidFill>
                <a:srgbClr val="002060"/>
              </a:solidFill>
              <a:latin typeface="Calibri" panose="020F0502020204030204" pitchFamily="34" charset="0"/>
              <a:cs typeface="Calibri" panose="020F0502020204030204" pitchFamily="34" charset="0"/>
            </a:rPr>
            <a:t>How can we shift from a punitive approach to prevention and intervention?</a:t>
          </a:r>
        </a:p>
      </dsp:txBody>
      <dsp:txXfrm rot="10800000">
        <a:off x="2156715" y="1205479"/>
        <a:ext cx="6492363" cy="926196"/>
      </dsp:txXfrm>
    </dsp:sp>
    <dsp:sp modelId="{E3B18A62-3D37-4A4C-AFE3-3EC895549688}">
      <dsp:nvSpPr>
        <dsp:cNvPr id="0" name=""/>
        <dsp:cNvSpPr/>
      </dsp:nvSpPr>
      <dsp:spPr>
        <a:xfrm>
          <a:off x="1462067" y="1205479"/>
          <a:ext cx="926196" cy="926196"/>
        </a:xfrm>
        <a:prstGeom prst="ellipse">
          <a:avLst/>
        </a:prstGeom>
        <a:blipFill rotWithShape="1">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562B3842-53A9-4EFD-AC36-18B38A1A062B}">
      <dsp:nvSpPr>
        <dsp:cNvPr id="0" name=""/>
        <dsp:cNvSpPr/>
      </dsp:nvSpPr>
      <dsp:spPr>
        <a:xfrm rot="10800000">
          <a:off x="1925166" y="2408153"/>
          <a:ext cx="6723912" cy="926196"/>
        </a:xfrm>
        <a:prstGeom prst="homePlate">
          <a:avLst/>
        </a:prstGeom>
        <a:gradFill rotWithShape="0">
          <a:gsLst>
            <a:gs pos="0">
              <a:schemeClr val="accent2">
                <a:hueOff val="-150075"/>
                <a:satOff val="-425"/>
                <a:lumOff val="27975"/>
                <a:alphaOff val="0"/>
                <a:tint val="50000"/>
                <a:satMod val="300000"/>
              </a:schemeClr>
            </a:gs>
            <a:gs pos="35000">
              <a:schemeClr val="accent2">
                <a:hueOff val="-150075"/>
                <a:satOff val="-425"/>
                <a:lumOff val="27975"/>
                <a:alphaOff val="0"/>
                <a:tint val="37000"/>
                <a:satMod val="300000"/>
              </a:schemeClr>
            </a:gs>
            <a:gs pos="100000">
              <a:schemeClr val="accent2">
                <a:hueOff val="-150075"/>
                <a:satOff val="-425"/>
                <a:lumOff val="279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427" tIns="99060" rIns="184912" bIns="99060" numCol="1" spcCol="1270" anchor="ctr" anchorCtr="0">
          <a:noAutofit/>
        </a:bodyPr>
        <a:lstStyle/>
        <a:p>
          <a:pPr marL="0" lvl="0" indent="0" algn="ctr" defTabSz="1155700" rtl="0">
            <a:lnSpc>
              <a:spcPct val="90000"/>
            </a:lnSpc>
            <a:spcBef>
              <a:spcPct val="0"/>
            </a:spcBef>
            <a:spcAft>
              <a:spcPct val="35000"/>
            </a:spcAft>
            <a:buNone/>
          </a:pPr>
          <a:r>
            <a:rPr lang="en-US" sz="2600" b="0" kern="1200" dirty="0">
              <a:solidFill>
                <a:srgbClr val="002060"/>
              </a:solidFill>
              <a:latin typeface="Calibri"/>
              <a:ea typeface="Calibri"/>
              <a:cs typeface="Calibri"/>
            </a:rPr>
            <a:t>What tools are available to support our work to reduce chronic absenteeism?</a:t>
          </a:r>
        </a:p>
      </dsp:txBody>
      <dsp:txXfrm rot="10800000">
        <a:off x="2156715" y="2408153"/>
        <a:ext cx="6492363" cy="926196"/>
      </dsp:txXfrm>
    </dsp:sp>
    <dsp:sp modelId="{446F608C-B50C-4BBF-B059-EF7E826A0F80}">
      <dsp:nvSpPr>
        <dsp:cNvPr id="0" name=""/>
        <dsp:cNvSpPr/>
      </dsp:nvSpPr>
      <dsp:spPr>
        <a:xfrm>
          <a:off x="1462067" y="2408153"/>
          <a:ext cx="926196" cy="926196"/>
        </a:xfrm>
        <a:prstGeom prst="ellipse">
          <a:avLst/>
        </a:prstGeom>
        <a:blipFill rotWithShape="1">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463E831-338A-40D0-8924-D741CE117E06}">
      <dsp:nvSpPr>
        <dsp:cNvPr id="0" name=""/>
        <dsp:cNvSpPr/>
      </dsp:nvSpPr>
      <dsp:spPr>
        <a:xfrm rot="10800000">
          <a:off x="1925166" y="3610826"/>
          <a:ext cx="6723912" cy="926196"/>
        </a:xfrm>
        <a:prstGeom prst="homePlate">
          <a:avLst/>
        </a:prstGeom>
        <a:solidFill>
          <a:schemeClr val="accent4">
            <a:lumMod val="20000"/>
            <a:lumOff val="80000"/>
          </a:schemeClr>
        </a:soli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427" tIns="99060" rIns="184912" bIns="99060" numCol="1" spcCol="1270" anchor="ctr" anchorCtr="0">
          <a:noAutofit/>
        </a:bodyPr>
        <a:lstStyle/>
        <a:p>
          <a:pPr marL="0" lvl="0" indent="0" algn="ctr" defTabSz="1155700">
            <a:lnSpc>
              <a:spcPct val="90000"/>
            </a:lnSpc>
            <a:spcBef>
              <a:spcPct val="0"/>
            </a:spcBef>
            <a:spcAft>
              <a:spcPct val="35000"/>
            </a:spcAft>
            <a:buNone/>
          </a:pPr>
          <a:r>
            <a:rPr lang="en-US" sz="2600" b="1" kern="1200" dirty="0">
              <a:solidFill>
                <a:srgbClr val="002060"/>
              </a:solidFill>
              <a:latin typeface="Calibri" panose="020F0502020204030204" pitchFamily="34" charset="0"/>
              <a:cs typeface="Calibri" panose="020F0502020204030204" pitchFamily="34" charset="0"/>
            </a:rPr>
            <a:t>What are the reasons students are chronically absent? </a:t>
          </a:r>
        </a:p>
      </dsp:txBody>
      <dsp:txXfrm rot="10800000">
        <a:off x="2156715" y="3610826"/>
        <a:ext cx="6492363" cy="926196"/>
      </dsp:txXfrm>
    </dsp:sp>
    <dsp:sp modelId="{8625EF5A-7E5E-484B-B556-3CBA1476DF68}">
      <dsp:nvSpPr>
        <dsp:cNvPr id="0" name=""/>
        <dsp:cNvSpPr/>
      </dsp:nvSpPr>
      <dsp:spPr>
        <a:xfrm>
          <a:off x="1462067" y="3610826"/>
          <a:ext cx="926196" cy="926196"/>
        </a:xfrm>
        <a:prstGeom prst="ellipse">
          <a:avLst/>
        </a:prstGeom>
        <a:blipFill rotWithShape="1">
          <a:blip xmlns:r="http://schemas.openxmlformats.org/officeDocument/2006/relationships" r:embed="rId7">
            <a:extLst>
              <a:ext uri="{96DAC541-7B7A-43D3-8B79-37D633B846F1}">
                <asvg:svgBlip xmlns:asvg="http://schemas.microsoft.com/office/drawing/2016/SVG/main" r:embed="rId8"/>
              </a:ext>
            </a:extLst>
          </a:blip>
          <a:srcRect/>
          <a:stretch>
            <a:fillRect/>
          </a:stretch>
        </a:blip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DF1A-9148-42E0-AED6-BBE076B6E6CE}">
      <dsp:nvSpPr>
        <dsp:cNvPr id="0" name=""/>
        <dsp:cNvSpPr/>
      </dsp:nvSpPr>
      <dsp:spPr>
        <a:xfrm>
          <a:off x="849088" y="21"/>
          <a:ext cx="3210094" cy="192605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dirty="0">
              <a:latin typeface="Calibri" panose="020F0502020204030204" pitchFamily="34" charset="0"/>
              <a:cs typeface="Calibri" panose="020F0502020204030204" pitchFamily="34" charset="0"/>
            </a:rPr>
            <a:t>Barriers</a:t>
          </a:r>
        </a:p>
      </dsp:txBody>
      <dsp:txXfrm>
        <a:off x="849088" y="21"/>
        <a:ext cx="3210094" cy="1926056"/>
      </dsp:txXfrm>
    </dsp:sp>
    <dsp:sp modelId="{A9503FEC-99C8-419E-8416-EA970BE7EEA3}">
      <dsp:nvSpPr>
        <dsp:cNvPr id="0" name=""/>
        <dsp:cNvSpPr/>
      </dsp:nvSpPr>
      <dsp:spPr>
        <a:xfrm>
          <a:off x="4380192" y="21"/>
          <a:ext cx="3210094" cy="1926056"/>
        </a:xfrm>
        <a:prstGeom prst="rect">
          <a:avLst/>
        </a:prstGeom>
        <a:gradFill rotWithShape="0">
          <a:gsLst>
            <a:gs pos="0">
              <a:schemeClr val="accent2">
                <a:hueOff val="-75038"/>
                <a:satOff val="-212"/>
                <a:lumOff val="13987"/>
                <a:alphaOff val="0"/>
                <a:tint val="100000"/>
                <a:shade val="100000"/>
                <a:satMod val="130000"/>
              </a:schemeClr>
            </a:gs>
            <a:gs pos="100000">
              <a:schemeClr val="accent2">
                <a:hueOff val="-75038"/>
                <a:satOff val="-212"/>
                <a:lumOff val="139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Aversion</a:t>
          </a:r>
        </a:p>
      </dsp:txBody>
      <dsp:txXfrm>
        <a:off x="4380192" y="21"/>
        <a:ext cx="3210094" cy="1926056"/>
      </dsp:txXfrm>
    </dsp:sp>
    <dsp:sp modelId="{DB7D7C5E-EFE3-44F0-82CF-2F423820E643}">
      <dsp:nvSpPr>
        <dsp:cNvPr id="0" name=""/>
        <dsp:cNvSpPr/>
      </dsp:nvSpPr>
      <dsp:spPr>
        <a:xfrm>
          <a:off x="849088" y="2247087"/>
          <a:ext cx="3210094" cy="1926056"/>
        </a:xfrm>
        <a:prstGeom prst="rect">
          <a:avLst/>
        </a:prstGeom>
        <a:gradFill rotWithShape="0">
          <a:gsLst>
            <a:gs pos="0">
              <a:schemeClr val="accent2">
                <a:hueOff val="-150075"/>
                <a:satOff val="-425"/>
                <a:lumOff val="27975"/>
                <a:alphaOff val="0"/>
                <a:tint val="100000"/>
                <a:shade val="100000"/>
                <a:satMod val="130000"/>
              </a:schemeClr>
            </a:gs>
            <a:gs pos="100000">
              <a:schemeClr val="accent2">
                <a:hueOff val="-150075"/>
                <a:satOff val="-425"/>
                <a:lumOff val="279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Disengagement</a:t>
          </a:r>
        </a:p>
      </dsp:txBody>
      <dsp:txXfrm>
        <a:off x="849088" y="2247087"/>
        <a:ext cx="3210094" cy="1926056"/>
      </dsp:txXfrm>
    </dsp:sp>
    <dsp:sp modelId="{78336C94-61EC-4A05-B28C-BE0E8854B03F}">
      <dsp:nvSpPr>
        <dsp:cNvPr id="0" name=""/>
        <dsp:cNvSpPr/>
      </dsp:nvSpPr>
      <dsp:spPr>
        <a:xfrm>
          <a:off x="4380192" y="2247087"/>
          <a:ext cx="3210094" cy="1926056"/>
        </a:xfrm>
        <a:prstGeom prst="rect">
          <a:avLst/>
        </a:prstGeom>
        <a:gradFill rotWithShape="0">
          <a:gsLst>
            <a:gs pos="0">
              <a:schemeClr val="accent2">
                <a:hueOff val="-225113"/>
                <a:satOff val="-637"/>
                <a:lumOff val="41962"/>
                <a:alphaOff val="0"/>
                <a:tint val="100000"/>
                <a:shade val="100000"/>
                <a:satMod val="130000"/>
              </a:schemeClr>
            </a:gs>
            <a:gs pos="100000">
              <a:schemeClr val="accent2">
                <a:hueOff val="-225113"/>
                <a:satOff val="-637"/>
                <a:lumOff val="419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Misconceptions</a:t>
          </a:r>
        </a:p>
      </dsp:txBody>
      <dsp:txXfrm>
        <a:off x="4380192" y="2247087"/>
        <a:ext cx="3210094" cy="19260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36DF1A-9148-42E0-AED6-BBE076B6E6CE}">
      <dsp:nvSpPr>
        <dsp:cNvPr id="0" name=""/>
        <dsp:cNvSpPr/>
      </dsp:nvSpPr>
      <dsp:spPr>
        <a:xfrm>
          <a:off x="849088" y="21"/>
          <a:ext cx="3210094" cy="1926056"/>
        </a:xfrm>
        <a:prstGeom prst="rect">
          <a:avLst/>
        </a:prstGeom>
        <a:gradFill rotWithShape="0">
          <a:gsLst>
            <a:gs pos="0">
              <a:schemeClr val="accent2">
                <a:hueOff val="0"/>
                <a:satOff val="0"/>
                <a:lumOff val="0"/>
                <a:alphaOff val="0"/>
                <a:tint val="100000"/>
                <a:shade val="100000"/>
                <a:satMod val="130000"/>
              </a:schemeClr>
            </a:gs>
            <a:gs pos="100000">
              <a:schemeClr val="accent2">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Barriers</a:t>
          </a:r>
        </a:p>
      </dsp:txBody>
      <dsp:txXfrm>
        <a:off x="849088" y="21"/>
        <a:ext cx="3210094" cy="1926056"/>
      </dsp:txXfrm>
    </dsp:sp>
    <dsp:sp modelId="{A9503FEC-99C8-419E-8416-EA970BE7EEA3}">
      <dsp:nvSpPr>
        <dsp:cNvPr id="0" name=""/>
        <dsp:cNvSpPr/>
      </dsp:nvSpPr>
      <dsp:spPr>
        <a:xfrm>
          <a:off x="4380192" y="21"/>
          <a:ext cx="3210094" cy="1926056"/>
        </a:xfrm>
        <a:prstGeom prst="rect">
          <a:avLst/>
        </a:prstGeom>
        <a:gradFill rotWithShape="0">
          <a:gsLst>
            <a:gs pos="0">
              <a:schemeClr val="accent2">
                <a:hueOff val="-75038"/>
                <a:satOff val="-212"/>
                <a:lumOff val="13987"/>
                <a:alphaOff val="0"/>
                <a:tint val="100000"/>
                <a:shade val="100000"/>
                <a:satMod val="130000"/>
              </a:schemeClr>
            </a:gs>
            <a:gs pos="100000">
              <a:schemeClr val="accent2">
                <a:hueOff val="-75038"/>
                <a:satOff val="-212"/>
                <a:lumOff val="13987"/>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Aversion</a:t>
          </a:r>
        </a:p>
      </dsp:txBody>
      <dsp:txXfrm>
        <a:off x="4380192" y="21"/>
        <a:ext cx="3210094" cy="1926056"/>
      </dsp:txXfrm>
    </dsp:sp>
    <dsp:sp modelId="{DB7D7C5E-EFE3-44F0-82CF-2F423820E643}">
      <dsp:nvSpPr>
        <dsp:cNvPr id="0" name=""/>
        <dsp:cNvSpPr/>
      </dsp:nvSpPr>
      <dsp:spPr>
        <a:xfrm>
          <a:off x="849088" y="2247087"/>
          <a:ext cx="3210094" cy="1926056"/>
        </a:xfrm>
        <a:prstGeom prst="rect">
          <a:avLst/>
        </a:prstGeom>
        <a:gradFill rotWithShape="0">
          <a:gsLst>
            <a:gs pos="0">
              <a:schemeClr val="accent2">
                <a:hueOff val="-150075"/>
                <a:satOff val="-425"/>
                <a:lumOff val="27975"/>
                <a:alphaOff val="0"/>
                <a:tint val="100000"/>
                <a:shade val="100000"/>
                <a:satMod val="130000"/>
              </a:schemeClr>
            </a:gs>
            <a:gs pos="100000">
              <a:schemeClr val="accent2">
                <a:hueOff val="-150075"/>
                <a:satOff val="-425"/>
                <a:lumOff val="27975"/>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Disengagement</a:t>
          </a:r>
        </a:p>
      </dsp:txBody>
      <dsp:txXfrm>
        <a:off x="849088" y="2247087"/>
        <a:ext cx="3210094" cy="1926056"/>
      </dsp:txXfrm>
    </dsp:sp>
    <dsp:sp modelId="{78336C94-61EC-4A05-B28C-BE0E8854B03F}">
      <dsp:nvSpPr>
        <dsp:cNvPr id="0" name=""/>
        <dsp:cNvSpPr/>
      </dsp:nvSpPr>
      <dsp:spPr>
        <a:xfrm>
          <a:off x="4380192" y="2247087"/>
          <a:ext cx="3210094" cy="1926056"/>
        </a:xfrm>
        <a:prstGeom prst="rect">
          <a:avLst/>
        </a:prstGeom>
        <a:gradFill rotWithShape="0">
          <a:gsLst>
            <a:gs pos="0">
              <a:schemeClr val="accent2">
                <a:hueOff val="-225113"/>
                <a:satOff val="-637"/>
                <a:lumOff val="41962"/>
                <a:alphaOff val="0"/>
                <a:tint val="100000"/>
                <a:shade val="100000"/>
                <a:satMod val="130000"/>
              </a:schemeClr>
            </a:gs>
            <a:gs pos="100000">
              <a:schemeClr val="accent2">
                <a:hueOff val="-225113"/>
                <a:satOff val="-637"/>
                <a:lumOff val="41962"/>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ctr" defTabSz="1422400">
            <a:lnSpc>
              <a:spcPct val="90000"/>
            </a:lnSpc>
            <a:spcBef>
              <a:spcPct val="0"/>
            </a:spcBef>
            <a:spcAft>
              <a:spcPct val="35000"/>
            </a:spcAft>
            <a:buNone/>
          </a:pPr>
          <a:r>
            <a:rPr lang="en-US" sz="3200" b="1" kern="1200">
              <a:latin typeface="Calibri" panose="020F0502020204030204" pitchFamily="34" charset="0"/>
              <a:cs typeface="Calibri" panose="020F0502020204030204" pitchFamily="34" charset="0"/>
            </a:rPr>
            <a:t>Misconceptions</a:t>
          </a:r>
        </a:p>
      </dsp:txBody>
      <dsp:txXfrm>
        <a:off x="4380192" y="2247087"/>
        <a:ext cx="3210094" cy="192605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195E-DF74-4F63-8288-DBEFB32E53CE}">
      <dsp:nvSpPr>
        <dsp:cNvPr id="0" name=""/>
        <dsp:cNvSpPr/>
      </dsp:nvSpPr>
      <dsp:spPr>
        <a:xfrm>
          <a:off x="0" y="321073"/>
          <a:ext cx="7826102" cy="2772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47510-D09C-42D8-953D-F76CC1F620C2}">
      <dsp:nvSpPr>
        <dsp:cNvPr id="0" name=""/>
        <dsp:cNvSpPr/>
      </dsp:nvSpPr>
      <dsp:spPr>
        <a:xfrm>
          <a:off x="391305" y="158713"/>
          <a:ext cx="5478271" cy="32472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Absence Reason Category</a:t>
          </a:r>
        </a:p>
      </dsp:txBody>
      <dsp:txXfrm>
        <a:off x="407157" y="174565"/>
        <a:ext cx="5446567" cy="293016"/>
      </dsp:txXfrm>
    </dsp:sp>
    <dsp:sp modelId="{FCD417E9-875C-43E6-8EBF-1E6E9C53FF63}">
      <dsp:nvSpPr>
        <dsp:cNvPr id="0" name=""/>
        <dsp:cNvSpPr/>
      </dsp:nvSpPr>
      <dsp:spPr>
        <a:xfrm>
          <a:off x="0" y="820033"/>
          <a:ext cx="7826102" cy="277200"/>
        </a:xfrm>
        <a:prstGeom prst="rect">
          <a:avLst/>
        </a:prstGeom>
        <a:solidFill>
          <a:schemeClr val="lt1">
            <a:alpha val="90000"/>
            <a:hueOff val="0"/>
            <a:satOff val="0"/>
            <a:lumOff val="0"/>
            <a:alphaOff val="0"/>
          </a:schemeClr>
        </a:solidFill>
        <a:ln w="9525" cap="flat" cmpd="sng" algn="ctr">
          <a:solidFill>
            <a:schemeClr val="accent2">
              <a:hueOff val="-28139"/>
              <a:satOff val="-80"/>
              <a:lumOff val="5245"/>
              <a:alphaOff val="0"/>
            </a:schemeClr>
          </a:solidFill>
          <a:prstDash val="solid"/>
        </a:ln>
        <a:effectLst/>
      </dsp:spPr>
      <dsp:style>
        <a:lnRef idx="1">
          <a:scrgbClr r="0" g="0" b="0"/>
        </a:lnRef>
        <a:fillRef idx="1">
          <a:scrgbClr r="0" g="0" b="0"/>
        </a:fillRef>
        <a:effectRef idx="0">
          <a:scrgbClr r="0" g="0" b="0"/>
        </a:effectRef>
        <a:fontRef idx="minor"/>
      </dsp:style>
    </dsp:sp>
    <dsp:sp modelId="{80274DC5-5443-4C3E-870D-8530DC0CBC75}">
      <dsp:nvSpPr>
        <dsp:cNvPr id="0" name=""/>
        <dsp:cNvSpPr/>
      </dsp:nvSpPr>
      <dsp:spPr>
        <a:xfrm>
          <a:off x="391305" y="657673"/>
          <a:ext cx="5478271" cy="324720"/>
        </a:xfrm>
        <a:prstGeom prst="roundRect">
          <a:avLst/>
        </a:prstGeom>
        <a:gradFill rotWithShape="0">
          <a:gsLst>
            <a:gs pos="0">
              <a:schemeClr val="accent2">
                <a:hueOff val="-28139"/>
                <a:satOff val="-80"/>
                <a:lumOff val="5245"/>
                <a:alphaOff val="0"/>
                <a:tint val="50000"/>
                <a:satMod val="300000"/>
              </a:schemeClr>
            </a:gs>
            <a:gs pos="35000">
              <a:schemeClr val="accent2">
                <a:hueOff val="-28139"/>
                <a:satOff val="-80"/>
                <a:lumOff val="5245"/>
                <a:alphaOff val="0"/>
                <a:tint val="37000"/>
                <a:satMod val="300000"/>
              </a:schemeClr>
            </a:gs>
            <a:gs pos="100000">
              <a:schemeClr val="accent2">
                <a:hueOff val="-28139"/>
                <a:satOff val="-80"/>
                <a:lumOff val="52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Reason</a:t>
          </a:r>
        </a:p>
      </dsp:txBody>
      <dsp:txXfrm>
        <a:off x="407157" y="673525"/>
        <a:ext cx="5446567" cy="293016"/>
      </dsp:txXfrm>
    </dsp:sp>
    <dsp:sp modelId="{B3D81CB0-9908-417C-86A1-451F0676AF5D}">
      <dsp:nvSpPr>
        <dsp:cNvPr id="0" name=""/>
        <dsp:cNvSpPr/>
      </dsp:nvSpPr>
      <dsp:spPr>
        <a:xfrm>
          <a:off x="0" y="1318993"/>
          <a:ext cx="7826102" cy="277200"/>
        </a:xfrm>
        <a:prstGeom prst="rect">
          <a:avLst/>
        </a:prstGeom>
        <a:solidFill>
          <a:schemeClr val="lt1">
            <a:alpha val="90000"/>
            <a:hueOff val="0"/>
            <a:satOff val="0"/>
            <a:lumOff val="0"/>
            <a:alphaOff val="0"/>
          </a:schemeClr>
        </a:solidFill>
        <a:ln w="9525" cap="flat" cmpd="sng" algn="ctr">
          <a:solidFill>
            <a:schemeClr val="accent2">
              <a:hueOff val="-56278"/>
              <a:satOff val="-159"/>
              <a:lumOff val="10491"/>
              <a:alphaOff val="0"/>
            </a:schemeClr>
          </a:solidFill>
          <a:prstDash val="solid"/>
        </a:ln>
        <a:effectLst/>
      </dsp:spPr>
      <dsp:style>
        <a:lnRef idx="1">
          <a:scrgbClr r="0" g="0" b="0"/>
        </a:lnRef>
        <a:fillRef idx="1">
          <a:scrgbClr r="0" g="0" b="0"/>
        </a:fillRef>
        <a:effectRef idx="0">
          <a:scrgbClr r="0" g="0" b="0"/>
        </a:effectRef>
        <a:fontRef idx="minor"/>
      </dsp:style>
    </dsp:sp>
    <dsp:sp modelId="{08AA701A-92EC-468B-B16C-EDF3E5A3B8B0}">
      <dsp:nvSpPr>
        <dsp:cNvPr id="0" name=""/>
        <dsp:cNvSpPr/>
      </dsp:nvSpPr>
      <dsp:spPr>
        <a:xfrm>
          <a:off x="391305" y="1156633"/>
          <a:ext cx="5478271" cy="324720"/>
        </a:xfrm>
        <a:prstGeom prst="roundRect">
          <a:avLst/>
        </a:prstGeom>
        <a:gradFill rotWithShape="0">
          <a:gsLst>
            <a:gs pos="0">
              <a:schemeClr val="accent2">
                <a:hueOff val="-56278"/>
                <a:satOff val="-159"/>
                <a:lumOff val="10491"/>
                <a:alphaOff val="0"/>
                <a:tint val="50000"/>
                <a:satMod val="300000"/>
              </a:schemeClr>
            </a:gs>
            <a:gs pos="35000">
              <a:schemeClr val="accent2">
                <a:hueOff val="-56278"/>
                <a:satOff val="-159"/>
                <a:lumOff val="10491"/>
                <a:alphaOff val="0"/>
                <a:tint val="37000"/>
                <a:satMod val="300000"/>
              </a:schemeClr>
            </a:gs>
            <a:gs pos="100000">
              <a:schemeClr val="accent2">
                <a:hueOff val="-56278"/>
                <a:satOff val="-159"/>
                <a:lumOff val="10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Specific Cause</a:t>
          </a:r>
        </a:p>
      </dsp:txBody>
      <dsp:txXfrm>
        <a:off x="407157" y="1172485"/>
        <a:ext cx="5446567" cy="293016"/>
      </dsp:txXfrm>
    </dsp:sp>
    <dsp:sp modelId="{70F1EF94-83FD-4177-B875-F5540A236B05}">
      <dsp:nvSpPr>
        <dsp:cNvPr id="0" name=""/>
        <dsp:cNvSpPr/>
      </dsp:nvSpPr>
      <dsp:spPr>
        <a:xfrm>
          <a:off x="0" y="1817953"/>
          <a:ext cx="7826102" cy="277200"/>
        </a:xfrm>
        <a:prstGeom prst="rect">
          <a:avLst/>
        </a:prstGeom>
        <a:solidFill>
          <a:schemeClr val="lt1">
            <a:alpha val="90000"/>
            <a:hueOff val="0"/>
            <a:satOff val="0"/>
            <a:lumOff val="0"/>
            <a:alphaOff val="0"/>
          </a:schemeClr>
        </a:solidFill>
        <a:ln w="9525" cap="flat" cmpd="sng" algn="ctr">
          <a:solidFill>
            <a:schemeClr val="accent2">
              <a:hueOff val="-84417"/>
              <a:satOff val="-239"/>
              <a:lumOff val="15736"/>
              <a:alphaOff val="0"/>
            </a:schemeClr>
          </a:solidFill>
          <a:prstDash val="solid"/>
        </a:ln>
        <a:effectLst/>
      </dsp:spPr>
      <dsp:style>
        <a:lnRef idx="1">
          <a:scrgbClr r="0" g="0" b="0"/>
        </a:lnRef>
        <a:fillRef idx="1">
          <a:scrgbClr r="0" g="0" b="0"/>
        </a:fillRef>
        <a:effectRef idx="0">
          <a:scrgbClr r="0" g="0" b="0"/>
        </a:effectRef>
        <a:fontRef idx="minor"/>
      </dsp:style>
    </dsp:sp>
    <dsp:sp modelId="{A214D93C-1A28-4BA0-ABB6-27CB2E8082F5}">
      <dsp:nvSpPr>
        <dsp:cNvPr id="0" name=""/>
        <dsp:cNvSpPr/>
      </dsp:nvSpPr>
      <dsp:spPr>
        <a:xfrm>
          <a:off x="391305" y="1655593"/>
          <a:ext cx="5478271" cy="324720"/>
        </a:xfrm>
        <a:prstGeom prst="roundRect">
          <a:avLst/>
        </a:prstGeom>
        <a:gradFill rotWithShape="0">
          <a:gsLst>
            <a:gs pos="0">
              <a:schemeClr val="accent2">
                <a:hueOff val="-84417"/>
                <a:satOff val="-239"/>
                <a:lumOff val="15736"/>
                <a:alphaOff val="0"/>
                <a:tint val="50000"/>
                <a:satMod val="300000"/>
              </a:schemeClr>
            </a:gs>
            <a:gs pos="35000">
              <a:schemeClr val="accent2">
                <a:hueOff val="-84417"/>
                <a:satOff val="-239"/>
                <a:lumOff val="15736"/>
                <a:alphaOff val="0"/>
                <a:tint val="37000"/>
                <a:satMod val="300000"/>
              </a:schemeClr>
            </a:gs>
            <a:gs pos="100000">
              <a:schemeClr val="accent2">
                <a:hueOff val="-84417"/>
                <a:satOff val="-239"/>
                <a:lumOff val="157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Source (of data)</a:t>
          </a:r>
        </a:p>
      </dsp:txBody>
      <dsp:txXfrm>
        <a:off x="407157" y="1671445"/>
        <a:ext cx="5446567" cy="293016"/>
      </dsp:txXfrm>
    </dsp:sp>
    <dsp:sp modelId="{27BC3AC9-5DE8-4566-85F0-97D473633A69}">
      <dsp:nvSpPr>
        <dsp:cNvPr id="0" name=""/>
        <dsp:cNvSpPr/>
      </dsp:nvSpPr>
      <dsp:spPr>
        <a:xfrm>
          <a:off x="0" y="2316913"/>
          <a:ext cx="7826102" cy="277200"/>
        </a:xfrm>
        <a:prstGeom prst="rect">
          <a:avLst/>
        </a:prstGeom>
        <a:solidFill>
          <a:schemeClr val="lt1">
            <a:alpha val="90000"/>
            <a:hueOff val="0"/>
            <a:satOff val="0"/>
            <a:lumOff val="0"/>
            <a:alphaOff val="0"/>
          </a:schemeClr>
        </a:solidFill>
        <a:ln w="9525" cap="flat" cmpd="sng" algn="ctr">
          <a:solidFill>
            <a:schemeClr val="accent2">
              <a:hueOff val="-112556"/>
              <a:satOff val="-319"/>
              <a:lumOff val="20981"/>
              <a:alphaOff val="0"/>
            </a:schemeClr>
          </a:solidFill>
          <a:prstDash val="solid"/>
        </a:ln>
        <a:effectLst/>
      </dsp:spPr>
      <dsp:style>
        <a:lnRef idx="1">
          <a:scrgbClr r="0" g="0" b="0"/>
        </a:lnRef>
        <a:fillRef idx="1">
          <a:scrgbClr r="0" g="0" b="0"/>
        </a:fillRef>
        <a:effectRef idx="0">
          <a:scrgbClr r="0" g="0" b="0"/>
        </a:effectRef>
        <a:fontRef idx="minor"/>
      </dsp:style>
    </dsp:sp>
    <dsp:sp modelId="{FAB597FA-42AC-4DDD-9BF4-E0D71847B782}">
      <dsp:nvSpPr>
        <dsp:cNvPr id="0" name=""/>
        <dsp:cNvSpPr/>
      </dsp:nvSpPr>
      <dsp:spPr>
        <a:xfrm>
          <a:off x="391305" y="2154553"/>
          <a:ext cx="5478271" cy="324720"/>
        </a:xfrm>
        <a:prstGeom prst="roundRect">
          <a:avLst/>
        </a:prstGeom>
        <a:gradFill rotWithShape="0">
          <a:gsLst>
            <a:gs pos="0">
              <a:schemeClr val="accent2">
                <a:hueOff val="-112556"/>
                <a:satOff val="-319"/>
                <a:lumOff val="20981"/>
                <a:alphaOff val="0"/>
                <a:tint val="50000"/>
                <a:satMod val="300000"/>
              </a:schemeClr>
            </a:gs>
            <a:gs pos="35000">
              <a:schemeClr val="accent2">
                <a:hueOff val="-112556"/>
                <a:satOff val="-319"/>
                <a:lumOff val="20981"/>
                <a:alphaOff val="0"/>
                <a:tint val="37000"/>
                <a:satMod val="300000"/>
              </a:schemeClr>
            </a:gs>
            <a:gs pos="100000">
              <a:schemeClr val="accent2">
                <a:hueOff val="-112556"/>
                <a:satOff val="-319"/>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Problem</a:t>
          </a:r>
        </a:p>
      </dsp:txBody>
      <dsp:txXfrm>
        <a:off x="407157" y="2170405"/>
        <a:ext cx="5446567" cy="293016"/>
      </dsp:txXfrm>
    </dsp:sp>
    <dsp:sp modelId="{8FA9E013-0F1D-4E3A-B3A8-E3B1CB698608}">
      <dsp:nvSpPr>
        <dsp:cNvPr id="0" name=""/>
        <dsp:cNvSpPr/>
      </dsp:nvSpPr>
      <dsp:spPr>
        <a:xfrm>
          <a:off x="0" y="2815873"/>
          <a:ext cx="7826102" cy="277200"/>
        </a:xfrm>
        <a:prstGeom prst="rect">
          <a:avLst/>
        </a:prstGeom>
        <a:solidFill>
          <a:schemeClr val="lt1">
            <a:alpha val="90000"/>
            <a:hueOff val="0"/>
            <a:satOff val="0"/>
            <a:lumOff val="0"/>
            <a:alphaOff val="0"/>
          </a:schemeClr>
        </a:solidFill>
        <a:ln w="9525" cap="flat" cmpd="sng" algn="ctr">
          <a:solidFill>
            <a:schemeClr val="accent2">
              <a:hueOff val="-140695"/>
              <a:satOff val="-398"/>
              <a:lumOff val="26226"/>
              <a:alphaOff val="0"/>
            </a:schemeClr>
          </a:solidFill>
          <a:prstDash val="solid"/>
        </a:ln>
        <a:effectLst/>
      </dsp:spPr>
      <dsp:style>
        <a:lnRef idx="1">
          <a:scrgbClr r="0" g="0" b="0"/>
        </a:lnRef>
        <a:fillRef idx="1">
          <a:scrgbClr r="0" g="0" b="0"/>
        </a:fillRef>
        <a:effectRef idx="0">
          <a:scrgbClr r="0" g="0" b="0"/>
        </a:effectRef>
        <a:fontRef idx="minor"/>
      </dsp:style>
    </dsp:sp>
    <dsp:sp modelId="{651ABC4C-49BA-42AE-8419-56906ABD58E4}">
      <dsp:nvSpPr>
        <dsp:cNvPr id="0" name=""/>
        <dsp:cNvSpPr/>
      </dsp:nvSpPr>
      <dsp:spPr>
        <a:xfrm>
          <a:off x="391305" y="2653513"/>
          <a:ext cx="5478271" cy="324720"/>
        </a:xfrm>
        <a:prstGeom prst="roundRect">
          <a:avLst/>
        </a:prstGeom>
        <a:gradFill rotWithShape="0">
          <a:gsLst>
            <a:gs pos="0">
              <a:schemeClr val="accent2">
                <a:hueOff val="-140695"/>
                <a:satOff val="-398"/>
                <a:lumOff val="26226"/>
                <a:alphaOff val="0"/>
                <a:tint val="50000"/>
                <a:satMod val="300000"/>
              </a:schemeClr>
            </a:gs>
            <a:gs pos="35000">
              <a:schemeClr val="accent2">
                <a:hueOff val="-140695"/>
                <a:satOff val="-398"/>
                <a:lumOff val="26226"/>
                <a:alphaOff val="0"/>
                <a:tint val="37000"/>
                <a:satMod val="300000"/>
              </a:schemeClr>
            </a:gs>
            <a:gs pos="100000">
              <a:schemeClr val="accent2">
                <a:hueOff val="-140695"/>
                <a:satOff val="-398"/>
                <a:lumOff val="262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Initiative and/or Action</a:t>
          </a:r>
        </a:p>
      </dsp:txBody>
      <dsp:txXfrm>
        <a:off x="407157" y="2669365"/>
        <a:ext cx="5446567" cy="293016"/>
      </dsp:txXfrm>
    </dsp:sp>
    <dsp:sp modelId="{55C3967E-B07E-456E-9D05-F53093D1DF70}">
      <dsp:nvSpPr>
        <dsp:cNvPr id="0" name=""/>
        <dsp:cNvSpPr/>
      </dsp:nvSpPr>
      <dsp:spPr>
        <a:xfrm>
          <a:off x="0" y="3314833"/>
          <a:ext cx="7826102" cy="277200"/>
        </a:xfrm>
        <a:prstGeom prst="rect">
          <a:avLst/>
        </a:prstGeom>
        <a:solidFill>
          <a:schemeClr val="lt1">
            <a:alpha val="90000"/>
            <a:hueOff val="0"/>
            <a:satOff val="0"/>
            <a:lumOff val="0"/>
            <a:alphaOff val="0"/>
          </a:schemeClr>
        </a:solidFill>
        <a:ln w="9525" cap="flat" cmpd="sng" algn="ctr">
          <a:solidFill>
            <a:schemeClr val="accent2">
              <a:hueOff val="-168834"/>
              <a:satOff val="-478"/>
              <a:lumOff val="31471"/>
              <a:alphaOff val="0"/>
            </a:schemeClr>
          </a:solidFill>
          <a:prstDash val="solid"/>
        </a:ln>
        <a:effectLst/>
      </dsp:spPr>
      <dsp:style>
        <a:lnRef idx="1">
          <a:scrgbClr r="0" g="0" b="0"/>
        </a:lnRef>
        <a:fillRef idx="1">
          <a:scrgbClr r="0" g="0" b="0"/>
        </a:fillRef>
        <a:effectRef idx="0">
          <a:scrgbClr r="0" g="0" b="0"/>
        </a:effectRef>
        <a:fontRef idx="minor"/>
      </dsp:style>
    </dsp:sp>
    <dsp:sp modelId="{5B30BD17-F4AB-4BAC-8F7C-86E46E7F2699}">
      <dsp:nvSpPr>
        <dsp:cNvPr id="0" name=""/>
        <dsp:cNvSpPr/>
      </dsp:nvSpPr>
      <dsp:spPr>
        <a:xfrm>
          <a:off x="391305" y="3152473"/>
          <a:ext cx="5478271" cy="324720"/>
        </a:xfrm>
        <a:prstGeom prst="roundRect">
          <a:avLst/>
        </a:prstGeom>
        <a:gradFill rotWithShape="0">
          <a:gsLst>
            <a:gs pos="0">
              <a:schemeClr val="accent2">
                <a:hueOff val="-168834"/>
                <a:satOff val="-478"/>
                <a:lumOff val="31471"/>
                <a:alphaOff val="0"/>
                <a:tint val="50000"/>
                <a:satMod val="300000"/>
              </a:schemeClr>
            </a:gs>
            <a:gs pos="35000">
              <a:schemeClr val="accent2">
                <a:hueOff val="-168834"/>
                <a:satOff val="-478"/>
                <a:lumOff val="31471"/>
                <a:alphaOff val="0"/>
                <a:tint val="37000"/>
                <a:satMod val="300000"/>
              </a:schemeClr>
            </a:gs>
            <a:gs pos="100000">
              <a:schemeClr val="accent2">
                <a:hueOff val="-168834"/>
                <a:satOff val="-478"/>
                <a:lumOff val="31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Needed Resources and/or Supports</a:t>
          </a:r>
        </a:p>
      </dsp:txBody>
      <dsp:txXfrm>
        <a:off x="407157" y="3168325"/>
        <a:ext cx="5446567" cy="293016"/>
      </dsp:txXfrm>
    </dsp:sp>
    <dsp:sp modelId="{72F43882-35EB-4396-91F7-AE274343C09D}">
      <dsp:nvSpPr>
        <dsp:cNvPr id="0" name=""/>
        <dsp:cNvSpPr/>
      </dsp:nvSpPr>
      <dsp:spPr>
        <a:xfrm>
          <a:off x="0" y="3813793"/>
          <a:ext cx="7826102" cy="277200"/>
        </a:xfrm>
        <a:prstGeom prst="rect">
          <a:avLst/>
        </a:prstGeom>
        <a:solidFill>
          <a:schemeClr val="lt1">
            <a:alpha val="90000"/>
            <a:hueOff val="0"/>
            <a:satOff val="0"/>
            <a:lumOff val="0"/>
            <a:alphaOff val="0"/>
          </a:schemeClr>
        </a:solidFill>
        <a:ln w="9525" cap="flat" cmpd="sng" algn="ctr">
          <a:solidFill>
            <a:schemeClr val="accent2">
              <a:hueOff val="-196974"/>
              <a:satOff val="-557"/>
              <a:lumOff val="36717"/>
              <a:alphaOff val="0"/>
            </a:schemeClr>
          </a:solidFill>
          <a:prstDash val="solid"/>
        </a:ln>
        <a:effectLst/>
      </dsp:spPr>
      <dsp:style>
        <a:lnRef idx="1">
          <a:scrgbClr r="0" g="0" b="0"/>
        </a:lnRef>
        <a:fillRef idx="1">
          <a:scrgbClr r="0" g="0" b="0"/>
        </a:fillRef>
        <a:effectRef idx="0">
          <a:scrgbClr r="0" g="0" b="0"/>
        </a:effectRef>
        <a:fontRef idx="minor"/>
      </dsp:style>
    </dsp:sp>
    <dsp:sp modelId="{3054807D-D1A5-47F8-9BCE-28DB3700CB87}">
      <dsp:nvSpPr>
        <dsp:cNvPr id="0" name=""/>
        <dsp:cNvSpPr/>
      </dsp:nvSpPr>
      <dsp:spPr>
        <a:xfrm>
          <a:off x="391305" y="3651433"/>
          <a:ext cx="5478271" cy="324720"/>
        </a:xfrm>
        <a:prstGeom prst="roundRect">
          <a:avLst/>
        </a:prstGeom>
        <a:gradFill rotWithShape="0">
          <a:gsLst>
            <a:gs pos="0">
              <a:schemeClr val="accent2">
                <a:hueOff val="-196974"/>
                <a:satOff val="-557"/>
                <a:lumOff val="36717"/>
                <a:alphaOff val="0"/>
                <a:tint val="50000"/>
                <a:satMod val="300000"/>
              </a:schemeClr>
            </a:gs>
            <a:gs pos="35000">
              <a:schemeClr val="accent2">
                <a:hueOff val="-196974"/>
                <a:satOff val="-557"/>
                <a:lumOff val="36717"/>
                <a:alphaOff val="0"/>
                <a:tint val="37000"/>
                <a:satMod val="300000"/>
              </a:schemeClr>
            </a:gs>
            <a:gs pos="100000">
              <a:schemeClr val="accent2">
                <a:hueOff val="-196974"/>
                <a:satOff val="-557"/>
                <a:lumOff val="367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Contact Leading the Work</a:t>
          </a:r>
        </a:p>
      </dsp:txBody>
      <dsp:txXfrm>
        <a:off x="407157" y="3667285"/>
        <a:ext cx="5446567" cy="293016"/>
      </dsp:txXfrm>
    </dsp:sp>
    <dsp:sp modelId="{51DBA969-9C39-4CE0-A686-76C83A3A54D4}">
      <dsp:nvSpPr>
        <dsp:cNvPr id="0" name=""/>
        <dsp:cNvSpPr/>
      </dsp:nvSpPr>
      <dsp:spPr>
        <a:xfrm>
          <a:off x="0" y="4312753"/>
          <a:ext cx="7826102" cy="277200"/>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sp>
    <dsp:sp modelId="{950B2462-D7A8-4DC6-B9A0-195AA942B0DA}">
      <dsp:nvSpPr>
        <dsp:cNvPr id="0" name=""/>
        <dsp:cNvSpPr/>
      </dsp:nvSpPr>
      <dsp:spPr>
        <a:xfrm>
          <a:off x="391305" y="4150393"/>
          <a:ext cx="5478271" cy="324720"/>
        </a:xfrm>
        <a:prstGeom prst="round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7066" tIns="0" rIns="207066" bIns="0" numCol="1" spcCol="1270" anchor="ctr" anchorCtr="0">
          <a:noAutofit/>
        </a:bodyPr>
        <a:lstStyle/>
        <a:p>
          <a:pPr marL="0" lvl="0" indent="0" algn="l" defTabSz="488950">
            <a:lnSpc>
              <a:spcPct val="90000"/>
            </a:lnSpc>
            <a:spcBef>
              <a:spcPct val="0"/>
            </a:spcBef>
            <a:spcAft>
              <a:spcPct val="35000"/>
            </a:spcAft>
            <a:buNone/>
          </a:pPr>
          <a:r>
            <a:rPr lang="en-US" sz="1100" kern="1200" dirty="0"/>
            <a:t>Research/Evidence</a:t>
          </a:r>
        </a:p>
      </dsp:txBody>
      <dsp:txXfrm>
        <a:off x="407157" y="4166245"/>
        <a:ext cx="5446567" cy="29301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195E-DF74-4F63-8288-DBEFB32E53CE}">
      <dsp:nvSpPr>
        <dsp:cNvPr id="0" name=""/>
        <dsp:cNvSpPr/>
      </dsp:nvSpPr>
      <dsp:spPr>
        <a:xfrm>
          <a:off x="0" y="455420"/>
          <a:ext cx="7869646" cy="680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47510-D09C-42D8-953D-F76CC1F620C2}">
      <dsp:nvSpPr>
        <dsp:cNvPr id="0" name=""/>
        <dsp:cNvSpPr/>
      </dsp:nvSpPr>
      <dsp:spPr>
        <a:xfrm>
          <a:off x="393482" y="56900"/>
          <a:ext cx="5508752" cy="7970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200150">
            <a:lnSpc>
              <a:spcPct val="90000"/>
            </a:lnSpc>
            <a:spcBef>
              <a:spcPct val="0"/>
            </a:spcBef>
            <a:spcAft>
              <a:spcPct val="35000"/>
            </a:spcAft>
            <a:buNone/>
          </a:pPr>
          <a:r>
            <a:rPr lang="en-US" sz="2700" kern="1200" dirty="0"/>
            <a:t>1 - Absence Reason Category</a:t>
          </a:r>
        </a:p>
      </dsp:txBody>
      <dsp:txXfrm>
        <a:off x="432390" y="95808"/>
        <a:ext cx="5430936" cy="719224"/>
      </dsp:txXfrm>
    </dsp:sp>
    <dsp:sp modelId="{FCD417E9-875C-43E6-8EBF-1E6E9C53FF63}">
      <dsp:nvSpPr>
        <dsp:cNvPr id="0" name=""/>
        <dsp:cNvSpPr/>
      </dsp:nvSpPr>
      <dsp:spPr>
        <a:xfrm>
          <a:off x="0" y="1680140"/>
          <a:ext cx="7869646" cy="680400"/>
        </a:xfrm>
        <a:prstGeom prst="rect">
          <a:avLst/>
        </a:prstGeom>
        <a:solidFill>
          <a:schemeClr val="lt1">
            <a:alpha val="90000"/>
            <a:hueOff val="0"/>
            <a:satOff val="0"/>
            <a:lumOff val="0"/>
            <a:alphaOff val="0"/>
          </a:schemeClr>
        </a:solidFill>
        <a:ln w="9525" cap="flat" cmpd="sng" algn="ctr">
          <a:solidFill>
            <a:schemeClr val="accent2">
              <a:hueOff val="-75038"/>
              <a:satOff val="-212"/>
              <a:lumOff val="13987"/>
              <a:alphaOff val="0"/>
            </a:schemeClr>
          </a:solidFill>
          <a:prstDash val="solid"/>
        </a:ln>
        <a:effectLst/>
      </dsp:spPr>
      <dsp:style>
        <a:lnRef idx="1">
          <a:scrgbClr r="0" g="0" b="0"/>
        </a:lnRef>
        <a:fillRef idx="1">
          <a:scrgbClr r="0" g="0" b="0"/>
        </a:fillRef>
        <a:effectRef idx="0">
          <a:scrgbClr r="0" g="0" b="0"/>
        </a:effectRef>
        <a:fontRef idx="minor"/>
      </dsp:style>
    </dsp:sp>
    <dsp:sp modelId="{80274DC5-5443-4C3E-870D-8530DC0CBC75}">
      <dsp:nvSpPr>
        <dsp:cNvPr id="0" name=""/>
        <dsp:cNvSpPr/>
      </dsp:nvSpPr>
      <dsp:spPr>
        <a:xfrm>
          <a:off x="393482" y="1281620"/>
          <a:ext cx="5508752" cy="797040"/>
        </a:xfrm>
        <a:prstGeom prst="roundRect">
          <a:avLst/>
        </a:prstGeom>
        <a:gradFill rotWithShape="0">
          <a:gsLst>
            <a:gs pos="0">
              <a:schemeClr val="accent2">
                <a:hueOff val="-75038"/>
                <a:satOff val="-212"/>
                <a:lumOff val="13987"/>
                <a:alphaOff val="0"/>
                <a:tint val="50000"/>
                <a:satMod val="300000"/>
              </a:schemeClr>
            </a:gs>
            <a:gs pos="35000">
              <a:schemeClr val="accent2">
                <a:hueOff val="-75038"/>
                <a:satOff val="-212"/>
                <a:lumOff val="13987"/>
                <a:alphaOff val="0"/>
                <a:tint val="37000"/>
                <a:satMod val="300000"/>
              </a:schemeClr>
            </a:gs>
            <a:gs pos="100000">
              <a:schemeClr val="accent2">
                <a:hueOff val="-75038"/>
                <a:satOff val="-212"/>
                <a:lumOff val="1398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200150">
            <a:lnSpc>
              <a:spcPct val="90000"/>
            </a:lnSpc>
            <a:spcBef>
              <a:spcPct val="0"/>
            </a:spcBef>
            <a:spcAft>
              <a:spcPct val="35000"/>
            </a:spcAft>
            <a:buNone/>
          </a:pPr>
          <a:r>
            <a:rPr lang="en-US" sz="2700" kern="1200" dirty="0"/>
            <a:t>2 - Reason</a:t>
          </a:r>
        </a:p>
      </dsp:txBody>
      <dsp:txXfrm>
        <a:off x="432390" y="1320528"/>
        <a:ext cx="5430936" cy="719224"/>
      </dsp:txXfrm>
    </dsp:sp>
    <dsp:sp modelId="{B3D81CB0-9908-417C-86A1-451F0676AF5D}">
      <dsp:nvSpPr>
        <dsp:cNvPr id="0" name=""/>
        <dsp:cNvSpPr/>
      </dsp:nvSpPr>
      <dsp:spPr>
        <a:xfrm>
          <a:off x="0" y="2904861"/>
          <a:ext cx="7869646" cy="680400"/>
        </a:xfrm>
        <a:prstGeom prst="rect">
          <a:avLst/>
        </a:prstGeom>
        <a:solidFill>
          <a:schemeClr val="lt1">
            <a:alpha val="90000"/>
            <a:hueOff val="0"/>
            <a:satOff val="0"/>
            <a:lumOff val="0"/>
            <a:alphaOff val="0"/>
          </a:schemeClr>
        </a:solidFill>
        <a:ln w="9525" cap="flat" cmpd="sng" algn="ctr">
          <a:solidFill>
            <a:schemeClr val="accent2">
              <a:hueOff val="-150075"/>
              <a:satOff val="-425"/>
              <a:lumOff val="27975"/>
              <a:alphaOff val="0"/>
            </a:schemeClr>
          </a:solidFill>
          <a:prstDash val="solid"/>
        </a:ln>
        <a:effectLst/>
      </dsp:spPr>
      <dsp:style>
        <a:lnRef idx="1">
          <a:scrgbClr r="0" g="0" b="0"/>
        </a:lnRef>
        <a:fillRef idx="1">
          <a:scrgbClr r="0" g="0" b="0"/>
        </a:fillRef>
        <a:effectRef idx="0">
          <a:scrgbClr r="0" g="0" b="0"/>
        </a:effectRef>
        <a:fontRef idx="minor"/>
      </dsp:style>
    </dsp:sp>
    <dsp:sp modelId="{08AA701A-92EC-468B-B16C-EDF3E5A3B8B0}">
      <dsp:nvSpPr>
        <dsp:cNvPr id="0" name=""/>
        <dsp:cNvSpPr/>
      </dsp:nvSpPr>
      <dsp:spPr>
        <a:xfrm>
          <a:off x="393482" y="2506341"/>
          <a:ext cx="5508752" cy="797040"/>
        </a:xfrm>
        <a:prstGeom prst="roundRect">
          <a:avLst/>
        </a:prstGeom>
        <a:gradFill rotWithShape="0">
          <a:gsLst>
            <a:gs pos="0">
              <a:schemeClr val="accent2">
                <a:hueOff val="-150075"/>
                <a:satOff val="-425"/>
                <a:lumOff val="27975"/>
                <a:alphaOff val="0"/>
                <a:tint val="50000"/>
                <a:satMod val="300000"/>
              </a:schemeClr>
            </a:gs>
            <a:gs pos="35000">
              <a:schemeClr val="accent2">
                <a:hueOff val="-150075"/>
                <a:satOff val="-425"/>
                <a:lumOff val="27975"/>
                <a:alphaOff val="0"/>
                <a:tint val="37000"/>
                <a:satMod val="300000"/>
              </a:schemeClr>
            </a:gs>
            <a:gs pos="100000">
              <a:schemeClr val="accent2">
                <a:hueOff val="-150075"/>
                <a:satOff val="-425"/>
                <a:lumOff val="2797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200150">
            <a:lnSpc>
              <a:spcPct val="90000"/>
            </a:lnSpc>
            <a:spcBef>
              <a:spcPct val="0"/>
            </a:spcBef>
            <a:spcAft>
              <a:spcPct val="35000"/>
            </a:spcAft>
            <a:buNone/>
          </a:pPr>
          <a:r>
            <a:rPr lang="en-US" sz="2700" kern="1200" dirty="0"/>
            <a:t>3 - Specific Cause</a:t>
          </a:r>
        </a:p>
      </dsp:txBody>
      <dsp:txXfrm>
        <a:off x="432390" y="2545249"/>
        <a:ext cx="5430936" cy="719224"/>
      </dsp:txXfrm>
    </dsp:sp>
    <dsp:sp modelId="{70F1EF94-83FD-4177-B875-F5540A236B05}">
      <dsp:nvSpPr>
        <dsp:cNvPr id="0" name=""/>
        <dsp:cNvSpPr/>
      </dsp:nvSpPr>
      <dsp:spPr>
        <a:xfrm>
          <a:off x="0" y="4129581"/>
          <a:ext cx="7869646" cy="680400"/>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sp>
    <dsp:sp modelId="{A214D93C-1A28-4BA0-ABB6-27CB2E8082F5}">
      <dsp:nvSpPr>
        <dsp:cNvPr id="0" name=""/>
        <dsp:cNvSpPr/>
      </dsp:nvSpPr>
      <dsp:spPr>
        <a:xfrm>
          <a:off x="393482" y="3731061"/>
          <a:ext cx="5508752" cy="797040"/>
        </a:xfrm>
        <a:prstGeom prst="round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200150">
            <a:lnSpc>
              <a:spcPct val="90000"/>
            </a:lnSpc>
            <a:spcBef>
              <a:spcPct val="0"/>
            </a:spcBef>
            <a:spcAft>
              <a:spcPct val="35000"/>
            </a:spcAft>
            <a:buNone/>
          </a:pPr>
          <a:r>
            <a:rPr lang="en-US" sz="2700" kern="1200" dirty="0"/>
            <a:t>4 - Source (of data)</a:t>
          </a:r>
        </a:p>
      </dsp:txBody>
      <dsp:txXfrm>
        <a:off x="432390" y="3769969"/>
        <a:ext cx="5430936" cy="71922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BC3AC9-5DE8-4566-85F0-97D473633A69}">
      <dsp:nvSpPr>
        <dsp:cNvPr id="0" name=""/>
        <dsp:cNvSpPr/>
      </dsp:nvSpPr>
      <dsp:spPr>
        <a:xfrm>
          <a:off x="0" y="600461"/>
          <a:ext cx="8061235" cy="98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FAB597FA-42AC-4DDD-9BF4-E0D71847B782}">
      <dsp:nvSpPr>
        <dsp:cNvPr id="0" name=""/>
        <dsp:cNvSpPr/>
      </dsp:nvSpPr>
      <dsp:spPr>
        <a:xfrm>
          <a:off x="403061" y="24821"/>
          <a:ext cx="5642864" cy="115128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287" tIns="0" rIns="213287" bIns="0" numCol="1" spcCol="1270" anchor="ctr" anchorCtr="0">
          <a:noAutofit/>
        </a:bodyPr>
        <a:lstStyle/>
        <a:p>
          <a:pPr marL="0" lvl="0" indent="0" algn="l" defTabSz="889000">
            <a:lnSpc>
              <a:spcPct val="90000"/>
            </a:lnSpc>
            <a:spcBef>
              <a:spcPct val="0"/>
            </a:spcBef>
            <a:spcAft>
              <a:spcPct val="35000"/>
            </a:spcAft>
            <a:buNone/>
          </a:pPr>
          <a:r>
            <a:rPr lang="en-US" sz="2000" kern="1200" dirty="0"/>
            <a:t>5 - Problem</a:t>
          </a:r>
        </a:p>
      </dsp:txBody>
      <dsp:txXfrm>
        <a:off x="459262" y="81022"/>
        <a:ext cx="5530462" cy="1038878"/>
      </dsp:txXfrm>
    </dsp:sp>
    <dsp:sp modelId="{8FA9E013-0F1D-4E3A-B3A8-E3B1CB698608}">
      <dsp:nvSpPr>
        <dsp:cNvPr id="0" name=""/>
        <dsp:cNvSpPr/>
      </dsp:nvSpPr>
      <dsp:spPr>
        <a:xfrm>
          <a:off x="0" y="2369501"/>
          <a:ext cx="8061235" cy="982800"/>
        </a:xfrm>
        <a:prstGeom prst="rect">
          <a:avLst/>
        </a:prstGeom>
        <a:solidFill>
          <a:schemeClr val="lt1">
            <a:alpha val="90000"/>
            <a:hueOff val="0"/>
            <a:satOff val="0"/>
            <a:lumOff val="0"/>
            <a:alphaOff val="0"/>
          </a:schemeClr>
        </a:solidFill>
        <a:ln w="9525" cap="flat" cmpd="sng" algn="ctr">
          <a:solidFill>
            <a:schemeClr val="accent2">
              <a:hueOff val="-112556"/>
              <a:satOff val="-319"/>
              <a:lumOff val="20981"/>
              <a:alphaOff val="0"/>
            </a:schemeClr>
          </a:solidFill>
          <a:prstDash val="solid"/>
        </a:ln>
        <a:effectLst/>
      </dsp:spPr>
      <dsp:style>
        <a:lnRef idx="1">
          <a:scrgbClr r="0" g="0" b="0"/>
        </a:lnRef>
        <a:fillRef idx="1">
          <a:scrgbClr r="0" g="0" b="0"/>
        </a:fillRef>
        <a:effectRef idx="0">
          <a:scrgbClr r="0" g="0" b="0"/>
        </a:effectRef>
        <a:fontRef idx="minor"/>
      </dsp:style>
    </dsp:sp>
    <dsp:sp modelId="{651ABC4C-49BA-42AE-8419-56906ABD58E4}">
      <dsp:nvSpPr>
        <dsp:cNvPr id="0" name=""/>
        <dsp:cNvSpPr/>
      </dsp:nvSpPr>
      <dsp:spPr>
        <a:xfrm>
          <a:off x="403061" y="1793861"/>
          <a:ext cx="5642864" cy="1151280"/>
        </a:xfrm>
        <a:prstGeom prst="roundRect">
          <a:avLst/>
        </a:prstGeom>
        <a:gradFill rotWithShape="0">
          <a:gsLst>
            <a:gs pos="0">
              <a:schemeClr val="accent2">
                <a:hueOff val="-112556"/>
                <a:satOff val="-319"/>
                <a:lumOff val="20981"/>
                <a:alphaOff val="0"/>
                <a:tint val="50000"/>
                <a:satMod val="300000"/>
              </a:schemeClr>
            </a:gs>
            <a:gs pos="35000">
              <a:schemeClr val="accent2">
                <a:hueOff val="-112556"/>
                <a:satOff val="-319"/>
                <a:lumOff val="20981"/>
                <a:alphaOff val="0"/>
                <a:tint val="37000"/>
                <a:satMod val="300000"/>
              </a:schemeClr>
            </a:gs>
            <a:gs pos="100000">
              <a:schemeClr val="accent2">
                <a:hueOff val="-112556"/>
                <a:satOff val="-319"/>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287" tIns="0" rIns="213287" bIns="0" numCol="1" spcCol="1270" anchor="ctr" anchorCtr="0">
          <a:noAutofit/>
        </a:bodyPr>
        <a:lstStyle/>
        <a:p>
          <a:pPr marL="0" lvl="0" indent="0" algn="l" defTabSz="889000">
            <a:lnSpc>
              <a:spcPct val="90000"/>
            </a:lnSpc>
            <a:spcBef>
              <a:spcPct val="0"/>
            </a:spcBef>
            <a:spcAft>
              <a:spcPct val="35000"/>
            </a:spcAft>
            <a:buNone/>
          </a:pPr>
          <a:r>
            <a:rPr lang="en-US" sz="2000" kern="1200" dirty="0"/>
            <a:t>6 - Initiative and/or Action</a:t>
          </a:r>
        </a:p>
      </dsp:txBody>
      <dsp:txXfrm>
        <a:off x="459262" y="1850062"/>
        <a:ext cx="5530462" cy="1038878"/>
      </dsp:txXfrm>
    </dsp:sp>
    <dsp:sp modelId="{55C3967E-B07E-456E-9D05-F53093D1DF70}">
      <dsp:nvSpPr>
        <dsp:cNvPr id="0" name=""/>
        <dsp:cNvSpPr/>
      </dsp:nvSpPr>
      <dsp:spPr>
        <a:xfrm>
          <a:off x="0" y="4138541"/>
          <a:ext cx="8061235" cy="982800"/>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sp>
    <dsp:sp modelId="{5B30BD17-F4AB-4BAC-8F7C-86E46E7F2699}">
      <dsp:nvSpPr>
        <dsp:cNvPr id="0" name=""/>
        <dsp:cNvSpPr/>
      </dsp:nvSpPr>
      <dsp:spPr>
        <a:xfrm>
          <a:off x="403061" y="3562901"/>
          <a:ext cx="5642864" cy="1151280"/>
        </a:xfrm>
        <a:prstGeom prst="round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13287" tIns="0" rIns="213287" bIns="0" numCol="1" spcCol="1270" anchor="ctr" anchorCtr="0">
          <a:noAutofit/>
        </a:bodyPr>
        <a:lstStyle/>
        <a:p>
          <a:pPr marL="0" lvl="0" indent="0" algn="l" defTabSz="889000">
            <a:lnSpc>
              <a:spcPct val="90000"/>
            </a:lnSpc>
            <a:spcBef>
              <a:spcPct val="0"/>
            </a:spcBef>
            <a:spcAft>
              <a:spcPct val="35000"/>
            </a:spcAft>
            <a:buNone/>
          </a:pPr>
          <a:r>
            <a:rPr lang="en-US" sz="2000" kern="1200" dirty="0"/>
            <a:t>7 - Needed Resources and/or Supports</a:t>
          </a:r>
        </a:p>
      </dsp:txBody>
      <dsp:txXfrm>
        <a:off x="459262" y="3619102"/>
        <a:ext cx="5530462" cy="103887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F43882-35EB-4396-91F7-AE274343C09D}">
      <dsp:nvSpPr>
        <dsp:cNvPr id="0" name=""/>
        <dsp:cNvSpPr/>
      </dsp:nvSpPr>
      <dsp:spPr>
        <a:xfrm>
          <a:off x="0" y="722452"/>
          <a:ext cx="7869646" cy="1638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3054807D-D1A5-47F8-9BCE-28DB3700CB87}">
      <dsp:nvSpPr>
        <dsp:cNvPr id="0" name=""/>
        <dsp:cNvSpPr/>
      </dsp:nvSpPr>
      <dsp:spPr>
        <a:xfrm>
          <a:off x="393482" y="746092"/>
          <a:ext cx="5508752" cy="93576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066800">
            <a:lnSpc>
              <a:spcPct val="90000"/>
            </a:lnSpc>
            <a:spcBef>
              <a:spcPct val="0"/>
            </a:spcBef>
            <a:spcAft>
              <a:spcPct val="35000"/>
            </a:spcAft>
            <a:buNone/>
          </a:pPr>
          <a:r>
            <a:rPr lang="en-US" sz="2400" kern="1200" dirty="0"/>
            <a:t>8 - Contact Leading the Work</a:t>
          </a:r>
        </a:p>
      </dsp:txBody>
      <dsp:txXfrm>
        <a:off x="439162" y="791772"/>
        <a:ext cx="5417392" cy="844400"/>
      </dsp:txXfrm>
    </dsp:sp>
    <dsp:sp modelId="{51DBA969-9C39-4CE0-A686-76C83A3A54D4}">
      <dsp:nvSpPr>
        <dsp:cNvPr id="0" name=""/>
        <dsp:cNvSpPr/>
      </dsp:nvSpPr>
      <dsp:spPr>
        <a:xfrm>
          <a:off x="0" y="2506429"/>
          <a:ext cx="7869646" cy="1638000"/>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sp>
    <dsp:sp modelId="{950B2462-D7A8-4DC6-B9A0-195AA942B0DA}">
      <dsp:nvSpPr>
        <dsp:cNvPr id="0" name=""/>
        <dsp:cNvSpPr/>
      </dsp:nvSpPr>
      <dsp:spPr>
        <a:xfrm>
          <a:off x="393482" y="2711452"/>
          <a:ext cx="5508752" cy="754376"/>
        </a:xfrm>
        <a:prstGeom prst="round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1066800">
            <a:lnSpc>
              <a:spcPct val="90000"/>
            </a:lnSpc>
            <a:spcBef>
              <a:spcPct val="0"/>
            </a:spcBef>
            <a:spcAft>
              <a:spcPct val="35000"/>
            </a:spcAft>
            <a:buNone/>
          </a:pPr>
          <a:r>
            <a:rPr lang="en-US" sz="2400" kern="1200" dirty="0"/>
            <a:t>9 - Research/Evidence</a:t>
          </a:r>
        </a:p>
      </dsp:txBody>
      <dsp:txXfrm>
        <a:off x="430308" y="2748278"/>
        <a:ext cx="5435100" cy="680724"/>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6A9A10-251F-446A-856D-C7B140E04433}">
      <dsp:nvSpPr>
        <dsp:cNvPr id="0" name=""/>
        <dsp:cNvSpPr/>
      </dsp:nvSpPr>
      <dsp:spPr>
        <a:xfrm>
          <a:off x="504478" y="4009"/>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2060"/>
              </a:solidFill>
              <a:latin typeface="Calibri" panose="020F0502020204030204" pitchFamily="34" charset="0"/>
              <a:cs typeface="Calibri" panose="020F0502020204030204" pitchFamily="34" charset="0"/>
            </a:rPr>
            <a:t>Attendance teams and being consistent with a tight process with your team</a:t>
          </a:r>
        </a:p>
      </dsp:txBody>
      <dsp:txXfrm>
        <a:off x="504478" y="4009"/>
        <a:ext cx="2411611" cy="1446967"/>
      </dsp:txXfrm>
    </dsp:sp>
    <dsp:sp modelId="{65C7340A-625E-4F00-9851-F56AC0EB1289}">
      <dsp:nvSpPr>
        <dsp:cNvPr id="0" name=""/>
        <dsp:cNvSpPr/>
      </dsp:nvSpPr>
      <dsp:spPr>
        <a:xfrm>
          <a:off x="3157251" y="4009"/>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Calibri" panose="020F0502020204030204" pitchFamily="34" charset="0"/>
              <a:cs typeface="Calibri" panose="020F0502020204030204" pitchFamily="34" charset="0"/>
            </a:rPr>
            <a:t>Student incentives, communication and rapport with families</a:t>
          </a:r>
        </a:p>
      </dsp:txBody>
      <dsp:txXfrm>
        <a:off x="3157251" y="4009"/>
        <a:ext cx="2411611" cy="1446967"/>
      </dsp:txXfrm>
    </dsp:sp>
    <dsp:sp modelId="{3250FD65-98A4-450D-BD05-1A307CE1FF4E}">
      <dsp:nvSpPr>
        <dsp:cNvPr id="0" name=""/>
        <dsp:cNvSpPr/>
      </dsp:nvSpPr>
      <dsp:spPr>
        <a:xfrm>
          <a:off x="5810024" y="4009"/>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2060"/>
              </a:solidFill>
              <a:latin typeface="Calibri" panose="020F0502020204030204" pitchFamily="34" charset="0"/>
              <a:cs typeface="Calibri" panose="020F0502020204030204" pitchFamily="34" charset="0"/>
            </a:rPr>
            <a:t>Tiered systems of supports, outreach, walking school bus</a:t>
          </a:r>
        </a:p>
      </dsp:txBody>
      <dsp:txXfrm>
        <a:off x="5810024" y="4009"/>
        <a:ext cx="2411611" cy="1446967"/>
      </dsp:txXfrm>
    </dsp:sp>
    <dsp:sp modelId="{3B0EB695-14EA-4B9A-BD87-F7674C48CCA9}">
      <dsp:nvSpPr>
        <dsp:cNvPr id="0" name=""/>
        <dsp:cNvSpPr/>
      </dsp:nvSpPr>
      <dsp:spPr>
        <a:xfrm>
          <a:off x="504478" y="1692137"/>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Calibri" panose="020F0502020204030204" pitchFamily="34" charset="0"/>
              <a:cs typeface="Calibri" panose="020F0502020204030204" pitchFamily="34" charset="0"/>
            </a:rPr>
            <a:t>Parent/student ownership of successful schools</a:t>
          </a:r>
        </a:p>
      </dsp:txBody>
      <dsp:txXfrm>
        <a:off x="504478" y="1692137"/>
        <a:ext cx="2411611" cy="1446967"/>
      </dsp:txXfrm>
    </dsp:sp>
    <dsp:sp modelId="{C9895B85-8DE2-41F6-8806-5F18EE7E0626}">
      <dsp:nvSpPr>
        <dsp:cNvPr id="0" name=""/>
        <dsp:cNvSpPr/>
      </dsp:nvSpPr>
      <dsp:spPr>
        <a:xfrm>
          <a:off x="3157251" y="1692137"/>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Calibri" panose="020F0502020204030204" pitchFamily="34" charset="0"/>
              <a:cs typeface="Calibri" panose="020F0502020204030204" pitchFamily="34" charset="0"/>
            </a:rPr>
            <a:t>Advisory and </a:t>
          </a:r>
        </a:p>
        <a:p>
          <a:pPr marL="0" lvl="0" indent="0" algn="ctr" defTabSz="800100">
            <a:lnSpc>
              <a:spcPct val="90000"/>
            </a:lnSpc>
            <a:spcBef>
              <a:spcPct val="0"/>
            </a:spcBef>
            <a:spcAft>
              <a:spcPct val="35000"/>
            </a:spcAft>
            <a:buNone/>
          </a:pPr>
          <a:r>
            <a:rPr lang="en-US" sz="1800" b="1" kern="1200">
              <a:solidFill>
                <a:srgbClr val="002060"/>
              </a:solidFill>
              <a:latin typeface="Calibri" panose="020F0502020204030204" pitchFamily="34" charset="0"/>
              <a:cs typeface="Calibri" panose="020F0502020204030204" pitchFamily="34" charset="0"/>
            </a:rPr>
            <a:t>student-led binders/conferences </a:t>
          </a:r>
        </a:p>
      </dsp:txBody>
      <dsp:txXfrm>
        <a:off x="3157251" y="1692137"/>
        <a:ext cx="2411611" cy="1446967"/>
      </dsp:txXfrm>
    </dsp:sp>
    <dsp:sp modelId="{2E9AC7F0-A7A5-4B35-837F-64C921B1701B}">
      <dsp:nvSpPr>
        <dsp:cNvPr id="0" name=""/>
        <dsp:cNvSpPr/>
      </dsp:nvSpPr>
      <dsp:spPr>
        <a:xfrm>
          <a:off x="5810024" y="1692137"/>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latin typeface="Calibri" panose="020F0502020204030204" pitchFamily="34" charset="0"/>
              <a:cs typeface="Calibri" panose="020F0502020204030204" pitchFamily="34" charset="0"/>
            </a:rPr>
            <a:t>How to help new MLL students feel welcome, especially newcomers, make friends, and make learning accessible</a:t>
          </a:r>
        </a:p>
      </dsp:txBody>
      <dsp:txXfrm>
        <a:off x="5810024" y="1692137"/>
        <a:ext cx="2411611" cy="1446967"/>
      </dsp:txXfrm>
    </dsp:sp>
    <dsp:sp modelId="{563BD2D4-5EE5-46A7-8FA0-ED77365A70C5}">
      <dsp:nvSpPr>
        <dsp:cNvPr id="0" name=""/>
        <dsp:cNvSpPr/>
      </dsp:nvSpPr>
      <dsp:spPr>
        <a:xfrm>
          <a:off x="504478" y="3380265"/>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a:solidFill>
                <a:srgbClr val="002060"/>
              </a:solidFill>
              <a:latin typeface="Calibri" panose="020F0502020204030204" pitchFamily="34" charset="0"/>
              <a:cs typeface="Calibri" panose="020F0502020204030204" pitchFamily="34" charset="0"/>
            </a:rPr>
            <a:t>Battling chronic absenteeism through engaging CTE curricula</a:t>
          </a:r>
        </a:p>
      </dsp:txBody>
      <dsp:txXfrm>
        <a:off x="504478" y="3380265"/>
        <a:ext cx="2411611" cy="1446967"/>
      </dsp:txXfrm>
    </dsp:sp>
    <dsp:sp modelId="{EE9A44EC-EC82-481E-A3EC-E099BE827963}">
      <dsp:nvSpPr>
        <dsp:cNvPr id="0" name=""/>
        <dsp:cNvSpPr/>
      </dsp:nvSpPr>
      <dsp:spPr>
        <a:xfrm>
          <a:off x="3157251" y="3380265"/>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a:solidFill>
                <a:srgbClr val="002060"/>
              </a:solidFill>
              <a:latin typeface="Calibri" panose="020F0502020204030204" pitchFamily="34" charset="0"/>
              <a:cs typeface="Calibri" panose="020F0502020204030204" pitchFamily="34" charset="0"/>
            </a:rPr>
            <a:t>Saturday school program</a:t>
          </a:r>
        </a:p>
      </dsp:txBody>
      <dsp:txXfrm>
        <a:off x="3157251" y="3380265"/>
        <a:ext cx="2411611" cy="1446967"/>
      </dsp:txXfrm>
    </dsp:sp>
    <dsp:sp modelId="{DCB54340-9A0E-471B-9BF7-31CAD6D63A39}">
      <dsp:nvSpPr>
        <dsp:cNvPr id="0" name=""/>
        <dsp:cNvSpPr/>
      </dsp:nvSpPr>
      <dsp:spPr>
        <a:xfrm>
          <a:off x="5810024" y="3380265"/>
          <a:ext cx="2411611" cy="144696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b="1" kern="1200">
              <a:solidFill>
                <a:srgbClr val="002060"/>
              </a:solidFill>
              <a:latin typeface="Calibri" panose="020F0502020204030204" pitchFamily="34" charset="0"/>
              <a:cs typeface="Calibri" panose="020F0502020204030204" pitchFamily="34" charset="0"/>
            </a:rPr>
            <a:t>Working collaboratively with the RI Truancy program to engage families, monitor attendance and access intensified intervention</a:t>
          </a:r>
        </a:p>
      </dsp:txBody>
      <dsp:txXfrm>
        <a:off x="5810024" y="3380265"/>
        <a:ext cx="2411611" cy="1446967"/>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5E195E-DF74-4F63-8288-DBEFB32E53CE}">
      <dsp:nvSpPr>
        <dsp:cNvPr id="0" name=""/>
        <dsp:cNvSpPr/>
      </dsp:nvSpPr>
      <dsp:spPr>
        <a:xfrm>
          <a:off x="0" y="193521"/>
          <a:ext cx="7869646" cy="302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7C47510-D09C-42D8-953D-F76CC1F620C2}">
      <dsp:nvSpPr>
        <dsp:cNvPr id="0" name=""/>
        <dsp:cNvSpPr/>
      </dsp:nvSpPr>
      <dsp:spPr>
        <a:xfrm>
          <a:off x="393482" y="16401"/>
          <a:ext cx="5508752" cy="354240"/>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Absence Reason Category</a:t>
          </a:r>
        </a:p>
      </dsp:txBody>
      <dsp:txXfrm>
        <a:off x="410775" y="33694"/>
        <a:ext cx="5474166" cy="319654"/>
      </dsp:txXfrm>
    </dsp:sp>
    <dsp:sp modelId="{FCD417E9-875C-43E6-8EBF-1E6E9C53FF63}">
      <dsp:nvSpPr>
        <dsp:cNvPr id="0" name=""/>
        <dsp:cNvSpPr/>
      </dsp:nvSpPr>
      <dsp:spPr>
        <a:xfrm>
          <a:off x="0" y="737841"/>
          <a:ext cx="7869646" cy="302400"/>
        </a:xfrm>
        <a:prstGeom prst="rect">
          <a:avLst/>
        </a:prstGeom>
        <a:solidFill>
          <a:schemeClr val="lt1">
            <a:alpha val="90000"/>
            <a:hueOff val="0"/>
            <a:satOff val="0"/>
            <a:lumOff val="0"/>
            <a:alphaOff val="0"/>
          </a:schemeClr>
        </a:solidFill>
        <a:ln w="9525" cap="flat" cmpd="sng" algn="ctr">
          <a:solidFill>
            <a:schemeClr val="accent2">
              <a:hueOff val="-28139"/>
              <a:satOff val="-80"/>
              <a:lumOff val="5245"/>
              <a:alphaOff val="0"/>
            </a:schemeClr>
          </a:solidFill>
          <a:prstDash val="solid"/>
        </a:ln>
        <a:effectLst/>
      </dsp:spPr>
      <dsp:style>
        <a:lnRef idx="1">
          <a:scrgbClr r="0" g="0" b="0"/>
        </a:lnRef>
        <a:fillRef idx="1">
          <a:scrgbClr r="0" g="0" b="0"/>
        </a:fillRef>
        <a:effectRef idx="0">
          <a:scrgbClr r="0" g="0" b="0"/>
        </a:effectRef>
        <a:fontRef idx="minor"/>
      </dsp:style>
    </dsp:sp>
    <dsp:sp modelId="{80274DC5-5443-4C3E-870D-8530DC0CBC75}">
      <dsp:nvSpPr>
        <dsp:cNvPr id="0" name=""/>
        <dsp:cNvSpPr/>
      </dsp:nvSpPr>
      <dsp:spPr>
        <a:xfrm>
          <a:off x="393482" y="560721"/>
          <a:ext cx="5508752" cy="354240"/>
        </a:xfrm>
        <a:prstGeom prst="roundRect">
          <a:avLst/>
        </a:prstGeom>
        <a:gradFill rotWithShape="0">
          <a:gsLst>
            <a:gs pos="0">
              <a:schemeClr val="accent2">
                <a:hueOff val="-28139"/>
                <a:satOff val="-80"/>
                <a:lumOff val="5245"/>
                <a:alphaOff val="0"/>
                <a:tint val="50000"/>
                <a:satMod val="300000"/>
              </a:schemeClr>
            </a:gs>
            <a:gs pos="35000">
              <a:schemeClr val="accent2">
                <a:hueOff val="-28139"/>
                <a:satOff val="-80"/>
                <a:lumOff val="5245"/>
                <a:alphaOff val="0"/>
                <a:tint val="37000"/>
                <a:satMod val="300000"/>
              </a:schemeClr>
            </a:gs>
            <a:gs pos="100000">
              <a:schemeClr val="accent2">
                <a:hueOff val="-28139"/>
                <a:satOff val="-80"/>
                <a:lumOff val="5245"/>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Reason</a:t>
          </a:r>
        </a:p>
      </dsp:txBody>
      <dsp:txXfrm>
        <a:off x="410775" y="578014"/>
        <a:ext cx="5474166" cy="319654"/>
      </dsp:txXfrm>
    </dsp:sp>
    <dsp:sp modelId="{B3D81CB0-9908-417C-86A1-451F0676AF5D}">
      <dsp:nvSpPr>
        <dsp:cNvPr id="0" name=""/>
        <dsp:cNvSpPr/>
      </dsp:nvSpPr>
      <dsp:spPr>
        <a:xfrm>
          <a:off x="0" y="1282161"/>
          <a:ext cx="7869646" cy="302400"/>
        </a:xfrm>
        <a:prstGeom prst="rect">
          <a:avLst/>
        </a:prstGeom>
        <a:solidFill>
          <a:schemeClr val="lt1">
            <a:alpha val="90000"/>
            <a:hueOff val="0"/>
            <a:satOff val="0"/>
            <a:lumOff val="0"/>
            <a:alphaOff val="0"/>
          </a:schemeClr>
        </a:solidFill>
        <a:ln w="9525" cap="flat" cmpd="sng" algn="ctr">
          <a:solidFill>
            <a:schemeClr val="accent2">
              <a:hueOff val="-56278"/>
              <a:satOff val="-159"/>
              <a:lumOff val="10491"/>
              <a:alphaOff val="0"/>
            </a:schemeClr>
          </a:solidFill>
          <a:prstDash val="solid"/>
        </a:ln>
        <a:effectLst/>
      </dsp:spPr>
      <dsp:style>
        <a:lnRef idx="1">
          <a:scrgbClr r="0" g="0" b="0"/>
        </a:lnRef>
        <a:fillRef idx="1">
          <a:scrgbClr r="0" g="0" b="0"/>
        </a:fillRef>
        <a:effectRef idx="0">
          <a:scrgbClr r="0" g="0" b="0"/>
        </a:effectRef>
        <a:fontRef idx="minor"/>
      </dsp:style>
    </dsp:sp>
    <dsp:sp modelId="{08AA701A-92EC-468B-B16C-EDF3E5A3B8B0}">
      <dsp:nvSpPr>
        <dsp:cNvPr id="0" name=""/>
        <dsp:cNvSpPr/>
      </dsp:nvSpPr>
      <dsp:spPr>
        <a:xfrm>
          <a:off x="393482" y="1105041"/>
          <a:ext cx="5508752" cy="354240"/>
        </a:xfrm>
        <a:prstGeom prst="roundRect">
          <a:avLst/>
        </a:prstGeom>
        <a:gradFill rotWithShape="0">
          <a:gsLst>
            <a:gs pos="0">
              <a:schemeClr val="accent2">
                <a:hueOff val="-56278"/>
                <a:satOff val="-159"/>
                <a:lumOff val="10491"/>
                <a:alphaOff val="0"/>
                <a:tint val="50000"/>
                <a:satMod val="300000"/>
              </a:schemeClr>
            </a:gs>
            <a:gs pos="35000">
              <a:schemeClr val="accent2">
                <a:hueOff val="-56278"/>
                <a:satOff val="-159"/>
                <a:lumOff val="10491"/>
                <a:alphaOff val="0"/>
                <a:tint val="37000"/>
                <a:satMod val="300000"/>
              </a:schemeClr>
            </a:gs>
            <a:gs pos="100000">
              <a:schemeClr val="accent2">
                <a:hueOff val="-56278"/>
                <a:satOff val="-159"/>
                <a:lumOff val="1049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Specific Cause</a:t>
          </a:r>
        </a:p>
      </dsp:txBody>
      <dsp:txXfrm>
        <a:off x="410775" y="1122334"/>
        <a:ext cx="5474166" cy="319654"/>
      </dsp:txXfrm>
    </dsp:sp>
    <dsp:sp modelId="{70F1EF94-83FD-4177-B875-F5540A236B05}">
      <dsp:nvSpPr>
        <dsp:cNvPr id="0" name=""/>
        <dsp:cNvSpPr/>
      </dsp:nvSpPr>
      <dsp:spPr>
        <a:xfrm>
          <a:off x="0" y="1826481"/>
          <a:ext cx="7869646" cy="302400"/>
        </a:xfrm>
        <a:prstGeom prst="rect">
          <a:avLst/>
        </a:prstGeom>
        <a:solidFill>
          <a:schemeClr val="lt1">
            <a:alpha val="90000"/>
            <a:hueOff val="0"/>
            <a:satOff val="0"/>
            <a:lumOff val="0"/>
            <a:alphaOff val="0"/>
          </a:schemeClr>
        </a:solidFill>
        <a:ln w="9525" cap="flat" cmpd="sng" algn="ctr">
          <a:solidFill>
            <a:schemeClr val="accent2">
              <a:hueOff val="-84417"/>
              <a:satOff val="-239"/>
              <a:lumOff val="15736"/>
              <a:alphaOff val="0"/>
            </a:schemeClr>
          </a:solidFill>
          <a:prstDash val="solid"/>
        </a:ln>
        <a:effectLst/>
      </dsp:spPr>
      <dsp:style>
        <a:lnRef idx="1">
          <a:scrgbClr r="0" g="0" b="0"/>
        </a:lnRef>
        <a:fillRef idx="1">
          <a:scrgbClr r="0" g="0" b="0"/>
        </a:fillRef>
        <a:effectRef idx="0">
          <a:scrgbClr r="0" g="0" b="0"/>
        </a:effectRef>
        <a:fontRef idx="minor"/>
      </dsp:style>
    </dsp:sp>
    <dsp:sp modelId="{A214D93C-1A28-4BA0-ABB6-27CB2E8082F5}">
      <dsp:nvSpPr>
        <dsp:cNvPr id="0" name=""/>
        <dsp:cNvSpPr/>
      </dsp:nvSpPr>
      <dsp:spPr>
        <a:xfrm>
          <a:off x="393482" y="1649361"/>
          <a:ext cx="5508752" cy="354240"/>
        </a:xfrm>
        <a:prstGeom prst="roundRect">
          <a:avLst/>
        </a:prstGeom>
        <a:gradFill rotWithShape="0">
          <a:gsLst>
            <a:gs pos="0">
              <a:schemeClr val="accent2">
                <a:hueOff val="-84417"/>
                <a:satOff val="-239"/>
                <a:lumOff val="15736"/>
                <a:alphaOff val="0"/>
                <a:tint val="50000"/>
                <a:satMod val="300000"/>
              </a:schemeClr>
            </a:gs>
            <a:gs pos="35000">
              <a:schemeClr val="accent2">
                <a:hueOff val="-84417"/>
                <a:satOff val="-239"/>
                <a:lumOff val="15736"/>
                <a:alphaOff val="0"/>
                <a:tint val="37000"/>
                <a:satMod val="300000"/>
              </a:schemeClr>
            </a:gs>
            <a:gs pos="100000">
              <a:schemeClr val="accent2">
                <a:hueOff val="-84417"/>
                <a:satOff val="-239"/>
                <a:lumOff val="1573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Source (of data)</a:t>
          </a:r>
        </a:p>
      </dsp:txBody>
      <dsp:txXfrm>
        <a:off x="410775" y="1666654"/>
        <a:ext cx="5474166" cy="319654"/>
      </dsp:txXfrm>
    </dsp:sp>
    <dsp:sp modelId="{27BC3AC9-5DE8-4566-85F0-97D473633A69}">
      <dsp:nvSpPr>
        <dsp:cNvPr id="0" name=""/>
        <dsp:cNvSpPr/>
      </dsp:nvSpPr>
      <dsp:spPr>
        <a:xfrm>
          <a:off x="0" y="2370801"/>
          <a:ext cx="7869646" cy="302400"/>
        </a:xfrm>
        <a:prstGeom prst="rect">
          <a:avLst/>
        </a:prstGeom>
        <a:solidFill>
          <a:schemeClr val="lt1">
            <a:alpha val="90000"/>
            <a:hueOff val="0"/>
            <a:satOff val="0"/>
            <a:lumOff val="0"/>
            <a:alphaOff val="0"/>
          </a:schemeClr>
        </a:solidFill>
        <a:ln w="9525" cap="flat" cmpd="sng" algn="ctr">
          <a:solidFill>
            <a:schemeClr val="accent2">
              <a:hueOff val="-112556"/>
              <a:satOff val="-319"/>
              <a:lumOff val="20981"/>
              <a:alphaOff val="0"/>
            </a:schemeClr>
          </a:solidFill>
          <a:prstDash val="solid"/>
        </a:ln>
        <a:effectLst/>
      </dsp:spPr>
      <dsp:style>
        <a:lnRef idx="1">
          <a:scrgbClr r="0" g="0" b="0"/>
        </a:lnRef>
        <a:fillRef idx="1">
          <a:scrgbClr r="0" g="0" b="0"/>
        </a:fillRef>
        <a:effectRef idx="0">
          <a:scrgbClr r="0" g="0" b="0"/>
        </a:effectRef>
        <a:fontRef idx="minor"/>
      </dsp:style>
    </dsp:sp>
    <dsp:sp modelId="{FAB597FA-42AC-4DDD-9BF4-E0D71847B782}">
      <dsp:nvSpPr>
        <dsp:cNvPr id="0" name=""/>
        <dsp:cNvSpPr/>
      </dsp:nvSpPr>
      <dsp:spPr>
        <a:xfrm>
          <a:off x="393482" y="2193680"/>
          <a:ext cx="5508752" cy="354240"/>
        </a:xfrm>
        <a:prstGeom prst="roundRect">
          <a:avLst/>
        </a:prstGeom>
        <a:gradFill rotWithShape="0">
          <a:gsLst>
            <a:gs pos="0">
              <a:schemeClr val="accent2">
                <a:hueOff val="-112556"/>
                <a:satOff val="-319"/>
                <a:lumOff val="20981"/>
                <a:alphaOff val="0"/>
                <a:tint val="50000"/>
                <a:satMod val="300000"/>
              </a:schemeClr>
            </a:gs>
            <a:gs pos="35000">
              <a:schemeClr val="accent2">
                <a:hueOff val="-112556"/>
                <a:satOff val="-319"/>
                <a:lumOff val="20981"/>
                <a:alphaOff val="0"/>
                <a:tint val="37000"/>
                <a:satMod val="300000"/>
              </a:schemeClr>
            </a:gs>
            <a:gs pos="100000">
              <a:schemeClr val="accent2">
                <a:hueOff val="-112556"/>
                <a:satOff val="-319"/>
                <a:lumOff val="2098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Problem</a:t>
          </a:r>
        </a:p>
      </dsp:txBody>
      <dsp:txXfrm>
        <a:off x="410775" y="2210973"/>
        <a:ext cx="5474166" cy="319654"/>
      </dsp:txXfrm>
    </dsp:sp>
    <dsp:sp modelId="{8FA9E013-0F1D-4E3A-B3A8-E3B1CB698608}">
      <dsp:nvSpPr>
        <dsp:cNvPr id="0" name=""/>
        <dsp:cNvSpPr/>
      </dsp:nvSpPr>
      <dsp:spPr>
        <a:xfrm>
          <a:off x="0" y="2915121"/>
          <a:ext cx="7869646" cy="302400"/>
        </a:xfrm>
        <a:prstGeom prst="rect">
          <a:avLst/>
        </a:prstGeom>
        <a:solidFill>
          <a:schemeClr val="lt1">
            <a:alpha val="90000"/>
            <a:hueOff val="0"/>
            <a:satOff val="0"/>
            <a:lumOff val="0"/>
            <a:alphaOff val="0"/>
          </a:schemeClr>
        </a:solidFill>
        <a:ln w="9525" cap="flat" cmpd="sng" algn="ctr">
          <a:solidFill>
            <a:schemeClr val="accent2">
              <a:hueOff val="-140695"/>
              <a:satOff val="-398"/>
              <a:lumOff val="26226"/>
              <a:alphaOff val="0"/>
            </a:schemeClr>
          </a:solidFill>
          <a:prstDash val="solid"/>
        </a:ln>
        <a:effectLst/>
      </dsp:spPr>
      <dsp:style>
        <a:lnRef idx="1">
          <a:scrgbClr r="0" g="0" b="0"/>
        </a:lnRef>
        <a:fillRef idx="1">
          <a:scrgbClr r="0" g="0" b="0"/>
        </a:fillRef>
        <a:effectRef idx="0">
          <a:scrgbClr r="0" g="0" b="0"/>
        </a:effectRef>
        <a:fontRef idx="minor"/>
      </dsp:style>
    </dsp:sp>
    <dsp:sp modelId="{651ABC4C-49BA-42AE-8419-56906ABD58E4}">
      <dsp:nvSpPr>
        <dsp:cNvPr id="0" name=""/>
        <dsp:cNvSpPr/>
      </dsp:nvSpPr>
      <dsp:spPr>
        <a:xfrm>
          <a:off x="393482" y="2738001"/>
          <a:ext cx="5508752" cy="354240"/>
        </a:xfrm>
        <a:prstGeom prst="roundRect">
          <a:avLst/>
        </a:prstGeom>
        <a:gradFill rotWithShape="0">
          <a:gsLst>
            <a:gs pos="0">
              <a:schemeClr val="accent2">
                <a:hueOff val="-140695"/>
                <a:satOff val="-398"/>
                <a:lumOff val="26226"/>
                <a:alphaOff val="0"/>
                <a:tint val="50000"/>
                <a:satMod val="300000"/>
              </a:schemeClr>
            </a:gs>
            <a:gs pos="35000">
              <a:schemeClr val="accent2">
                <a:hueOff val="-140695"/>
                <a:satOff val="-398"/>
                <a:lumOff val="26226"/>
                <a:alphaOff val="0"/>
                <a:tint val="37000"/>
                <a:satMod val="300000"/>
              </a:schemeClr>
            </a:gs>
            <a:gs pos="100000">
              <a:schemeClr val="accent2">
                <a:hueOff val="-140695"/>
                <a:satOff val="-398"/>
                <a:lumOff val="26226"/>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Initiative and/or Action</a:t>
          </a:r>
        </a:p>
      </dsp:txBody>
      <dsp:txXfrm>
        <a:off x="410775" y="2755294"/>
        <a:ext cx="5474166" cy="319654"/>
      </dsp:txXfrm>
    </dsp:sp>
    <dsp:sp modelId="{55C3967E-B07E-456E-9D05-F53093D1DF70}">
      <dsp:nvSpPr>
        <dsp:cNvPr id="0" name=""/>
        <dsp:cNvSpPr/>
      </dsp:nvSpPr>
      <dsp:spPr>
        <a:xfrm>
          <a:off x="0" y="3459441"/>
          <a:ext cx="7869646" cy="302400"/>
        </a:xfrm>
        <a:prstGeom prst="rect">
          <a:avLst/>
        </a:prstGeom>
        <a:solidFill>
          <a:schemeClr val="lt1">
            <a:alpha val="90000"/>
            <a:hueOff val="0"/>
            <a:satOff val="0"/>
            <a:lumOff val="0"/>
            <a:alphaOff val="0"/>
          </a:schemeClr>
        </a:solidFill>
        <a:ln w="9525" cap="flat" cmpd="sng" algn="ctr">
          <a:solidFill>
            <a:schemeClr val="accent2">
              <a:hueOff val="-168834"/>
              <a:satOff val="-478"/>
              <a:lumOff val="31471"/>
              <a:alphaOff val="0"/>
            </a:schemeClr>
          </a:solidFill>
          <a:prstDash val="solid"/>
        </a:ln>
        <a:effectLst/>
      </dsp:spPr>
      <dsp:style>
        <a:lnRef idx="1">
          <a:scrgbClr r="0" g="0" b="0"/>
        </a:lnRef>
        <a:fillRef idx="1">
          <a:scrgbClr r="0" g="0" b="0"/>
        </a:fillRef>
        <a:effectRef idx="0">
          <a:scrgbClr r="0" g="0" b="0"/>
        </a:effectRef>
        <a:fontRef idx="minor"/>
      </dsp:style>
    </dsp:sp>
    <dsp:sp modelId="{5B30BD17-F4AB-4BAC-8F7C-86E46E7F2699}">
      <dsp:nvSpPr>
        <dsp:cNvPr id="0" name=""/>
        <dsp:cNvSpPr/>
      </dsp:nvSpPr>
      <dsp:spPr>
        <a:xfrm>
          <a:off x="393482" y="3282321"/>
          <a:ext cx="5508752" cy="354240"/>
        </a:xfrm>
        <a:prstGeom prst="roundRect">
          <a:avLst/>
        </a:prstGeom>
        <a:gradFill rotWithShape="0">
          <a:gsLst>
            <a:gs pos="0">
              <a:schemeClr val="accent2">
                <a:hueOff val="-168834"/>
                <a:satOff val="-478"/>
                <a:lumOff val="31471"/>
                <a:alphaOff val="0"/>
                <a:tint val="50000"/>
                <a:satMod val="300000"/>
              </a:schemeClr>
            </a:gs>
            <a:gs pos="35000">
              <a:schemeClr val="accent2">
                <a:hueOff val="-168834"/>
                <a:satOff val="-478"/>
                <a:lumOff val="31471"/>
                <a:alphaOff val="0"/>
                <a:tint val="37000"/>
                <a:satMod val="300000"/>
              </a:schemeClr>
            </a:gs>
            <a:gs pos="100000">
              <a:schemeClr val="accent2">
                <a:hueOff val="-168834"/>
                <a:satOff val="-478"/>
                <a:lumOff val="3147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Needed Resources and/or Supports</a:t>
          </a:r>
        </a:p>
      </dsp:txBody>
      <dsp:txXfrm>
        <a:off x="410775" y="3299614"/>
        <a:ext cx="5474166" cy="319654"/>
      </dsp:txXfrm>
    </dsp:sp>
    <dsp:sp modelId="{72F43882-35EB-4396-91F7-AE274343C09D}">
      <dsp:nvSpPr>
        <dsp:cNvPr id="0" name=""/>
        <dsp:cNvSpPr/>
      </dsp:nvSpPr>
      <dsp:spPr>
        <a:xfrm>
          <a:off x="0" y="4003761"/>
          <a:ext cx="7869646" cy="302400"/>
        </a:xfrm>
        <a:prstGeom prst="rect">
          <a:avLst/>
        </a:prstGeom>
        <a:solidFill>
          <a:schemeClr val="lt1">
            <a:alpha val="90000"/>
            <a:hueOff val="0"/>
            <a:satOff val="0"/>
            <a:lumOff val="0"/>
            <a:alphaOff val="0"/>
          </a:schemeClr>
        </a:solidFill>
        <a:ln w="9525" cap="flat" cmpd="sng" algn="ctr">
          <a:solidFill>
            <a:schemeClr val="accent2">
              <a:hueOff val="-196974"/>
              <a:satOff val="-557"/>
              <a:lumOff val="36717"/>
              <a:alphaOff val="0"/>
            </a:schemeClr>
          </a:solidFill>
          <a:prstDash val="solid"/>
        </a:ln>
        <a:effectLst/>
      </dsp:spPr>
      <dsp:style>
        <a:lnRef idx="1">
          <a:scrgbClr r="0" g="0" b="0"/>
        </a:lnRef>
        <a:fillRef idx="1">
          <a:scrgbClr r="0" g="0" b="0"/>
        </a:fillRef>
        <a:effectRef idx="0">
          <a:scrgbClr r="0" g="0" b="0"/>
        </a:effectRef>
        <a:fontRef idx="minor"/>
      </dsp:style>
    </dsp:sp>
    <dsp:sp modelId="{3054807D-D1A5-47F8-9BCE-28DB3700CB87}">
      <dsp:nvSpPr>
        <dsp:cNvPr id="0" name=""/>
        <dsp:cNvSpPr/>
      </dsp:nvSpPr>
      <dsp:spPr>
        <a:xfrm>
          <a:off x="393482" y="3826641"/>
          <a:ext cx="5508752" cy="354240"/>
        </a:xfrm>
        <a:prstGeom prst="roundRect">
          <a:avLst/>
        </a:prstGeom>
        <a:gradFill rotWithShape="0">
          <a:gsLst>
            <a:gs pos="0">
              <a:schemeClr val="accent2">
                <a:hueOff val="-196974"/>
                <a:satOff val="-557"/>
                <a:lumOff val="36717"/>
                <a:alphaOff val="0"/>
                <a:tint val="50000"/>
                <a:satMod val="300000"/>
              </a:schemeClr>
            </a:gs>
            <a:gs pos="35000">
              <a:schemeClr val="accent2">
                <a:hueOff val="-196974"/>
                <a:satOff val="-557"/>
                <a:lumOff val="36717"/>
                <a:alphaOff val="0"/>
                <a:tint val="37000"/>
                <a:satMod val="300000"/>
              </a:schemeClr>
            </a:gs>
            <a:gs pos="100000">
              <a:schemeClr val="accent2">
                <a:hueOff val="-196974"/>
                <a:satOff val="-557"/>
                <a:lumOff val="36717"/>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Contact Leading the Work</a:t>
          </a:r>
        </a:p>
      </dsp:txBody>
      <dsp:txXfrm>
        <a:off x="410775" y="3843934"/>
        <a:ext cx="5474166" cy="319654"/>
      </dsp:txXfrm>
    </dsp:sp>
    <dsp:sp modelId="{51DBA969-9C39-4CE0-A686-76C83A3A54D4}">
      <dsp:nvSpPr>
        <dsp:cNvPr id="0" name=""/>
        <dsp:cNvSpPr/>
      </dsp:nvSpPr>
      <dsp:spPr>
        <a:xfrm>
          <a:off x="0" y="4548081"/>
          <a:ext cx="7869646" cy="302400"/>
        </a:xfrm>
        <a:prstGeom prst="rect">
          <a:avLst/>
        </a:prstGeom>
        <a:solidFill>
          <a:schemeClr val="lt1">
            <a:alpha val="90000"/>
            <a:hueOff val="0"/>
            <a:satOff val="0"/>
            <a:lumOff val="0"/>
            <a:alphaOff val="0"/>
          </a:schemeClr>
        </a:solidFill>
        <a:ln w="9525" cap="flat" cmpd="sng" algn="ctr">
          <a:solidFill>
            <a:schemeClr val="accent2">
              <a:hueOff val="-225113"/>
              <a:satOff val="-637"/>
              <a:lumOff val="41962"/>
              <a:alphaOff val="0"/>
            </a:schemeClr>
          </a:solidFill>
          <a:prstDash val="solid"/>
        </a:ln>
        <a:effectLst/>
      </dsp:spPr>
      <dsp:style>
        <a:lnRef idx="1">
          <a:scrgbClr r="0" g="0" b="0"/>
        </a:lnRef>
        <a:fillRef idx="1">
          <a:scrgbClr r="0" g="0" b="0"/>
        </a:fillRef>
        <a:effectRef idx="0">
          <a:scrgbClr r="0" g="0" b="0"/>
        </a:effectRef>
        <a:fontRef idx="minor"/>
      </dsp:style>
    </dsp:sp>
    <dsp:sp modelId="{950B2462-D7A8-4DC6-B9A0-195AA942B0DA}">
      <dsp:nvSpPr>
        <dsp:cNvPr id="0" name=""/>
        <dsp:cNvSpPr/>
      </dsp:nvSpPr>
      <dsp:spPr>
        <a:xfrm>
          <a:off x="393482" y="4370961"/>
          <a:ext cx="5508752" cy="354240"/>
        </a:xfrm>
        <a:prstGeom prst="roundRect">
          <a:avLst/>
        </a:prstGeom>
        <a:gradFill rotWithShape="0">
          <a:gsLst>
            <a:gs pos="0">
              <a:schemeClr val="accent2">
                <a:hueOff val="-225113"/>
                <a:satOff val="-637"/>
                <a:lumOff val="41962"/>
                <a:alphaOff val="0"/>
                <a:tint val="50000"/>
                <a:satMod val="300000"/>
              </a:schemeClr>
            </a:gs>
            <a:gs pos="35000">
              <a:schemeClr val="accent2">
                <a:hueOff val="-225113"/>
                <a:satOff val="-637"/>
                <a:lumOff val="41962"/>
                <a:alphaOff val="0"/>
                <a:tint val="37000"/>
                <a:satMod val="300000"/>
              </a:schemeClr>
            </a:gs>
            <a:gs pos="100000">
              <a:schemeClr val="accent2">
                <a:hueOff val="-225113"/>
                <a:satOff val="-637"/>
                <a:lumOff val="41962"/>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08218" tIns="0" rIns="208218" bIns="0" numCol="1" spcCol="1270" anchor="ctr" anchorCtr="0">
          <a:noAutofit/>
        </a:bodyPr>
        <a:lstStyle/>
        <a:p>
          <a:pPr marL="0" lvl="0" indent="0" algn="l" defTabSz="533400">
            <a:lnSpc>
              <a:spcPct val="90000"/>
            </a:lnSpc>
            <a:spcBef>
              <a:spcPct val="0"/>
            </a:spcBef>
            <a:spcAft>
              <a:spcPct val="35000"/>
            </a:spcAft>
            <a:buNone/>
          </a:pPr>
          <a:r>
            <a:rPr lang="en-US" sz="1200" kern="1200" dirty="0"/>
            <a:t>Research/Evidence</a:t>
          </a:r>
        </a:p>
      </dsp:txBody>
      <dsp:txXfrm>
        <a:off x="410775" y="4388254"/>
        <a:ext cx="5474166" cy="319654"/>
      </dsp:txXfrm>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037840" cy="466434"/>
          </a:xfrm>
          <a:prstGeom prst="rect">
            <a:avLst/>
          </a:prstGeom>
          <a:noFill/>
          <a:ln>
            <a:noFill/>
          </a:ln>
        </p:spPr>
        <p:txBody>
          <a:bodyPr spcFirstLastPara="1" wrap="square" lIns="93175" tIns="46575" rIns="93175" bIns="46575"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970938" y="0"/>
            <a:ext cx="3037840" cy="466434"/>
          </a:xfrm>
          <a:prstGeom prst="rect">
            <a:avLst/>
          </a:prstGeom>
          <a:noFill/>
          <a:ln>
            <a:noFill/>
          </a:ln>
        </p:spPr>
        <p:txBody>
          <a:bodyPr spcFirstLastPara="1" wrap="square" lIns="93175" tIns="46575" rIns="93175" bIns="46575"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01040" y="4473892"/>
            <a:ext cx="5608320" cy="3660458"/>
          </a:xfrm>
          <a:prstGeom prst="rect">
            <a:avLst/>
          </a:prstGeom>
          <a:noFill/>
          <a:ln>
            <a:noFill/>
          </a:ln>
        </p:spPr>
        <p:txBody>
          <a:bodyPr spcFirstLastPara="1" wrap="square" lIns="93175" tIns="46575" rIns="93175" bIns="46575"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829967"/>
            <a:ext cx="3037840" cy="466433"/>
          </a:xfrm>
          <a:prstGeom prst="rect">
            <a:avLst/>
          </a:prstGeom>
          <a:noFill/>
          <a:ln>
            <a:noFill/>
          </a:ln>
        </p:spPr>
        <p:txBody>
          <a:bodyPr spcFirstLastPara="1" wrap="square" lIns="93175" tIns="46575" rIns="93175" bIns="46575"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970938" y="8829967"/>
            <a:ext cx="3037840" cy="466433"/>
          </a:xfrm>
          <a:prstGeom prst="rect">
            <a:avLst/>
          </a:prstGeom>
          <a:noFill/>
          <a:ln>
            <a:noFill/>
          </a:ln>
        </p:spPr>
        <p:txBody>
          <a:bodyPr spcFirstLastPara="1" wrap="square" lIns="93175" tIns="46575" rIns="93175" bIns="46575"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45401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Close to half of all students in grades 6-12 do not the believe rules are fair.</a:t>
            </a:r>
          </a:p>
          <a:p>
            <a:pPr>
              <a:buChar char="•"/>
            </a:pPr>
            <a:r>
              <a:rPr lang="en-US"/>
              <a:t>Notice the transition grades.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30458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should be a wake-up call for all of us.</a:t>
            </a:r>
          </a:p>
          <a:p>
            <a:pPr>
              <a:buChar char="•"/>
            </a:pPr>
            <a:r>
              <a:rPr lang="en-US"/>
              <a:t>19% of students in grades 6-12 are excited about their classes.</a:t>
            </a:r>
          </a:p>
          <a:p>
            <a:pPr>
              <a:buChar char="•"/>
            </a:pPr>
            <a:r>
              <a:rPr lang="en-US"/>
              <a:t>These data are consistent from year to year. </a:t>
            </a:r>
          </a:p>
          <a:p>
            <a:pPr marL="400050" indent="-171450">
              <a:buChar char="•"/>
            </a:pPr>
            <a:r>
              <a:rPr lang="en-US"/>
              <a:t>The HS regs, we believe, are part of the answer but not the complete solution</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257296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These results are troubling, but especially for our younger students, who are more stressed than middle and high school students</a:t>
            </a:r>
          </a:p>
          <a:p>
            <a:pPr>
              <a:buChar char="•"/>
            </a:pPr>
            <a:r>
              <a:rPr lang="en-US"/>
              <a:t>Nationally, the mental health challenges of our students have skyrocketed</a:t>
            </a:r>
          </a:p>
          <a:p>
            <a:pPr>
              <a:buChar char="•"/>
            </a:pPr>
            <a:r>
              <a:rPr lang="en-US"/>
              <a:t>As a state, we must face this issue head-on or our students and the state will struggle for years to come</a:t>
            </a:r>
          </a:p>
          <a:p>
            <a:pPr>
              <a:buChar char="•"/>
            </a:pPr>
            <a:r>
              <a:rPr lang="en-US"/>
              <a:t>This is an all hand-on deck effort. How would you help?</a:t>
            </a:r>
          </a:p>
          <a:p>
            <a:pPr>
              <a:buChar char="•"/>
            </a:pPr>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994906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all want to belong, whether it's work, a church, a neighborhood or a family. All students want to belong too</a:t>
            </a:r>
          </a:p>
          <a:p>
            <a:pPr>
              <a:buChar char="•"/>
            </a:pPr>
            <a:r>
              <a:rPr lang="en-US"/>
              <a:t>Less than 40% of all students statewide feel like they belong</a:t>
            </a:r>
          </a:p>
          <a:p>
            <a:pPr>
              <a:buChar char="•"/>
            </a:pPr>
            <a:r>
              <a:rPr lang="en-US"/>
              <a:t>How do we revive school communities – so that students want to be there because they feel like they are a part of something special</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53673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Bullying is an obstinate problem. The ever-increasing influence of social media has elevated bullying beyond the school walls. </a:t>
            </a:r>
          </a:p>
          <a:p>
            <a:pPr>
              <a:buChar char="•"/>
            </a:pPr>
            <a:r>
              <a:rPr lang="en-US"/>
              <a:t>These number have increased since the pandemic.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409514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is crystal clear. If a student is absent in kindergarten, he/she is much more likely to continue to be CA in subsequent years.</a:t>
            </a:r>
          </a:p>
          <a:p>
            <a:pPr>
              <a:buChar char="•"/>
            </a:pPr>
            <a:r>
              <a:rPr lang="en-US"/>
              <a:t>86% of students that were chronically absent in 2022-03 did not meet the standard in RICAS math-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00509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high school, students simply stop coming to school. Survey data tell us that students have given up. If they believe they will fail, they see no point in even showing up.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869240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Kids Count, Autism Spectrum Order has steadily increased over the past 20 years. </a:t>
            </a:r>
          </a:p>
          <a:p>
            <a:pPr>
              <a:buChar char="•"/>
            </a:pPr>
            <a:r>
              <a:rPr lang="en-US"/>
              <a:t>Are these increases or are these students that have been historically undetected?</a:t>
            </a:r>
          </a:p>
          <a:p>
            <a:pPr>
              <a:buChar char="•"/>
            </a:pPr>
            <a:r>
              <a:rPr lang="en-US"/>
              <a:t>Are we missing still more students and how do we find them so we can help them?</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5226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While RI leads the nation in healthcare for children, some children and families are falling through the cracks. </a:t>
            </a:r>
          </a:p>
          <a:p>
            <a:pPr>
              <a:buChar char="•"/>
            </a:pPr>
            <a:r>
              <a:rPr lang="en-US"/>
              <a:t>Students cannot thrive in school if chronic and acute illness are not addressed.</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705797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Research shows that children with elevated blood lead levels perform lower than students without high blood lead levels.</a:t>
            </a:r>
          </a:p>
          <a:p>
            <a:pPr>
              <a:buChar char="•"/>
            </a:pPr>
            <a:r>
              <a:rPr lang="en-US"/>
              <a:t>RI's housing stock is old and although the state won a lawsuit against lead paint companies, the efforts to address this have not been consistent</a:t>
            </a:r>
          </a:p>
          <a:p>
            <a:pPr>
              <a:buChar char="•"/>
            </a:pPr>
            <a:r>
              <a:rPr lang="en-US"/>
              <a:t>Young children continue to suffer</a:t>
            </a:r>
          </a:p>
          <a:p>
            <a:pPr>
              <a:buChar cha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55892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807555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184 children went to the emergency room as a results of gun violence. </a:t>
            </a:r>
          </a:p>
          <a:p>
            <a:pPr>
              <a:buChar char="•"/>
            </a:pPr>
            <a:r>
              <a:rPr lang="en-US"/>
              <a:t>This is one of many community violence indicators that will impact not only the directly affected child, but their friends, their families and their communities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0069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Why were you absent from school?</a:t>
            </a:r>
          </a:p>
          <a:p>
            <a:endParaRPr lang="en-US"/>
          </a:p>
          <a:p>
            <a:r>
              <a:rPr lang="en-US"/>
              <a:t>Of the 54,000 students that answered this question, more than 18,000 answered some other reason. This word cloud is pretty clear. Tournaments, appointments, funerals, birthdays, injury – many reasons</a:t>
            </a:r>
          </a:p>
          <a:p>
            <a:pPr>
              <a:buChar char="•"/>
            </a:pPr>
            <a:r>
              <a:rPr lang="en-US"/>
              <a:t>But the #1 answer is VACATION. </a:t>
            </a:r>
          </a:p>
          <a:p>
            <a:pPr>
              <a:buChar char="•"/>
            </a:pPr>
            <a:r>
              <a:rPr lang="en-US"/>
              <a:t>Some mention 3 week vacations</a:t>
            </a:r>
          </a:p>
          <a:p>
            <a:pPr>
              <a:buChar char="•"/>
            </a:pPr>
            <a:r>
              <a:rPr lang="en-US"/>
              <a:t>Others say they want to be in school but family makes them go</a:t>
            </a:r>
          </a:p>
          <a:p>
            <a:pPr>
              <a:buChar char="•"/>
            </a:pPr>
            <a:r>
              <a:rPr lang="en-US"/>
              <a:t>Mental health was also prevalent but worded very differently so doesn't show as prominently</a:t>
            </a:r>
          </a:p>
          <a:p>
            <a:pPr>
              <a:buChar cha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93403721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a </a:t>
            </a:r>
            <a:r>
              <a:rPr lang="en-US" err="1"/>
              <a:t>SurveyWorks</a:t>
            </a:r>
            <a:r>
              <a:rPr lang="en-US"/>
              <a:t> topic that asks all stakeholders about respect, the energy of the school, how welcoming the school is for families and whether students enjoy going to school.</a:t>
            </a:r>
          </a:p>
          <a:p>
            <a:pPr>
              <a:buChar char="•"/>
            </a:pPr>
            <a:r>
              <a:rPr lang="en-US"/>
              <a:t>Data have been fairly consistent but has actually declined since the pandemic. MS and HS climate is particularly troubling.</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0083321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think of depression as a problem for the middle and high school grades. But look at our elementary students</a:t>
            </a:r>
          </a:p>
          <a:p>
            <a:pPr>
              <a:buChar char="•"/>
            </a:pPr>
            <a:r>
              <a:rPr lang="en-US"/>
              <a:t>Additional COVID funds provided temporary support in the form of counselors and social workers – but those positions will go away.</a:t>
            </a:r>
          </a:p>
          <a:p>
            <a:pPr>
              <a:buChar char="•"/>
            </a:pPr>
            <a:r>
              <a:rPr lang="en-US"/>
              <a:t>All students need these supports every day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678310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Data tell us that students are not engaged. We know it. Teachers have ideas about how we might address it</a:t>
            </a:r>
          </a:p>
          <a:p>
            <a:pPr>
              <a:buChar char="•"/>
            </a:pPr>
            <a:r>
              <a:rPr lang="en-US"/>
              <a:t>Real world learning opportunities</a:t>
            </a:r>
          </a:p>
          <a:p>
            <a:pPr>
              <a:buChar char="•"/>
            </a:pPr>
            <a:r>
              <a:rPr lang="en-US"/>
              <a:t>Many of you may see yourself in these teacher suggestions</a:t>
            </a:r>
          </a:p>
          <a:p>
            <a:pPr>
              <a:buChar char="•"/>
            </a:pPr>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7275233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According to families, 52% of students are not receiving the academic coursework necessary to succeed in school.</a:t>
            </a:r>
          </a:p>
          <a:p>
            <a:pPr>
              <a:buChar char="•"/>
            </a:pPr>
            <a:r>
              <a:rPr lang="en-US"/>
              <a:t>Students agree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21822320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As these data make perfectly obvious, mental health is a real crisis</a:t>
            </a:r>
          </a:p>
          <a:p>
            <a:pPr>
              <a:buChar char="•"/>
            </a:pPr>
            <a:r>
              <a:rPr lang="en-US"/>
              <a:t>Not enough teachers feel equipped to help</a:t>
            </a:r>
          </a:p>
          <a:p>
            <a:pPr>
              <a:buChar char="•"/>
            </a:pPr>
            <a:r>
              <a:rPr lang="en-US"/>
              <a:t>Only 37% of </a:t>
            </a:r>
            <a:r>
              <a:rPr lang="en-US" err="1"/>
              <a:t>of</a:t>
            </a:r>
            <a:r>
              <a:rPr lang="en-US"/>
              <a:t> +9000 educators are confident that they can help</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7749882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 is diverse and we need all students to see themselves and their cultures in their daily school lives. </a:t>
            </a:r>
          </a:p>
          <a:p>
            <a:pPr>
              <a:buChar char="•"/>
            </a:pPr>
            <a:r>
              <a:rPr lang="en-US"/>
              <a:t>We all have work to do in this regard if we want students to engage in school</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1315825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Often times students CANNOT be in school. We began asking this question during the Pandemic but have kept it because it is a window into challenges students face that are out of their control. </a:t>
            </a:r>
          </a:p>
          <a:p>
            <a:pPr>
              <a:buChar char="•"/>
            </a:pPr>
            <a:r>
              <a:rPr lang="en-US"/>
              <a:t>New HS regs are focused on this very issue</a:t>
            </a:r>
          </a:p>
          <a:p>
            <a:pPr>
              <a:buChar char="•"/>
            </a:pPr>
            <a:r>
              <a:rPr lang="en-US"/>
              <a:t>We must get creative when it comes to helping these students with family responsibilities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63826351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When families complete </a:t>
            </a:r>
            <a:r>
              <a:rPr lang="en-US" err="1"/>
              <a:t>SurveyWorks</a:t>
            </a:r>
            <a:r>
              <a:rPr lang="en-US"/>
              <a:t>, we ask them to indicate their education level. Families with less education are less able to support their children academically or socially. </a:t>
            </a:r>
          </a:p>
          <a:p>
            <a:pPr>
              <a:buChar char="•"/>
            </a:pPr>
            <a:r>
              <a:rPr lang="en-US"/>
              <a:t>How do we help these families help their children?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365621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6113735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There is no question that we've got lots to do, but the good news is we've already started. Specifically, we are addressing the 4 positive conditions for learning, outline by Attendance Works.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28869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are moving in the right direction.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454534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is great news. Also notable are the decreases in CA for Black, Hispanic and multi-lingual learners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2083922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Schools and districts are taking action</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57927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RIDE surveyed more than 700 school educators and leaders. Here is a sampling of what is already happening to address CA. We plan to host a statewide conference where we can learn from our colleagues across the state. </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8985809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Families appreciate all that schools are trying to do to address social emotional learning for their children. While we know more needs to be done, the will and the need is there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6725829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Attendance Works categorizes the reasons students are CA into 4 big buckets.</a:t>
            </a:r>
          </a:p>
          <a:p>
            <a:pPr>
              <a:buChar char="•"/>
            </a:pPr>
            <a:r>
              <a:rPr lang="en-US"/>
              <a:t>Note the range in reasons. </a:t>
            </a:r>
          </a:p>
          <a:p>
            <a:pPr>
              <a:buChar char="•"/>
            </a:pPr>
            <a:r>
              <a:rPr lang="en-US"/>
              <a:t>Some can be addressed at the school level; </a:t>
            </a:r>
          </a:p>
          <a:p>
            <a:pPr>
              <a:buChar char="•"/>
            </a:pPr>
            <a:r>
              <a:rPr lang="en-US"/>
              <a:t>Some can only be addressed by involving municipal leaders, state agencies and community groups</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249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54,000 MS and HS students responded</a:t>
            </a:r>
          </a:p>
          <a:p>
            <a:pPr>
              <a:buChar char="•"/>
            </a:pPr>
            <a:r>
              <a:rPr lang="en-US"/>
              <a:t>Safety, engagement, substance abuse and family barriers all contribute</a:t>
            </a:r>
          </a:p>
          <a:p>
            <a:pPr>
              <a:buChar char="•"/>
            </a:pPr>
            <a:r>
              <a:rPr lang="en-US"/>
              <a:t>18,000 cite 'Some other reason'. We will come back to that shortly</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072518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know that community factors matter. How do we address that?</a:t>
            </a:r>
          </a:p>
          <a:p>
            <a:pPr>
              <a:buChar char="•"/>
            </a:pPr>
            <a:r>
              <a:rPr lang="en-US"/>
              <a:t>Community dashboard allows you to examine data at the census tract and block group levels</a:t>
            </a:r>
          </a:p>
          <a:p>
            <a:pPr>
              <a:buChar char="•"/>
            </a:pPr>
            <a:r>
              <a:rPr lang="en-US"/>
              <a:t>You can see where your students are CA and see if poverty, home ownership or internet access, for example may be a contributing factor</a:t>
            </a:r>
          </a:p>
          <a:p>
            <a:pPr>
              <a:buChar char="•"/>
            </a:pPr>
            <a:endParaRPr lang="en-US"/>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13098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Note that the RI Chronic Absenteeism for 2019 is 19.1%. The RI Chronic Absenteeism for 2023 is 28.9%</a:t>
            </a:r>
          </a:p>
          <a:p>
            <a:endParaRPr lang="en-US"/>
          </a:p>
          <a:p>
            <a:r>
              <a:rPr lang="en-US"/>
              <a:t>The data have been consistent for years</a:t>
            </a:r>
          </a:p>
          <a:p>
            <a:pPr>
              <a:buChar char="•"/>
            </a:pPr>
            <a:r>
              <a:rPr lang="en-US"/>
              <a:t>Building leaders know it matters, followed by educators</a:t>
            </a:r>
          </a:p>
          <a:p>
            <a:pPr>
              <a:buChar char="•"/>
            </a:pPr>
            <a:r>
              <a:rPr lang="en-US"/>
              <a:t>6-12 students don't think it matters at all</a:t>
            </a:r>
          </a:p>
          <a:p>
            <a:pPr>
              <a:buChar char="•"/>
            </a:pPr>
            <a:r>
              <a:rPr lang="en-US"/>
              <a:t>When talking about shared measurement, this is essential, because if we can't convince the school community that attendance matters, we will never move the needle</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879581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We think everyone has access to the internet these days, but we can see this is not the case</a:t>
            </a:r>
          </a:p>
          <a:p>
            <a:pPr>
              <a:buChar char="•"/>
            </a:pPr>
            <a:r>
              <a:rPr lang="en-US"/>
              <a:t>These maps include only HS students in Pawtucket</a:t>
            </a:r>
          </a:p>
          <a:p>
            <a:pPr>
              <a:buChar char="•"/>
            </a:pPr>
            <a:r>
              <a:rPr lang="en-US"/>
              <a:t>In the 21st century, there are census tracts where more than a third of families do not have internet access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213438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Coming out of COVID, students are struggling to focus on learning</a:t>
            </a:r>
          </a:p>
          <a:p>
            <a:pPr marL="285750" indent="-285750">
              <a:buFont typeface="Arial,Sans-Serif"/>
              <a:buChar char="•"/>
            </a:pPr>
            <a:r>
              <a:rPr lang="en-US"/>
              <a:t>Student behavior struggles also increased across all grades, making learning more difficult for students </a:t>
            </a:r>
          </a:p>
          <a:p>
            <a:endParaRPr lang="en-US"/>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213716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Image on the Right">
  <p:cSld name="Image on the Right">
    <p:spTree>
      <p:nvGrpSpPr>
        <p:cNvPr id="1" name="Shape 109"/>
        <p:cNvGrpSpPr/>
        <p:nvPr/>
      </p:nvGrpSpPr>
      <p:grpSpPr>
        <a:xfrm>
          <a:off x="0" y="0"/>
          <a:ext cx="0" cy="0"/>
          <a:chOff x="0" y="0"/>
          <a:chExt cx="0" cy="0"/>
        </a:xfrm>
      </p:grpSpPr>
      <p:cxnSp>
        <p:nvCxnSpPr>
          <p:cNvPr id="110" name="Google Shape;110;p15"/>
          <p:cNvCxnSpPr/>
          <p:nvPr/>
        </p:nvCxnSpPr>
        <p:spPr>
          <a:xfrm>
            <a:off x="387168"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111" name="Google Shape;111;p15"/>
          <p:cNvGrpSpPr/>
          <p:nvPr/>
        </p:nvGrpSpPr>
        <p:grpSpPr>
          <a:xfrm>
            <a:off x="304801" y="6126480"/>
            <a:ext cx="11582400" cy="426600"/>
            <a:chOff x="304801" y="6126480"/>
            <a:chExt cx="11582400" cy="426600"/>
          </a:xfrm>
        </p:grpSpPr>
        <p:sp>
          <p:nvSpPr>
            <p:cNvPr id="112" name="Google Shape;112;p1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13" name="Google Shape;113;p1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114" name="Google Shape;114;p1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15" name="Google Shape;115;p1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16" name="Google Shape;116;p15"/>
          <p:cNvSpPr txBox="1">
            <a:spLocks noGrp="1"/>
          </p:cNvSpPr>
          <p:nvPr>
            <p:ph type="title"/>
          </p:nvPr>
        </p:nvSpPr>
        <p:spPr>
          <a:xfrm>
            <a:off x="304800" y="172857"/>
            <a:ext cx="5486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7" name="Google Shape;117;p1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8" name="Google Shape;118;p1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19" name="Google Shape;119;p1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120" name="Google Shape;120;p15"/>
          <p:cNvSpPr txBox="1">
            <a:spLocks noGrp="1"/>
          </p:cNvSpPr>
          <p:nvPr>
            <p:ph type="body" idx="1"/>
          </p:nvPr>
        </p:nvSpPr>
        <p:spPr>
          <a:xfrm>
            <a:off x="304800" y="1031273"/>
            <a:ext cx="5486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1" name="Google Shape;121;p15"/>
          <p:cNvSpPr>
            <a:spLocks noGrp="1"/>
          </p:cNvSpPr>
          <p:nvPr>
            <p:ph type="pic" idx="2"/>
          </p:nvPr>
        </p:nvSpPr>
        <p:spPr>
          <a:xfrm>
            <a:off x="6099048" y="304805"/>
            <a:ext cx="578820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ullet Points">
  <p:cSld name="Bullet Points">
    <p:spTree>
      <p:nvGrpSpPr>
        <p:cNvPr id="1" name="Shape 228"/>
        <p:cNvGrpSpPr/>
        <p:nvPr/>
      </p:nvGrpSpPr>
      <p:grpSpPr>
        <a:xfrm>
          <a:off x="0" y="0"/>
          <a:ext cx="0" cy="0"/>
          <a:chOff x="0" y="0"/>
          <a:chExt cx="0" cy="0"/>
        </a:xfrm>
      </p:grpSpPr>
      <p:sp>
        <p:nvSpPr>
          <p:cNvPr id="229" name="Google Shape;229;p2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0" name="Google Shape;230;p2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1" name="Google Shape;231;p2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2" name="Google Shape;232;p2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33" name="Google Shape;233;p29"/>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34" name="Google Shape;234;p29"/>
          <p:cNvSpPr txBox="1">
            <a:spLocks noGrp="1"/>
          </p:cNvSpPr>
          <p:nvPr>
            <p:ph type="body" idx="2"/>
          </p:nvPr>
        </p:nvSpPr>
        <p:spPr>
          <a:xfrm>
            <a:off x="304800" y="2085975"/>
            <a:ext cx="115824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exts and Image on the Right 1">
  <p:cSld name="Texts and Image on the Right 1">
    <p:spTree>
      <p:nvGrpSpPr>
        <p:cNvPr id="1" name="Shape 243"/>
        <p:cNvGrpSpPr/>
        <p:nvPr/>
      </p:nvGrpSpPr>
      <p:grpSpPr>
        <a:xfrm>
          <a:off x="0" y="0"/>
          <a:ext cx="0" cy="0"/>
          <a:chOff x="0" y="0"/>
          <a:chExt cx="0" cy="0"/>
        </a:xfrm>
      </p:grpSpPr>
      <p:sp>
        <p:nvSpPr>
          <p:cNvPr id="244" name="Google Shape;244;p31"/>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5" name="Google Shape;245;p3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6" name="Google Shape;246;p3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7" name="Google Shape;247;p3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48" name="Google Shape;248;p31"/>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9" name="Google Shape;249;p31"/>
          <p:cNvSpPr txBox="1">
            <a:spLocks noGrp="1"/>
          </p:cNvSpPr>
          <p:nvPr>
            <p:ph type="body" idx="2"/>
          </p:nvPr>
        </p:nvSpPr>
        <p:spPr>
          <a:xfrm>
            <a:off x="304800" y="2087878"/>
            <a:ext cx="5483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0" name="Google Shape;250;p31"/>
          <p:cNvSpPr>
            <a:spLocks noGrp="1"/>
          </p:cNvSpPr>
          <p:nvPr>
            <p:ph type="pic" idx="3"/>
          </p:nvPr>
        </p:nvSpPr>
        <p:spPr>
          <a:xfrm>
            <a:off x="6096000" y="2085974"/>
            <a:ext cx="57912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exts and Image on the Right 2">
  <p:cSld name="Texts and Image on the Right 2">
    <p:spTree>
      <p:nvGrpSpPr>
        <p:cNvPr id="1" name="Shape 251"/>
        <p:cNvGrpSpPr/>
        <p:nvPr/>
      </p:nvGrpSpPr>
      <p:grpSpPr>
        <a:xfrm>
          <a:off x="0" y="0"/>
          <a:ext cx="0" cy="0"/>
          <a:chOff x="0" y="0"/>
          <a:chExt cx="0" cy="0"/>
        </a:xfrm>
      </p:grpSpPr>
      <p:sp>
        <p:nvSpPr>
          <p:cNvPr id="252" name="Google Shape;252;p32"/>
          <p:cNvSpPr txBox="1">
            <a:spLocks noGrp="1"/>
          </p:cNvSpPr>
          <p:nvPr>
            <p:ph type="title"/>
          </p:nvPr>
        </p:nvSpPr>
        <p:spPr>
          <a:xfrm>
            <a:off x="304800" y="172857"/>
            <a:ext cx="5483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3" name="Google Shape;253;p3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4" name="Google Shape;254;p3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5" name="Google Shape;255;p3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56" name="Google Shape;256;p32"/>
          <p:cNvSpPr txBox="1">
            <a:spLocks noGrp="1"/>
          </p:cNvSpPr>
          <p:nvPr>
            <p:ph type="body" idx="1"/>
          </p:nvPr>
        </p:nvSpPr>
        <p:spPr>
          <a:xfrm>
            <a:off x="304800" y="1031273"/>
            <a:ext cx="5483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7" name="Google Shape;257;p32"/>
          <p:cNvSpPr txBox="1">
            <a:spLocks noGrp="1"/>
          </p:cNvSpPr>
          <p:nvPr>
            <p:ph type="body" idx="2"/>
          </p:nvPr>
        </p:nvSpPr>
        <p:spPr>
          <a:xfrm>
            <a:off x="304800" y="2087878"/>
            <a:ext cx="5483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8" name="Google Shape;258;p32"/>
          <p:cNvSpPr>
            <a:spLocks noGrp="1"/>
          </p:cNvSpPr>
          <p:nvPr>
            <p:ph type="pic" idx="3"/>
          </p:nvPr>
        </p:nvSpPr>
        <p:spPr>
          <a:xfrm>
            <a:off x="6099048" y="304800"/>
            <a:ext cx="578820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exts and Image on the Right 3">
  <p:cSld name="Texts and Image on the Right 3">
    <p:spTree>
      <p:nvGrpSpPr>
        <p:cNvPr id="1" name="Shape 259"/>
        <p:cNvGrpSpPr/>
        <p:nvPr/>
      </p:nvGrpSpPr>
      <p:grpSpPr>
        <a:xfrm>
          <a:off x="0" y="0"/>
          <a:ext cx="0" cy="0"/>
          <a:chOff x="0" y="0"/>
          <a:chExt cx="0" cy="0"/>
        </a:xfrm>
      </p:grpSpPr>
      <p:sp>
        <p:nvSpPr>
          <p:cNvPr id="260" name="Google Shape;260;p33"/>
          <p:cNvSpPr/>
          <p:nvPr/>
        </p:nvSpPr>
        <p:spPr>
          <a:xfrm>
            <a:off x="304800" y="304800"/>
            <a:ext cx="5791200" cy="54864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61" name="Google Shape;261;p3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2" name="Google Shape;262;p3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3" name="Google Shape;263;p3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64" name="Google Shape;264;p33"/>
          <p:cNvSpPr txBox="1">
            <a:spLocks noGrp="1"/>
          </p:cNvSpPr>
          <p:nvPr>
            <p:ph type="body" idx="1"/>
          </p:nvPr>
        </p:nvSpPr>
        <p:spPr>
          <a:xfrm>
            <a:off x="782574" y="724109"/>
            <a:ext cx="4736100" cy="12339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65" name="Google Shape;265;p33"/>
          <p:cNvSpPr>
            <a:spLocks noGrp="1"/>
          </p:cNvSpPr>
          <p:nvPr>
            <p:ph type="pic" idx="2"/>
          </p:nvPr>
        </p:nvSpPr>
        <p:spPr>
          <a:xfrm>
            <a:off x="6099048" y="304800"/>
            <a:ext cx="5788200" cy="5486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exts and Image on the Left 1">
  <p:cSld name="Texts and Image on the Left 1">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8" name="Google Shape;268;p3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9" name="Google Shape;269;p3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0" name="Google Shape;270;p3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71" name="Google Shape;271;p34"/>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2" name="Google Shape;272;p34"/>
          <p:cNvSpPr txBox="1">
            <a:spLocks noGrp="1"/>
          </p:cNvSpPr>
          <p:nvPr>
            <p:ph type="body" idx="2"/>
          </p:nvPr>
        </p:nvSpPr>
        <p:spPr>
          <a:xfrm>
            <a:off x="6400800" y="2087878"/>
            <a:ext cx="5486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3" name="Google Shape;273;p34"/>
          <p:cNvSpPr>
            <a:spLocks noGrp="1"/>
          </p:cNvSpPr>
          <p:nvPr>
            <p:ph type="pic" idx="3"/>
          </p:nvPr>
        </p:nvSpPr>
        <p:spPr>
          <a:xfrm>
            <a:off x="304800" y="2085974"/>
            <a:ext cx="5791200" cy="3703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Texts and Image on the Left 2">
  <p:cSld name="Texts and Image on the Left 2">
    <p:spTree>
      <p:nvGrpSpPr>
        <p:cNvPr id="1" name="Shape 274"/>
        <p:cNvGrpSpPr/>
        <p:nvPr/>
      </p:nvGrpSpPr>
      <p:grpSpPr>
        <a:xfrm>
          <a:off x="0" y="0"/>
          <a:ext cx="0" cy="0"/>
          <a:chOff x="0" y="0"/>
          <a:chExt cx="0" cy="0"/>
        </a:xfrm>
      </p:grpSpPr>
      <p:cxnSp>
        <p:nvCxnSpPr>
          <p:cNvPr id="275" name="Google Shape;275;p35"/>
          <p:cNvCxnSpPr/>
          <p:nvPr/>
        </p:nvCxnSpPr>
        <p:spPr>
          <a:xfrm>
            <a:off x="6483166"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276" name="Google Shape;276;p35"/>
          <p:cNvGrpSpPr/>
          <p:nvPr/>
        </p:nvGrpSpPr>
        <p:grpSpPr>
          <a:xfrm>
            <a:off x="304801" y="6126480"/>
            <a:ext cx="11582400" cy="426600"/>
            <a:chOff x="304801" y="6126480"/>
            <a:chExt cx="11582400" cy="426600"/>
          </a:xfrm>
        </p:grpSpPr>
        <p:sp>
          <p:nvSpPr>
            <p:cNvPr id="277" name="Google Shape;277;p3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78" name="Google Shape;278;p3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79" name="Google Shape;279;p3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80" name="Google Shape;280;p3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81" name="Google Shape;281;p35"/>
          <p:cNvSpPr txBox="1">
            <a:spLocks noGrp="1"/>
          </p:cNvSpPr>
          <p:nvPr>
            <p:ph type="title"/>
          </p:nvPr>
        </p:nvSpPr>
        <p:spPr>
          <a:xfrm>
            <a:off x="6400798" y="172857"/>
            <a:ext cx="5486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2" name="Google Shape;282;p3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3" name="Google Shape;283;p3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4" name="Google Shape;284;p3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85" name="Google Shape;285;p35"/>
          <p:cNvSpPr txBox="1">
            <a:spLocks noGrp="1"/>
          </p:cNvSpPr>
          <p:nvPr>
            <p:ph type="body" idx="1"/>
          </p:nvPr>
        </p:nvSpPr>
        <p:spPr>
          <a:xfrm>
            <a:off x="6400798" y="1031273"/>
            <a:ext cx="5486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6" name="Google Shape;286;p35"/>
          <p:cNvSpPr txBox="1">
            <a:spLocks noGrp="1"/>
          </p:cNvSpPr>
          <p:nvPr>
            <p:ph type="body" idx="2"/>
          </p:nvPr>
        </p:nvSpPr>
        <p:spPr>
          <a:xfrm>
            <a:off x="6400800" y="2087878"/>
            <a:ext cx="5486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7" name="Google Shape;287;p35"/>
          <p:cNvSpPr>
            <a:spLocks noGrp="1"/>
          </p:cNvSpPr>
          <p:nvPr>
            <p:ph type="pic" idx="3"/>
          </p:nvPr>
        </p:nvSpPr>
        <p:spPr>
          <a:xfrm>
            <a:off x="304800" y="304805"/>
            <a:ext cx="578820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matchingName="Texts and Image on the Left 3">
  <p:cSld name="Texts and Image on the Left 3">
    <p:spTree>
      <p:nvGrpSpPr>
        <p:cNvPr id="1" name="Shape 288"/>
        <p:cNvGrpSpPr/>
        <p:nvPr/>
      </p:nvGrpSpPr>
      <p:grpSpPr>
        <a:xfrm>
          <a:off x="0" y="0"/>
          <a:ext cx="0" cy="0"/>
          <a:chOff x="0" y="0"/>
          <a:chExt cx="0" cy="0"/>
        </a:xfrm>
      </p:grpSpPr>
      <p:cxnSp>
        <p:nvCxnSpPr>
          <p:cNvPr id="289" name="Google Shape;289;p36"/>
          <p:cNvCxnSpPr/>
          <p:nvPr/>
        </p:nvCxnSpPr>
        <p:spPr>
          <a:xfrm>
            <a:off x="6483166"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290" name="Google Shape;290;p36"/>
          <p:cNvGrpSpPr/>
          <p:nvPr/>
        </p:nvGrpSpPr>
        <p:grpSpPr>
          <a:xfrm>
            <a:off x="304801" y="6126480"/>
            <a:ext cx="11582400" cy="426600"/>
            <a:chOff x="304801" y="6126480"/>
            <a:chExt cx="11582400" cy="426600"/>
          </a:xfrm>
        </p:grpSpPr>
        <p:sp>
          <p:nvSpPr>
            <p:cNvPr id="291" name="Google Shape;291;p36"/>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292" name="Google Shape;292;p36"/>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293" name="Google Shape;293;p36"/>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294" name="Google Shape;294;p36"/>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295" name="Google Shape;295;p36"/>
          <p:cNvSpPr txBox="1">
            <a:spLocks noGrp="1"/>
          </p:cNvSpPr>
          <p:nvPr>
            <p:ph type="title"/>
          </p:nvPr>
        </p:nvSpPr>
        <p:spPr>
          <a:xfrm>
            <a:off x="6400798" y="172857"/>
            <a:ext cx="5486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6" name="Google Shape;296;p3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7" name="Google Shape;297;p3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8" name="Google Shape;298;p3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99" name="Google Shape;299;p36"/>
          <p:cNvSpPr txBox="1">
            <a:spLocks noGrp="1"/>
          </p:cNvSpPr>
          <p:nvPr>
            <p:ph type="body" idx="1"/>
          </p:nvPr>
        </p:nvSpPr>
        <p:spPr>
          <a:xfrm>
            <a:off x="6400798" y="1031273"/>
            <a:ext cx="5486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0" name="Google Shape;300;p36"/>
          <p:cNvSpPr>
            <a:spLocks noGrp="1"/>
          </p:cNvSpPr>
          <p:nvPr>
            <p:ph type="pic" idx="2"/>
          </p:nvPr>
        </p:nvSpPr>
        <p:spPr>
          <a:xfrm>
            <a:off x="304800" y="304805"/>
            <a:ext cx="578820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Content Placeholder – Full Slide">
  <p:cSld name="Content Placeholder – Full Slide">
    <p:spTree>
      <p:nvGrpSpPr>
        <p:cNvPr id="1" name="Shape 301"/>
        <p:cNvGrpSpPr/>
        <p:nvPr/>
      </p:nvGrpSpPr>
      <p:grpSpPr>
        <a:xfrm>
          <a:off x="0" y="0"/>
          <a:ext cx="0" cy="0"/>
          <a:chOff x="0" y="0"/>
          <a:chExt cx="0" cy="0"/>
        </a:xfrm>
      </p:grpSpPr>
      <p:sp>
        <p:nvSpPr>
          <p:cNvPr id="302" name="Google Shape;302;p37"/>
          <p:cNvSpPr txBox="1">
            <a:spLocks noGrp="1"/>
          </p:cNvSpPr>
          <p:nvPr>
            <p:ph type="body" idx="1"/>
          </p:nvPr>
        </p:nvSpPr>
        <p:spPr>
          <a:xfrm>
            <a:off x="304800" y="2085975"/>
            <a:ext cx="115824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03" name="Google Shape;303;p3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4" name="Google Shape;304;p3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5" name="Google Shape;305;p3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6" name="Google Shape;306;p3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07" name="Google Shape;307;p37"/>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marR="0" lvl="0" indent="-228600" algn="l">
              <a:lnSpc>
                <a:spcPct val="123000"/>
              </a:lnSpc>
              <a:spcBef>
                <a:spcPts val="600"/>
              </a:spcBef>
              <a:spcAft>
                <a:spcPts val="0"/>
              </a:spcAft>
              <a:buClr>
                <a:schemeClr val="accent1"/>
              </a:buClr>
              <a:buSzPts val="2100"/>
              <a:buFont typeface="Arial"/>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ontent Placeholder – Right Commentary Box">
  <p:cSld name="Content Placeholder – Right Commentary Box">
    <p:spTree>
      <p:nvGrpSpPr>
        <p:cNvPr id="1" name="Shape 308"/>
        <p:cNvGrpSpPr/>
        <p:nvPr/>
      </p:nvGrpSpPr>
      <p:grpSpPr>
        <a:xfrm>
          <a:off x="0" y="0"/>
          <a:ext cx="0" cy="0"/>
          <a:chOff x="0" y="0"/>
          <a:chExt cx="0" cy="0"/>
        </a:xfrm>
      </p:grpSpPr>
      <p:sp>
        <p:nvSpPr>
          <p:cNvPr id="309" name="Google Shape;309;p38"/>
          <p:cNvSpPr txBox="1">
            <a:spLocks noGrp="1"/>
          </p:cNvSpPr>
          <p:nvPr>
            <p:ph type="body" idx="1"/>
          </p:nvPr>
        </p:nvSpPr>
        <p:spPr>
          <a:xfrm>
            <a:off x="304801" y="2085975"/>
            <a:ext cx="63357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0" name="Google Shape;310;p3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1" name="Google Shape;311;p3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2" name="Google Shape;312;p3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3" name="Google Shape;313;p3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14" name="Google Shape;314;p38"/>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5" name="Google Shape;315;p38"/>
          <p:cNvSpPr txBox="1">
            <a:spLocks noGrp="1"/>
          </p:cNvSpPr>
          <p:nvPr>
            <p:ph type="body" idx="3"/>
          </p:nvPr>
        </p:nvSpPr>
        <p:spPr>
          <a:xfrm>
            <a:off x="7149483" y="2261138"/>
            <a:ext cx="45336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ntent Placeholder – Left Commentary Box">
  <p:cSld name="Content Placeholder – Left Commentary Box">
    <p:spTree>
      <p:nvGrpSpPr>
        <p:cNvPr id="1" name="Shape 316"/>
        <p:cNvGrpSpPr/>
        <p:nvPr/>
      </p:nvGrpSpPr>
      <p:grpSpPr>
        <a:xfrm>
          <a:off x="0" y="0"/>
          <a:ext cx="0" cy="0"/>
          <a:chOff x="0" y="0"/>
          <a:chExt cx="0" cy="0"/>
        </a:xfrm>
      </p:grpSpPr>
      <p:sp>
        <p:nvSpPr>
          <p:cNvPr id="317" name="Google Shape;317;p39"/>
          <p:cNvSpPr txBox="1">
            <a:spLocks noGrp="1"/>
          </p:cNvSpPr>
          <p:nvPr>
            <p:ph type="body" idx="1"/>
          </p:nvPr>
        </p:nvSpPr>
        <p:spPr>
          <a:xfrm>
            <a:off x="5551504" y="2085975"/>
            <a:ext cx="63357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18" name="Google Shape;318;p3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9" name="Google Shape;319;p3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0" name="Google Shape;320;p3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1" name="Google Shape;321;p3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22" name="Google Shape;322;p39"/>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3" name="Google Shape;323;p39"/>
          <p:cNvSpPr txBox="1">
            <a:spLocks noGrp="1"/>
          </p:cNvSpPr>
          <p:nvPr>
            <p:ph type="body" idx="3"/>
          </p:nvPr>
        </p:nvSpPr>
        <p:spPr>
          <a:xfrm>
            <a:off x="476320" y="2261138"/>
            <a:ext cx="4533600" cy="3353100"/>
          </a:xfrm>
          <a:prstGeom prst="rect">
            <a:avLst/>
          </a:prstGeom>
          <a:noFill/>
          <a:ln>
            <a:noFill/>
          </a:ln>
        </p:spPr>
        <p:txBody>
          <a:bodyPr spcFirstLastPara="1" wrap="square" lIns="91425" tIns="45700" rIns="91425" bIns="45700" anchor="t" anchorCtr="0">
            <a:noAutofit/>
          </a:bodyPr>
          <a:lstStyle>
            <a:lvl1pPr marL="457200" lvl="0" indent="-330200" algn="l">
              <a:lnSpc>
                <a:spcPct val="123000"/>
              </a:lnSpc>
              <a:spcBef>
                <a:spcPts val="600"/>
              </a:spcBef>
              <a:spcAft>
                <a:spcPts val="0"/>
              </a:spcAft>
              <a:buSzPts val="1600"/>
              <a:buChar char="•"/>
              <a:defRPr>
                <a:solidFill>
                  <a:schemeClr val="lt1"/>
                </a:solidFill>
              </a:defRPr>
            </a:lvl1pPr>
            <a:lvl2pPr marL="914400" lvl="1" indent="-330200" algn="l">
              <a:lnSpc>
                <a:spcPct val="123000"/>
              </a:lnSpc>
              <a:spcBef>
                <a:spcPts val="600"/>
              </a:spcBef>
              <a:spcAft>
                <a:spcPts val="0"/>
              </a:spcAft>
              <a:buSzPts val="1600"/>
              <a:buChar char="•"/>
              <a:defRPr>
                <a:solidFill>
                  <a:schemeClr val="lt1"/>
                </a:solidFill>
              </a:defRPr>
            </a:lvl2pPr>
            <a:lvl3pPr marL="1371600" lvl="2" indent="-330200" algn="l">
              <a:lnSpc>
                <a:spcPct val="123000"/>
              </a:lnSpc>
              <a:spcBef>
                <a:spcPts val="600"/>
              </a:spcBef>
              <a:spcAft>
                <a:spcPts val="0"/>
              </a:spcAft>
              <a:buSzPts val="1600"/>
              <a:buChar char="•"/>
              <a:defRPr>
                <a:solidFill>
                  <a:schemeClr val="lt1"/>
                </a:solidFill>
              </a:defRPr>
            </a:lvl3pPr>
            <a:lvl4pPr marL="1828800" lvl="3" indent="-330200" algn="l">
              <a:lnSpc>
                <a:spcPct val="123000"/>
              </a:lnSpc>
              <a:spcBef>
                <a:spcPts val="600"/>
              </a:spcBef>
              <a:spcAft>
                <a:spcPts val="0"/>
              </a:spcAft>
              <a:buSzPts val="1600"/>
              <a:buChar char="•"/>
              <a:defRPr>
                <a:solidFill>
                  <a:schemeClr val="lt1"/>
                </a:solidFill>
              </a:defRPr>
            </a:lvl4pPr>
            <a:lvl5pPr marL="2286000" lvl="4" indent="-330200" algn="l">
              <a:lnSpc>
                <a:spcPct val="123000"/>
              </a:lnSpc>
              <a:spcBef>
                <a:spcPts val="600"/>
              </a:spcBef>
              <a:spcAft>
                <a:spcPts val="0"/>
              </a:spcAft>
              <a:buSzPts val="1600"/>
              <a:buChar char="•"/>
              <a:defRPr>
                <a:solidFill>
                  <a:schemeClr val="lt1"/>
                </a:solidFill>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1" type="obj">
  <p:cSld name="OBJECT">
    <p:spTree>
      <p:nvGrpSpPr>
        <p:cNvPr id="1" name="Shape 122"/>
        <p:cNvGrpSpPr/>
        <p:nvPr/>
      </p:nvGrpSpPr>
      <p:grpSpPr>
        <a:xfrm>
          <a:off x="0" y="0"/>
          <a:ext cx="0" cy="0"/>
          <a:chOff x="0" y="0"/>
          <a:chExt cx="0" cy="0"/>
        </a:xfrm>
      </p:grpSpPr>
      <p:sp>
        <p:nvSpPr>
          <p:cNvPr id="123" name="Google Shape;123;p16"/>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4" name="Google Shape;124;p16"/>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25" name="Google Shape;125;p16"/>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6" name="Google Shape;126;p16"/>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27" name="Google Shape;127;p16"/>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hree Topics and Right Image">
  <p:cSld name="Three Topics and Right Image">
    <p:spTree>
      <p:nvGrpSpPr>
        <p:cNvPr id="1" name="Shape 324"/>
        <p:cNvGrpSpPr/>
        <p:nvPr/>
      </p:nvGrpSpPr>
      <p:grpSpPr>
        <a:xfrm>
          <a:off x="0" y="0"/>
          <a:ext cx="0" cy="0"/>
          <a:chOff x="0" y="0"/>
          <a:chExt cx="0" cy="0"/>
        </a:xfrm>
      </p:grpSpPr>
      <p:sp>
        <p:nvSpPr>
          <p:cNvPr id="325" name="Google Shape;325;p40"/>
          <p:cNvSpPr txBox="1">
            <a:spLocks noGrp="1"/>
          </p:cNvSpPr>
          <p:nvPr>
            <p:ph type="body" idx="1"/>
          </p:nvPr>
        </p:nvSpPr>
        <p:spPr>
          <a:xfrm>
            <a:off x="7608162" y="2085975"/>
            <a:ext cx="4278900" cy="37032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6" name="Google Shape;326;p40"/>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7" name="Google Shape;327;p4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8" name="Google Shape;328;p4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9" name="Google Shape;329;p4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30" name="Google Shape;330;p40"/>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Image Top Center 1">
  <p:cSld name="Big Image Top Center 1">
    <p:spTree>
      <p:nvGrpSpPr>
        <p:cNvPr id="1" name="Shape 331"/>
        <p:cNvGrpSpPr/>
        <p:nvPr/>
      </p:nvGrpSpPr>
      <p:grpSpPr>
        <a:xfrm>
          <a:off x="0" y="0"/>
          <a:ext cx="0" cy="0"/>
          <a:chOff x="0" y="0"/>
          <a:chExt cx="0" cy="0"/>
        </a:xfrm>
      </p:grpSpPr>
      <p:sp>
        <p:nvSpPr>
          <p:cNvPr id="332" name="Google Shape;332;p41"/>
          <p:cNvSpPr>
            <a:spLocks noGrp="1"/>
          </p:cNvSpPr>
          <p:nvPr>
            <p:ph type="pic" idx="2"/>
          </p:nvPr>
        </p:nvSpPr>
        <p:spPr>
          <a:xfrm>
            <a:off x="0" y="0"/>
            <a:ext cx="12192000" cy="4119300"/>
          </a:xfrm>
          <a:prstGeom prst="rect">
            <a:avLst/>
          </a:prstGeom>
          <a:gradFill>
            <a:gsLst>
              <a:gs pos="0">
                <a:srgbClr val="D8D8D8"/>
              </a:gs>
              <a:gs pos="72000">
                <a:srgbClr val="B2B2B2"/>
              </a:gs>
              <a:gs pos="100000">
                <a:srgbClr val="B2B2B2"/>
              </a:gs>
            </a:gsLst>
            <a:lin ang="2700000" scaled="0"/>
          </a:gradFill>
          <a:ln>
            <a:noFill/>
          </a:ln>
        </p:spPr>
      </p:sp>
      <p:sp>
        <p:nvSpPr>
          <p:cNvPr id="333" name="Google Shape;333;p41"/>
          <p:cNvSpPr txBox="1">
            <a:spLocks noGrp="1"/>
          </p:cNvSpPr>
          <p:nvPr>
            <p:ph type="title"/>
          </p:nvPr>
        </p:nvSpPr>
        <p:spPr>
          <a:xfrm>
            <a:off x="304800" y="1299556"/>
            <a:ext cx="11582400" cy="701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4" name="Google Shape;334;p4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5" name="Google Shape;335;p4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6" name="Google Shape;336;p4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37" name="Google Shape;337;p41"/>
          <p:cNvSpPr txBox="1">
            <a:spLocks noGrp="1"/>
          </p:cNvSpPr>
          <p:nvPr>
            <p:ph type="body" idx="1"/>
          </p:nvPr>
        </p:nvSpPr>
        <p:spPr>
          <a:xfrm>
            <a:off x="1307101" y="2157972"/>
            <a:ext cx="9574800" cy="8505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8" name="Google Shape;338;p41"/>
          <p:cNvSpPr txBox="1">
            <a:spLocks noGrp="1"/>
          </p:cNvSpPr>
          <p:nvPr>
            <p:ph type="body" idx="3"/>
          </p:nvPr>
        </p:nvSpPr>
        <p:spPr>
          <a:xfrm>
            <a:off x="301752" y="4456590"/>
            <a:ext cx="1158540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ig Image Top Center 2">
  <p:cSld name="Big Image Top Center 2">
    <p:spTree>
      <p:nvGrpSpPr>
        <p:cNvPr id="1" name="Shape 339"/>
        <p:cNvGrpSpPr/>
        <p:nvPr/>
      </p:nvGrpSpPr>
      <p:grpSpPr>
        <a:xfrm>
          <a:off x="0" y="0"/>
          <a:ext cx="0" cy="0"/>
          <a:chOff x="0" y="0"/>
          <a:chExt cx="0" cy="0"/>
        </a:xfrm>
      </p:grpSpPr>
      <p:sp>
        <p:nvSpPr>
          <p:cNvPr id="340" name="Google Shape;340;p42"/>
          <p:cNvSpPr/>
          <p:nvPr/>
        </p:nvSpPr>
        <p:spPr>
          <a:xfrm>
            <a:off x="0" y="0"/>
            <a:ext cx="12192000" cy="2476500"/>
          </a:xfrm>
          <a:prstGeom prst="rect">
            <a:avLst/>
          </a:prstGeom>
          <a:solidFill>
            <a:srgbClr val="E7F0F9"/>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341" name="Google Shape;341;p42"/>
          <p:cNvSpPr>
            <a:spLocks noGrp="1"/>
          </p:cNvSpPr>
          <p:nvPr>
            <p:ph type="pic" idx="2"/>
          </p:nvPr>
        </p:nvSpPr>
        <p:spPr>
          <a:xfrm>
            <a:off x="695325" y="762000"/>
            <a:ext cx="10801200" cy="3357300"/>
          </a:xfrm>
          <a:prstGeom prst="rect">
            <a:avLst/>
          </a:prstGeom>
          <a:gradFill>
            <a:gsLst>
              <a:gs pos="0">
                <a:srgbClr val="D8D8D8"/>
              </a:gs>
              <a:gs pos="72000">
                <a:srgbClr val="B2B2B2"/>
              </a:gs>
              <a:gs pos="100000">
                <a:srgbClr val="B2B2B2"/>
              </a:gs>
            </a:gsLst>
            <a:lin ang="2700000" scaled="0"/>
          </a:gradFill>
          <a:ln>
            <a:noFill/>
          </a:ln>
        </p:spPr>
      </p:sp>
      <p:sp>
        <p:nvSpPr>
          <p:cNvPr id="342" name="Google Shape;342;p4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3" name="Google Shape;343;p4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4" name="Google Shape;344;p4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45" name="Google Shape;345;p42"/>
          <p:cNvSpPr txBox="1">
            <a:spLocks noGrp="1"/>
          </p:cNvSpPr>
          <p:nvPr>
            <p:ph type="body" idx="1"/>
          </p:nvPr>
        </p:nvSpPr>
        <p:spPr>
          <a:xfrm>
            <a:off x="695325" y="4456590"/>
            <a:ext cx="10798200" cy="13347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228600" algn="ctr">
              <a:lnSpc>
                <a:spcPct val="123000"/>
              </a:lnSpc>
              <a:spcBef>
                <a:spcPts val="600"/>
              </a:spcBef>
              <a:spcAft>
                <a:spcPts val="0"/>
              </a:spcAft>
              <a:buSzPts val="1600"/>
              <a:buNone/>
              <a:defRPr/>
            </a:lvl2pPr>
            <a:lvl3pPr marL="1371600" lvl="2" indent="-228600" algn="ctr">
              <a:lnSpc>
                <a:spcPct val="123000"/>
              </a:lnSpc>
              <a:spcBef>
                <a:spcPts val="600"/>
              </a:spcBef>
              <a:spcAft>
                <a:spcPts val="0"/>
              </a:spcAft>
              <a:buSzPts val="1600"/>
              <a:buNone/>
              <a:defRPr/>
            </a:lvl3pPr>
            <a:lvl4pPr marL="1828800" lvl="3" indent="-228600" algn="ctr">
              <a:lnSpc>
                <a:spcPct val="123000"/>
              </a:lnSpc>
              <a:spcBef>
                <a:spcPts val="600"/>
              </a:spcBef>
              <a:spcAft>
                <a:spcPts val="0"/>
              </a:spcAft>
              <a:buSzPts val="1600"/>
              <a:buNone/>
              <a:defRPr/>
            </a:lvl4pPr>
            <a:lvl5pPr marL="2286000" lvl="4" indent="-228600" algn="ctr">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Big Image Full">
  <p:cSld name="Big Image Full">
    <p:spTree>
      <p:nvGrpSpPr>
        <p:cNvPr id="1" name="Shape 346"/>
        <p:cNvGrpSpPr/>
        <p:nvPr/>
      </p:nvGrpSpPr>
      <p:grpSpPr>
        <a:xfrm>
          <a:off x="0" y="0"/>
          <a:ext cx="0" cy="0"/>
          <a:chOff x="0" y="0"/>
          <a:chExt cx="0" cy="0"/>
        </a:xfrm>
      </p:grpSpPr>
      <p:sp>
        <p:nvSpPr>
          <p:cNvPr id="347" name="Google Shape;347;p43"/>
          <p:cNvSpPr>
            <a:spLocks noGrp="1"/>
          </p:cNvSpPr>
          <p:nvPr>
            <p:ph type="pic" idx="2"/>
          </p:nvPr>
        </p:nvSpPr>
        <p:spPr>
          <a:xfrm>
            <a:off x="0" y="0"/>
            <a:ext cx="12192000" cy="6858000"/>
          </a:xfrm>
          <a:prstGeom prst="rect">
            <a:avLst/>
          </a:prstGeom>
          <a:gradFill>
            <a:gsLst>
              <a:gs pos="0">
                <a:srgbClr val="D8D8D8"/>
              </a:gs>
              <a:gs pos="72000">
                <a:srgbClr val="B2B2B2"/>
              </a:gs>
              <a:gs pos="100000">
                <a:srgbClr val="B2B2B2"/>
              </a:gs>
            </a:gsLst>
            <a:lin ang="2700000" scaled="0"/>
          </a:gradFill>
          <a:ln>
            <a:noFill/>
          </a:ln>
        </p:spPr>
      </p:sp>
      <p:sp>
        <p:nvSpPr>
          <p:cNvPr id="348" name="Google Shape;348;p4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9" name="Google Shape;349;p4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0" name="Google Shape;350;p4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Four Images">
  <p:cSld name="Four Images">
    <p:spTree>
      <p:nvGrpSpPr>
        <p:cNvPr id="1" name="Shape 351"/>
        <p:cNvGrpSpPr/>
        <p:nvPr/>
      </p:nvGrpSpPr>
      <p:grpSpPr>
        <a:xfrm>
          <a:off x="0" y="0"/>
          <a:ext cx="0" cy="0"/>
          <a:chOff x="0" y="0"/>
          <a:chExt cx="0" cy="0"/>
        </a:xfrm>
      </p:grpSpPr>
      <p:sp>
        <p:nvSpPr>
          <p:cNvPr id="352" name="Google Shape;352;p44"/>
          <p:cNvSpPr>
            <a:spLocks noGrp="1"/>
          </p:cNvSpPr>
          <p:nvPr>
            <p:ph type="pic" idx="2"/>
          </p:nvPr>
        </p:nvSpPr>
        <p:spPr>
          <a:xfrm>
            <a:off x="304800" y="304799"/>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3" name="Google Shape;353;p4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4" name="Google Shape;354;p4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5" name="Google Shape;355;p4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56" name="Google Shape;356;p44"/>
          <p:cNvSpPr>
            <a:spLocks noGrp="1"/>
          </p:cNvSpPr>
          <p:nvPr>
            <p:ph type="pic" idx="3"/>
          </p:nvPr>
        </p:nvSpPr>
        <p:spPr>
          <a:xfrm>
            <a:off x="6248400" y="304799"/>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7" name="Google Shape;357;p44"/>
          <p:cNvSpPr>
            <a:spLocks noGrp="1"/>
          </p:cNvSpPr>
          <p:nvPr>
            <p:ph type="pic" idx="4"/>
          </p:nvPr>
        </p:nvSpPr>
        <p:spPr>
          <a:xfrm>
            <a:off x="304800" y="3200400"/>
            <a:ext cx="5638800" cy="2590800"/>
          </a:xfrm>
          <a:prstGeom prst="rect">
            <a:avLst/>
          </a:prstGeom>
          <a:gradFill>
            <a:gsLst>
              <a:gs pos="0">
                <a:srgbClr val="D8D8D8"/>
              </a:gs>
              <a:gs pos="72000">
                <a:srgbClr val="B2B2B2"/>
              </a:gs>
              <a:gs pos="100000">
                <a:srgbClr val="B2B2B2"/>
              </a:gs>
            </a:gsLst>
            <a:lin ang="2700000" scaled="0"/>
          </a:gradFill>
          <a:ln>
            <a:noFill/>
          </a:ln>
        </p:spPr>
      </p:sp>
      <p:sp>
        <p:nvSpPr>
          <p:cNvPr id="358" name="Google Shape;358;p44"/>
          <p:cNvSpPr>
            <a:spLocks noGrp="1"/>
          </p:cNvSpPr>
          <p:nvPr>
            <p:ph type="pic" idx="5"/>
          </p:nvPr>
        </p:nvSpPr>
        <p:spPr>
          <a:xfrm>
            <a:off x="6248400" y="3200400"/>
            <a:ext cx="56388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Six Images">
  <p:cSld name="Six Images">
    <p:spTree>
      <p:nvGrpSpPr>
        <p:cNvPr id="1" name="Shape 359"/>
        <p:cNvGrpSpPr/>
        <p:nvPr/>
      </p:nvGrpSpPr>
      <p:grpSpPr>
        <a:xfrm>
          <a:off x="0" y="0"/>
          <a:ext cx="0" cy="0"/>
          <a:chOff x="0" y="0"/>
          <a:chExt cx="0" cy="0"/>
        </a:xfrm>
      </p:grpSpPr>
      <p:sp>
        <p:nvSpPr>
          <p:cNvPr id="360" name="Google Shape;360;p45"/>
          <p:cNvSpPr>
            <a:spLocks noGrp="1"/>
          </p:cNvSpPr>
          <p:nvPr>
            <p:ph type="pic" idx="2"/>
          </p:nvPr>
        </p:nvSpPr>
        <p:spPr>
          <a:xfrm>
            <a:off x="304801"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1" name="Google Shape;361;p45"/>
          <p:cNvSpPr>
            <a:spLocks noGrp="1"/>
          </p:cNvSpPr>
          <p:nvPr>
            <p:ph type="pic" idx="3"/>
          </p:nvPr>
        </p:nvSpPr>
        <p:spPr>
          <a:xfrm>
            <a:off x="4267201"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2" name="Google Shape;362;p45"/>
          <p:cNvSpPr>
            <a:spLocks noGrp="1"/>
          </p:cNvSpPr>
          <p:nvPr>
            <p:ph type="pic" idx="4"/>
          </p:nvPr>
        </p:nvSpPr>
        <p:spPr>
          <a:xfrm>
            <a:off x="8229600" y="3200400"/>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3" name="Google Shape;363;p45"/>
          <p:cNvSpPr>
            <a:spLocks noGrp="1"/>
          </p:cNvSpPr>
          <p:nvPr>
            <p:ph type="pic" idx="5"/>
          </p:nvPr>
        </p:nvSpPr>
        <p:spPr>
          <a:xfrm>
            <a:off x="304801" y="304799"/>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4" name="Google Shape;364;p4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5" name="Google Shape;365;p4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6" name="Google Shape;366;p4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67" name="Google Shape;367;p45"/>
          <p:cNvSpPr>
            <a:spLocks noGrp="1"/>
          </p:cNvSpPr>
          <p:nvPr>
            <p:ph type="pic" idx="6"/>
          </p:nvPr>
        </p:nvSpPr>
        <p:spPr>
          <a:xfrm>
            <a:off x="4267201" y="304799"/>
            <a:ext cx="3657600" cy="2590800"/>
          </a:xfrm>
          <a:prstGeom prst="rect">
            <a:avLst/>
          </a:prstGeom>
          <a:gradFill>
            <a:gsLst>
              <a:gs pos="0">
                <a:srgbClr val="D8D8D8"/>
              </a:gs>
              <a:gs pos="72000">
                <a:srgbClr val="B2B2B2"/>
              </a:gs>
              <a:gs pos="100000">
                <a:srgbClr val="B2B2B2"/>
              </a:gs>
            </a:gsLst>
            <a:lin ang="2700000" scaled="0"/>
          </a:gradFill>
          <a:ln>
            <a:noFill/>
          </a:ln>
        </p:spPr>
      </p:sp>
      <p:sp>
        <p:nvSpPr>
          <p:cNvPr id="368" name="Google Shape;368;p45"/>
          <p:cNvSpPr>
            <a:spLocks noGrp="1"/>
          </p:cNvSpPr>
          <p:nvPr>
            <p:ph type="pic" idx="7"/>
          </p:nvPr>
        </p:nvSpPr>
        <p:spPr>
          <a:xfrm>
            <a:off x="8229600" y="304799"/>
            <a:ext cx="3657600" cy="25908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wo Images">
  <p:cSld name="Two Images">
    <p:spTree>
      <p:nvGrpSpPr>
        <p:cNvPr id="1" name="Shape 369"/>
        <p:cNvGrpSpPr/>
        <p:nvPr/>
      </p:nvGrpSpPr>
      <p:grpSpPr>
        <a:xfrm>
          <a:off x="0" y="0"/>
          <a:ext cx="0" cy="0"/>
          <a:chOff x="0" y="0"/>
          <a:chExt cx="0" cy="0"/>
        </a:xfrm>
      </p:grpSpPr>
      <p:sp>
        <p:nvSpPr>
          <p:cNvPr id="370" name="Google Shape;370;p46"/>
          <p:cNvSpPr>
            <a:spLocks noGrp="1"/>
          </p:cNvSpPr>
          <p:nvPr>
            <p:ph type="pic" idx="2"/>
          </p:nvPr>
        </p:nvSpPr>
        <p:spPr>
          <a:xfrm>
            <a:off x="304800" y="304800"/>
            <a:ext cx="5638800" cy="3524400"/>
          </a:xfrm>
          <a:prstGeom prst="rect">
            <a:avLst/>
          </a:prstGeom>
          <a:gradFill>
            <a:gsLst>
              <a:gs pos="0">
                <a:srgbClr val="D8D8D8"/>
              </a:gs>
              <a:gs pos="72000">
                <a:srgbClr val="B2B2B2"/>
              </a:gs>
              <a:gs pos="100000">
                <a:srgbClr val="B2B2B2"/>
              </a:gs>
            </a:gsLst>
            <a:lin ang="2700000" scaled="0"/>
          </a:gradFill>
          <a:ln>
            <a:noFill/>
          </a:ln>
        </p:spPr>
      </p:sp>
      <p:sp>
        <p:nvSpPr>
          <p:cNvPr id="371" name="Google Shape;371;p4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2" name="Google Shape;372;p4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3" name="Google Shape;373;p4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74" name="Google Shape;374;p46"/>
          <p:cNvSpPr>
            <a:spLocks noGrp="1"/>
          </p:cNvSpPr>
          <p:nvPr>
            <p:ph type="pic" idx="3"/>
          </p:nvPr>
        </p:nvSpPr>
        <p:spPr>
          <a:xfrm>
            <a:off x="6248400" y="304800"/>
            <a:ext cx="5638800" cy="35244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and Big Image">
  <p:cSld name="Title and Big Image">
    <p:spTree>
      <p:nvGrpSpPr>
        <p:cNvPr id="1" name="Shape 375"/>
        <p:cNvGrpSpPr/>
        <p:nvPr/>
      </p:nvGrpSpPr>
      <p:grpSpPr>
        <a:xfrm>
          <a:off x="0" y="0"/>
          <a:ext cx="0" cy="0"/>
          <a:chOff x="0" y="0"/>
          <a:chExt cx="0" cy="0"/>
        </a:xfrm>
      </p:grpSpPr>
      <p:sp>
        <p:nvSpPr>
          <p:cNvPr id="376" name="Google Shape;376;p47"/>
          <p:cNvSpPr txBox="1">
            <a:spLocks noGrp="1"/>
          </p:cNvSpPr>
          <p:nvPr>
            <p:ph type="body" idx="1"/>
          </p:nvPr>
        </p:nvSpPr>
        <p:spPr>
          <a:xfrm>
            <a:off x="0" y="2076451"/>
            <a:ext cx="12192000" cy="4781400"/>
          </a:xfrm>
          <a:prstGeom prst="rect">
            <a:avLst/>
          </a:prstGeom>
          <a:gradFill>
            <a:gsLst>
              <a:gs pos="0">
                <a:srgbClr val="D8D8D8"/>
              </a:gs>
              <a:gs pos="72000">
                <a:srgbClr val="B2B2B2"/>
              </a:gs>
              <a:gs pos="100000">
                <a:srgbClr val="B2B2B2"/>
              </a:gs>
            </a:gsLst>
            <a:lin ang="2700000" scaled="0"/>
          </a:grad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1600"/>
              <a:buNone/>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77" name="Google Shape;377;p4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8" name="Google Shape;378;p4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9" name="Google Shape;379;p4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0" name="Google Shape;380;p4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81" name="Google Shape;381;p47"/>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matchingName="Three Pictures 1">
  <p:cSld name="Three Pictures 1">
    <p:spTree>
      <p:nvGrpSpPr>
        <p:cNvPr id="1" name="Shape 382"/>
        <p:cNvGrpSpPr/>
        <p:nvPr/>
      </p:nvGrpSpPr>
      <p:grpSpPr>
        <a:xfrm>
          <a:off x="0" y="0"/>
          <a:ext cx="0" cy="0"/>
          <a:chOff x="0" y="0"/>
          <a:chExt cx="0" cy="0"/>
        </a:xfrm>
      </p:grpSpPr>
      <p:sp>
        <p:nvSpPr>
          <p:cNvPr id="383" name="Google Shape;383;p48"/>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84" name="Google Shape;384;p48"/>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85" name="Google Shape;385;p48"/>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386" name="Google Shape;386;p48"/>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387" name="Google Shape;387;p4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8" name="Google Shape;388;p4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9" name="Google Shape;389;p4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390" name="Google Shape;390;p48"/>
          <p:cNvSpPr>
            <a:spLocks noGrp="1"/>
          </p:cNvSpPr>
          <p:nvPr>
            <p:ph type="pic" idx="2"/>
          </p:nvPr>
        </p:nvSpPr>
        <p:spPr>
          <a:xfrm>
            <a:off x="3048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1" name="Google Shape;391;p48"/>
          <p:cNvSpPr>
            <a:spLocks noGrp="1"/>
          </p:cNvSpPr>
          <p:nvPr>
            <p:ph type="pic" idx="3"/>
          </p:nvPr>
        </p:nvSpPr>
        <p:spPr>
          <a:xfrm>
            <a:off x="42672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2" name="Google Shape;392;p48"/>
          <p:cNvSpPr>
            <a:spLocks noGrp="1"/>
          </p:cNvSpPr>
          <p:nvPr>
            <p:ph type="pic" idx="4"/>
          </p:nvPr>
        </p:nvSpPr>
        <p:spPr>
          <a:xfrm>
            <a:off x="8229600" y="304805"/>
            <a:ext cx="3657600" cy="3494700"/>
          </a:xfrm>
          <a:prstGeom prst="rect">
            <a:avLst/>
          </a:prstGeom>
          <a:gradFill>
            <a:gsLst>
              <a:gs pos="0">
                <a:srgbClr val="D8D8D8"/>
              </a:gs>
              <a:gs pos="72000">
                <a:srgbClr val="B2B2B2"/>
              </a:gs>
              <a:gs pos="100000">
                <a:srgbClr val="B2B2B2"/>
              </a:gs>
            </a:gsLst>
            <a:lin ang="2700000" scaled="0"/>
          </a:gradFill>
          <a:ln>
            <a:noFill/>
          </a:ln>
        </p:spPr>
      </p:sp>
      <p:sp>
        <p:nvSpPr>
          <p:cNvPr id="393" name="Google Shape;393;p48"/>
          <p:cNvSpPr txBox="1">
            <a:spLocks noGrp="1"/>
          </p:cNvSpPr>
          <p:nvPr>
            <p:ph type="body" idx="1"/>
          </p:nvPr>
        </p:nvSpPr>
        <p:spPr>
          <a:xfrm>
            <a:off x="3048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4" name="Google Shape;394;p48"/>
          <p:cNvSpPr txBox="1">
            <a:spLocks noGrp="1"/>
          </p:cNvSpPr>
          <p:nvPr>
            <p:ph type="body" idx="5"/>
          </p:nvPr>
        </p:nvSpPr>
        <p:spPr>
          <a:xfrm>
            <a:off x="42672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95" name="Google Shape;395;p48"/>
          <p:cNvSpPr txBox="1">
            <a:spLocks noGrp="1"/>
          </p:cNvSpPr>
          <p:nvPr>
            <p:ph type="body" idx="6"/>
          </p:nvPr>
        </p:nvSpPr>
        <p:spPr>
          <a:xfrm>
            <a:off x="8229600" y="4098508"/>
            <a:ext cx="3657600" cy="172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matchingName="Three Pictures 2">
  <p:cSld name="Three Pictures 2">
    <p:spTree>
      <p:nvGrpSpPr>
        <p:cNvPr id="1" name="Shape 396"/>
        <p:cNvGrpSpPr/>
        <p:nvPr/>
      </p:nvGrpSpPr>
      <p:grpSpPr>
        <a:xfrm>
          <a:off x="0" y="0"/>
          <a:ext cx="0" cy="0"/>
          <a:chOff x="0" y="0"/>
          <a:chExt cx="0" cy="0"/>
        </a:xfrm>
      </p:grpSpPr>
      <p:sp>
        <p:nvSpPr>
          <p:cNvPr id="397" name="Google Shape;397;p49"/>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398" name="Google Shape;398;p49"/>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399" name="Google Shape;399;p49"/>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00" name="Google Shape;400;p49"/>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sp>
        <p:nvSpPr>
          <p:cNvPr id="401" name="Google Shape;401;p4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2" name="Google Shape;402;p4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3" name="Google Shape;403;p4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04" name="Google Shape;404;p49"/>
          <p:cNvSpPr>
            <a:spLocks noGrp="1"/>
          </p:cNvSpPr>
          <p:nvPr>
            <p:ph type="pic" idx="2"/>
          </p:nvPr>
        </p:nvSpPr>
        <p:spPr>
          <a:xfrm>
            <a:off x="4267200" y="304805"/>
            <a:ext cx="3657600" cy="2621700"/>
          </a:xfrm>
          <a:prstGeom prst="rect">
            <a:avLst/>
          </a:prstGeom>
          <a:gradFill>
            <a:gsLst>
              <a:gs pos="0">
                <a:srgbClr val="D8D8D8"/>
              </a:gs>
              <a:gs pos="72000">
                <a:srgbClr val="B2B2B2"/>
              </a:gs>
              <a:gs pos="100000">
                <a:srgbClr val="B2B2B2"/>
              </a:gs>
            </a:gsLst>
            <a:lin ang="2700000" scaled="0"/>
          </a:gradFill>
          <a:ln>
            <a:noFill/>
          </a:ln>
        </p:spPr>
      </p:sp>
      <p:sp>
        <p:nvSpPr>
          <p:cNvPr id="405" name="Google Shape;405;p49"/>
          <p:cNvSpPr>
            <a:spLocks noGrp="1"/>
          </p:cNvSpPr>
          <p:nvPr>
            <p:ph type="pic" idx="3"/>
          </p:nvPr>
        </p:nvSpPr>
        <p:spPr>
          <a:xfrm>
            <a:off x="8229600" y="304805"/>
            <a:ext cx="3657600" cy="2621700"/>
          </a:xfrm>
          <a:prstGeom prst="rect">
            <a:avLst/>
          </a:prstGeom>
          <a:gradFill>
            <a:gsLst>
              <a:gs pos="0">
                <a:srgbClr val="D8D8D8"/>
              </a:gs>
              <a:gs pos="72000">
                <a:srgbClr val="B2B2B2"/>
              </a:gs>
              <a:gs pos="100000">
                <a:srgbClr val="B2B2B2"/>
              </a:gs>
            </a:gsLst>
            <a:lin ang="2700000" scaled="0"/>
          </a:gradFill>
          <a:ln>
            <a:noFill/>
          </a:ln>
        </p:spPr>
      </p:sp>
      <p:sp>
        <p:nvSpPr>
          <p:cNvPr id="406" name="Google Shape;406;p49"/>
          <p:cNvSpPr txBox="1">
            <a:spLocks noGrp="1"/>
          </p:cNvSpPr>
          <p:nvPr>
            <p:ph type="body" idx="1"/>
          </p:nvPr>
        </p:nvSpPr>
        <p:spPr>
          <a:xfrm>
            <a:off x="304800" y="3200092"/>
            <a:ext cx="3467100"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7" name="Google Shape;407;p49"/>
          <p:cNvSpPr>
            <a:spLocks noGrp="1"/>
          </p:cNvSpPr>
          <p:nvPr>
            <p:ph type="pic" idx="4"/>
          </p:nvPr>
        </p:nvSpPr>
        <p:spPr>
          <a:xfrm>
            <a:off x="4267200" y="3200091"/>
            <a:ext cx="7620000" cy="2621700"/>
          </a:xfrm>
          <a:prstGeom prst="rect">
            <a:avLst/>
          </a:prstGeom>
          <a:gradFill>
            <a:gsLst>
              <a:gs pos="0">
                <a:srgbClr val="D8D8D8"/>
              </a:gs>
              <a:gs pos="72000">
                <a:srgbClr val="B2B2B2"/>
              </a:gs>
              <a:gs pos="100000">
                <a:srgbClr val="B2B2B2"/>
              </a:gs>
            </a:gsLst>
            <a:lin ang="2700000" scaled="0"/>
          </a:gradFill>
          <a:ln>
            <a:noFill/>
          </a:ln>
        </p:spPr>
      </p:sp>
      <p:sp>
        <p:nvSpPr>
          <p:cNvPr id="408" name="Google Shape;408;p49"/>
          <p:cNvSpPr txBox="1">
            <a:spLocks noGrp="1"/>
          </p:cNvSpPr>
          <p:nvPr>
            <p:ph type="body" idx="5"/>
          </p:nvPr>
        </p:nvSpPr>
        <p:spPr>
          <a:xfrm>
            <a:off x="304800" y="304800"/>
            <a:ext cx="3467100" cy="26217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37"/>
        <p:cNvGrpSpPr/>
        <p:nvPr/>
      </p:nvGrpSpPr>
      <p:grpSpPr>
        <a:xfrm>
          <a:off x="0" y="0"/>
          <a:ext cx="0" cy="0"/>
          <a:chOff x="0" y="0"/>
          <a:chExt cx="0" cy="0"/>
        </a:xfrm>
      </p:grpSpPr>
      <p:sp>
        <p:nvSpPr>
          <p:cNvPr id="138" name="Google Shape;138;p1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9" name="Google Shape;139;p1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0" name="Google Shape;140;p1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1" name="Google Shape;141;p1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Profile Slide">
  <p:cSld name="Profile Slide">
    <p:spTree>
      <p:nvGrpSpPr>
        <p:cNvPr id="1" name="Shape 409"/>
        <p:cNvGrpSpPr/>
        <p:nvPr/>
      </p:nvGrpSpPr>
      <p:grpSpPr>
        <a:xfrm>
          <a:off x="0" y="0"/>
          <a:ext cx="0" cy="0"/>
          <a:chOff x="0" y="0"/>
          <a:chExt cx="0" cy="0"/>
        </a:xfrm>
      </p:grpSpPr>
      <p:sp>
        <p:nvSpPr>
          <p:cNvPr id="410" name="Google Shape;410;p50"/>
          <p:cNvSpPr txBox="1">
            <a:spLocks noGrp="1"/>
          </p:cNvSpPr>
          <p:nvPr>
            <p:ph type="title"/>
          </p:nvPr>
        </p:nvSpPr>
        <p:spPr>
          <a:xfrm>
            <a:off x="4350058" y="172857"/>
            <a:ext cx="7537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1" name="Google Shape;411;p5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2" name="Google Shape;412;p5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3" name="Google Shape;413;p5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14" name="Google Shape;414;p50"/>
          <p:cNvSpPr txBox="1">
            <a:spLocks noGrp="1"/>
          </p:cNvSpPr>
          <p:nvPr>
            <p:ph type="body" idx="1"/>
          </p:nvPr>
        </p:nvSpPr>
        <p:spPr>
          <a:xfrm>
            <a:off x="4350058" y="1031273"/>
            <a:ext cx="75372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5" name="Google Shape;415;p50"/>
          <p:cNvSpPr>
            <a:spLocks noGrp="1"/>
          </p:cNvSpPr>
          <p:nvPr>
            <p:ph type="pic" idx="2"/>
          </p:nvPr>
        </p:nvSpPr>
        <p:spPr>
          <a:xfrm>
            <a:off x="304800" y="304800"/>
            <a:ext cx="3716700" cy="5484600"/>
          </a:xfrm>
          <a:prstGeom prst="rect">
            <a:avLst/>
          </a:prstGeom>
          <a:gradFill>
            <a:gsLst>
              <a:gs pos="0">
                <a:srgbClr val="D8D8D8"/>
              </a:gs>
              <a:gs pos="72000">
                <a:srgbClr val="B2B2B2"/>
              </a:gs>
              <a:gs pos="100000">
                <a:srgbClr val="B2B2B2"/>
              </a:gs>
            </a:gsLst>
            <a:lin ang="2700000" scaled="0"/>
          </a:gradFill>
          <a:ln>
            <a:noFill/>
          </a:ln>
        </p:spPr>
      </p:sp>
      <p:cxnSp>
        <p:nvCxnSpPr>
          <p:cNvPr id="416" name="Google Shape;416;p50"/>
          <p:cNvCxnSpPr/>
          <p:nvPr/>
        </p:nvCxnSpPr>
        <p:spPr>
          <a:xfrm>
            <a:off x="4453786" y="957194"/>
            <a:ext cx="5979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eam Slide">
  <p:cSld name="Team Slide">
    <p:spTree>
      <p:nvGrpSpPr>
        <p:cNvPr id="1" name="Shape 417"/>
        <p:cNvGrpSpPr/>
        <p:nvPr/>
      </p:nvGrpSpPr>
      <p:grpSpPr>
        <a:xfrm>
          <a:off x="0" y="0"/>
          <a:ext cx="0" cy="0"/>
          <a:chOff x="0" y="0"/>
          <a:chExt cx="0" cy="0"/>
        </a:xfrm>
      </p:grpSpPr>
      <p:sp>
        <p:nvSpPr>
          <p:cNvPr id="418" name="Google Shape;418;p51"/>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9" name="Google Shape;419;p5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0" name="Google Shape;420;p5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1" name="Google Shape;421;p5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22" name="Google Shape;422;p51"/>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3" name="Google Shape;423;p51"/>
          <p:cNvSpPr>
            <a:spLocks noGrp="1"/>
          </p:cNvSpPr>
          <p:nvPr>
            <p:ph type="pic" idx="2"/>
          </p:nvPr>
        </p:nvSpPr>
        <p:spPr>
          <a:xfrm>
            <a:off x="8855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4" name="Google Shape;424;p51"/>
          <p:cNvSpPr>
            <a:spLocks noGrp="1"/>
          </p:cNvSpPr>
          <p:nvPr>
            <p:ph type="pic" idx="3"/>
          </p:nvPr>
        </p:nvSpPr>
        <p:spPr>
          <a:xfrm>
            <a:off x="38573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5" name="Google Shape;425;p51"/>
          <p:cNvSpPr>
            <a:spLocks noGrp="1"/>
          </p:cNvSpPr>
          <p:nvPr>
            <p:ph type="pic" idx="4"/>
          </p:nvPr>
        </p:nvSpPr>
        <p:spPr>
          <a:xfrm>
            <a:off x="6829175" y="2178664"/>
            <a:ext cx="1505400" cy="1507200"/>
          </a:xfrm>
          <a:prstGeom prst="rect">
            <a:avLst/>
          </a:prstGeom>
          <a:gradFill>
            <a:gsLst>
              <a:gs pos="0">
                <a:srgbClr val="D8D8D8"/>
              </a:gs>
              <a:gs pos="72000">
                <a:srgbClr val="B2B2B2"/>
              </a:gs>
              <a:gs pos="100000">
                <a:srgbClr val="B2B2B2"/>
              </a:gs>
            </a:gsLst>
            <a:lin ang="2700000" scaled="0"/>
          </a:gradFill>
          <a:ln>
            <a:noFill/>
          </a:ln>
        </p:spPr>
      </p:sp>
      <p:sp>
        <p:nvSpPr>
          <p:cNvPr id="426" name="Google Shape;426;p51"/>
          <p:cNvSpPr>
            <a:spLocks noGrp="1"/>
          </p:cNvSpPr>
          <p:nvPr>
            <p:ph type="pic" idx="5"/>
          </p:nvPr>
        </p:nvSpPr>
        <p:spPr>
          <a:xfrm>
            <a:off x="9800975" y="2178664"/>
            <a:ext cx="1505400" cy="15072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matchingName="Team Slide 2">
  <p:cSld name="Team Slide 2">
    <p:spTree>
      <p:nvGrpSpPr>
        <p:cNvPr id="1" name="Shape 427"/>
        <p:cNvGrpSpPr/>
        <p:nvPr/>
      </p:nvGrpSpPr>
      <p:grpSpPr>
        <a:xfrm>
          <a:off x="0" y="0"/>
          <a:ext cx="0" cy="0"/>
          <a:chOff x="0" y="0"/>
          <a:chExt cx="0" cy="0"/>
        </a:xfrm>
      </p:grpSpPr>
      <p:sp>
        <p:nvSpPr>
          <p:cNvPr id="428" name="Google Shape;428;p52"/>
          <p:cNvSpPr>
            <a:spLocks noGrp="1"/>
          </p:cNvSpPr>
          <p:nvPr>
            <p:ph type="pic" idx="2"/>
          </p:nvPr>
        </p:nvSpPr>
        <p:spPr>
          <a:xfrm>
            <a:off x="6435493" y="3214645"/>
            <a:ext cx="2569500" cy="2606100"/>
          </a:xfrm>
          <a:prstGeom prst="rect">
            <a:avLst/>
          </a:prstGeom>
          <a:gradFill>
            <a:gsLst>
              <a:gs pos="0">
                <a:srgbClr val="D8D8D8"/>
              </a:gs>
              <a:gs pos="72000">
                <a:srgbClr val="B2B2B2"/>
              </a:gs>
              <a:gs pos="100000">
                <a:srgbClr val="B2B2B2"/>
              </a:gs>
            </a:gsLst>
            <a:lin ang="2700000" scaled="0"/>
          </a:gradFill>
          <a:ln>
            <a:noFill/>
          </a:ln>
        </p:spPr>
      </p:sp>
      <p:sp>
        <p:nvSpPr>
          <p:cNvPr id="429" name="Google Shape;429;p52"/>
          <p:cNvSpPr>
            <a:spLocks noGrp="1"/>
          </p:cNvSpPr>
          <p:nvPr>
            <p:ph type="pic" idx="3"/>
          </p:nvPr>
        </p:nvSpPr>
        <p:spPr>
          <a:xfrm>
            <a:off x="9312043" y="3214645"/>
            <a:ext cx="2569500" cy="2606100"/>
          </a:xfrm>
          <a:prstGeom prst="rect">
            <a:avLst/>
          </a:prstGeom>
          <a:gradFill>
            <a:gsLst>
              <a:gs pos="0">
                <a:srgbClr val="D8D8D8"/>
              </a:gs>
              <a:gs pos="72000">
                <a:srgbClr val="B2B2B2"/>
              </a:gs>
              <a:gs pos="100000">
                <a:srgbClr val="B2B2B2"/>
              </a:gs>
            </a:gsLst>
            <a:lin ang="2700000" scaled="0"/>
          </a:gradFill>
          <a:ln>
            <a:noFill/>
          </a:ln>
        </p:spPr>
      </p:sp>
      <p:grpSp>
        <p:nvGrpSpPr>
          <p:cNvPr id="430" name="Google Shape;430;p52"/>
          <p:cNvGrpSpPr/>
          <p:nvPr/>
        </p:nvGrpSpPr>
        <p:grpSpPr>
          <a:xfrm>
            <a:off x="304801" y="6126480"/>
            <a:ext cx="11582400" cy="426600"/>
            <a:chOff x="304801" y="6126480"/>
            <a:chExt cx="11582400" cy="426600"/>
          </a:xfrm>
        </p:grpSpPr>
        <p:sp>
          <p:nvSpPr>
            <p:cNvPr id="431" name="Google Shape;431;p52"/>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32" name="Google Shape;432;p52"/>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33" name="Google Shape;433;p52"/>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34" name="Google Shape;434;p52"/>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35" name="Google Shape;435;p52"/>
          <p:cNvSpPr txBox="1">
            <a:spLocks noGrp="1"/>
          </p:cNvSpPr>
          <p:nvPr>
            <p:ph type="title"/>
          </p:nvPr>
        </p:nvSpPr>
        <p:spPr>
          <a:xfrm>
            <a:off x="304800" y="1245004"/>
            <a:ext cx="45339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6" name="Google Shape;436;p5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7" name="Google Shape;437;p5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8" name="Google Shape;438;p5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39" name="Google Shape;439;p52"/>
          <p:cNvSpPr txBox="1">
            <a:spLocks noGrp="1"/>
          </p:cNvSpPr>
          <p:nvPr>
            <p:ph type="body" idx="1"/>
          </p:nvPr>
        </p:nvSpPr>
        <p:spPr>
          <a:xfrm>
            <a:off x="304800" y="2103420"/>
            <a:ext cx="45339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0" name="Google Shape;440;p52"/>
          <p:cNvSpPr>
            <a:spLocks noGrp="1"/>
          </p:cNvSpPr>
          <p:nvPr>
            <p:ph type="pic" idx="4"/>
          </p:nvPr>
        </p:nvSpPr>
        <p:spPr>
          <a:xfrm>
            <a:off x="6435493" y="303308"/>
            <a:ext cx="2569500" cy="2606100"/>
          </a:xfrm>
          <a:prstGeom prst="rect">
            <a:avLst/>
          </a:prstGeom>
          <a:gradFill>
            <a:gsLst>
              <a:gs pos="0">
                <a:srgbClr val="D8D8D8"/>
              </a:gs>
              <a:gs pos="72000">
                <a:srgbClr val="B2B2B2"/>
              </a:gs>
              <a:gs pos="100000">
                <a:srgbClr val="B2B2B2"/>
              </a:gs>
            </a:gsLst>
            <a:lin ang="2700000" scaled="0"/>
          </a:gradFill>
          <a:ln>
            <a:noFill/>
          </a:ln>
        </p:spPr>
      </p:sp>
      <p:cxnSp>
        <p:nvCxnSpPr>
          <p:cNvPr id="441" name="Google Shape;441;p52"/>
          <p:cNvCxnSpPr/>
          <p:nvPr/>
        </p:nvCxnSpPr>
        <p:spPr>
          <a:xfrm>
            <a:off x="396690" y="2029341"/>
            <a:ext cx="594300" cy="0"/>
          </a:xfrm>
          <a:prstGeom prst="straightConnector1">
            <a:avLst/>
          </a:prstGeom>
          <a:noFill/>
          <a:ln w="76200" cap="flat" cmpd="sng">
            <a:solidFill>
              <a:srgbClr val="EC5153"/>
            </a:solidFill>
            <a:prstDash val="solid"/>
            <a:miter lim="800000"/>
            <a:headEnd type="none" w="sm" len="sm"/>
            <a:tailEnd type="none" w="sm" len="sm"/>
          </a:ln>
        </p:spPr>
      </p:cxnSp>
      <p:sp>
        <p:nvSpPr>
          <p:cNvPr id="442" name="Google Shape;442;p52"/>
          <p:cNvSpPr txBox="1">
            <a:spLocks noGrp="1"/>
          </p:cNvSpPr>
          <p:nvPr>
            <p:ph type="body" idx="5"/>
          </p:nvPr>
        </p:nvSpPr>
        <p:spPr>
          <a:xfrm>
            <a:off x="304800" y="3214645"/>
            <a:ext cx="4533900" cy="21960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3" name="Google Shape;443;p52"/>
          <p:cNvSpPr>
            <a:spLocks noGrp="1"/>
          </p:cNvSpPr>
          <p:nvPr>
            <p:ph type="pic" idx="6"/>
          </p:nvPr>
        </p:nvSpPr>
        <p:spPr>
          <a:xfrm>
            <a:off x="9312043" y="303308"/>
            <a:ext cx="2569500" cy="26061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matchingName="Team Slide 3">
  <p:cSld name="Team Slide 3">
    <p:spTree>
      <p:nvGrpSpPr>
        <p:cNvPr id="1" name="Shape 444"/>
        <p:cNvGrpSpPr/>
        <p:nvPr/>
      </p:nvGrpSpPr>
      <p:grpSpPr>
        <a:xfrm>
          <a:off x="0" y="0"/>
          <a:ext cx="0" cy="0"/>
          <a:chOff x="0" y="0"/>
          <a:chExt cx="0" cy="0"/>
        </a:xfrm>
      </p:grpSpPr>
      <p:grpSp>
        <p:nvGrpSpPr>
          <p:cNvPr id="445" name="Google Shape;445;p53"/>
          <p:cNvGrpSpPr/>
          <p:nvPr/>
        </p:nvGrpSpPr>
        <p:grpSpPr>
          <a:xfrm>
            <a:off x="304801" y="6126480"/>
            <a:ext cx="11582400" cy="426600"/>
            <a:chOff x="304801" y="6126480"/>
            <a:chExt cx="11582400" cy="426600"/>
          </a:xfrm>
        </p:grpSpPr>
        <p:sp>
          <p:nvSpPr>
            <p:cNvPr id="446" name="Google Shape;446;p53"/>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47" name="Google Shape;447;p53"/>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48" name="Google Shape;448;p53"/>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49" name="Google Shape;449;p53"/>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50" name="Google Shape;450;p5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1" name="Google Shape;451;p5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2" name="Google Shape;452;p5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53" name="Google Shape;453;p53"/>
          <p:cNvSpPr>
            <a:spLocks noGrp="1"/>
          </p:cNvSpPr>
          <p:nvPr>
            <p:ph type="pic" idx="2"/>
          </p:nvPr>
        </p:nvSpPr>
        <p:spPr>
          <a:xfrm>
            <a:off x="304801"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4" name="Google Shape;454;p53"/>
          <p:cNvSpPr>
            <a:spLocks noGrp="1"/>
          </p:cNvSpPr>
          <p:nvPr>
            <p:ph type="pic" idx="3"/>
          </p:nvPr>
        </p:nvSpPr>
        <p:spPr>
          <a:xfrm>
            <a:off x="2326369"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5" name="Google Shape;455;p53"/>
          <p:cNvSpPr>
            <a:spLocks noGrp="1"/>
          </p:cNvSpPr>
          <p:nvPr>
            <p:ph type="pic" idx="4"/>
          </p:nvPr>
        </p:nvSpPr>
        <p:spPr>
          <a:xfrm>
            <a:off x="4347240"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6" name="Google Shape;456;p53"/>
          <p:cNvSpPr>
            <a:spLocks noGrp="1"/>
          </p:cNvSpPr>
          <p:nvPr>
            <p:ph type="pic" idx="5"/>
          </p:nvPr>
        </p:nvSpPr>
        <p:spPr>
          <a:xfrm>
            <a:off x="6370266" y="206272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7" name="Google Shape;457;p53"/>
          <p:cNvSpPr>
            <a:spLocks noGrp="1"/>
          </p:cNvSpPr>
          <p:nvPr>
            <p:ph type="pic" idx="6"/>
          </p:nvPr>
        </p:nvSpPr>
        <p:spPr>
          <a:xfrm>
            <a:off x="304801"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8" name="Google Shape;458;p53"/>
          <p:cNvSpPr>
            <a:spLocks noGrp="1"/>
          </p:cNvSpPr>
          <p:nvPr>
            <p:ph type="pic" idx="7"/>
          </p:nvPr>
        </p:nvSpPr>
        <p:spPr>
          <a:xfrm>
            <a:off x="2326369"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59" name="Google Shape;459;p53"/>
          <p:cNvSpPr>
            <a:spLocks noGrp="1"/>
          </p:cNvSpPr>
          <p:nvPr>
            <p:ph type="pic" idx="8"/>
          </p:nvPr>
        </p:nvSpPr>
        <p:spPr>
          <a:xfrm>
            <a:off x="4347240"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60" name="Google Shape;460;p53"/>
          <p:cNvSpPr>
            <a:spLocks noGrp="1"/>
          </p:cNvSpPr>
          <p:nvPr>
            <p:ph type="pic" idx="9"/>
          </p:nvPr>
        </p:nvSpPr>
        <p:spPr>
          <a:xfrm>
            <a:off x="6370266" y="4104883"/>
            <a:ext cx="1700100" cy="1724400"/>
          </a:xfrm>
          <a:prstGeom prst="rect">
            <a:avLst/>
          </a:prstGeom>
          <a:gradFill>
            <a:gsLst>
              <a:gs pos="0">
                <a:srgbClr val="D8D8D8"/>
              </a:gs>
              <a:gs pos="72000">
                <a:srgbClr val="B2B2B2"/>
              </a:gs>
              <a:gs pos="100000">
                <a:srgbClr val="B2B2B2"/>
              </a:gs>
            </a:gsLst>
            <a:lin ang="2700000" scaled="0"/>
          </a:gradFill>
          <a:ln>
            <a:noFill/>
          </a:ln>
        </p:spPr>
      </p:sp>
      <p:sp>
        <p:nvSpPr>
          <p:cNvPr id="461" name="Google Shape;461;p53"/>
          <p:cNvSpPr txBox="1">
            <a:spLocks noGrp="1"/>
          </p:cNvSpPr>
          <p:nvPr>
            <p:ph type="body" idx="1"/>
          </p:nvPr>
        </p:nvSpPr>
        <p:spPr>
          <a:xfrm>
            <a:off x="8379565" y="2057399"/>
            <a:ext cx="3507600" cy="3769200"/>
          </a:xfrm>
          <a:prstGeom prst="rect">
            <a:avLst/>
          </a:prstGeom>
          <a:noFill/>
          <a:ln>
            <a:noFill/>
          </a:ln>
        </p:spPr>
        <p:txBody>
          <a:bodyPr spcFirstLastPara="1" wrap="square" lIns="91425" tIns="45700" rIns="91425" bIns="45700" anchor="ctr"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2" name="Google Shape;462;p53"/>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3" name="Google Shape;463;p53"/>
          <p:cNvSpPr txBox="1">
            <a:spLocks noGrp="1"/>
          </p:cNvSpPr>
          <p:nvPr>
            <p:ph type="body" idx="13"/>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464" name="Google Shape;464;p53"/>
          <p:cNvCxnSpPr/>
          <p:nvPr/>
        </p:nvCxnSpPr>
        <p:spPr>
          <a:xfrm>
            <a:off x="396691" y="957194"/>
            <a:ext cx="5979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Single Image Centered">
  <p:cSld name="Single Image Centered">
    <p:spTree>
      <p:nvGrpSpPr>
        <p:cNvPr id="1" name="Shape 465"/>
        <p:cNvGrpSpPr/>
        <p:nvPr/>
      </p:nvGrpSpPr>
      <p:grpSpPr>
        <a:xfrm>
          <a:off x="0" y="0"/>
          <a:ext cx="0" cy="0"/>
          <a:chOff x="0" y="0"/>
          <a:chExt cx="0" cy="0"/>
        </a:xfrm>
      </p:grpSpPr>
      <p:sp>
        <p:nvSpPr>
          <p:cNvPr id="466" name="Google Shape;466;p5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7" name="Google Shape;467;p5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8" name="Google Shape;468;p5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9" name="Google Shape;469;p5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70" name="Google Shape;470;p54"/>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1" name="Google Shape;471;p54"/>
          <p:cNvSpPr>
            <a:spLocks noGrp="1"/>
          </p:cNvSpPr>
          <p:nvPr>
            <p:ph type="pic" idx="2"/>
          </p:nvPr>
        </p:nvSpPr>
        <p:spPr>
          <a:xfrm>
            <a:off x="4244340" y="2249648"/>
            <a:ext cx="3703200" cy="3375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matchingName="Quote">
  <p:cSld name="Quote">
    <p:spTree>
      <p:nvGrpSpPr>
        <p:cNvPr id="1" name="Shape 472"/>
        <p:cNvGrpSpPr/>
        <p:nvPr/>
      </p:nvGrpSpPr>
      <p:grpSpPr>
        <a:xfrm>
          <a:off x="0" y="0"/>
          <a:ext cx="0" cy="0"/>
          <a:chOff x="0" y="0"/>
          <a:chExt cx="0" cy="0"/>
        </a:xfrm>
      </p:grpSpPr>
      <p:sp>
        <p:nvSpPr>
          <p:cNvPr id="473" name="Google Shape;473;p55"/>
          <p:cNvSpPr/>
          <p:nvPr/>
        </p:nvSpPr>
        <p:spPr>
          <a:xfrm>
            <a:off x="0" y="0"/>
            <a:ext cx="3810000" cy="6858000"/>
          </a:xfrm>
          <a:prstGeom prst="rect">
            <a:avLst/>
          </a:prstGeom>
          <a:solidFill>
            <a:schemeClr val="accent3"/>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grpSp>
        <p:nvGrpSpPr>
          <p:cNvPr id="474" name="Google Shape;474;p55"/>
          <p:cNvGrpSpPr/>
          <p:nvPr/>
        </p:nvGrpSpPr>
        <p:grpSpPr>
          <a:xfrm>
            <a:off x="304801" y="6126480"/>
            <a:ext cx="11582400" cy="426600"/>
            <a:chOff x="304801" y="6126480"/>
            <a:chExt cx="11582400" cy="426600"/>
          </a:xfrm>
        </p:grpSpPr>
        <p:sp>
          <p:nvSpPr>
            <p:cNvPr id="475" name="Google Shape;475;p5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476" name="Google Shape;476;p5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477" name="Google Shape;477;p5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478" name="Google Shape;478;p5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479" name="Google Shape;479;p5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0" name="Google Shape;480;p5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1" name="Google Shape;481;p5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82" name="Google Shape;482;p55"/>
          <p:cNvSpPr>
            <a:spLocks noGrp="1"/>
          </p:cNvSpPr>
          <p:nvPr>
            <p:ph type="pic" idx="2"/>
          </p:nvPr>
        </p:nvSpPr>
        <p:spPr>
          <a:xfrm>
            <a:off x="1285875" y="304800"/>
            <a:ext cx="4038600" cy="54906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Sub-tilte">
  <p:cSld name="Title and Sub-tilte">
    <p:spTree>
      <p:nvGrpSpPr>
        <p:cNvPr id="1" name="Shape 483"/>
        <p:cNvGrpSpPr/>
        <p:nvPr/>
      </p:nvGrpSpPr>
      <p:grpSpPr>
        <a:xfrm>
          <a:off x="0" y="0"/>
          <a:ext cx="0" cy="0"/>
          <a:chOff x="0" y="0"/>
          <a:chExt cx="0" cy="0"/>
        </a:xfrm>
      </p:grpSpPr>
      <p:sp>
        <p:nvSpPr>
          <p:cNvPr id="484" name="Google Shape;484;p56"/>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5" name="Google Shape;485;p5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6" name="Google Shape;486;p5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7" name="Google Shape;487;p5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88" name="Google Shape;488;p56"/>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Sub-title and a Picture">
  <p:cSld name="Title, Sub-title and a Picture">
    <p:spTree>
      <p:nvGrpSpPr>
        <p:cNvPr id="1" name="Shape 489"/>
        <p:cNvGrpSpPr/>
        <p:nvPr/>
      </p:nvGrpSpPr>
      <p:grpSpPr>
        <a:xfrm>
          <a:off x="0" y="0"/>
          <a:ext cx="0" cy="0"/>
          <a:chOff x="0" y="0"/>
          <a:chExt cx="0" cy="0"/>
        </a:xfrm>
      </p:grpSpPr>
      <p:sp>
        <p:nvSpPr>
          <p:cNvPr id="490" name="Google Shape;490;p5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1" name="Google Shape;491;p5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2" name="Google Shape;492;p5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3" name="Google Shape;493;p5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494" name="Google Shape;494;p57"/>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95" name="Google Shape;495;p57"/>
          <p:cNvSpPr>
            <a:spLocks noGrp="1"/>
          </p:cNvSpPr>
          <p:nvPr>
            <p:ph type="pic" idx="2"/>
          </p:nvPr>
        </p:nvSpPr>
        <p:spPr>
          <a:xfrm>
            <a:off x="9417571" y="2057400"/>
            <a:ext cx="2469600" cy="37719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Picture and Chart">
  <p:cSld name="Picture and Chart">
    <p:spTree>
      <p:nvGrpSpPr>
        <p:cNvPr id="1" name="Shape 496"/>
        <p:cNvGrpSpPr/>
        <p:nvPr/>
      </p:nvGrpSpPr>
      <p:grpSpPr>
        <a:xfrm>
          <a:off x="0" y="0"/>
          <a:ext cx="0" cy="0"/>
          <a:chOff x="0" y="0"/>
          <a:chExt cx="0" cy="0"/>
        </a:xfrm>
      </p:grpSpPr>
      <p:sp>
        <p:nvSpPr>
          <p:cNvPr id="497" name="Google Shape;497;p58"/>
          <p:cNvSpPr txBox="1">
            <a:spLocks noGrp="1"/>
          </p:cNvSpPr>
          <p:nvPr>
            <p:ph type="title"/>
          </p:nvPr>
        </p:nvSpPr>
        <p:spPr>
          <a:xfrm>
            <a:off x="304800" y="172857"/>
            <a:ext cx="5788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8" name="Google Shape;498;p5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9" name="Google Shape;499;p5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0" name="Google Shape;500;p5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01" name="Google Shape;501;p58"/>
          <p:cNvSpPr txBox="1">
            <a:spLocks noGrp="1"/>
          </p:cNvSpPr>
          <p:nvPr>
            <p:ph type="body" idx="1"/>
          </p:nvPr>
        </p:nvSpPr>
        <p:spPr>
          <a:xfrm>
            <a:off x="304799" y="1031272"/>
            <a:ext cx="5791200" cy="12516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2" name="Google Shape;502;p58"/>
          <p:cNvSpPr>
            <a:spLocks noGrp="1"/>
          </p:cNvSpPr>
          <p:nvPr>
            <p:ph type="pic" idx="2"/>
          </p:nvPr>
        </p:nvSpPr>
        <p:spPr>
          <a:xfrm>
            <a:off x="304800" y="2391515"/>
            <a:ext cx="5791200" cy="34377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ocial Media - Pictures and Data">
  <p:cSld name="Social Media - Pictures and Data">
    <p:spTree>
      <p:nvGrpSpPr>
        <p:cNvPr id="1" name="Shape 503"/>
        <p:cNvGrpSpPr/>
        <p:nvPr/>
      </p:nvGrpSpPr>
      <p:grpSpPr>
        <a:xfrm>
          <a:off x="0" y="0"/>
          <a:ext cx="0" cy="0"/>
          <a:chOff x="0" y="0"/>
          <a:chExt cx="0" cy="0"/>
        </a:xfrm>
      </p:grpSpPr>
      <p:sp>
        <p:nvSpPr>
          <p:cNvPr id="504" name="Google Shape;504;p59"/>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5" name="Google Shape;505;p59"/>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6" name="Google Shape;506;p59"/>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7" name="Google Shape;507;p59"/>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08" name="Google Shape;508;p59"/>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9" name="Google Shape;509;p59"/>
          <p:cNvSpPr>
            <a:spLocks noGrp="1"/>
          </p:cNvSpPr>
          <p:nvPr>
            <p:ph type="pic" idx="2"/>
          </p:nvPr>
        </p:nvSpPr>
        <p:spPr>
          <a:xfrm>
            <a:off x="304800" y="2057400"/>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0" name="Google Shape;510;p59"/>
          <p:cNvSpPr>
            <a:spLocks noGrp="1"/>
          </p:cNvSpPr>
          <p:nvPr>
            <p:ph type="pic" idx="3"/>
          </p:nvPr>
        </p:nvSpPr>
        <p:spPr>
          <a:xfrm>
            <a:off x="3297614" y="2063887"/>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1" name="Google Shape;511;p59"/>
          <p:cNvSpPr>
            <a:spLocks noGrp="1"/>
          </p:cNvSpPr>
          <p:nvPr>
            <p:ph type="pic" idx="4"/>
          </p:nvPr>
        </p:nvSpPr>
        <p:spPr>
          <a:xfrm>
            <a:off x="6296915" y="2063887"/>
            <a:ext cx="2584500" cy="2584500"/>
          </a:xfrm>
          <a:prstGeom prst="rect">
            <a:avLst/>
          </a:prstGeom>
          <a:gradFill>
            <a:gsLst>
              <a:gs pos="0">
                <a:srgbClr val="D8D8D8"/>
              </a:gs>
              <a:gs pos="72000">
                <a:srgbClr val="B2B2B2"/>
              </a:gs>
              <a:gs pos="100000">
                <a:srgbClr val="B2B2B2"/>
              </a:gs>
            </a:gsLst>
            <a:lin ang="2700000" scaled="0"/>
          </a:gradFill>
          <a:ln>
            <a:noFill/>
          </a:ln>
        </p:spPr>
      </p:sp>
      <p:sp>
        <p:nvSpPr>
          <p:cNvPr id="512" name="Google Shape;512;p59"/>
          <p:cNvSpPr>
            <a:spLocks noGrp="1"/>
          </p:cNvSpPr>
          <p:nvPr>
            <p:ph type="pic" idx="5"/>
          </p:nvPr>
        </p:nvSpPr>
        <p:spPr>
          <a:xfrm>
            <a:off x="9296216" y="2063887"/>
            <a:ext cx="2584500" cy="25845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1">
  <p:cSld name="Title Slide 1">
    <p:spTree>
      <p:nvGrpSpPr>
        <p:cNvPr id="1" name="Shape 159"/>
        <p:cNvGrpSpPr/>
        <p:nvPr/>
      </p:nvGrpSpPr>
      <p:grpSpPr>
        <a:xfrm>
          <a:off x="0" y="0"/>
          <a:ext cx="0" cy="0"/>
          <a:chOff x="0" y="0"/>
          <a:chExt cx="0" cy="0"/>
        </a:xfrm>
      </p:grpSpPr>
      <p:sp>
        <p:nvSpPr>
          <p:cNvPr id="160" name="Google Shape;160;p21"/>
          <p:cNvSpPr>
            <a:spLocks noGrp="1"/>
          </p:cNvSpPr>
          <p:nvPr>
            <p:ph type="pic" idx="2"/>
          </p:nvPr>
        </p:nvSpPr>
        <p:spPr>
          <a:xfrm>
            <a:off x="304800" y="304799"/>
            <a:ext cx="11572800" cy="3538800"/>
          </a:xfrm>
          <a:prstGeom prst="rect">
            <a:avLst/>
          </a:prstGeom>
          <a:gradFill>
            <a:gsLst>
              <a:gs pos="0">
                <a:srgbClr val="D8D8D8"/>
              </a:gs>
              <a:gs pos="72000">
                <a:srgbClr val="B2B2B2"/>
              </a:gs>
              <a:gs pos="100000">
                <a:srgbClr val="B2B2B2"/>
              </a:gs>
            </a:gsLst>
            <a:lin ang="2700000" scaled="0"/>
          </a:gradFill>
          <a:ln>
            <a:noFill/>
          </a:ln>
        </p:spPr>
      </p:sp>
      <p:sp>
        <p:nvSpPr>
          <p:cNvPr id="161" name="Google Shape;161;p21"/>
          <p:cNvSpPr/>
          <p:nvPr/>
        </p:nvSpPr>
        <p:spPr>
          <a:xfrm>
            <a:off x="304800" y="4159116"/>
            <a:ext cx="8899200" cy="23868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sp>
        <p:nvSpPr>
          <p:cNvPr id="162" name="Google Shape;162;p21"/>
          <p:cNvSpPr/>
          <p:nvPr/>
        </p:nvSpPr>
        <p:spPr>
          <a:xfrm>
            <a:off x="9526469" y="4159116"/>
            <a:ext cx="2351700" cy="2386800"/>
          </a:xfrm>
          <a:prstGeom prst="rect">
            <a:avLst/>
          </a:prstGeom>
          <a:solidFill>
            <a:srgbClr val="8FBAE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63" name="Google Shape;163;p21"/>
          <p:cNvPicPr preferRelativeResize="0"/>
          <p:nvPr/>
        </p:nvPicPr>
        <p:blipFill rotWithShape="1">
          <a:blip r:embed="rId2">
            <a:alphaModFix/>
          </a:blip>
          <a:srcRect/>
          <a:stretch/>
        </p:blipFill>
        <p:spPr>
          <a:xfrm>
            <a:off x="10103271" y="5097963"/>
            <a:ext cx="1198238" cy="509051"/>
          </a:xfrm>
          <a:prstGeom prst="rect">
            <a:avLst/>
          </a:prstGeom>
          <a:noFill/>
          <a:ln>
            <a:noFill/>
          </a:ln>
        </p:spPr>
      </p:pic>
      <p:cxnSp>
        <p:nvCxnSpPr>
          <p:cNvPr id="164" name="Google Shape;164;p21"/>
          <p:cNvCxnSpPr/>
          <p:nvPr/>
        </p:nvCxnSpPr>
        <p:spPr>
          <a:xfrm>
            <a:off x="730471" y="5249772"/>
            <a:ext cx="597900" cy="0"/>
          </a:xfrm>
          <a:prstGeom prst="straightConnector1">
            <a:avLst/>
          </a:prstGeom>
          <a:noFill/>
          <a:ln w="76200" cap="flat" cmpd="sng">
            <a:solidFill>
              <a:srgbClr val="EC5153"/>
            </a:solidFill>
            <a:prstDash val="solid"/>
            <a:miter lim="800000"/>
            <a:headEnd type="none" w="sm" len="sm"/>
            <a:tailEnd type="none" w="sm" len="sm"/>
          </a:ln>
        </p:spPr>
      </p:cxnSp>
      <p:sp>
        <p:nvSpPr>
          <p:cNvPr id="165" name="Google Shape;165;p21"/>
          <p:cNvSpPr txBox="1">
            <a:spLocks noGrp="1"/>
          </p:cNvSpPr>
          <p:nvPr>
            <p:ph type="ctrTitle"/>
          </p:nvPr>
        </p:nvSpPr>
        <p:spPr>
          <a:xfrm>
            <a:off x="622817" y="4399360"/>
            <a:ext cx="82662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66" name="Google Shape;166;p21"/>
          <p:cNvSpPr txBox="1">
            <a:spLocks noGrp="1"/>
          </p:cNvSpPr>
          <p:nvPr>
            <p:ph type="subTitle" idx="1"/>
          </p:nvPr>
        </p:nvSpPr>
        <p:spPr>
          <a:xfrm>
            <a:off x="622817" y="5332289"/>
            <a:ext cx="8266200" cy="1069800"/>
          </a:xfrm>
          <a:prstGeom prst="rect">
            <a:avLst/>
          </a:prstGeom>
          <a:noFill/>
          <a:ln>
            <a:noFill/>
          </a:ln>
        </p:spPr>
        <p:txBody>
          <a:bodyPr spcFirstLastPara="1" wrap="square" lIns="91425" tIns="45700" rIns="91425" bIns="45700" anchor="t" anchorCtr="0">
            <a:noAutofit/>
          </a:bodyPr>
          <a:lstStyle>
            <a:lvl1pPr lvl="0" algn="l">
              <a:lnSpc>
                <a:spcPct val="123000"/>
              </a:lnSpc>
              <a:spcBef>
                <a:spcPts val="600"/>
              </a:spcBef>
              <a:spcAft>
                <a:spcPts val="0"/>
              </a:spcAft>
              <a:buSzPts val="2400"/>
              <a:buNone/>
              <a:defRPr sz="2400">
                <a:solidFill>
                  <a:schemeClr val="lt1"/>
                </a:solidFill>
              </a:defRPr>
            </a:lvl1pPr>
            <a:lvl2pPr lvl="1" algn="ctr">
              <a:lnSpc>
                <a:spcPct val="123000"/>
              </a:lnSpc>
              <a:spcBef>
                <a:spcPts val="600"/>
              </a:spcBef>
              <a:spcAft>
                <a:spcPts val="0"/>
              </a:spcAft>
              <a:buSzPts val="2000"/>
              <a:buNone/>
              <a:defRPr sz="2000"/>
            </a:lvl2pPr>
            <a:lvl3pPr lvl="2" algn="ctr">
              <a:lnSpc>
                <a:spcPct val="123000"/>
              </a:lnSpc>
              <a:spcBef>
                <a:spcPts val="600"/>
              </a:spcBef>
              <a:spcAft>
                <a:spcPts val="0"/>
              </a:spcAft>
              <a:buSzPts val="1800"/>
              <a:buNone/>
              <a:defRPr sz="1800"/>
            </a:lvl3pPr>
            <a:lvl4pPr lvl="3" algn="ctr">
              <a:lnSpc>
                <a:spcPct val="123000"/>
              </a:lnSpc>
              <a:spcBef>
                <a:spcPts val="600"/>
              </a:spcBef>
              <a:spcAft>
                <a:spcPts val="0"/>
              </a:spcAft>
              <a:buSzPts val="1600"/>
              <a:buNone/>
              <a:defRPr sz="1600"/>
            </a:lvl4pPr>
            <a:lvl5pPr lvl="4" algn="ctr">
              <a:lnSpc>
                <a:spcPct val="123000"/>
              </a:lnSpc>
              <a:spcBef>
                <a:spcPts val="600"/>
              </a:spcBef>
              <a:spcAft>
                <a:spcPts val="0"/>
              </a:spcAft>
              <a:buSzPts val="1600"/>
              <a:buNone/>
              <a:defRPr sz="1600"/>
            </a:lvl5pPr>
            <a:lvl6pPr lvl="5" algn="ctr">
              <a:lnSpc>
                <a:spcPct val="90000"/>
              </a:lnSpc>
              <a:spcBef>
                <a:spcPts val="6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67" name="Google Shape;167;p21"/>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accent6"/>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Subtitle - Table Chart and Image">
  <p:cSld name="Title and Subtitle - Table Chart and Image">
    <p:spTree>
      <p:nvGrpSpPr>
        <p:cNvPr id="1" name="Shape 513"/>
        <p:cNvGrpSpPr/>
        <p:nvPr/>
      </p:nvGrpSpPr>
      <p:grpSpPr>
        <a:xfrm>
          <a:off x="0" y="0"/>
          <a:ext cx="0" cy="0"/>
          <a:chOff x="0" y="0"/>
          <a:chExt cx="0" cy="0"/>
        </a:xfrm>
      </p:grpSpPr>
      <p:sp>
        <p:nvSpPr>
          <p:cNvPr id="514" name="Google Shape;514;p60"/>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5" name="Google Shape;515;p60"/>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6" name="Google Shape;516;p60"/>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7" name="Google Shape;517;p60"/>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18" name="Google Shape;518;p60"/>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19" name="Google Shape;519;p60"/>
          <p:cNvSpPr>
            <a:spLocks noGrp="1"/>
          </p:cNvSpPr>
          <p:nvPr>
            <p:ph type="pic" idx="2"/>
          </p:nvPr>
        </p:nvSpPr>
        <p:spPr>
          <a:xfrm>
            <a:off x="8132490" y="2057399"/>
            <a:ext cx="3754800" cy="1710000"/>
          </a:xfrm>
          <a:prstGeom prst="rect">
            <a:avLst/>
          </a:prstGeom>
          <a:gradFill>
            <a:gsLst>
              <a:gs pos="0">
                <a:srgbClr val="D8D8D8"/>
              </a:gs>
              <a:gs pos="72000">
                <a:srgbClr val="B2B2B2"/>
              </a:gs>
              <a:gs pos="100000">
                <a:srgbClr val="B2B2B2"/>
              </a:gs>
            </a:gsLst>
            <a:lin ang="2700000" scaled="0"/>
          </a:gradFill>
          <a:ln>
            <a:noFill/>
          </a:ln>
        </p:spPr>
      </p:sp>
    </p:spTree>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Title and Sub-tilte">
  <p:cSld name="1_Title and Sub-tilte">
    <p:spTree>
      <p:nvGrpSpPr>
        <p:cNvPr id="1" name="Shape 520"/>
        <p:cNvGrpSpPr/>
        <p:nvPr/>
      </p:nvGrpSpPr>
      <p:grpSpPr>
        <a:xfrm>
          <a:off x="0" y="0"/>
          <a:ext cx="0" cy="0"/>
          <a:chOff x="0" y="0"/>
          <a:chExt cx="0" cy="0"/>
        </a:xfrm>
      </p:grpSpPr>
      <p:sp>
        <p:nvSpPr>
          <p:cNvPr id="521" name="Google Shape;521;p61"/>
          <p:cNvSpPr/>
          <p:nvPr/>
        </p:nvSpPr>
        <p:spPr>
          <a:xfrm>
            <a:off x="304800" y="0"/>
            <a:ext cx="5788200" cy="58266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522" name="Google Shape;522;p61"/>
          <p:cNvSpPr txBox="1">
            <a:spLocks noGrp="1"/>
          </p:cNvSpPr>
          <p:nvPr>
            <p:ph type="title"/>
          </p:nvPr>
        </p:nvSpPr>
        <p:spPr>
          <a:xfrm>
            <a:off x="639192" y="172857"/>
            <a:ext cx="51225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lt1"/>
              </a:buClr>
              <a:buSzPts val="4400"/>
              <a:buFont typeface="Libre Franklin"/>
              <a:buNone/>
              <a:defRPr>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3" name="Google Shape;523;p61"/>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4" name="Google Shape;524;p61"/>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5" name="Google Shape;525;p61"/>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26" name="Google Shape;526;p61"/>
          <p:cNvSpPr txBox="1">
            <a:spLocks noGrp="1"/>
          </p:cNvSpPr>
          <p:nvPr>
            <p:ph type="body" idx="1"/>
          </p:nvPr>
        </p:nvSpPr>
        <p:spPr>
          <a:xfrm>
            <a:off x="639192" y="1031273"/>
            <a:ext cx="51225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lt1"/>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cxnSp>
        <p:nvCxnSpPr>
          <p:cNvPr id="527" name="Google Shape;527;p61"/>
          <p:cNvCxnSpPr/>
          <p:nvPr/>
        </p:nvCxnSpPr>
        <p:spPr>
          <a:xfrm>
            <a:off x="716287" y="957194"/>
            <a:ext cx="597900" cy="0"/>
          </a:xfrm>
          <a:prstGeom prst="straightConnector1">
            <a:avLst/>
          </a:prstGeom>
          <a:noFill/>
          <a:ln w="76200" cap="flat" cmpd="sng">
            <a:solidFill>
              <a:srgbClr val="EC5153"/>
            </a:solidFill>
            <a:prstDash val="solid"/>
            <a:miter lim="800000"/>
            <a:headEnd type="none" w="sm" len="sm"/>
            <a:tailEnd type="none" w="sm" len="sm"/>
          </a:ln>
        </p:spPr>
      </p:cxnSp>
    </p:spTree>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Laptop Mockup 1">
  <p:cSld name="Laptop Mockup 1">
    <p:spTree>
      <p:nvGrpSpPr>
        <p:cNvPr id="1" name="Shape 528"/>
        <p:cNvGrpSpPr/>
        <p:nvPr/>
      </p:nvGrpSpPr>
      <p:grpSpPr>
        <a:xfrm>
          <a:off x="0" y="0"/>
          <a:ext cx="0" cy="0"/>
          <a:chOff x="0" y="0"/>
          <a:chExt cx="0" cy="0"/>
        </a:xfrm>
      </p:grpSpPr>
      <p:sp>
        <p:nvSpPr>
          <p:cNvPr id="529" name="Google Shape;529;p62"/>
          <p:cNvSpPr>
            <a:spLocks noGrp="1"/>
          </p:cNvSpPr>
          <p:nvPr>
            <p:ph type="pic" idx="2"/>
          </p:nvPr>
        </p:nvSpPr>
        <p:spPr>
          <a:xfrm>
            <a:off x="1034461" y="2494195"/>
            <a:ext cx="4426200" cy="2768700"/>
          </a:xfrm>
          <a:prstGeom prst="rect">
            <a:avLst/>
          </a:prstGeom>
          <a:gradFill>
            <a:gsLst>
              <a:gs pos="0">
                <a:srgbClr val="D8D8D8"/>
              </a:gs>
              <a:gs pos="72000">
                <a:srgbClr val="B2B2B2"/>
              </a:gs>
              <a:gs pos="100000">
                <a:srgbClr val="B2B2B2"/>
              </a:gs>
            </a:gsLst>
            <a:lin ang="2700000" scaled="0"/>
          </a:gradFill>
          <a:ln>
            <a:noFill/>
          </a:ln>
        </p:spPr>
      </p:sp>
      <p:sp>
        <p:nvSpPr>
          <p:cNvPr id="530" name="Google Shape;530;p62"/>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1" name="Google Shape;531;p62"/>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2" name="Google Shape;532;p62"/>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3" name="Google Shape;533;p62"/>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34" name="Google Shape;534;p62"/>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Desktop Mockup">
  <p:cSld name="Desktop Mockup">
    <p:spTree>
      <p:nvGrpSpPr>
        <p:cNvPr id="1" name="Shape 535"/>
        <p:cNvGrpSpPr/>
        <p:nvPr/>
      </p:nvGrpSpPr>
      <p:grpSpPr>
        <a:xfrm>
          <a:off x="0" y="0"/>
          <a:ext cx="0" cy="0"/>
          <a:chOff x="0" y="0"/>
          <a:chExt cx="0" cy="0"/>
        </a:xfrm>
      </p:grpSpPr>
      <p:sp>
        <p:nvSpPr>
          <p:cNvPr id="536" name="Google Shape;536;p63"/>
          <p:cNvSpPr>
            <a:spLocks noGrp="1"/>
          </p:cNvSpPr>
          <p:nvPr>
            <p:ph type="pic" idx="2"/>
          </p:nvPr>
        </p:nvSpPr>
        <p:spPr>
          <a:xfrm>
            <a:off x="3848100" y="2255520"/>
            <a:ext cx="4495800" cy="2568000"/>
          </a:xfrm>
          <a:prstGeom prst="rect">
            <a:avLst/>
          </a:prstGeom>
          <a:gradFill>
            <a:gsLst>
              <a:gs pos="0">
                <a:srgbClr val="D8D8D8"/>
              </a:gs>
              <a:gs pos="72000">
                <a:srgbClr val="B2B2B2"/>
              </a:gs>
              <a:gs pos="100000">
                <a:srgbClr val="B2B2B2"/>
              </a:gs>
            </a:gsLst>
            <a:lin ang="2700000" scaled="0"/>
          </a:gradFill>
          <a:ln>
            <a:noFill/>
          </a:ln>
        </p:spPr>
      </p:sp>
      <p:sp>
        <p:nvSpPr>
          <p:cNvPr id="537" name="Google Shape;537;p63"/>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8" name="Google Shape;538;p63"/>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9" name="Google Shape;539;p63"/>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0" name="Google Shape;540;p63"/>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41" name="Google Shape;541;p63"/>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matchingName="Laptop Contrast">
  <p:cSld name="Laptop Contrast">
    <p:spTree>
      <p:nvGrpSpPr>
        <p:cNvPr id="1" name="Shape 542"/>
        <p:cNvGrpSpPr/>
        <p:nvPr/>
      </p:nvGrpSpPr>
      <p:grpSpPr>
        <a:xfrm>
          <a:off x="0" y="0"/>
          <a:ext cx="0" cy="0"/>
          <a:chOff x="0" y="0"/>
          <a:chExt cx="0" cy="0"/>
        </a:xfrm>
      </p:grpSpPr>
      <p:sp>
        <p:nvSpPr>
          <p:cNvPr id="543" name="Google Shape;543;p64"/>
          <p:cNvSpPr>
            <a:spLocks noGrp="1"/>
          </p:cNvSpPr>
          <p:nvPr>
            <p:ph type="pic" idx="2"/>
          </p:nvPr>
        </p:nvSpPr>
        <p:spPr>
          <a:xfrm>
            <a:off x="585790" y="959254"/>
            <a:ext cx="6406800" cy="4007700"/>
          </a:xfrm>
          <a:prstGeom prst="rect">
            <a:avLst/>
          </a:prstGeom>
          <a:gradFill>
            <a:gsLst>
              <a:gs pos="0">
                <a:srgbClr val="D8D8D8"/>
              </a:gs>
              <a:gs pos="72000">
                <a:srgbClr val="B2B2B2"/>
              </a:gs>
              <a:gs pos="100000">
                <a:srgbClr val="B2B2B2"/>
              </a:gs>
            </a:gsLst>
            <a:lin ang="2700000" scaled="0"/>
          </a:gradFill>
          <a:ln>
            <a:noFill/>
          </a:ln>
        </p:spPr>
      </p:sp>
      <p:grpSp>
        <p:nvGrpSpPr>
          <p:cNvPr id="544" name="Google Shape;544;p64"/>
          <p:cNvGrpSpPr/>
          <p:nvPr/>
        </p:nvGrpSpPr>
        <p:grpSpPr>
          <a:xfrm>
            <a:off x="304801" y="6126480"/>
            <a:ext cx="11582400" cy="426600"/>
            <a:chOff x="304801" y="6126480"/>
            <a:chExt cx="11582400" cy="426600"/>
          </a:xfrm>
        </p:grpSpPr>
        <p:sp>
          <p:nvSpPr>
            <p:cNvPr id="545" name="Google Shape;545;p6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46" name="Google Shape;546;p64"/>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47" name="Google Shape;547;p6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48" name="Google Shape;548;p6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49" name="Google Shape;549;p6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0" name="Google Shape;550;p6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1" name="Google Shape;551;p6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matchingName="Phone Contrast">
  <p:cSld name="Phone Contrast">
    <p:spTree>
      <p:nvGrpSpPr>
        <p:cNvPr id="1" name="Shape 552"/>
        <p:cNvGrpSpPr/>
        <p:nvPr/>
      </p:nvGrpSpPr>
      <p:grpSpPr>
        <a:xfrm>
          <a:off x="0" y="0"/>
          <a:ext cx="0" cy="0"/>
          <a:chOff x="0" y="0"/>
          <a:chExt cx="0" cy="0"/>
        </a:xfrm>
      </p:grpSpPr>
      <p:sp>
        <p:nvSpPr>
          <p:cNvPr id="553" name="Google Shape;553;p65"/>
          <p:cNvSpPr>
            <a:spLocks noGrp="1"/>
          </p:cNvSpPr>
          <p:nvPr>
            <p:ph type="pic" idx="2"/>
          </p:nvPr>
        </p:nvSpPr>
        <p:spPr>
          <a:xfrm>
            <a:off x="1817489" y="443883"/>
            <a:ext cx="2445300" cy="5191200"/>
          </a:xfrm>
          <a:prstGeom prst="rect">
            <a:avLst/>
          </a:prstGeom>
          <a:gradFill>
            <a:gsLst>
              <a:gs pos="0">
                <a:srgbClr val="D8D8D8"/>
              </a:gs>
              <a:gs pos="72000">
                <a:srgbClr val="B2B2B2"/>
              </a:gs>
              <a:gs pos="100000">
                <a:srgbClr val="B2B2B2"/>
              </a:gs>
            </a:gsLst>
            <a:lin ang="2700000" scaled="0"/>
          </a:gradFill>
          <a:ln>
            <a:noFill/>
          </a:ln>
        </p:spPr>
      </p:sp>
      <p:cxnSp>
        <p:nvCxnSpPr>
          <p:cNvPr id="554" name="Google Shape;554;p65"/>
          <p:cNvCxnSpPr/>
          <p:nvPr/>
        </p:nvCxnSpPr>
        <p:spPr>
          <a:xfrm>
            <a:off x="6096000"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555" name="Google Shape;555;p65"/>
          <p:cNvGrpSpPr/>
          <p:nvPr/>
        </p:nvGrpSpPr>
        <p:grpSpPr>
          <a:xfrm>
            <a:off x="304801" y="6126480"/>
            <a:ext cx="11582400" cy="426600"/>
            <a:chOff x="304801" y="6126480"/>
            <a:chExt cx="11582400" cy="426600"/>
          </a:xfrm>
        </p:grpSpPr>
        <p:sp>
          <p:nvSpPr>
            <p:cNvPr id="556" name="Google Shape;556;p65"/>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557" name="Google Shape;557;p65"/>
            <p:cNvPicPr preferRelativeResize="0"/>
            <p:nvPr/>
          </p:nvPicPr>
          <p:blipFill rotWithShape="1">
            <a:blip r:embed="rId2">
              <a:alphaModFix/>
            </a:blip>
            <a:srcRect/>
            <a:stretch/>
          </p:blipFill>
          <p:spPr>
            <a:xfrm>
              <a:off x="10818536" y="6181797"/>
              <a:ext cx="744013" cy="316080"/>
            </a:xfrm>
            <a:prstGeom prst="rect">
              <a:avLst/>
            </a:prstGeom>
            <a:noFill/>
            <a:ln>
              <a:noFill/>
            </a:ln>
          </p:spPr>
        </p:pic>
        <p:cxnSp>
          <p:nvCxnSpPr>
            <p:cNvPr id="558" name="Google Shape;558;p65"/>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559" name="Google Shape;559;p65"/>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560" name="Google Shape;560;p65"/>
          <p:cNvSpPr txBox="1">
            <a:spLocks noGrp="1"/>
          </p:cNvSpPr>
          <p:nvPr>
            <p:ph type="title"/>
          </p:nvPr>
        </p:nvSpPr>
        <p:spPr>
          <a:xfrm>
            <a:off x="5909552" y="172857"/>
            <a:ext cx="59775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1" name="Google Shape;561;p65"/>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2" name="Google Shape;562;p65"/>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3" name="Google Shape;563;p65"/>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64" name="Google Shape;564;p65"/>
          <p:cNvSpPr txBox="1">
            <a:spLocks noGrp="1"/>
          </p:cNvSpPr>
          <p:nvPr>
            <p:ph type="body" idx="1"/>
          </p:nvPr>
        </p:nvSpPr>
        <p:spPr>
          <a:xfrm>
            <a:off x="5909552" y="1031273"/>
            <a:ext cx="59775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Phone Mockup">
  <p:cSld name="Phone Mockup">
    <p:spTree>
      <p:nvGrpSpPr>
        <p:cNvPr id="1" name="Shape 565"/>
        <p:cNvGrpSpPr/>
        <p:nvPr/>
      </p:nvGrpSpPr>
      <p:grpSpPr>
        <a:xfrm>
          <a:off x="0" y="0"/>
          <a:ext cx="0" cy="0"/>
          <a:chOff x="0" y="0"/>
          <a:chExt cx="0" cy="0"/>
        </a:xfrm>
      </p:grpSpPr>
      <p:sp>
        <p:nvSpPr>
          <p:cNvPr id="566" name="Google Shape;566;p66"/>
          <p:cNvSpPr>
            <a:spLocks noGrp="1"/>
          </p:cNvSpPr>
          <p:nvPr>
            <p:ph type="pic" idx="2"/>
          </p:nvPr>
        </p:nvSpPr>
        <p:spPr>
          <a:xfrm>
            <a:off x="4959658" y="2175029"/>
            <a:ext cx="2272800" cy="3947400"/>
          </a:xfrm>
          <a:prstGeom prst="rect">
            <a:avLst/>
          </a:prstGeom>
          <a:gradFill>
            <a:gsLst>
              <a:gs pos="0">
                <a:srgbClr val="D8D8D8"/>
              </a:gs>
              <a:gs pos="72000">
                <a:srgbClr val="B2B2B2"/>
              </a:gs>
              <a:gs pos="100000">
                <a:srgbClr val="B2B2B2"/>
              </a:gs>
            </a:gsLst>
            <a:lin ang="2700000" scaled="0"/>
          </a:gradFill>
          <a:ln>
            <a:noFill/>
          </a:ln>
        </p:spPr>
      </p:sp>
      <p:sp>
        <p:nvSpPr>
          <p:cNvPr id="567" name="Google Shape;567;p66"/>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8" name="Google Shape;568;p6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9" name="Google Shape;569;p6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0" name="Google Shape;570;p6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571" name="Google Shape;571;p66"/>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72"/>
        <p:cNvGrpSpPr/>
        <p:nvPr/>
      </p:nvGrpSpPr>
      <p:grpSpPr>
        <a:xfrm>
          <a:off x="0" y="0"/>
          <a:ext cx="0" cy="0"/>
          <a:chOff x="0" y="0"/>
          <a:chExt cx="0" cy="0"/>
        </a:xfrm>
      </p:grpSpPr>
      <p:sp>
        <p:nvSpPr>
          <p:cNvPr id="573" name="Google Shape;573;p67"/>
          <p:cNvSpPr txBox="1">
            <a:spLocks noGrp="1"/>
          </p:cNvSpPr>
          <p:nvPr>
            <p:ph type="title"/>
          </p:nvPr>
        </p:nvSpPr>
        <p:spPr>
          <a:xfrm>
            <a:off x="838200" y="365125"/>
            <a:ext cx="10515600" cy="1325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4" name="Google Shape;574;p67"/>
          <p:cNvSpPr txBox="1">
            <a:spLocks noGrp="1"/>
          </p:cNvSpPr>
          <p:nvPr>
            <p:ph type="body" idx="1"/>
          </p:nvPr>
        </p:nvSpPr>
        <p:spPr>
          <a:xfrm>
            <a:off x="838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5" name="Google Shape;575;p67"/>
          <p:cNvSpPr txBox="1">
            <a:spLocks noGrp="1"/>
          </p:cNvSpPr>
          <p:nvPr>
            <p:ph type="body" idx="2"/>
          </p:nvPr>
        </p:nvSpPr>
        <p:spPr>
          <a:xfrm>
            <a:off x="6172200" y="1825625"/>
            <a:ext cx="5181600" cy="43512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6" name="Google Shape;576;p67"/>
          <p:cNvSpPr txBox="1">
            <a:spLocks noGrp="1"/>
          </p:cNvSpPr>
          <p:nvPr>
            <p:ph type="dt" idx="10"/>
          </p:nvPr>
        </p:nvSpPr>
        <p:spPr>
          <a:xfrm>
            <a:off x="838200" y="6356350"/>
            <a:ext cx="27432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7" name="Google Shape;577;p67"/>
          <p:cNvSpPr txBox="1">
            <a:spLocks noGrp="1"/>
          </p:cNvSpPr>
          <p:nvPr>
            <p:ph type="ftr" idx="11"/>
          </p:nvPr>
        </p:nvSpPr>
        <p:spPr>
          <a:xfrm>
            <a:off x="4038600" y="6356350"/>
            <a:ext cx="4114800" cy="365100"/>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8" name="Google Shape;578;p67"/>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Title + Three Columns">
  <p:cSld name="Title + Three Columns">
    <p:spTree>
      <p:nvGrpSpPr>
        <p:cNvPr id="1" name="Shape 579"/>
        <p:cNvGrpSpPr/>
        <p:nvPr/>
      </p:nvGrpSpPr>
      <p:grpSpPr>
        <a:xfrm>
          <a:off x="0" y="0"/>
          <a:ext cx="0" cy="0"/>
          <a:chOff x="0" y="0"/>
          <a:chExt cx="0" cy="0"/>
        </a:xfrm>
      </p:grpSpPr>
      <p:sp>
        <p:nvSpPr>
          <p:cNvPr id="580" name="Google Shape;580;p68"/>
          <p:cNvSpPr txBox="1">
            <a:spLocks noGrp="1"/>
          </p:cNvSpPr>
          <p:nvPr>
            <p:ph type="subTitle" idx="1"/>
          </p:nvPr>
        </p:nvSpPr>
        <p:spPr>
          <a:xfrm>
            <a:off x="950967" y="2960693"/>
            <a:ext cx="2790900" cy="878100"/>
          </a:xfrm>
          <a:prstGeom prst="rect">
            <a:avLst/>
          </a:prstGeom>
          <a:noFill/>
          <a:ln>
            <a:noFill/>
          </a:ln>
        </p:spPr>
        <p:txBody>
          <a:bodyPr spcFirstLastPara="1" wrap="square" lIns="121900" tIns="121900" rIns="121900" bIns="121900" anchor="t" anchorCtr="0">
            <a:noAutofit/>
          </a:bodyPr>
          <a:lstStyle>
            <a:lvl1pPr lvl="0" algn="r" rtl="0">
              <a:lnSpc>
                <a:spcPct val="100000"/>
              </a:lnSpc>
              <a:spcBef>
                <a:spcPts val="0"/>
              </a:spcBef>
              <a:spcAft>
                <a:spcPts val="0"/>
              </a:spcAft>
              <a:buClr>
                <a:schemeClr val="dk1"/>
              </a:buClr>
              <a:buSzPts val="1900"/>
              <a:buNone/>
              <a:defRPr sz="1900"/>
            </a:lvl1pPr>
            <a:lvl2pPr lvl="1" algn="r" rtl="0">
              <a:lnSpc>
                <a:spcPct val="100000"/>
              </a:lnSpc>
              <a:spcBef>
                <a:spcPts val="2100"/>
              </a:spcBef>
              <a:spcAft>
                <a:spcPts val="0"/>
              </a:spcAft>
              <a:buClr>
                <a:schemeClr val="dk1"/>
              </a:buClr>
              <a:buSzPts val="1900"/>
              <a:buNone/>
              <a:defRPr/>
            </a:lvl2pPr>
            <a:lvl3pPr lvl="2" algn="r" rtl="0">
              <a:lnSpc>
                <a:spcPct val="100000"/>
              </a:lnSpc>
              <a:spcBef>
                <a:spcPts val="2100"/>
              </a:spcBef>
              <a:spcAft>
                <a:spcPts val="0"/>
              </a:spcAft>
              <a:buClr>
                <a:schemeClr val="dk1"/>
              </a:buClr>
              <a:buSzPts val="1900"/>
              <a:buNone/>
              <a:defRPr/>
            </a:lvl3pPr>
            <a:lvl4pPr lvl="3" algn="r" rtl="0">
              <a:lnSpc>
                <a:spcPct val="100000"/>
              </a:lnSpc>
              <a:spcBef>
                <a:spcPts val="2100"/>
              </a:spcBef>
              <a:spcAft>
                <a:spcPts val="0"/>
              </a:spcAft>
              <a:buClr>
                <a:schemeClr val="dk1"/>
              </a:buClr>
              <a:buSzPts val="1900"/>
              <a:buNone/>
              <a:defRPr/>
            </a:lvl4pPr>
            <a:lvl5pPr lvl="4" algn="r" rtl="0">
              <a:lnSpc>
                <a:spcPct val="100000"/>
              </a:lnSpc>
              <a:spcBef>
                <a:spcPts val="2100"/>
              </a:spcBef>
              <a:spcAft>
                <a:spcPts val="0"/>
              </a:spcAft>
              <a:buClr>
                <a:schemeClr val="dk1"/>
              </a:buClr>
              <a:buSzPts val="1900"/>
              <a:buNone/>
              <a:defRPr/>
            </a:lvl5pPr>
            <a:lvl6pPr lvl="5" algn="r" rtl="0">
              <a:lnSpc>
                <a:spcPct val="100000"/>
              </a:lnSpc>
              <a:spcBef>
                <a:spcPts val="2100"/>
              </a:spcBef>
              <a:spcAft>
                <a:spcPts val="0"/>
              </a:spcAft>
              <a:buClr>
                <a:schemeClr val="dk1"/>
              </a:buClr>
              <a:buSzPts val="1900"/>
              <a:buNone/>
              <a:defRPr/>
            </a:lvl6pPr>
            <a:lvl7pPr lvl="6" algn="r" rtl="0">
              <a:lnSpc>
                <a:spcPct val="100000"/>
              </a:lnSpc>
              <a:spcBef>
                <a:spcPts val="2100"/>
              </a:spcBef>
              <a:spcAft>
                <a:spcPts val="0"/>
              </a:spcAft>
              <a:buClr>
                <a:schemeClr val="dk1"/>
              </a:buClr>
              <a:buSzPts val="1900"/>
              <a:buNone/>
              <a:defRPr/>
            </a:lvl7pPr>
            <a:lvl8pPr lvl="7" algn="r" rtl="0">
              <a:lnSpc>
                <a:spcPct val="100000"/>
              </a:lnSpc>
              <a:spcBef>
                <a:spcPts val="2100"/>
              </a:spcBef>
              <a:spcAft>
                <a:spcPts val="0"/>
              </a:spcAft>
              <a:buClr>
                <a:schemeClr val="dk1"/>
              </a:buClr>
              <a:buSzPts val="1900"/>
              <a:buNone/>
              <a:defRPr/>
            </a:lvl8pPr>
            <a:lvl9pPr lvl="8" algn="r" rtl="0">
              <a:lnSpc>
                <a:spcPct val="100000"/>
              </a:lnSpc>
              <a:spcBef>
                <a:spcPts val="2100"/>
              </a:spcBef>
              <a:spcAft>
                <a:spcPts val="2100"/>
              </a:spcAft>
              <a:buClr>
                <a:schemeClr val="dk1"/>
              </a:buClr>
              <a:buSzPts val="1900"/>
              <a:buNone/>
              <a:defRPr/>
            </a:lvl9pPr>
          </a:lstStyle>
          <a:p>
            <a:endParaRPr/>
          </a:p>
        </p:txBody>
      </p:sp>
      <p:sp>
        <p:nvSpPr>
          <p:cNvPr id="581" name="Google Shape;581;p68"/>
          <p:cNvSpPr txBox="1">
            <a:spLocks noGrp="1"/>
          </p:cNvSpPr>
          <p:nvPr>
            <p:ph type="subTitle" idx="2"/>
          </p:nvPr>
        </p:nvSpPr>
        <p:spPr>
          <a:xfrm>
            <a:off x="950967" y="2718890"/>
            <a:ext cx="2790900" cy="587700"/>
          </a:xfrm>
          <a:prstGeom prst="rect">
            <a:avLst/>
          </a:prstGeom>
          <a:noFill/>
          <a:ln>
            <a:noFill/>
          </a:ln>
        </p:spPr>
        <p:txBody>
          <a:bodyPr spcFirstLastPara="1" wrap="square" lIns="121900" tIns="121900" rIns="121900" bIns="121900" anchor="b" anchorCtr="0">
            <a:noAutofit/>
          </a:bodyPr>
          <a:lstStyle>
            <a:lvl1pPr lvl="0" algn="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2" name="Google Shape;582;p68"/>
          <p:cNvSpPr txBox="1">
            <a:spLocks noGrp="1"/>
          </p:cNvSpPr>
          <p:nvPr>
            <p:ph type="subTitle" idx="3"/>
          </p:nvPr>
        </p:nvSpPr>
        <p:spPr>
          <a:xfrm>
            <a:off x="8450167" y="2960693"/>
            <a:ext cx="2790900" cy="878100"/>
          </a:xfrm>
          <a:prstGeom prst="rect">
            <a:avLst/>
          </a:prstGeom>
          <a:noFill/>
          <a:ln>
            <a:noFill/>
          </a:ln>
        </p:spPr>
        <p:txBody>
          <a:bodyPr spcFirstLastPara="1" wrap="square" lIns="121900" tIns="121900" rIns="121900" bIns="121900" anchor="t" anchorCtr="0">
            <a:noAutofit/>
          </a:bodyPr>
          <a:lstStyle>
            <a:lvl1pPr lvl="0" algn="l" rtl="0">
              <a:lnSpc>
                <a:spcPct val="100000"/>
              </a:lnSpc>
              <a:spcBef>
                <a:spcPts val="0"/>
              </a:spcBef>
              <a:spcAft>
                <a:spcPts val="0"/>
              </a:spcAft>
              <a:buClr>
                <a:schemeClr val="dk1"/>
              </a:buClr>
              <a:buSzPts val="1900"/>
              <a:buNone/>
              <a:defRPr sz="1900"/>
            </a:lvl1pPr>
            <a:lvl2pPr lvl="1" algn="l" rtl="0">
              <a:lnSpc>
                <a:spcPct val="100000"/>
              </a:lnSpc>
              <a:spcBef>
                <a:spcPts val="2100"/>
              </a:spcBef>
              <a:spcAft>
                <a:spcPts val="0"/>
              </a:spcAft>
              <a:buClr>
                <a:schemeClr val="dk1"/>
              </a:buClr>
              <a:buSzPts val="1900"/>
              <a:buNone/>
              <a:defRPr/>
            </a:lvl2pPr>
            <a:lvl3pPr lvl="2" algn="l" rtl="0">
              <a:lnSpc>
                <a:spcPct val="100000"/>
              </a:lnSpc>
              <a:spcBef>
                <a:spcPts val="2100"/>
              </a:spcBef>
              <a:spcAft>
                <a:spcPts val="0"/>
              </a:spcAft>
              <a:buClr>
                <a:schemeClr val="dk1"/>
              </a:buClr>
              <a:buSzPts val="1900"/>
              <a:buNone/>
              <a:defRPr/>
            </a:lvl3pPr>
            <a:lvl4pPr lvl="3" algn="l" rtl="0">
              <a:lnSpc>
                <a:spcPct val="100000"/>
              </a:lnSpc>
              <a:spcBef>
                <a:spcPts val="2100"/>
              </a:spcBef>
              <a:spcAft>
                <a:spcPts val="0"/>
              </a:spcAft>
              <a:buClr>
                <a:schemeClr val="dk1"/>
              </a:buClr>
              <a:buSzPts val="1900"/>
              <a:buNone/>
              <a:defRPr/>
            </a:lvl4pPr>
            <a:lvl5pPr lvl="4" algn="l" rtl="0">
              <a:lnSpc>
                <a:spcPct val="100000"/>
              </a:lnSpc>
              <a:spcBef>
                <a:spcPts val="2100"/>
              </a:spcBef>
              <a:spcAft>
                <a:spcPts val="0"/>
              </a:spcAft>
              <a:buClr>
                <a:schemeClr val="dk1"/>
              </a:buClr>
              <a:buSzPts val="1900"/>
              <a:buNone/>
              <a:defRPr/>
            </a:lvl5pPr>
            <a:lvl6pPr lvl="5" algn="l" rtl="0">
              <a:lnSpc>
                <a:spcPct val="100000"/>
              </a:lnSpc>
              <a:spcBef>
                <a:spcPts val="2100"/>
              </a:spcBef>
              <a:spcAft>
                <a:spcPts val="0"/>
              </a:spcAft>
              <a:buClr>
                <a:schemeClr val="dk1"/>
              </a:buClr>
              <a:buSzPts val="1900"/>
              <a:buNone/>
              <a:defRPr/>
            </a:lvl6pPr>
            <a:lvl7pPr lvl="6" algn="l" rtl="0">
              <a:lnSpc>
                <a:spcPct val="100000"/>
              </a:lnSpc>
              <a:spcBef>
                <a:spcPts val="2100"/>
              </a:spcBef>
              <a:spcAft>
                <a:spcPts val="0"/>
              </a:spcAft>
              <a:buClr>
                <a:schemeClr val="dk1"/>
              </a:buClr>
              <a:buSzPts val="1900"/>
              <a:buNone/>
              <a:defRPr/>
            </a:lvl7pPr>
            <a:lvl8pPr lvl="7" algn="l" rtl="0">
              <a:lnSpc>
                <a:spcPct val="100000"/>
              </a:lnSpc>
              <a:spcBef>
                <a:spcPts val="2100"/>
              </a:spcBef>
              <a:spcAft>
                <a:spcPts val="0"/>
              </a:spcAft>
              <a:buClr>
                <a:schemeClr val="dk1"/>
              </a:buClr>
              <a:buSzPts val="1900"/>
              <a:buNone/>
              <a:defRPr/>
            </a:lvl8pPr>
            <a:lvl9pPr lvl="8" algn="l" rtl="0">
              <a:lnSpc>
                <a:spcPct val="100000"/>
              </a:lnSpc>
              <a:spcBef>
                <a:spcPts val="2100"/>
              </a:spcBef>
              <a:spcAft>
                <a:spcPts val="2100"/>
              </a:spcAft>
              <a:buClr>
                <a:schemeClr val="dk1"/>
              </a:buClr>
              <a:buSzPts val="1900"/>
              <a:buNone/>
              <a:defRPr/>
            </a:lvl9pPr>
          </a:lstStyle>
          <a:p>
            <a:endParaRPr/>
          </a:p>
        </p:txBody>
      </p:sp>
      <p:sp>
        <p:nvSpPr>
          <p:cNvPr id="583" name="Google Shape;583;p68"/>
          <p:cNvSpPr txBox="1">
            <a:spLocks noGrp="1"/>
          </p:cNvSpPr>
          <p:nvPr>
            <p:ph type="subTitle" idx="4"/>
          </p:nvPr>
        </p:nvSpPr>
        <p:spPr>
          <a:xfrm>
            <a:off x="8450167" y="2718890"/>
            <a:ext cx="2790900" cy="587700"/>
          </a:xfrm>
          <a:prstGeom prst="rect">
            <a:avLst/>
          </a:prstGeom>
          <a:noFill/>
          <a:ln>
            <a:noFill/>
          </a:ln>
        </p:spPr>
        <p:txBody>
          <a:bodyPr spcFirstLastPara="1" wrap="square" lIns="121900" tIns="121900" rIns="121900" bIns="121900" anchor="b" anchorCtr="0">
            <a:noAutofit/>
          </a:bodyPr>
          <a:lstStyle>
            <a:lvl1pPr lvl="0" algn="l"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l"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l"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4" name="Google Shape;584;p68"/>
          <p:cNvSpPr txBox="1">
            <a:spLocks noGrp="1"/>
          </p:cNvSpPr>
          <p:nvPr>
            <p:ph type="subTitle" idx="5"/>
          </p:nvPr>
        </p:nvSpPr>
        <p:spPr>
          <a:xfrm>
            <a:off x="4700567" y="5266693"/>
            <a:ext cx="2790900" cy="878100"/>
          </a:xfrm>
          <a:prstGeom prst="rect">
            <a:avLst/>
          </a:prstGeom>
          <a:noFill/>
          <a:ln>
            <a:noFill/>
          </a:ln>
        </p:spPr>
        <p:txBody>
          <a:bodyPr spcFirstLastPara="1" wrap="square" lIns="121900" tIns="121900" rIns="121900" bIns="121900" anchor="t" anchorCtr="0">
            <a:noAutofit/>
          </a:bodyPr>
          <a:lstStyle>
            <a:lvl1pPr lvl="0" algn="ctr" rtl="0">
              <a:lnSpc>
                <a:spcPct val="100000"/>
              </a:lnSpc>
              <a:spcBef>
                <a:spcPts val="0"/>
              </a:spcBef>
              <a:spcAft>
                <a:spcPts val="0"/>
              </a:spcAft>
              <a:buClr>
                <a:schemeClr val="dk1"/>
              </a:buClr>
              <a:buSzPts val="1900"/>
              <a:buNone/>
              <a:defRPr sz="1900"/>
            </a:lvl1pPr>
            <a:lvl2pPr lvl="1" algn="ctr" rtl="0">
              <a:lnSpc>
                <a:spcPct val="100000"/>
              </a:lnSpc>
              <a:spcBef>
                <a:spcPts val="2100"/>
              </a:spcBef>
              <a:spcAft>
                <a:spcPts val="0"/>
              </a:spcAft>
              <a:buClr>
                <a:schemeClr val="dk1"/>
              </a:buClr>
              <a:buSzPts val="1900"/>
              <a:buNone/>
              <a:defRPr/>
            </a:lvl2pPr>
            <a:lvl3pPr lvl="2" algn="ctr" rtl="0">
              <a:lnSpc>
                <a:spcPct val="100000"/>
              </a:lnSpc>
              <a:spcBef>
                <a:spcPts val="2100"/>
              </a:spcBef>
              <a:spcAft>
                <a:spcPts val="0"/>
              </a:spcAft>
              <a:buClr>
                <a:schemeClr val="dk1"/>
              </a:buClr>
              <a:buSzPts val="1900"/>
              <a:buNone/>
              <a:defRPr/>
            </a:lvl3pPr>
            <a:lvl4pPr lvl="3" algn="ctr" rtl="0">
              <a:lnSpc>
                <a:spcPct val="100000"/>
              </a:lnSpc>
              <a:spcBef>
                <a:spcPts val="2100"/>
              </a:spcBef>
              <a:spcAft>
                <a:spcPts val="0"/>
              </a:spcAft>
              <a:buClr>
                <a:schemeClr val="dk1"/>
              </a:buClr>
              <a:buSzPts val="1900"/>
              <a:buNone/>
              <a:defRPr/>
            </a:lvl4pPr>
            <a:lvl5pPr lvl="4" algn="ctr" rtl="0">
              <a:lnSpc>
                <a:spcPct val="100000"/>
              </a:lnSpc>
              <a:spcBef>
                <a:spcPts val="2100"/>
              </a:spcBef>
              <a:spcAft>
                <a:spcPts val="0"/>
              </a:spcAft>
              <a:buClr>
                <a:schemeClr val="dk1"/>
              </a:buClr>
              <a:buSzPts val="1900"/>
              <a:buNone/>
              <a:defRPr/>
            </a:lvl5pPr>
            <a:lvl6pPr lvl="5" algn="ctr" rtl="0">
              <a:lnSpc>
                <a:spcPct val="100000"/>
              </a:lnSpc>
              <a:spcBef>
                <a:spcPts val="2100"/>
              </a:spcBef>
              <a:spcAft>
                <a:spcPts val="0"/>
              </a:spcAft>
              <a:buClr>
                <a:schemeClr val="dk1"/>
              </a:buClr>
              <a:buSzPts val="1900"/>
              <a:buNone/>
              <a:defRPr/>
            </a:lvl6pPr>
            <a:lvl7pPr lvl="6" algn="ctr" rtl="0">
              <a:lnSpc>
                <a:spcPct val="100000"/>
              </a:lnSpc>
              <a:spcBef>
                <a:spcPts val="2100"/>
              </a:spcBef>
              <a:spcAft>
                <a:spcPts val="0"/>
              </a:spcAft>
              <a:buClr>
                <a:schemeClr val="dk1"/>
              </a:buClr>
              <a:buSzPts val="1900"/>
              <a:buNone/>
              <a:defRPr/>
            </a:lvl7pPr>
            <a:lvl8pPr lvl="7" algn="ctr" rtl="0">
              <a:lnSpc>
                <a:spcPct val="100000"/>
              </a:lnSpc>
              <a:spcBef>
                <a:spcPts val="2100"/>
              </a:spcBef>
              <a:spcAft>
                <a:spcPts val="0"/>
              </a:spcAft>
              <a:buClr>
                <a:schemeClr val="dk1"/>
              </a:buClr>
              <a:buSzPts val="1900"/>
              <a:buNone/>
              <a:defRPr/>
            </a:lvl8pPr>
            <a:lvl9pPr lvl="8" algn="ctr" rtl="0">
              <a:lnSpc>
                <a:spcPct val="100000"/>
              </a:lnSpc>
              <a:spcBef>
                <a:spcPts val="2100"/>
              </a:spcBef>
              <a:spcAft>
                <a:spcPts val="2100"/>
              </a:spcAft>
              <a:buClr>
                <a:schemeClr val="dk1"/>
              </a:buClr>
              <a:buSzPts val="1900"/>
              <a:buNone/>
              <a:defRPr/>
            </a:lvl9pPr>
          </a:lstStyle>
          <a:p>
            <a:endParaRPr/>
          </a:p>
        </p:txBody>
      </p:sp>
      <p:sp>
        <p:nvSpPr>
          <p:cNvPr id="585" name="Google Shape;585;p68"/>
          <p:cNvSpPr txBox="1">
            <a:spLocks noGrp="1"/>
          </p:cNvSpPr>
          <p:nvPr>
            <p:ph type="subTitle" idx="6"/>
          </p:nvPr>
        </p:nvSpPr>
        <p:spPr>
          <a:xfrm>
            <a:off x="4700567" y="5024890"/>
            <a:ext cx="2790900" cy="587700"/>
          </a:xfrm>
          <a:prstGeom prst="rect">
            <a:avLst/>
          </a:prstGeom>
          <a:noFill/>
          <a:ln>
            <a:noFill/>
          </a:ln>
        </p:spPr>
        <p:txBody>
          <a:bodyPr spcFirstLastPara="1" wrap="square" lIns="121900" tIns="121900" rIns="121900" bIns="121900" anchor="b" anchorCtr="0">
            <a:noAutofit/>
          </a:bodyPr>
          <a:lstStyle>
            <a:lvl1pPr lvl="0" algn="ctr" rtl="0">
              <a:lnSpc>
                <a:spcPct val="90000"/>
              </a:lnSpc>
              <a:spcBef>
                <a:spcPts val="0"/>
              </a:spcBef>
              <a:spcAft>
                <a:spcPts val="0"/>
              </a:spcAft>
              <a:buClr>
                <a:schemeClr val="dk1"/>
              </a:buClr>
              <a:buSzPts val="2400"/>
              <a:buFont typeface="Sen ExtraBold"/>
              <a:buNone/>
              <a:defRPr>
                <a:latin typeface="Sen ExtraBold"/>
                <a:ea typeface="Sen ExtraBold"/>
                <a:cs typeface="Sen ExtraBold"/>
                <a:sym typeface="Sen ExtraBold"/>
              </a:defRPr>
            </a:lvl1pPr>
            <a:lvl2pPr lvl="1"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2pPr>
            <a:lvl3pPr lvl="2"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3pPr>
            <a:lvl4pPr lvl="3"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4pPr>
            <a:lvl5pPr lvl="4"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5pPr>
            <a:lvl6pPr lvl="5"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6pPr>
            <a:lvl7pPr lvl="6"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7pPr>
            <a:lvl8pPr lvl="7" algn="ctr" rtl="0">
              <a:lnSpc>
                <a:spcPct val="100000"/>
              </a:lnSpc>
              <a:spcBef>
                <a:spcPts val="2100"/>
              </a:spcBef>
              <a:spcAft>
                <a:spcPts val="0"/>
              </a:spcAft>
              <a:buClr>
                <a:schemeClr val="dk1"/>
              </a:buClr>
              <a:buSzPts val="2400"/>
              <a:buFont typeface="Sen ExtraBold"/>
              <a:buNone/>
              <a:defRPr sz="2400">
                <a:latin typeface="Sen ExtraBold"/>
                <a:ea typeface="Sen ExtraBold"/>
                <a:cs typeface="Sen ExtraBold"/>
                <a:sym typeface="Sen ExtraBold"/>
              </a:defRPr>
            </a:lvl8pPr>
            <a:lvl9pPr lvl="8" algn="ctr" rtl="0">
              <a:lnSpc>
                <a:spcPct val="100000"/>
              </a:lnSpc>
              <a:spcBef>
                <a:spcPts val="2100"/>
              </a:spcBef>
              <a:spcAft>
                <a:spcPts val="2100"/>
              </a:spcAft>
              <a:buClr>
                <a:schemeClr val="dk1"/>
              </a:buClr>
              <a:buSzPts val="2400"/>
              <a:buFont typeface="Sen ExtraBold"/>
              <a:buNone/>
              <a:defRPr sz="2400">
                <a:latin typeface="Sen ExtraBold"/>
                <a:ea typeface="Sen ExtraBold"/>
                <a:cs typeface="Sen ExtraBold"/>
                <a:sym typeface="Sen ExtraBold"/>
              </a:defRPr>
            </a:lvl9pPr>
          </a:lstStyle>
          <a:p>
            <a:endParaRPr/>
          </a:p>
        </p:txBody>
      </p:sp>
      <p:sp>
        <p:nvSpPr>
          <p:cNvPr id="586" name="Google Shape;586;p68"/>
          <p:cNvSpPr txBox="1">
            <a:spLocks noGrp="1"/>
          </p:cNvSpPr>
          <p:nvPr>
            <p:ph type="title"/>
          </p:nvPr>
        </p:nvSpPr>
        <p:spPr>
          <a:xfrm>
            <a:off x="950967" y="719333"/>
            <a:ext cx="10290000" cy="801300"/>
          </a:xfrm>
          <a:prstGeom prst="rect">
            <a:avLst/>
          </a:prstGeom>
          <a:noFill/>
          <a:ln>
            <a:noFill/>
          </a:ln>
        </p:spPr>
        <p:txBody>
          <a:bodyPr spcFirstLastPara="1" wrap="square" lIns="121900" tIns="121900" rIns="121900" bIns="121900" anchor="t" anchorCtr="0">
            <a:noAutofit/>
          </a:bodyPr>
          <a:lstStyle>
            <a:lvl1pPr lvl="0" algn="l" rtl="0">
              <a:lnSpc>
                <a:spcPct val="90000"/>
              </a:lnSpc>
              <a:spcBef>
                <a:spcPts val="0"/>
              </a:spcBef>
              <a:spcAft>
                <a:spcPts val="0"/>
              </a:spcAft>
              <a:buClr>
                <a:schemeClr val="lt1"/>
              </a:buClr>
              <a:buSzPts val="3700"/>
              <a:buFont typeface="Calibri"/>
              <a:buNone/>
              <a:defRPr>
                <a:solidFill>
                  <a:schemeClr val="lt1"/>
                </a:solidFill>
              </a:defRPr>
            </a:lvl1pPr>
            <a:lvl2pPr lvl="1" rtl="0">
              <a:spcBef>
                <a:spcPts val="0"/>
              </a:spcBef>
              <a:spcAft>
                <a:spcPts val="0"/>
              </a:spcAft>
              <a:buSzPts val="3700"/>
              <a:buNone/>
              <a:defRPr/>
            </a:lvl2pPr>
            <a:lvl3pPr lvl="2" rtl="0">
              <a:spcBef>
                <a:spcPts val="0"/>
              </a:spcBef>
              <a:spcAft>
                <a:spcPts val="0"/>
              </a:spcAft>
              <a:buSzPts val="3700"/>
              <a:buNone/>
              <a:defRPr/>
            </a:lvl3pPr>
            <a:lvl4pPr lvl="3" rtl="0">
              <a:spcBef>
                <a:spcPts val="0"/>
              </a:spcBef>
              <a:spcAft>
                <a:spcPts val="0"/>
              </a:spcAft>
              <a:buSzPts val="3700"/>
              <a:buNone/>
              <a:defRPr/>
            </a:lvl4pPr>
            <a:lvl5pPr lvl="4" rtl="0">
              <a:spcBef>
                <a:spcPts val="0"/>
              </a:spcBef>
              <a:spcAft>
                <a:spcPts val="0"/>
              </a:spcAft>
              <a:buSzPts val="3700"/>
              <a:buNone/>
              <a:defRPr/>
            </a:lvl5pPr>
            <a:lvl6pPr lvl="5" rtl="0">
              <a:spcBef>
                <a:spcPts val="0"/>
              </a:spcBef>
              <a:spcAft>
                <a:spcPts val="0"/>
              </a:spcAft>
              <a:buSzPts val="3700"/>
              <a:buNone/>
              <a:defRPr/>
            </a:lvl6pPr>
            <a:lvl7pPr lvl="6" rtl="0">
              <a:spcBef>
                <a:spcPts val="0"/>
              </a:spcBef>
              <a:spcAft>
                <a:spcPts val="0"/>
              </a:spcAft>
              <a:buSzPts val="3700"/>
              <a:buNone/>
              <a:defRPr/>
            </a:lvl7pPr>
            <a:lvl8pPr lvl="7" rtl="0">
              <a:spcBef>
                <a:spcPts val="0"/>
              </a:spcBef>
              <a:spcAft>
                <a:spcPts val="0"/>
              </a:spcAft>
              <a:buSzPts val="3700"/>
              <a:buNone/>
              <a:defRPr/>
            </a:lvl8pPr>
            <a:lvl9pPr lvl="8" rtl="0">
              <a:spcBef>
                <a:spcPts val="0"/>
              </a:spcBef>
              <a:spcAft>
                <a:spcPts val="0"/>
              </a:spcAft>
              <a:buSzPts val="3700"/>
              <a:buNone/>
              <a:defRPr/>
            </a:lvl9pPr>
          </a:lstStyle>
          <a:p>
            <a:endParaRPr/>
          </a:p>
        </p:txBody>
      </p:sp>
    </p:spTree>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1_Text Slide">
  <p:cSld name="1_Text Slide">
    <p:spTree>
      <p:nvGrpSpPr>
        <p:cNvPr id="1" name="Shape 98"/>
        <p:cNvGrpSpPr/>
        <p:nvPr/>
      </p:nvGrpSpPr>
      <p:grpSpPr>
        <a:xfrm>
          <a:off x="0" y="0"/>
          <a:ext cx="0" cy="0"/>
          <a:chOff x="0" y="0"/>
          <a:chExt cx="0" cy="0"/>
        </a:xfrm>
      </p:grpSpPr>
      <p:sp>
        <p:nvSpPr>
          <p:cNvPr id="99" name="Google Shape;99;p81"/>
          <p:cNvSpPr txBox="1">
            <a:spLocks noGrp="1"/>
          </p:cNvSpPr>
          <p:nvPr>
            <p:ph type="body" idx="1"/>
          </p:nvPr>
        </p:nvSpPr>
        <p:spPr>
          <a:xfrm>
            <a:off x="604165" y="1471026"/>
            <a:ext cx="10948044" cy="4785491"/>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200"/>
              </a:spcBef>
              <a:spcAft>
                <a:spcPts val="0"/>
              </a:spcAft>
              <a:buClr>
                <a:schemeClr val="dk1"/>
              </a:buClr>
              <a:buSzPts val="2160"/>
              <a:buFont typeface="Arial"/>
              <a:buNone/>
              <a:defRPr sz="1800" b="0" i="0">
                <a:solidFill>
                  <a:schemeClr val="dk1"/>
                </a:solidFill>
                <a:latin typeface="Arial"/>
                <a:ea typeface="Arial"/>
                <a:cs typeface="Arial"/>
                <a:sym typeface="Arial"/>
              </a:defRPr>
            </a:lvl1pPr>
            <a:lvl2pPr marL="914400" lvl="1" indent="-342900" algn="l">
              <a:lnSpc>
                <a:spcPct val="100000"/>
              </a:lnSpc>
              <a:spcBef>
                <a:spcPts val="12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317500" algn="l">
              <a:lnSpc>
                <a:spcPct val="100000"/>
              </a:lnSpc>
              <a:spcBef>
                <a:spcPts val="600"/>
              </a:spcBef>
              <a:spcAft>
                <a:spcPts val="0"/>
              </a:spcAft>
              <a:buClr>
                <a:schemeClr val="dk1"/>
              </a:buClr>
              <a:buSzPts val="1400"/>
              <a:buFont typeface="Arial"/>
              <a:buChar char="-"/>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0" name="Google Shape;100;p81"/>
          <p:cNvSpPr/>
          <p:nvPr/>
        </p:nvSpPr>
        <p:spPr>
          <a:xfrm>
            <a:off x="0" y="0"/>
            <a:ext cx="12192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1" name="Google Shape;101;p81"/>
          <p:cNvCxnSpPr/>
          <p:nvPr/>
        </p:nvCxnSpPr>
        <p:spPr>
          <a:xfrm>
            <a:off x="0" y="938463"/>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2" name="Google Shape;102;p81"/>
          <p:cNvSpPr txBox="1"/>
          <p:nvPr/>
        </p:nvSpPr>
        <p:spPr>
          <a:xfrm>
            <a:off x="10911417" y="6514342"/>
            <a:ext cx="96308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t>‹#›</a:t>
            </a:fld>
            <a:endParaRPr sz="1000" b="1" i="0" u="none" strike="noStrike" cap="none">
              <a:solidFill>
                <a:srgbClr val="283C64"/>
              </a:solidFill>
              <a:latin typeface="Arial"/>
              <a:ea typeface="Arial"/>
              <a:cs typeface="Arial"/>
              <a:sym typeface="Arial"/>
            </a:endParaRPr>
          </a:p>
        </p:txBody>
      </p:sp>
      <p:pic>
        <p:nvPicPr>
          <p:cNvPr id="103" name="Google Shape;103;p81"/>
          <p:cNvPicPr preferRelativeResize="0"/>
          <p:nvPr/>
        </p:nvPicPr>
        <p:blipFill rotWithShape="1">
          <a:blip r:embed="rId2">
            <a:alphaModFix/>
          </a:blip>
          <a:srcRect/>
          <a:stretch/>
        </p:blipFill>
        <p:spPr>
          <a:xfrm>
            <a:off x="552584" y="6435165"/>
            <a:ext cx="2193937" cy="395686"/>
          </a:xfrm>
          <a:prstGeom prst="rect">
            <a:avLst/>
          </a:prstGeom>
          <a:noFill/>
          <a:ln>
            <a:noFill/>
          </a:ln>
        </p:spPr>
      </p:pic>
      <p:cxnSp>
        <p:nvCxnSpPr>
          <p:cNvPr id="104" name="Google Shape;104;p81"/>
          <p:cNvCxnSpPr/>
          <p:nvPr/>
        </p:nvCxnSpPr>
        <p:spPr>
          <a:xfrm>
            <a:off x="0" y="6398165"/>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5" name="Google Shape;105;p81"/>
          <p:cNvSpPr txBox="1">
            <a:spLocks noGrp="1"/>
          </p:cNvSpPr>
          <p:nvPr>
            <p:ph type="body" idx="2"/>
          </p:nvPr>
        </p:nvSpPr>
        <p:spPr>
          <a:xfrm>
            <a:off x="905524" y="6145803"/>
            <a:ext cx="10673493" cy="201443"/>
          </a:xfrm>
          <a:prstGeom prst="rect">
            <a:avLst/>
          </a:prstGeom>
          <a:noFill/>
          <a:ln>
            <a:noFill/>
          </a:ln>
        </p:spPr>
        <p:txBody>
          <a:bodyPr spcFirstLastPara="1" wrap="square" lIns="91425" tIns="45700" rIns="91425" bIns="45700" anchor="t" anchorCtr="0">
            <a:noAutofit/>
          </a:bodyPr>
          <a:lstStyle>
            <a:lvl1pPr marL="457200" lvl="0" indent="-228600" algn="l">
              <a:lnSpc>
                <a:spcPct val="90000"/>
              </a:lnSpc>
              <a:spcBef>
                <a:spcPts val="1000"/>
              </a:spcBef>
              <a:spcAft>
                <a:spcPts val="0"/>
              </a:spcAft>
              <a:buSzPts val="800"/>
              <a:buNone/>
              <a:defRPr sz="800" b="0" i="0">
                <a:solidFill>
                  <a:srgbClr val="6E6E6E"/>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6" name="Google Shape;106;p81"/>
          <p:cNvSpPr/>
          <p:nvPr/>
        </p:nvSpPr>
        <p:spPr>
          <a:xfrm>
            <a:off x="0" y="0"/>
            <a:ext cx="12192000" cy="932985"/>
          </a:xfrm>
          <a:prstGeom prst="rect">
            <a:avLst/>
          </a:prstGeom>
          <a:solidFill>
            <a:srgbClr val="283C6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Arial"/>
              <a:ea typeface="Arial"/>
              <a:cs typeface="Arial"/>
              <a:sym typeface="Arial"/>
            </a:endParaRPr>
          </a:p>
        </p:txBody>
      </p:sp>
      <p:cxnSp>
        <p:nvCxnSpPr>
          <p:cNvPr id="107" name="Google Shape;107;p81"/>
          <p:cNvCxnSpPr/>
          <p:nvPr/>
        </p:nvCxnSpPr>
        <p:spPr>
          <a:xfrm>
            <a:off x="0" y="938463"/>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08" name="Google Shape;108;p81"/>
          <p:cNvSpPr txBox="1"/>
          <p:nvPr/>
        </p:nvSpPr>
        <p:spPr>
          <a:xfrm>
            <a:off x="10911417" y="6514342"/>
            <a:ext cx="963083" cy="246221"/>
          </a:xfrm>
          <a:prstGeom prst="rect">
            <a:avLst/>
          </a:prstGeom>
          <a:noFill/>
          <a:ln>
            <a:noFill/>
          </a:ln>
        </p:spPr>
        <p:txBody>
          <a:bodyPr spcFirstLastPara="1" wrap="square" lIns="91425" tIns="45700" rIns="91425" bIns="45700" anchor="t" anchorCtr="0">
            <a:spAutoFit/>
          </a:bodyPr>
          <a:lstStyle/>
          <a:p>
            <a:pPr marL="0" marR="0" lvl="0" indent="0" algn="r" rtl="0">
              <a:lnSpc>
                <a:spcPct val="100000"/>
              </a:lnSpc>
              <a:spcBef>
                <a:spcPts val="0"/>
              </a:spcBef>
              <a:spcAft>
                <a:spcPts val="0"/>
              </a:spcAft>
              <a:buClr>
                <a:srgbClr val="000000"/>
              </a:buClr>
              <a:buSzPts val="1000"/>
              <a:buFont typeface="Arial"/>
              <a:buNone/>
            </a:pPr>
            <a:fld id="{00000000-1234-1234-1234-123412341234}" type="slidenum">
              <a:rPr lang="en-US" sz="1000" b="1" i="0" u="none" strike="noStrike" cap="none">
                <a:solidFill>
                  <a:srgbClr val="283C64"/>
                </a:solidFill>
                <a:latin typeface="Arial"/>
                <a:ea typeface="Arial"/>
                <a:cs typeface="Arial"/>
                <a:sym typeface="Arial"/>
              </a:rPr>
              <a:t>‹#›</a:t>
            </a:fld>
            <a:endParaRPr sz="1000" b="1" i="0" u="none" strike="noStrike" cap="none">
              <a:solidFill>
                <a:srgbClr val="283C64"/>
              </a:solidFill>
              <a:latin typeface="Arial"/>
              <a:ea typeface="Arial"/>
              <a:cs typeface="Arial"/>
              <a:sym typeface="Arial"/>
            </a:endParaRPr>
          </a:p>
        </p:txBody>
      </p:sp>
      <p:pic>
        <p:nvPicPr>
          <p:cNvPr id="109" name="Google Shape;109;p81"/>
          <p:cNvPicPr preferRelativeResize="0"/>
          <p:nvPr/>
        </p:nvPicPr>
        <p:blipFill rotWithShape="1">
          <a:blip r:embed="rId2">
            <a:alphaModFix/>
          </a:blip>
          <a:srcRect/>
          <a:stretch/>
        </p:blipFill>
        <p:spPr>
          <a:xfrm>
            <a:off x="552584" y="6435165"/>
            <a:ext cx="2193937" cy="395686"/>
          </a:xfrm>
          <a:prstGeom prst="rect">
            <a:avLst/>
          </a:prstGeom>
          <a:noFill/>
          <a:ln>
            <a:noFill/>
          </a:ln>
        </p:spPr>
      </p:pic>
      <p:cxnSp>
        <p:nvCxnSpPr>
          <p:cNvPr id="110" name="Google Shape;110;p81"/>
          <p:cNvCxnSpPr/>
          <p:nvPr/>
        </p:nvCxnSpPr>
        <p:spPr>
          <a:xfrm>
            <a:off x="0" y="6398165"/>
            <a:ext cx="12192000" cy="0"/>
          </a:xfrm>
          <a:prstGeom prst="straightConnector1">
            <a:avLst/>
          </a:prstGeom>
          <a:noFill/>
          <a:ln w="12700" cap="flat" cmpd="sng">
            <a:solidFill>
              <a:srgbClr val="BFBFBF"/>
            </a:solidFill>
            <a:prstDash val="solid"/>
            <a:miter lim="800000"/>
            <a:headEnd type="none" w="sm" len="sm"/>
            <a:tailEnd type="none" w="sm" len="sm"/>
          </a:ln>
        </p:spPr>
      </p:cxnSp>
      <p:sp>
        <p:nvSpPr>
          <p:cNvPr id="111" name="Google Shape;111;p81"/>
          <p:cNvSpPr txBox="1">
            <a:spLocks noGrp="1"/>
          </p:cNvSpPr>
          <p:nvPr>
            <p:ph type="body" idx="3"/>
          </p:nvPr>
        </p:nvSpPr>
        <p:spPr>
          <a:xfrm>
            <a:off x="604165" y="27149"/>
            <a:ext cx="10954975" cy="874315"/>
          </a:xfrm>
          <a:prstGeom prst="rect">
            <a:avLst/>
          </a:prstGeom>
          <a:solidFill>
            <a:schemeClr val="dk2"/>
          </a:solidFill>
          <a:ln>
            <a:noFill/>
          </a:ln>
        </p:spPr>
        <p:txBody>
          <a:bodyPr spcFirstLastPara="1" wrap="square" lIns="91425" tIns="45700" rIns="91425" bIns="45700" anchor="ctr" anchorCtr="0">
            <a:noAutofit/>
          </a:bodyPr>
          <a:lstStyle>
            <a:lvl1pPr marL="457200" lvl="0" indent="-228600" algn="l">
              <a:lnSpc>
                <a:spcPct val="100000"/>
              </a:lnSpc>
              <a:spcBef>
                <a:spcPts val="0"/>
              </a:spcBef>
              <a:spcAft>
                <a:spcPts val="0"/>
              </a:spcAft>
              <a:buSzPts val="2000"/>
              <a:buNone/>
              <a:defRPr sz="2000" b="1" i="0">
                <a:solidFill>
                  <a:schemeClr val="lt1"/>
                </a:solidFill>
                <a:latin typeface="Arial"/>
                <a:ea typeface="Arial"/>
                <a:cs typeface="Arial"/>
                <a:sym typeface="Arial"/>
              </a:defRPr>
            </a:lvl1pPr>
            <a:lvl2pPr marL="914400" lvl="1" indent="-342900" algn="l">
              <a:lnSpc>
                <a:spcPct val="90000"/>
              </a:lnSpc>
              <a:spcBef>
                <a:spcPts val="500"/>
              </a:spcBef>
              <a:spcAft>
                <a:spcPts val="0"/>
              </a:spcAft>
              <a:buSzPts val="1800"/>
              <a:buChar char="•"/>
              <a:defRPr/>
            </a:lvl2pPr>
            <a:lvl3pPr marL="1371600" lvl="2" indent="-342900" algn="l">
              <a:lnSpc>
                <a:spcPct val="90000"/>
              </a:lnSpc>
              <a:spcBef>
                <a:spcPts val="500"/>
              </a:spcBef>
              <a:spcAft>
                <a:spcPts val="0"/>
              </a:spcAft>
              <a:buSzPts val="1800"/>
              <a:buChar char="•"/>
              <a:defRPr/>
            </a:lvl3pPr>
            <a:lvl4pPr marL="1828800" lvl="3" indent="-342900" algn="l">
              <a:lnSpc>
                <a:spcPct val="90000"/>
              </a:lnSpc>
              <a:spcBef>
                <a:spcPts val="500"/>
              </a:spcBef>
              <a:spcAft>
                <a:spcPts val="0"/>
              </a:spcAft>
              <a:buSzPts val="1800"/>
              <a:buChar char="•"/>
              <a:defRPr/>
            </a:lvl4pPr>
            <a:lvl5pPr marL="2286000" lvl="4" indent="-342900" algn="l">
              <a:lnSpc>
                <a:spcPct val="90000"/>
              </a:lnSpc>
              <a:spcBef>
                <a:spcPts val="500"/>
              </a:spcBef>
              <a:spcAft>
                <a:spcPts val="0"/>
              </a:spcAft>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2" name="Google Shape;112;p81"/>
          <p:cNvSpPr txBox="1">
            <a:spLocks noGrp="1"/>
          </p:cNvSpPr>
          <p:nvPr>
            <p:ph type="body" idx="4"/>
          </p:nvPr>
        </p:nvSpPr>
        <p:spPr>
          <a:xfrm>
            <a:off x="604165" y="982496"/>
            <a:ext cx="10773710" cy="444498"/>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360"/>
              </a:spcBef>
              <a:spcAft>
                <a:spcPts val="0"/>
              </a:spcAft>
              <a:buClr>
                <a:schemeClr val="dk1"/>
              </a:buClr>
              <a:buSzPts val="2160"/>
              <a:buFont typeface="Arial"/>
              <a:buNone/>
              <a:defRPr sz="1600" b="1" i="0">
                <a:solidFill>
                  <a:schemeClr val="dk2"/>
                </a:solidFill>
                <a:latin typeface="Arial"/>
                <a:ea typeface="Arial"/>
                <a:cs typeface="Arial"/>
                <a:sym typeface="Arial"/>
              </a:defRPr>
            </a:lvl1pPr>
            <a:lvl2pPr marL="914400" lvl="1" indent="-342900" algn="l">
              <a:lnSpc>
                <a:spcPct val="90000"/>
              </a:lnSpc>
              <a:spcBef>
                <a:spcPts val="600"/>
              </a:spcBef>
              <a:spcAft>
                <a:spcPts val="0"/>
              </a:spcAft>
              <a:buClr>
                <a:srgbClr val="283C64"/>
              </a:buClr>
              <a:buSzPts val="1800"/>
              <a:buFont typeface="Arial"/>
              <a:buChar char="•"/>
              <a:defRPr sz="1800" b="0" i="0">
                <a:solidFill>
                  <a:schemeClr val="dk1"/>
                </a:solidFill>
                <a:latin typeface="Arial"/>
                <a:ea typeface="Arial"/>
                <a:cs typeface="Arial"/>
                <a:sym typeface="Arial"/>
              </a:defRPr>
            </a:lvl2pPr>
            <a:lvl3pPr marL="1371600" lvl="2" indent="-228600" algn="l">
              <a:lnSpc>
                <a:spcPct val="90000"/>
              </a:lnSpc>
              <a:spcBef>
                <a:spcPts val="600"/>
              </a:spcBef>
              <a:spcAft>
                <a:spcPts val="0"/>
              </a:spcAft>
              <a:buClr>
                <a:schemeClr val="dk1"/>
              </a:buClr>
              <a:buSzPts val="1400"/>
              <a:buFont typeface="Arial"/>
              <a:buNone/>
              <a:defRPr sz="1400" b="0" i="0">
                <a:solidFill>
                  <a:schemeClr val="dk1"/>
                </a:solidFill>
                <a:latin typeface="Arial"/>
                <a:ea typeface="Arial"/>
                <a:cs typeface="Arial"/>
                <a:sym typeface="Arial"/>
              </a:defRPr>
            </a:lvl3pPr>
            <a:lvl4pPr marL="1828800" lvl="3" indent="-304800" algn="l">
              <a:lnSpc>
                <a:spcPct val="90000"/>
              </a:lnSpc>
              <a:spcBef>
                <a:spcPts val="600"/>
              </a:spcBef>
              <a:spcAft>
                <a:spcPts val="0"/>
              </a:spcAft>
              <a:buSzPts val="1200"/>
              <a:buChar char="•"/>
              <a:defRPr sz="1200" b="1" i="0">
                <a:latin typeface="Arial"/>
                <a:ea typeface="Arial"/>
                <a:cs typeface="Arial"/>
                <a:sym typeface="Arial"/>
              </a:defRPr>
            </a:lvl4pPr>
            <a:lvl5pPr marL="2286000" lvl="4" indent="-304800" algn="l">
              <a:lnSpc>
                <a:spcPct val="90000"/>
              </a:lnSpc>
              <a:spcBef>
                <a:spcPts val="500"/>
              </a:spcBef>
              <a:spcAft>
                <a:spcPts val="0"/>
              </a:spcAft>
              <a:buSzPts val="1200"/>
              <a:buChar char="•"/>
              <a:defRPr sz="1200" b="1" i="0">
                <a:latin typeface="Arial"/>
                <a:ea typeface="Arial"/>
                <a:cs typeface="Arial"/>
                <a:sym typeface="Aria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 name="TextBox 1">
            <a:extLst>
              <a:ext uri="{FF2B5EF4-FFF2-40B4-BE49-F238E27FC236}">
                <a16:creationId xmlns:a16="http://schemas.microsoft.com/office/drawing/2014/main" id="{4C7D18B2-45F1-E0CE-35AE-835E7B945571}"/>
              </a:ext>
            </a:extLst>
          </p:cNvPr>
          <p:cNvSpPr txBox="1"/>
          <p:nvPr userDrawn="1"/>
        </p:nvSpPr>
        <p:spPr>
          <a:xfrm>
            <a:off x="4144289" y="6458835"/>
            <a:ext cx="7446578" cy="307777"/>
          </a:xfrm>
          <a:prstGeom prst="rect">
            <a:avLst/>
          </a:prstGeom>
          <a:noFill/>
        </p:spPr>
        <p:txBody>
          <a:bodyPr wrap="square">
            <a:spAutoFit/>
          </a:bodyPr>
          <a:lstStyle/>
          <a:p>
            <a:pPr algn="r"/>
            <a:r>
              <a:rPr lang="en-US" sz="1400">
                <a:solidFill>
                  <a:schemeClr val="accent1"/>
                </a:solidFill>
              </a:rPr>
              <a:t>Confidential Working Document Draft §RIGL 38-2-2(4)(E),(K)</a:t>
            </a:r>
          </a:p>
        </p:txBody>
      </p:sp>
    </p:spTree>
    <p:extLst>
      <p:ext uri="{BB962C8B-B14F-4D97-AF65-F5344CB8AC3E}">
        <p14:creationId xmlns:p14="http://schemas.microsoft.com/office/powerpoint/2010/main" val="408985492"/>
      </p:ext>
    </p:extLst>
  </p:cSld>
  <p:clrMapOvr>
    <a:masterClrMapping/>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Transition 2">
  <p:cSld name="Transition 2">
    <p:spTree>
      <p:nvGrpSpPr>
        <p:cNvPr id="1" name="Shape 177"/>
        <p:cNvGrpSpPr/>
        <p:nvPr/>
      </p:nvGrpSpPr>
      <p:grpSpPr>
        <a:xfrm>
          <a:off x="0" y="0"/>
          <a:ext cx="0" cy="0"/>
          <a:chOff x="0" y="0"/>
          <a:chExt cx="0" cy="0"/>
        </a:xfrm>
      </p:grpSpPr>
      <p:sp>
        <p:nvSpPr>
          <p:cNvPr id="178" name="Google Shape;178;p23"/>
          <p:cNvSpPr/>
          <p:nvPr/>
        </p:nvSpPr>
        <p:spPr>
          <a:xfrm>
            <a:off x="304800" y="304800"/>
            <a:ext cx="11582400" cy="6248400"/>
          </a:xfrm>
          <a:prstGeom prst="rect">
            <a:avLst/>
          </a:prstGeom>
          <a:solidFill>
            <a:srgbClr val="EC5153"/>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79" name="Google Shape;179;p23"/>
          <p:cNvCxnSpPr/>
          <p:nvPr/>
        </p:nvCxnSpPr>
        <p:spPr>
          <a:xfrm>
            <a:off x="5797019" y="3429000"/>
            <a:ext cx="597900" cy="0"/>
          </a:xfrm>
          <a:prstGeom prst="straightConnector1">
            <a:avLst/>
          </a:prstGeom>
          <a:noFill/>
          <a:ln w="76200" cap="flat" cmpd="sng">
            <a:solidFill>
              <a:srgbClr val="1A497F"/>
            </a:solidFill>
            <a:prstDash val="solid"/>
            <a:miter lim="800000"/>
            <a:headEnd type="none" w="sm" len="sm"/>
            <a:tailEnd type="none" w="sm" len="sm"/>
          </a:ln>
        </p:spPr>
      </p:cxnSp>
      <p:sp>
        <p:nvSpPr>
          <p:cNvPr id="180" name="Google Shape;180;p23"/>
          <p:cNvSpPr/>
          <p:nvPr/>
        </p:nvSpPr>
        <p:spPr>
          <a:xfrm>
            <a:off x="5639445" y="5895975"/>
            <a:ext cx="913200" cy="4137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181" name="Google Shape;181;p23"/>
          <p:cNvPicPr preferRelativeResize="0"/>
          <p:nvPr/>
        </p:nvPicPr>
        <p:blipFill rotWithShape="1">
          <a:blip r:embed="rId2">
            <a:alphaModFix/>
          </a:blip>
          <a:srcRect/>
          <a:stretch/>
        </p:blipFill>
        <p:spPr>
          <a:xfrm>
            <a:off x="5723994" y="5944798"/>
            <a:ext cx="744013" cy="316080"/>
          </a:xfrm>
          <a:prstGeom prst="rect">
            <a:avLst/>
          </a:prstGeom>
          <a:noFill/>
          <a:ln>
            <a:noFill/>
          </a:ln>
        </p:spPr>
      </p:pic>
      <p:sp>
        <p:nvSpPr>
          <p:cNvPr id="182" name="Google Shape;182;p23"/>
          <p:cNvSpPr txBox="1">
            <a:spLocks noGrp="1"/>
          </p:cNvSpPr>
          <p:nvPr>
            <p:ph type="title"/>
          </p:nvPr>
        </p:nvSpPr>
        <p:spPr>
          <a:xfrm>
            <a:off x="3561397" y="1822430"/>
            <a:ext cx="50748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3" name="Google Shape;183;p23"/>
          <p:cNvSpPr txBox="1">
            <a:spLocks noGrp="1"/>
          </p:cNvSpPr>
          <p:nvPr>
            <p:ph type="body" idx="1"/>
          </p:nvPr>
        </p:nvSpPr>
        <p:spPr>
          <a:xfrm>
            <a:off x="3556635" y="3589021"/>
            <a:ext cx="50748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84" name="Google Shape;184;p23"/>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5" name="Google Shape;185;p23"/>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186" name="Google Shape;186;p23"/>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Transition 4">
  <p:cSld name="Transition 4">
    <p:spTree>
      <p:nvGrpSpPr>
        <p:cNvPr id="1" name="Shape 197"/>
        <p:cNvGrpSpPr/>
        <p:nvPr/>
      </p:nvGrpSpPr>
      <p:grpSpPr>
        <a:xfrm>
          <a:off x="0" y="0"/>
          <a:ext cx="0" cy="0"/>
          <a:chOff x="0" y="0"/>
          <a:chExt cx="0" cy="0"/>
        </a:xfrm>
      </p:grpSpPr>
      <p:sp>
        <p:nvSpPr>
          <p:cNvPr id="198" name="Google Shape;198;p25"/>
          <p:cNvSpPr/>
          <p:nvPr/>
        </p:nvSpPr>
        <p:spPr>
          <a:xfrm>
            <a:off x="304800" y="304800"/>
            <a:ext cx="11582400" cy="6248400"/>
          </a:xfrm>
          <a:prstGeom prst="rect">
            <a:avLst/>
          </a:prstGeom>
          <a:solidFill>
            <a:srgbClr val="FFC707"/>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3737DD"/>
              </a:solidFill>
              <a:latin typeface="Calibri"/>
              <a:ea typeface="Calibri"/>
              <a:cs typeface="Calibri"/>
              <a:sym typeface="Calibri"/>
            </a:endParaRPr>
          </a:p>
        </p:txBody>
      </p:sp>
      <p:cxnSp>
        <p:nvCxnSpPr>
          <p:cNvPr id="199" name="Google Shape;199;p25"/>
          <p:cNvCxnSpPr/>
          <p:nvPr/>
        </p:nvCxnSpPr>
        <p:spPr>
          <a:xfrm>
            <a:off x="5797019" y="3429000"/>
            <a:ext cx="597900" cy="0"/>
          </a:xfrm>
          <a:prstGeom prst="straightConnector1">
            <a:avLst/>
          </a:prstGeom>
          <a:noFill/>
          <a:ln w="76200" cap="flat" cmpd="sng">
            <a:solidFill>
              <a:schemeClr val="accent5"/>
            </a:solidFill>
            <a:prstDash val="solid"/>
            <a:miter lim="800000"/>
            <a:headEnd type="none" w="sm" len="sm"/>
            <a:tailEnd type="none" w="sm" len="sm"/>
          </a:ln>
        </p:spPr>
      </p:cxnSp>
      <p:sp>
        <p:nvSpPr>
          <p:cNvPr id="200" name="Google Shape;200;p25"/>
          <p:cNvSpPr/>
          <p:nvPr/>
        </p:nvSpPr>
        <p:spPr>
          <a:xfrm>
            <a:off x="5639445" y="5895975"/>
            <a:ext cx="913200" cy="413700"/>
          </a:xfrm>
          <a:prstGeom prst="rect">
            <a:avLst/>
          </a:prstGeom>
          <a:solidFill>
            <a:srgbClr val="40404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900"/>
              <a:buFont typeface="Libre Franklin"/>
              <a:buNone/>
            </a:pPr>
            <a:endParaRPr sz="900" b="0" i="0" u="none" strike="noStrike" cap="none">
              <a:solidFill>
                <a:srgbClr val="FFFFFF"/>
              </a:solidFill>
              <a:latin typeface="Calibri"/>
              <a:ea typeface="Calibri"/>
              <a:cs typeface="Calibri"/>
              <a:sym typeface="Calibri"/>
            </a:endParaRPr>
          </a:p>
        </p:txBody>
      </p:sp>
      <p:pic>
        <p:nvPicPr>
          <p:cNvPr id="201" name="Google Shape;201;p25"/>
          <p:cNvPicPr preferRelativeResize="0"/>
          <p:nvPr/>
        </p:nvPicPr>
        <p:blipFill rotWithShape="1">
          <a:blip r:embed="rId2">
            <a:alphaModFix/>
          </a:blip>
          <a:srcRect/>
          <a:stretch/>
        </p:blipFill>
        <p:spPr>
          <a:xfrm>
            <a:off x="5723994" y="5944798"/>
            <a:ext cx="744013" cy="316080"/>
          </a:xfrm>
          <a:prstGeom prst="rect">
            <a:avLst/>
          </a:prstGeom>
          <a:noFill/>
          <a:ln>
            <a:noFill/>
          </a:ln>
        </p:spPr>
      </p:pic>
      <p:sp>
        <p:nvSpPr>
          <p:cNvPr id="202" name="Google Shape;202;p25"/>
          <p:cNvSpPr txBox="1">
            <a:spLocks noGrp="1"/>
          </p:cNvSpPr>
          <p:nvPr>
            <p:ph type="title"/>
          </p:nvPr>
        </p:nvSpPr>
        <p:spPr>
          <a:xfrm>
            <a:off x="3561397" y="1822430"/>
            <a:ext cx="5074800" cy="13110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lt1"/>
              </a:buClr>
              <a:buSzPts val="4400"/>
              <a:buFont typeface="Libre Franklin"/>
              <a:buNone/>
              <a:defRPr sz="44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3" name="Google Shape;203;p25"/>
          <p:cNvSpPr txBox="1">
            <a:spLocks noGrp="1"/>
          </p:cNvSpPr>
          <p:nvPr>
            <p:ph type="body" idx="1"/>
          </p:nvPr>
        </p:nvSpPr>
        <p:spPr>
          <a:xfrm>
            <a:off x="3556635" y="3589021"/>
            <a:ext cx="5074800" cy="1581900"/>
          </a:xfrm>
          <a:prstGeom prst="rect">
            <a:avLst/>
          </a:prstGeom>
          <a:noFill/>
          <a:ln>
            <a:noFill/>
          </a:ln>
        </p:spPr>
        <p:txBody>
          <a:bodyPr spcFirstLastPara="1" wrap="square" lIns="91425" tIns="45700" rIns="91425" bIns="45700" anchor="t" anchorCtr="0">
            <a:noAutofit/>
          </a:bodyPr>
          <a:lstStyle>
            <a:lvl1pPr marL="457200" lvl="0" indent="-228600" algn="ctr">
              <a:lnSpc>
                <a:spcPct val="123000"/>
              </a:lnSpc>
              <a:spcBef>
                <a:spcPts val="600"/>
              </a:spcBef>
              <a:spcAft>
                <a:spcPts val="0"/>
              </a:spcAft>
              <a:buSzPts val="2700"/>
              <a:buNone/>
              <a:defRPr sz="2700">
                <a:solidFill>
                  <a:schemeClr val="lt1"/>
                </a:solidFill>
              </a:defRPr>
            </a:lvl1pPr>
            <a:lvl2pPr marL="914400" lvl="1" indent="-228600" algn="l">
              <a:lnSpc>
                <a:spcPct val="123000"/>
              </a:lnSpc>
              <a:spcBef>
                <a:spcPts val="600"/>
              </a:spcBef>
              <a:spcAft>
                <a:spcPts val="0"/>
              </a:spcAft>
              <a:buSzPts val="2000"/>
              <a:buNone/>
              <a:defRPr sz="2000">
                <a:solidFill>
                  <a:srgbClr val="888888"/>
                </a:solidFill>
              </a:defRPr>
            </a:lvl2pPr>
            <a:lvl3pPr marL="1371600" lvl="2" indent="-228600" algn="l">
              <a:lnSpc>
                <a:spcPct val="123000"/>
              </a:lnSpc>
              <a:spcBef>
                <a:spcPts val="600"/>
              </a:spcBef>
              <a:spcAft>
                <a:spcPts val="0"/>
              </a:spcAft>
              <a:buSzPts val="1800"/>
              <a:buNone/>
              <a:defRPr sz="1800">
                <a:solidFill>
                  <a:srgbClr val="888888"/>
                </a:solidFill>
              </a:defRPr>
            </a:lvl3pPr>
            <a:lvl4pPr marL="1828800" lvl="3" indent="-228600" algn="l">
              <a:lnSpc>
                <a:spcPct val="123000"/>
              </a:lnSpc>
              <a:spcBef>
                <a:spcPts val="600"/>
              </a:spcBef>
              <a:spcAft>
                <a:spcPts val="0"/>
              </a:spcAft>
              <a:buSzPts val="1600"/>
              <a:buNone/>
              <a:defRPr sz="1600">
                <a:solidFill>
                  <a:srgbClr val="888888"/>
                </a:solidFill>
              </a:defRPr>
            </a:lvl4pPr>
            <a:lvl5pPr marL="2286000" lvl="4" indent="-228600" algn="l">
              <a:lnSpc>
                <a:spcPct val="123000"/>
              </a:lnSpc>
              <a:spcBef>
                <a:spcPts val="600"/>
              </a:spcBef>
              <a:spcAft>
                <a:spcPts val="0"/>
              </a:spcAft>
              <a:buSzPts val="1600"/>
              <a:buNone/>
              <a:defRPr sz="1600">
                <a:solidFill>
                  <a:srgbClr val="888888"/>
                </a:solidFill>
              </a:defRPr>
            </a:lvl5pPr>
            <a:lvl6pPr marL="2743200" lvl="5" indent="-228600" algn="l">
              <a:lnSpc>
                <a:spcPct val="90000"/>
              </a:lnSpc>
              <a:spcBef>
                <a:spcPts val="6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04" name="Google Shape;204;p25"/>
          <p:cNvSpPr/>
          <p:nvPr/>
        </p:nvSpPr>
        <p:spPr>
          <a:xfrm>
            <a:off x="9851151" y="773578"/>
            <a:ext cx="2036049" cy="5310352"/>
          </a:xfrm>
          <a:custGeom>
            <a:avLst/>
            <a:gdLst/>
            <a:ahLst/>
            <a:cxnLst/>
            <a:rect l="l" t="t" r="r" b="b"/>
            <a:pathLst>
              <a:path w="2036049" h="5310352" extrusionOk="0">
                <a:moveTo>
                  <a:pt x="2032192" y="0"/>
                </a:moveTo>
                <a:lnTo>
                  <a:pt x="2036049" y="329"/>
                </a:lnTo>
                <a:lnTo>
                  <a:pt x="2036049" y="292973"/>
                </a:lnTo>
                <a:lnTo>
                  <a:pt x="2032192" y="292584"/>
                </a:lnTo>
                <a:cubicBezTo>
                  <a:pt x="1916006" y="292584"/>
                  <a:pt x="1821826" y="386791"/>
                  <a:pt x="1821826" y="502948"/>
                </a:cubicBezTo>
                <a:cubicBezTo>
                  <a:pt x="1821826" y="619133"/>
                  <a:pt x="1916006" y="713313"/>
                  <a:pt x="2032192" y="713313"/>
                </a:cubicBezTo>
                <a:lnTo>
                  <a:pt x="2036049" y="712924"/>
                </a:lnTo>
                <a:lnTo>
                  <a:pt x="2036049" y="5301227"/>
                </a:lnTo>
                <a:lnTo>
                  <a:pt x="2030823" y="5310352"/>
                </a:lnTo>
                <a:cubicBezTo>
                  <a:pt x="1962672" y="5127713"/>
                  <a:pt x="746839" y="4726991"/>
                  <a:pt x="373375" y="3909180"/>
                </a:cubicBezTo>
                <a:cubicBezTo>
                  <a:pt x="357008" y="3928257"/>
                  <a:pt x="288856" y="3993671"/>
                  <a:pt x="223441" y="4056375"/>
                </a:cubicBezTo>
                <a:cubicBezTo>
                  <a:pt x="2620" y="3846476"/>
                  <a:pt x="-46455" y="3173123"/>
                  <a:pt x="40774" y="2889626"/>
                </a:cubicBezTo>
                <a:cubicBezTo>
                  <a:pt x="112812" y="2943517"/>
                  <a:pt x="749576" y="3383022"/>
                  <a:pt x="1019445" y="3606579"/>
                </a:cubicBezTo>
                <a:cubicBezTo>
                  <a:pt x="984001" y="3609316"/>
                  <a:pt x="738656" y="3658363"/>
                  <a:pt x="675157" y="3666546"/>
                </a:cubicBezTo>
                <a:cubicBezTo>
                  <a:pt x="698887" y="3688360"/>
                  <a:pt x="943028" y="3986773"/>
                  <a:pt x="1071257" y="4048191"/>
                </a:cubicBezTo>
                <a:cubicBezTo>
                  <a:pt x="1409058" y="4210057"/>
                  <a:pt x="1585266" y="4121105"/>
                  <a:pt x="1669566" y="3523594"/>
                </a:cubicBezTo>
                <a:cubicBezTo>
                  <a:pt x="812445" y="3324040"/>
                  <a:pt x="725709" y="2551992"/>
                  <a:pt x="1721159" y="2294770"/>
                </a:cubicBezTo>
                <a:cubicBezTo>
                  <a:pt x="1724279" y="2118015"/>
                  <a:pt x="1727481" y="1933214"/>
                  <a:pt x="1730492" y="1758294"/>
                </a:cubicBezTo>
                <a:lnTo>
                  <a:pt x="506968" y="1758294"/>
                </a:lnTo>
                <a:lnTo>
                  <a:pt x="506968" y="1292158"/>
                </a:lnTo>
                <a:lnTo>
                  <a:pt x="1738347" y="1292158"/>
                </a:lnTo>
                <a:cubicBezTo>
                  <a:pt x="1741905" y="1078919"/>
                  <a:pt x="1744204" y="931177"/>
                  <a:pt x="1744204" y="915330"/>
                </a:cubicBezTo>
                <a:lnTo>
                  <a:pt x="1744724" y="915330"/>
                </a:lnTo>
                <a:cubicBezTo>
                  <a:pt x="1614552" y="824434"/>
                  <a:pt x="1529212" y="673763"/>
                  <a:pt x="1529212" y="502948"/>
                </a:cubicBezTo>
                <a:cubicBezTo>
                  <a:pt x="1529212" y="225172"/>
                  <a:pt x="1754413" y="0"/>
                  <a:pt x="2032192" y="0"/>
                </a:cubicBezTo>
                <a:close/>
                <a:moveTo>
                  <a:pt x="1714727" y="2652767"/>
                </a:moveTo>
                <a:cubicBezTo>
                  <a:pt x="1372519" y="2767392"/>
                  <a:pt x="1373586" y="2979016"/>
                  <a:pt x="1706406" y="3086224"/>
                </a:cubicBezTo>
                <a:cubicBezTo>
                  <a:pt x="1708431" y="2990019"/>
                  <a:pt x="1711360" y="2835872"/>
                  <a:pt x="1714727" y="2652767"/>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5" name="Google Shape;205;p25"/>
          <p:cNvSpPr/>
          <p:nvPr/>
        </p:nvSpPr>
        <p:spPr>
          <a:xfrm>
            <a:off x="304800" y="773907"/>
            <a:ext cx="2025597" cy="5300898"/>
          </a:xfrm>
          <a:custGeom>
            <a:avLst/>
            <a:gdLst/>
            <a:ahLst/>
            <a:cxnLst/>
            <a:rect l="l" t="t" r="r" b="b"/>
            <a:pathLst>
              <a:path w="2025597" h="5300898" extrusionOk="0">
                <a:moveTo>
                  <a:pt x="0" y="0"/>
                </a:moveTo>
                <a:lnTo>
                  <a:pt x="82086" y="6998"/>
                </a:lnTo>
                <a:cubicBezTo>
                  <a:pt x="277519" y="40718"/>
                  <a:pt x="433968" y="187466"/>
                  <a:pt x="482728" y="377402"/>
                </a:cubicBezTo>
                <a:cubicBezTo>
                  <a:pt x="724351" y="483105"/>
                  <a:pt x="1113334" y="798104"/>
                  <a:pt x="1197880" y="1291829"/>
                </a:cubicBezTo>
                <a:lnTo>
                  <a:pt x="1521394" y="1291829"/>
                </a:lnTo>
                <a:lnTo>
                  <a:pt x="1521394" y="1757965"/>
                </a:lnTo>
                <a:lnTo>
                  <a:pt x="1184222" y="1757965"/>
                </a:lnTo>
                <a:cubicBezTo>
                  <a:pt x="1097432" y="2124228"/>
                  <a:pt x="820310" y="2408847"/>
                  <a:pt x="308736" y="2534502"/>
                </a:cubicBezTo>
                <a:cubicBezTo>
                  <a:pt x="315223" y="2893567"/>
                  <a:pt x="320642" y="3174628"/>
                  <a:pt x="321929" y="3191898"/>
                </a:cubicBezTo>
                <a:cubicBezTo>
                  <a:pt x="322750" y="3203120"/>
                  <a:pt x="323653" y="3213684"/>
                  <a:pt x="324502" y="3224687"/>
                </a:cubicBezTo>
                <a:cubicBezTo>
                  <a:pt x="657787" y="3357923"/>
                  <a:pt x="937427" y="3635070"/>
                  <a:pt x="1084212" y="3949687"/>
                </a:cubicBezTo>
                <a:cubicBezTo>
                  <a:pt x="1203655" y="3839003"/>
                  <a:pt x="1333471" y="3681818"/>
                  <a:pt x="1350441" y="3666217"/>
                </a:cubicBezTo>
                <a:cubicBezTo>
                  <a:pt x="1286942" y="3658034"/>
                  <a:pt x="1041597" y="3608987"/>
                  <a:pt x="1006180" y="3606250"/>
                </a:cubicBezTo>
                <a:cubicBezTo>
                  <a:pt x="1276049" y="3382693"/>
                  <a:pt x="1912813" y="2943188"/>
                  <a:pt x="1984824" y="2889297"/>
                </a:cubicBezTo>
                <a:cubicBezTo>
                  <a:pt x="2072052" y="3172794"/>
                  <a:pt x="2022978" y="3846147"/>
                  <a:pt x="1802184" y="4056046"/>
                </a:cubicBezTo>
                <a:cubicBezTo>
                  <a:pt x="1736742" y="3993342"/>
                  <a:pt x="1668618" y="3927928"/>
                  <a:pt x="1652223" y="3908851"/>
                </a:cubicBezTo>
                <a:cubicBezTo>
                  <a:pt x="1549065" y="4134734"/>
                  <a:pt x="1381588" y="4328787"/>
                  <a:pt x="1191831" y="4495223"/>
                </a:cubicBezTo>
                <a:cubicBezTo>
                  <a:pt x="1171714" y="4733641"/>
                  <a:pt x="1055063" y="4959963"/>
                  <a:pt x="809882" y="5131489"/>
                </a:cubicBezTo>
                <a:cubicBezTo>
                  <a:pt x="867715" y="5032055"/>
                  <a:pt x="896043" y="4887542"/>
                  <a:pt x="893771" y="4726033"/>
                </a:cubicBezTo>
                <a:cubicBezTo>
                  <a:pt x="493612" y="5003306"/>
                  <a:pt x="88642" y="5180100"/>
                  <a:pt x="6748" y="5289114"/>
                </a:cubicBezTo>
                <a:lnTo>
                  <a:pt x="0" y="5300898"/>
                </a:lnTo>
                <a:lnTo>
                  <a:pt x="0" y="712595"/>
                </a:lnTo>
                <a:lnTo>
                  <a:pt x="38541" y="708710"/>
                </a:lnTo>
                <a:cubicBezTo>
                  <a:pt x="134409" y="689095"/>
                  <a:pt x="206537" y="604281"/>
                  <a:pt x="206537" y="502619"/>
                </a:cubicBezTo>
                <a:cubicBezTo>
                  <a:pt x="206537" y="400982"/>
                  <a:pt x="134409" y="316150"/>
                  <a:pt x="38541" y="296530"/>
                </a:cubicBezTo>
                <a:lnTo>
                  <a:pt x="0" y="292644"/>
                </a:lnTo>
                <a:lnTo>
                  <a:pt x="0" y="0"/>
                </a:lnTo>
                <a:close/>
                <a:moveTo>
                  <a:pt x="419394" y="773635"/>
                </a:moveTo>
                <a:cubicBezTo>
                  <a:pt x="383265" y="829963"/>
                  <a:pt x="336435" y="878681"/>
                  <a:pt x="281421" y="916643"/>
                </a:cubicBezTo>
                <a:cubicBezTo>
                  <a:pt x="281531" y="937991"/>
                  <a:pt x="283802" y="1083407"/>
                  <a:pt x="287251" y="1291829"/>
                </a:cubicBezTo>
                <a:lnTo>
                  <a:pt x="809554" y="1291829"/>
                </a:lnTo>
                <a:cubicBezTo>
                  <a:pt x="773343" y="1102648"/>
                  <a:pt x="664876" y="921542"/>
                  <a:pt x="419394" y="773635"/>
                </a:cubicBezTo>
                <a:close/>
                <a:moveTo>
                  <a:pt x="295106" y="1757965"/>
                </a:moveTo>
                <a:cubicBezTo>
                  <a:pt x="297405" y="1891885"/>
                  <a:pt x="299841" y="2031581"/>
                  <a:pt x="302250" y="2169060"/>
                </a:cubicBezTo>
                <a:cubicBezTo>
                  <a:pt x="595246" y="2071076"/>
                  <a:pt x="721586" y="1905680"/>
                  <a:pt x="777120" y="1757965"/>
                </a:cubicBezTo>
                <a:lnTo>
                  <a:pt x="295106" y="1757965"/>
                </a:lnTo>
                <a:close/>
                <a:moveTo>
                  <a:pt x="384086" y="3687456"/>
                </a:moveTo>
                <a:cubicBezTo>
                  <a:pt x="453770" y="4023449"/>
                  <a:pt x="568451" y="4139962"/>
                  <a:pt x="749340" y="4116041"/>
                </a:cubicBezTo>
                <a:cubicBezTo>
                  <a:pt x="665286" y="3942023"/>
                  <a:pt x="544037" y="3787520"/>
                  <a:pt x="384086" y="3687456"/>
                </a:cubicBezTo>
                <a:close/>
              </a:path>
            </a:pathLst>
          </a:custGeom>
          <a:solidFill>
            <a:srgbClr val="FFFFFF">
              <a:alpha val="40000"/>
            </a:srgbClr>
          </a:solidFill>
          <a:ln>
            <a:noFill/>
          </a:ln>
        </p:spPr>
        <p:txBody>
          <a:bodyPr spcFirstLastPara="1" wrap="square" lIns="91425" tIns="45700" rIns="91425" bIns="45700" anchor="ctr" anchorCtr="0">
            <a:noAutofit/>
          </a:bodyPr>
          <a:lstStyle/>
          <a:p>
            <a:pPr marL="0" marR="0" lvl="0" indent="0" algn="ctr" rtl="0">
              <a:lnSpc>
                <a:spcPct val="123000"/>
              </a:lnSpc>
              <a:spcBef>
                <a:spcPts val="0"/>
              </a:spcBef>
              <a:spcAft>
                <a:spcPts val="0"/>
              </a:spcAft>
              <a:buClr>
                <a:srgbClr val="000000"/>
              </a:buClr>
              <a:buSzPts val="1600"/>
              <a:buFont typeface="Arial"/>
              <a:buNone/>
            </a:pPr>
            <a:endParaRPr sz="1600" b="0" i="0" u="none" strike="noStrike" cap="none">
              <a:solidFill>
                <a:schemeClr val="lt1"/>
              </a:solidFill>
              <a:latin typeface="Libre Franklin"/>
              <a:ea typeface="Libre Franklin"/>
              <a:cs typeface="Libre Franklin"/>
              <a:sym typeface="Libre Franklin"/>
            </a:endParaRPr>
          </a:p>
        </p:txBody>
      </p:sp>
      <p:sp>
        <p:nvSpPr>
          <p:cNvPr id="206" name="Google Shape;206;p25"/>
          <p:cNvSpPr txBox="1">
            <a:spLocks noGrp="1"/>
          </p:cNvSpPr>
          <p:nvPr>
            <p:ph type="sldNum" idx="12"/>
          </p:nvPr>
        </p:nvSpPr>
        <p:spPr>
          <a:xfrm>
            <a:off x="11409045" y="6333134"/>
            <a:ext cx="731700" cy="5250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1pPr>
            <a:lvl2pPr marL="0" marR="0" lvl="1"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2pPr>
            <a:lvl3pPr marL="0" marR="0" lvl="2"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3pPr>
            <a:lvl4pPr marL="0" marR="0" lvl="3"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4pPr>
            <a:lvl5pPr marL="0" marR="0" lvl="4"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5pPr>
            <a:lvl6pPr marL="0" marR="0" lvl="5"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6pPr>
            <a:lvl7pPr marL="0" marR="0" lvl="6"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7pPr>
            <a:lvl8pPr marL="0" marR="0" lvl="7"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8pPr>
            <a:lvl9pPr marL="0" marR="0" lvl="8" indent="0" algn="r">
              <a:lnSpc>
                <a:spcPct val="100000"/>
              </a:lnSpc>
              <a:spcBef>
                <a:spcPts val="0"/>
              </a:spcBef>
              <a:spcAft>
                <a:spcPts val="0"/>
              </a:spcAft>
              <a:buClr>
                <a:srgbClr val="000000"/>
              </a:buClr>
              <a:buSzPts val="1600"/>
              <a:buFont typeface="Arial"/>
              <a:buNone/>
              <a:defRPr sz="1300" b="0" i="0" u="none" strike="noStrike" cap="none">
                <a:solidFill>
                  <a:schemeClr val="lt1"/>
                </a:solidFill>
                <a:latin typeface="Libre Franklin"/>
                <a:ea typeface="Libre Franklin"/>
                <a:cs typeface="Libre Franklin"/>
                <a:sym typeface="Libre Franklin"/>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07"/>
        <p:cNvGrpSpPr/>
        <p:nvPr/>
      </p:nvGrpSpPr>
      <p:grpSpPr>
        <a:xfrm>
          <a:off x="0" y="0"/>
          <a:ext cx="0" cy="0"/>
          <a:chOff x="0" y="0"/>
          <a:chExt cx="0" cy="0"/>
        </a:xfrm>
      </p:grpSpPr>
      <p:sp>
        <p:nvSpPr>
          <p:cNvPr id="208" name="Google Shape;208;p26"/>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4400"/>
              <a:buFont typeface="Libre Franklin"/>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9" name="Google Shape;209;p26"/>
          <p:cNvSpPr txBox="1">
            <a:spLocks noGrp="1"/>
          </p:cNvSpPr>
          <p:nvPr>
            <p:ph type="body" idx="1"/>
          </p:nvPr>
        </p:nvSpPr>
        <p:spPr>
          <a:xfrm>
            <a:off x="304799" y="2085975"/>
            <a:ext cx="11582400" cy="3705300"/>
          </a:xfrm>
          <a:prstGeom prst="rect">
            <a:avLst/>
          </a:prstGeom>
          <a:noFill/>
          <a:ln>
            <a:noFill/>
          </a:ln>
        </p:spPr>
        <p:txBody>
          <a:bodyPr spcFirstLastPara="1" wrap="square" lIns="91425" tIns="45700" rIns="91425" bIns="45700" anchor="t" anchorCtr="0">
            <a:noAutofit/>
          </a:bodyPr>
          <a:lstStyle>
            <a:lvl1pPr marL="457200" lvl="0" indent="-342900" algn="l">
              <a:lnSpc>
                <a:spcPct val="123000"/>
              </a:lnSpc>
              <a:spcBef>
                <a:spcPts val="600"/>
              </a:spcBef>
              <a:spcAft>
                <a:spcPts val="0"/>
              </a:spcAft>
              <a:buSzPts val="1800"/>
              <a:buChar char="•"/>
              <a:defRPr/>
            </a:lvl1pPr>
            <a:lvl2pPr marL="914400" lvl="1" indent="-342900" algn="l">
              <a:lnSpc>
                <a:spcPct val="123000"/>
              </a:lnSpc>
              <a:spcBef>
                <a:spcPts val="600"/>
              </a:spcBef>
              <a:spcAft>
                <a:spcPts val="0"/>
              </a:spcAft>
              <a:buSzPts val="1800"/>
              <a:buChar char="•"/>
              <a:defRPr/>
            </a:lvl2pPr>
            <a:lvl3pPr marL="1371600" lvl="2" indent="-342900" algn="l">
              <a:lnSpc>
                <a:spcPct val="123000"/>
              </a:lnSpc>
              <a:spcBef>
                <a:spcPts val="600"/>
              </a:spcBef>
              <a:spcAft>
                <a:spcPts val="0"/>
              </a:spcAft>
              <a:buSzPts val="1800"/>
              <a:buChar char="•"/>
              <a:defRPr/>
            </a:lvl3pPr>
            <a:lvl4pPr marL="1828800" lvl="3" indent="-342900" algn="l">
              <a:lnSpc>
                <a:spcPct val="123000"/>
              </a:lnSpc>
              <a:spcBef>
                <a:spcPts val="600"/>
              </a:spcBef>
              <a:spcAft>
                <a:spcPts val="0"/>
              </a:spcAft>
              <a:buSzPts val="1800"/>
              <a:buChar char="•"/>
              <a:defRPr/>
            </a:lvl4pPr>
            <a:lvl5pPr marL="2286000" lvl="4" indent="-342900" algn="l">
              <a:lnSpc>
                <a:spcPct val="123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10" name="Google Shape;210;p26"/>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1" name="Google Shape;211;p26"/>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2" name="Google Shape;212;p26"/>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13" name="Google Shape;213;p26"/>
          <p:cNvSpPr txBox="1">
            <a:spLocks noGrp="1"/>
          </p:cNvSpPr>
          <p:nvPr>
            <p:ph type="body" idx="2"/>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lumns Paragraphs">
  <p:cSld name="Two Columns Paragraphs">
    <p:spTree>
      <p:nvGrpSpPr>
        <p:cNvPr id="1" name="Shape 214"/>
        <p:cNvGrpSpPr/>
        <p:nvPr/>
      </p:nvGrpSpPr>
      <p:grpSpPr>
        <a:xfrm>
          <a:off x="0" y="0"/>
          <a:ext cx="0" cy="0"/>
          <a:chOff x="0" y="0"/>
          <a:chExt cx="0" cy="0"/>
        </a:xfrm>
      </p:grpSpPr>
      <p:sp>
        <p:nvSpPr>
          <p:cNvPr id="215" name="Google Shape;215;p27"/>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6" name="Google Shape;216;p27"/>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7" name="Google Shape;217;p27"/>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8" name="Google Shape;218;p27"/>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19" name="Google Shape;219;p27"/>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0" name="Google Shape;220;p27"/>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hree Columns Paragraphs">
  <p:cSld name="Three Columns Paragraphs">
    <p:spTree>
      <p:nvGrpSpPr>
        <p:cNvPr id="1" name="Shape 221"/>
        <p:cNvGrpSpPr/>
        <p:nvPr/>
      </p:nvGrpSpPr>
      <p:grpSpPr>
        <a:xfrm>
          <a:off x="0" y="0"/>
          <a:ext cx="0" cy="0"/>
          <a:chOff x="0" y="0"/>
          <a:chExt cx="0" cy="0"/>
        </a:xfrm>
      </p:grpSpPr>
      <p:sp>
        <p:nvSpPr>
          <p:cNvPr id="222" name="Google Shape;222;p28"/>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chemeClr val="accent2"/>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3" name="Google Shape;223;p28"/>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4" name="Google Shape;224;p28"/>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5" name="Google Shape;225;p28"/>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
        <p:nvSpPr>
          <p:cNvPr id="226" name="Google Shape;226;p28"/>
          <p:cNvSpPr txBox="1">
            <a:spLocks noGrp="1"/>
          </p:cNvSpPr>
          <p:nvPr>
            <p:ph type="body" idx="1"/>
          </p:nvPr>
        </p:nvSpPr>
        <p:spPr>
          <a:xfrm>
            <a:off x="304800" y="1031273"/>
            <a:ext cx="11582400" cy="8505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2100"/>
              <a:buNone/>
              <a:defRPr sz="2100">
                <a:solidFill>
                  <a:schemeClr val="accent6"/>
                </a:solidFill>
                <a:latin typeface="Libre Franklin"/>
                <a:ea typeface="Libre Franklin"/>
                <a:cs typeface="Libre Franklin"/>
                <a:sym typeface="Libre Franklin"/>
              </a:defRPr>
            </a:lvl1pPr>
            <a:lvl2pPr marL="914400" lvl="1" indent="-228600" algn="l">
              <a:lnSpc>
                <a:spcPct val="123000"/>
              </a:lnSpc>
              <a:spcBef>
                <a:spcPts val="600"/>
              </a:spcBef>
              <a:spcAft>
                <a:spcPts val="0"/>
              </a:spcAft>
              <a:buSzPts val="2100"/>
              <a:buNone/>
              <a:defRPr sz="2100">
                <a:latin typeface="Libre Franklin"/>
                <a:ea typeface="Libre Franklin"/>
                <a:cs typeface="Libre Franklin"/>
                <a:sym typeface="Libre Franklin"/>
              </a:defRPr>
            </a:lvl2pPr>
            <a:lvl3pPr marL="1371600" lvl="2" indent="-228600" algn="l">
              <a:lnSpc>
                <a:spcPct val="123000"/>
              </a:lnSpc>
              <a:spcBef>
                <a:spcPts val="600"/>
              </a:spcBef>
              <a:spcAft>
                <a:spcPts val="0"/>
              </a:spcAft>
              <a:buSzPts val="2100"/>
              <a:buNone/>
              <a:defRPr sz="2100">
                <a:latin typeface="Libre Franklin"/>
                <a:ea typeface="Libre Franklin"/>
                <a:cs typeface="Libre Franklin"/>
                <a:sym typeface="Libre Franklin"/>
              </a:defRPr>
            </a:lvl3pPr>
            <a:lvl4pPr marL="1828800" lvl="3" indent="-228600" algn="l">
              <a:lnSpc>
                <a:spcPct val="123000"/>
              </a:lnSpc>
              <a:spcBef>
                <a:spcPts val="600"/>
              </a:spcBef>
              <a:spcAft>
                <a:spcPts val="0"/>
              </a:spcAft>
              <a:buSzPts val="2100"/>
              <a:buNone/>
              <a:defRPr sz="2100">
                <a:latin typeface="Libre Franklin"/>
                <a:ea typeface="Libre Franklin"/>
                <a:cs typeface="Libre Franklin"/>
                <a:sym typeface="Libre Franklin"/>
              </a:defRPr>
            </a:lvl4pPr>
            <a:lvl5pPr marL="2286000" lvl="4" indent="-228600" algn="l">
              <a:lnSpc>
                <a:spcPct val="123000"/>
              </a:lnSpc>
              <a:spcBef>
                <a:spcPts val="600"/>
              </a:spcBef>
              <a:spcAft>
                <a:spcPts val="0"/>
              </a:spcAft>
              <a:buSzPts val="2100"/>
              <a:buNone/>
              <a:defRPr sz="2100">
                <a:latin typeface="Libre Franklin"/>
                <a:ea typeface="Libre Franklin"/>
                <a:cs typeface="Libre Franklin"/>
                <a:sym typeface="Libre Franklin"/>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27" name="Google Shape;227;p28"/>
          <p:cNvSpPr txBox="1">
            <a:spLocks noGrp="1"/>
          </p:cNvSpPr>
          <p:nvPr>
            <p:ph type="body" idx="2"/>
          </p:nvPr>
        </p:nvSpPr>
        <p:spPr>
          <a:xfrm>
            <a:off x="304800" y="2087878"/>
            <a:ext cx="11582400" cy="3703200"/>
          </a:xfrm>
          <a:prstGeom prst="rect">
            <a:avLst/>
          </a:prstGeom>
          <a:noFill/>
          <a:ln>
            <a:noFill/>
          </a:ln>
        </p:spPr>
        <p:txBody>
          <a:bodyPr spcFirstLastPara="1" wrap="square" lIns="91425" tIns="45700" rIns="91425" bIns="45700" anchor="t" anchorCtr="0">
            <a:noAutofit/>
          </a:bodyPr>
          <a:lstStyle>
            <a:lvl1pPr marL="457200" lvl="0" indent="-228600" algn="l">
              <a:lnSpc>
                <a:spcPct val="123000"/>
              </a:lnSpc>
              <a:spcBef>
                <a:spcPts val="600"/>
              </a:spcBef>
              <a:spcAft>
                <a:spcPts val="0"/>
              </a:spcAft>
              <a:buSzPts val="1600"/>
              <a:buNone/>
              <a:defRPr/>
            </a:lvl1pPr>
            <a:lvl2pPr marL="914400" lvl="1" indent="-228600" algn="l">
              <a:lnSpc>
                <a:spcPct val="123000"/>
              </a:lnSpc>
              <a:spcBef>
                <a:spcPts val="600"/>
              </a:spcBef>
              <a:spcAft>
                <a:spcPts val="0"/>
              </a:spcAft>
              <a:buSzPts val="1600"/>
              <a:buNone/>
              <a:defRPr/>
            </a:lvl2pPr>
            <a:lvl3pPr marL="1371600" lvl="2" indent="-228600" algn="l">
              <a:lnSpc>
                <a:spcPct val="123000"/>
              </a:lnSpc>
              <a:spcBef>
                <a:spcPts val="600"/>
              </a:spcBef>
              <a:spcAft>
                <a:spcPts val="0"/>
              </a:spcAft>
              <a:buSzPts val="1600"/>
              <a:buNone/>
              <a:defRPr/>
            </a:lvl3pPr>
            <a:lvl4pPr marL="1828800" lvl="3" indent="-228600" algn="l">
              <a:lnSpc>
                <a:spcPct val="123000"/>
              </a:lnSpc>
              <a:spcBef>
                <a:spcPts val="600"/>
              </a:spcBef>
              <a:spcAft>
                <a:spcPts val="0"/>
              </a:spcAft>
              <a:buSzPts val="1600"/>
              <a:buNone/>
              <a:defRPr/>
            </a:lvl4pPr>
            <a:lvl5pPr marL="2286000" lvl="4" indent="-228600" algn="l">
              <a:lnSpc>
                <a:spcPct val="123000"/>
              </a:lnSpc>
              <a:spcBef>
                <a:spcPts val="600"/>
              </a:spcBef>
              <a:spcAft>
                <a:spcPts val="0"/>
              </a:spcAft>
              <a:buSzPts val="1600"/>
              <a:buNone/>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4"/>
          <p:cNvSpPr txBox="1">
            <a:spLocks noGrp="1"/>
          </p:cNvSpPr>
          <p:nvPr>
            <p:ph type="title"/>
          </p:nvPr>
        </p:nvSpPr>
        <p:spPr>
          <a:xfrm>
            <a:off x="304800" y="172857"/>
            <a:ext cx="11582400" cy="7017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accent2"/>
              </a:buClr>
              <a:buSzPts val="44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9" name="Google Shape;99;p14"/>
          <p:cNvSpPr txBox="1">
            <a:spLocks noGrp="1"/>
          </p:cNvSpPr>
          <p:nvPr>
            <p:ph type="body" idx="1"/>
          </p:nvPr>
        </p:nvSpPr>
        <p:spPr>
          <a:xfrm>
            <a:off x="304799" y="2085975"/>
            <a:ext cx="11582400" cy="3705300"/>
          </a:xfrm>
          <a:prstGeom prst="rect">
            <a:avLst/>
          </a:prstGeom>
          <a:noFill/>
          <a:ln>
            <a:noFill/>
          </a:ln>
        </p:spPr>
        <p:txBody>
          <a:bodyPr spcFirstLastPara="1" wrap="square" lIns="91425" tIns="45700" rIns="91425" bIns="45700" anchor="t" anchorCtr="0">
            <a:noAutofit/>
          </a:bodyPr>
          <a:lstStyle>
            <a:lvl1pPr marL="457200" marR="0" lvl="0"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1pPr>
            <a:lvl2pPr marL="914400" marR="0" lvl="1"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2pPr>
            <a:lvl3pPr marL="1371600" marR="0" lvl="2"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3pPr>
            <a:lvl4pPr marL="1828800" marR="0" lvl="3"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4pPr>
            <a:lvl5pPr marL="2286000" marR="0" lvl="4" indent="-330200" algn="l" rtl="0">
              <a:lnSpc>
                <a:spcPct val="123000"/>
              </a:lnSpc>
              <a:spcBef>
                <a:spcPts val="600"/>
              </a:spcBef>
              <a:spcAft>
                <a:spcPts val="0"/>
              </a:spcAft>
              <a:buClr>
                <a:schemeClr val="accent1"/>
              </a:buClr>
              <a:buSzPts val="1600"/>
              <a:buFont typeface="Arial"/>
              <a:buChar char="•"/>
              <a:defRPr sz="1600" b="0" i="0" u="none" strike="noStrike" cap="none">
                <a:solidFill>
                  <a:schemeClr val="accent6"/>
                </a:solidFill>
                <a:latin typeface="Libre Franklin"/>
                <a:ea typeface="Libre Franklin"/>
                <a:cs typeface="Libre Franklin"/>
                <a:sym typeface="Libre Franklin"/>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Libre Franklin"/>
                <a:ea typeface="Libre Franklin"/>
                <a:cs typeface="Libre Franklin"/>
                <a:sym typeface="Libre Franklin"/>
              </a:defRPr>
            </a:lvl9pPr>
          </a:lstStyle>
          <a:p>
            <a:endParaRPr/>
          </a:p>
        </p:txBody>
      </p:sp>
      <p:cxnSp>
        <p:nvCxnSpPr>
          <p:cNvPr id="100" name="Google Shape;100;p14"/>
          <p:cNvCxnSpPr/>
          <p:nvPr/>
        </p:nvCxnSpPr>
        <p:spPr>
          <a:xfrm>
            <a:off x="396691" y="957194"/>
            <a:ext cx="597900" cy="0"/>
          </a:xfrm>
          <a:prstGeom prst="straightConnector1">
            <a:avLst/>
          </a:prstGeom>
          <a:noFill/>
          <a:ln w="76200" cap="flat" cmpd="sng">
            <a:solidFill>
              <a:srgbClr val="EC5153"/>
            </a:solidFill>
            <a:prstDash val="solid"/>
            <a:miter lim="800000"/>
            <a:headEnd type="none" w="sm" len="sm"/>
            <a:tailEnd type="none" w="sm" len="sm"/>
          </a:ln>
        </p:spPr>
      </p:cxnSp>
      <p:grpSp>
        <p:nvGrpSpPr>
          <p:cNvPr id="101" name="Google Shape;101;p14"/>
          <p:cNvGrpSpPr/>
          <p:nvPr/>
        </p:nvGrpSpPr>
        <p:grpSpPr>
          <a:xfrm>
            <a:off x="304801" y="6126480"/>
            <a:ext cx="11582400" cy="426600"/>
            <a:chOff x="304801" y="6126480"/>
            <a:chExt cx="11582400" cy="426600"/>
          </a:xfrm>
        </p:grpSpPr>
        <p:sp>
          <p:nvSpPr>
            <p:cNvPr id="102" name="Google Shape;102;p14"/>
            <p:cNvSpPr/>
            <p:nvPr/>
          </p:nvSpPr>
          <p:spPr>
            <a:xfrm>
              <a:off x="304801" y="6126480"/>
              <a:ext cx="11582400" cy="426600"/>
            </a:xfrm>
            <a:prstGeom prst="rect">
              <a:avLst/>
            </a:prstGeom>
            <a:solidFill>
              <a:srgbClr val="1A497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Calibri"/>
                <a:ea typeface="Calibri"/>
                <a:cs typeface="Calibri"/>
                <a:sym typeface="Calibri"/>
              </a:endParaRPr>
            </a:p>
          </p:txBody>
        </p:sp>
        <p:pic>
          <p:nvPicPr>
            <p:cNvPr id="103" name="Google Shape;103;p14"/>
            <p:cNvPicPr preferRelativeResize="0"/>
            <p:nvPr/>
          </p:nvPicPr>
          <p:blipFill rotWithShape="1">
            <a:blip r:embed="rId51">
              <a:alphaModFix/>
            </a:blip>
            <a:srcRect/>
            <a:stretch/>
          </p:blipFill>
          <p:spPr>
            <a:xfrm>
              <a:off x="10818536" y="6181797"/>
              <a:ext cx="744013" cy="316080"/>
            </a:xfrm>
            <a:prstGeom prst="rect">
              <a:avLst/>
            </a:prstGeom>
            <a:noFill/>
            <a:ln>
              <a:noFill/>
            </a:ln>
          </p:spPr>
        </p:pic>
        <p:cxnSp>
          <p:nvCxnSpPr>
            <p:cNvPr id="104" name="Google Shape;104;p14"/>
            <p:cNvCxnSpPr/>
            <p:nvPr/>
          </p:nvCxnSpPr>
          <p:spPr>
            <a:xfrm>
              <a:off x="10490857" y="6240625"/>
              <a:ext cx="0" cy="198300"/>
            </a:xfrm>
            <a:prstGeom prst="straightConnector1">
              <a:avLst/>
            </a:prstGeom>
            <a:noFill/>
            <a:ln w="28575" cap="flat" cmpd="sng">
              <a:solidFill>
                <a:srgbClr val="EC5153"/>
              </a:solidFill>
              <a:prstDash val="solid"/>
              <a:miter lim="800000"/>
              <a:headEnd type="none" w="sm" len="sm"/>
              <a:tailEnd type="none" w="sm" len="sm"/>
            </a:ln>
          </p:spPr>
        </p:cxnSp>
        <p:cxnSp>
          <p:nvCxnSpPr>
            <p:cNvPr id="105" name="Google Shape;105;p14"/>
            <p:cNvCxnSpPr/>
            <p:nvPr/>
          </p:nvCxnSpPr>
          <p:spPr>
            <a:xfrm>
              <a:off x="9523015" y="6240625"/>
              <a:ext cx="0" cy="198300"/>
            </a:xfrm>
            <a:prstGeom prst="straightConnector1">
              <a:avLst/>
            </a:prstGeom>
            <a:noFill/>
            <a:ln w="28575" cap="flat" cmpd="sng">
              <a:solidFill>
                <a:srgbClr val="EC5153"/>
              </a:solidFill>
              <a:prstDash val="solid"/>
              <a:miter lim="800000"/>
              <a:headEnd type="none" w="sm" len="sm"/>
              <a:tailEnd type="none" w="sm" len="sm"/>
            </a:ln>
          </p:spPr>
        </p:cxnSp>
      </p:grpSp>
      <p:sp>
        <p:nvSpPr>
          <p:cNvPr id="106" name="Google Shape;106;p14"/>
          <p:cNvSpPr txBox="1">
            <a:spLocks noGrp="1"/>
          </p:cNvSpPr>
          <p:nvPr>
            <p:ph type="dt" idx="10"/>
          </p:nvPr>
        </p:nvSpPr>
        <p:spPr>
          <a:xfrm>
            <a:off x="8382000" y="6157275"/>
            <a:ext cx="9771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7" name="Google Shape;107;p14"/>
          <p:cNvSpPr txBox="1">
            <a:spLocks noGrp="1"/>
          </p:cNvSpPr>
          <p:nvPr>
            <p:ph type="ftr" idx="11"/>
          </p:nvPr>
        </p:nvSpPr>
        <p:spPr>
          <a:xfrm>
            <a:off x="476320" y="6157275"/>
            <a:ext cx="77418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lt1"/>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108" name="Google Shape;108;p14"/>
          <p:cNvSpPr txBox="1">
            <a:spLocks noGrp="1"/>
          </p:cNvSpPr>
          <p:nvPr>
            <p:ph type="sldNum" idx="12"/>
          </p:nvPr>
        </p:nvSpPr>
        <p:spPr>
          <a:xfrm>
            <a:off x="9719988" y="6170673"/>
            <a:ext cx="587100" cy="338400"/>
          </a:xfrm>
          <a:prstGeom prst="rect">
            <a:avLst/>
          </a:prstGeom>
          <a:noFill/>
          <a:ln>
            <a:noFill/>
          </a:ln>
        </p:spPr>
        <p:txBody>
          <a:bodyPr spcFirstLastPara="1" wrap="square" lIns="91425" tIns="45700" rIns="91425" bIns="45700" anchor="ctr" anchorCtr="0">
            <a:noAutofit/>
          </a:bodyPr>
          <a:lstStyle>
            <a:lvl1pPr marL="0" marR="0" lvl="0"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1pPr>
            <a:lvl2pPr marL="0" marR="0" lvl="1"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2pPr>
            <a:lvl3pPr marL="0" marR="0" lvl="2"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3pPr>
            <a:lvl4pPr marL="0" marR="0" lvl="3"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4pPr>
            <a:lvl5pPr marL="0" marR="0" lvl="4"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5pPr>
            <a:lvl6pPr marL="0" marR="0" lvl="5"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6pPr>
            <a:lvl7pPr marL="0" marR="0" lvl="6"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7pPr>
            <a:lvl8pPr marL="0" marR="0" lvl="7"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8pPr>
            <a:lvl9pPr marL="0" marR="0" lvl="8" indent="0" algn="ctr" rtl="0">
              <a:lnSpc>
                <a:spcPct val="100000"/>
              </a:lnSpc>
              <a:spcBef>
                <a:spcPts val="0"/>
              </a:spcBef>
              <a:spcAft>
                <a:spcPts val="0"/>
              </a:spcAft>
              <a:buClr>
                <a:srgbClr val="000000"/>
              </a:buClr>
              <a:buSzPts val="1600"/>
              <a:buFont typeface="Arial"/>
              <a:buNone/>
              <a:defRPr sz="1600" b="0" i="0" u="none" strike="noStrike" cap="none">
                <a:solidFill>
                  <a:schemeClr val="lt1"/>
                </a:solidFill>
                <a:latin typeface="Libre Franklin"/>
                <a:ea typeface="Libre Franklin"/>
                <a:cs typeface="Libre Franklin"/>
                <a:sym typeface="Libre Franklin"/>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773" r:id="rId1"/>
    <p:sldLayoutId id="2147483774" r:id="rId2"/>
    <p:sldLayoutId id="2147483775" r:id="rId3"/>
    <p:sldLayoutId id="2147483776" r:id="rId4"/>
    <p:sldLayoutId id="2147483778" r:id="rId5"/>
    <p:sldLayoutId id="2147483780" r:id="rId6"/>
    <p:sldLayoutId id="2147483781" r:id="rId7"/>
    <p:sldLayoutId id="2147483672" r:id="rId8"/>
    <p:sldLayoutId id="2147483673" r:id="rId9"/>
    <p:sldLayoutId id="2147483674"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 id="2147483691" r:id="rId26"/>
    <p:sldLayoutId id="2147483692" r:id="rId27"/>
    <p:sldLayoutId id="2147483693" r:id="rId28"/>
    <p:sldLayoutId id="2147483694" r:id="rId29"/>
    <p:sldLayoutId id="2147483695" r:id="rId30"/>
    <p:sldLayoutId id="2147483696" r:id="rId31"/>
    <p:sldLayoutId id="2147483697" r:id="rId32"/>
    <p:sldLayoutId id="2147483698" r:id="rId33"/>
    <p:sldLayoutId id="2147483699" r:id="rId34"/>
    <p:sldLayoutId id="2147483700" r:id="rId35"/>
    <p:sldLayoutId id="2147483701" r:id="rId36"/>
    <p:sldLayoutId id="2147483702" r:id="rId37"/>
    <p:sldLayoutId id="2147483703" r:id="rId38"/>
    <p:sldLayoutId id="2147483704" r:id="rId39"/>
    <p:sldLayoutId id="2147483705" r:id="rId40"/>
    <p:sldLayoutId id="2147483706" r:id="rId41"/>
    <p:sldLayoutId id="2147483707" r:id="rId42"/>
    <p:sldLayoutId id="2147483708" r:id="rId43"/>
    <p:sldLayoutId id="2147483709" r:id="rId44"/>
    <p:sldLayoutId id="2147483710" r:id="rId45"/>
    <p:sldLayoutId id="2147483711" r:id="rId46"/>
    <p:sldLayoutId id="2147483712" r:id="rId47"/>
    <p:sldLayoutId id="2147483713" r:id="rId48"/>
    <p:sldLayoutId id="2147483772" r:id="rId4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92">
          <p15:clr>
            <a:srgbClr val="F26B43"/>
          </p15:clr>
        </p15:guide>
        <p15:guide id="2" pos="7488">
          <p15:clr>
            <a:srgbClr val="F26B43"/>
          </p15:clr>
        </p15:guide>
        <p15:guide id="3" orient="horz" pos="4128">
          <p15:clr>
            <a:srgbClr val="F26B43"/>
          </p15:clr>
        </p15:guide>
        <p15:guide id="4" orient="horz" pos="192">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4.xml"/><Relationship Id="rId5" Type="http://schemas.openxmlformats.org/officeDocument/2006/relationships/image" Target="../media/image6.sv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9.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1.png"/><Relationship Id="rId4" Type="http://schemas.openxmlformats.org/officeDocument/2006/relationships/image" Target="../media/image15.jpeg"/></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chart" Target="../charts/chart2.xml"/><Relationship Id="rId5" Type="http://schemas.openxmlformats.org/officeDocument/2006/relationships/slide" Target="slide5.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1.png"/><Relationship Id="rId4" Type="http://schemas.openxmlformats.org/officeDocument/2006/relationships/image" Target="../media/image15.jpeg"/></Relationships>
</file>

<file path=ppt/slides/_rels/slide14.xml.rels><?xml version="1.0" encoding="UTF-8" standalone="yes"?>
<Relationships xmlns="http://schemas.openxmlformats.org/package/2006/relationships"><Relationship Id="rId3" Type="http://schemas.microsoft.com/office/2018/10/relationships/comments" Target="../comments/modernComment_95C_5A6F8F17.xml"/><Relationship Id="rId7" Type="http://schemas.openxmlformats.org/officeDocument/2006/relationships/slide" Target="slide5.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15.jpeg"/><Relationship Id="rId4" Type="http://schemas.openxmlformats.org/officeDocument/2006/relationships/chart" Target="../charts/chart3.xml"/></Relationships>
</file>

<file path=ppt/slides/_rels/slide1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4.png"/><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microsoft.com/office/2018/10/relationships/comments" Target="../comments/modernComment_945_FC674B7.xml"/><Relationship Id="rId7" Type="http://schemas.openxmlformats.org/officeDocument/2006/relationships/slide" Target="slide5.xml"/><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39.png"/><Relationship Id="rId5" Type="http://schemas.openxmlformats.org/officeDocument/2006/relationships/image" Target="../media/image15.jpeg"/><Relationship Id="rId4" Type="http://schemas.openxmlformats.org/officeDocument/2006/relationships/chart" Target="../charts/chart4.xml"/></Relationships>
</file>

<file path=ppt/slides/_rels/slide1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9.png"/><Relationship Id="rId4" Type="http://schemas.openxmlformats.org/officeDocument/2006/relationships/image" Target="../media/image15.jpeg"/></Relationships>
</file>

<file path=ppt/slides/_rels/slide1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9.png"/><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39.pn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17.svg"/><Relationship Id="rId4" Type="http://schemas.openxmlformats.org/officeDocument/2006/relationships/diagramLayout" Target="../diagrams/layout1.xml"/><Relationship Id="rId9"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5.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6.png"/><Relationship Id="rId4"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6.png"/><Relationship Id="rId4" Type="http://schemas.openxmlformats.org/officeDocument/2006/relationships/image" Target="../media/image15.jpeg"/></Relationships>
</file>

<file path=ppt/slides/_rels/slide2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9.png"/><Relationship Id="rId4" Type="http://schemas.openxmlformats.org/officeDocument/2006/relationships/image" Target="../media/image48.gif"/></Relationships>
</file>

<file path=ppt/slides/_rels/slide2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48.gif"/><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slide" Target="slide5.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48.gif"/></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image" Target="../media/image53.png"/><Relationship Id="rId4" Type="http://schemas.openxmlformats.org/officeDocument/2006/relationships/image" Target="../media/image48.gif"/></Relationships>
</file>

<file path=ppt/slides/_rels/slide26.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27.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2.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2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8" Type="http://schemas.openxmlformats.org/officeDocument/2006/relationships/hyperlink" Target="https://www.attendanceworks.org/chronic-absence/addressing-chronic-absence/3-tiers-of-intervention/root-causes/" TargetMode="External"/><Relationship Id="rId13" Type="http://schemas.openxmlformats.org/officeDocument/2006/relationships/image" Target="../media/image22.svg"/><Relationship Id="rId18" Type="http://schemas.openxmlformats.org/officeDocument/2006/relationships/image" Target="../media/image27.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1.png"/><Relationship Id="rId17" Type="http://schemas.openxmlformats.org/officeDocument/2006/relationships/image" Target="../media/image26.svg"/><Relationship Id="rId2" Type="http://schemas.openxmlformats.org/officeDocument/2006/relationships/notesSlide" Target="../notesSlides/notesSlide2.xml"/><Relationship Id="rId16"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image" Target="../media/image20.svg"/><Relationship Id="rId5" Type="http://schemas.openxmlformats.org/officeDocument/2006/relationships/diagramQuickStyle" Target="../diagrams/quickStyle2.xml"/><Relationship Id="rId15" Type="http://schemas.openxmlformats.org/officeDocument/2006/relationships/image" Target="../media/image24.svg"/><Relationship Id="rId10" Type="http://schemas.openxmlformats.org/officeDocument/2006/relationships/image" Target="../media/image19.png"/><Relationship Id="rId19" Type="http://schemas.openxmlformats.org/officeDocument/2006/relationships/image" Target="../media/image28.svg"/><Relationship Id="rId4" Type="http://schemas.openxmlformats.org/officeDocument/2006/relationships/diagramLayout" Target="../diagrams/layout2.xml"/><Relationship Id="rId9" Type="http://schemas.openxmlformats.org/officeDocument/2006/relationships/image" Target="../media/image18.png"/><Relationship Id="rId14" Type="http://schemas.openxmlformats.org/officeDocument/2006/relationships/image" Target="../media/image23.png"/></Relationships>
</file>

<file path=ppt/slides/_rels/slide30.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25.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3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3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7.xml"/><Relationship Id="rId1" Type="http://schemas.openxmlformats.org/officeDocument/2006/relationships/slideLayout" Target="../slideLayouts/slideLayout44.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61.png"/></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8.xml"/><Relationship Id="rId1" Type="http://schemas.openxmlformats.org/officeDocument/2006/relationships/slideLayout" Target="../slideLayouts/slideLayout44.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39.png"/></Relationships>
</file>

<file path=ppt/slides/_rels/slide3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44.xml"/><Relationship Id="rId6" Type="http://schemas.openxmlformats.org/officeDocument/2006/relationships/image" Target="../media/image15.jpeg"/><Relationship Id="rId5" Type="http://schemas.openxmlformats.org/officeDocument/2006/relationships/slide" Target="slide5.xml"/><Relationship Id="rId4" Type="http://schemas.openxmlformats.org/officeDocument/2006/relationships/image" Target="../media/image63.png"/></Relationships>
</file>

<file path=ppt/slides/_rels/slide35.xml.rels><?xml version="1.0" encoding="UTF-8" standalone="yes"?>
<Relationships xmlns="http://schemas.openxmlformats.org/package/2006/relationships"><Relationship Id="rId8" Type="http://schemas.openxmlformats.org/officeDocument/2006/relationships/slide" Target="slide37.xml"/><Relationship Id="rId13" Type="http://schemas.openxmlformats.org/officeDocument/2006/relationships/image" Target="../media/image68.png"/><Relationship Id="rId18" Type="http://schemas.openxmlformats.org/officeDocument/2006/relationships/image" Target="../media/image72.png"/><Relationship Id="rId3" Type="http://schemas.openxmlformats.org/officeDocument/2006/relationships/image" Target="../media/image29.png"/><Relationship Id="rId7" Type="http://schemas.openxmlformats.org/officeDocument/2006/relationships/slide" Target="slide36.xml"/><Relationship Id="rId12" Type="http://schemas.openxmlformats.org/officeDocument/2006/relationships/image" Target="../media/image67.svg"/><Relationship Id="rId17" Type="http://schemas.openxmlformats.org/officeDocument/2006/relationships/slide" Target="slide40.xml"/><Relationship Id="rId2" Type="http://schemas.openxmlformats.org/officeDocument/2006/relationships/notesSlide" Target="../notesSlides/notesSlide30.xml"/><Relationship Id="rId16" Type="http://schemas.openxmlformats.org/officeDocument/2006/relationships/image" Target="../media/image71.svg"/><Relationship Id="rId20" Type="http://schemas.openxmlformats.org/officeDocument/2006/relationships/slide" Target="slide35.xml"/><Relationship Id="rId1" Type="http://schemas.openxmlformats.org/officeDocument/2006/relationships/slideLayout" Target="../slideLayouts/slideLayout3.xml"/><Relationship Id="rId6" Type="http://schemas.openxmlformats.org/officeDocument/2006/relationships/slide" Target="slide38.xml"/><Relationship Id="rId11" Type="http://schemas.openxmlformats.org/officeDocument/2006/relationships/image" Target="../media/image66.png"/><Relationship Id="rId5" Type="http://schemas.openxmlformats.org/officeDocument/2006/relationships/slide" Target="slide39.xml"/><Relationship Id="rId15" Type="http://schemas.openxmlformats.org/officeDocument/2006/relationships/image" Target="../media/image70.png"/><Relationship Id="rId10" Type="http://schemas.openxmlformats.org/officeDocument/2006/relationships/image" Target="../media/image65.svg"/><Relationship Id="rId19" Type="http://schemas.openxmlformats.org/officeDocument/2006/relationships/image" Target="../media/image73.svg"/><Relationship Id="rId4" Type="http://schemas.openxmlformats.org/officeDocument/2006/relationships/image" Target="../media/image15.jpeg"/><Relationship Id="rId9" Type="http://schemas.openxmlformats.org/officeDocument/2006/relationships/image" Target="../media/image64.png"/><Relationship Id="rId14" Type="http://schemas.openxmlformats.org/officeDocument/2006/relationships/image" Target="../media/image69.svg"/></Relationships>
</file>

<file path=ppt/slides/_rels/slide3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image" Target="../media/image74.png"/></Relationships>
</file>

<file path=ppt/slides/_rels/slide3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2.xml"/><Relationship Id="rId1" Type="http://schemas.openxmlformats.org/officeDocument/2006/relationships/slideLayout" Target="../slideLayouts/slideLayout3.xml"/><Relationship Id="rId5" Type="http://schemas.openxmlformats.org/officeDocument/2006/relationships/image" Target="../media/image75.png"/><Relationship Id="rId4" Type="http://schemas.openxmlformats.org/officeDocument/2006/relationships/slide" Target="slide35.xml"/></Relationships>
</file>

<file path=ppt/slides/_rels/slide38.xml.rels><?xml version="1.0" encoding="UTF-8" standalone="yes"?>
<Relationships xmlns="http://schemas.openxmlformats.org/package/2006/relationships"><Relationship Id="rId8" Type="http://schemas.openxmlformats.org/officeDocument/2006/relationships/image" Target="../media/image79.svg"/><Relationship Id="rId3" Type="http://schemas.openxmlformats.org/officeDocument/2006/relationships/image" Target="../media/image15.jpeg"/><Relationship Id="rId7" Type="http://schemas.openxmlformats.org/officeDocument/2006/relationships/image" Target="../media/image78.png"/><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image" Target="../media/image77.svg"/><Relationship Id="rId5" Type="http://schemas.openxmlformats.org/officeDocument/2006/relationships/image" Target="../media/image76.png"/><Relationship Id="rId10" Type="http://schemas.openxmlformats.org/officeDocument/2006/relationships/image" Target="../media/image81.svg"/><Relationship Id="rId4" Type="http://schemas.openxmlformats.org/officeDocument/2006/relationships/slide" Target="slide35.xml"/><Relationship Id="rId9" Type="http://schemas.openxmlformats.org/officeDocument/2006/relationships/image" Target="../media/image80.png"/></Relationships>
</file>

<file path=ppt/slides/_rels/slide39.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15.jpeg"/><Relationship Id="rId7" Type="http://schemas.openxmlformats.org/officeDocument/2006/relationships/diagramQuickStyle" Target="../diagrams/quickStyle8.xml"/><Relationship Id="rId2" Type="http://schemas.openxmlformats.org/officeDocument/2006/relationships/notesSlide" Target="../notesSlides/notesSlide34.xml"/><Relationship Id="rId1" Type="http://schemas.openxmlformats.org/officeDocument/2006/relationships/slideLayout" Target="../slideLayouts/slideLayout3.xml"/><Relationship Id="rId6" Type="http://schemas.openxmlformats.org/officeDocument/2006/relationships/diagramLayout" Target="../diagrams/layout8.xml"/><Relationship Id="rId5" Type="http://schemas.openxmlformats.org/officeDocument/2006/relationships/diagramData" Target="../diagrams/data8.xml"/><Relationship Id="rId4" Type="http://schemas.openxmlformats.org/officeDocument/2006/relationships/slide" Target="slide35.xml"/><Relationship Id="rId9" Type="http://schemas.microsoft.com/office/2007/relationships/diagramDrawing" Target="../diagrams/drawing8.xml"/></Relationships>
</file>

<file path=ppt/slides/_rels/slide4.xml.rels><?xml version="1.0" encoding="UTF-8" standalone="yes"?>
<Relationships xmlns="http://schemas.openxmlformats.org/package/2006/relationships"><Relationship Id="rId8" Type="http://schemas.openxmlformats.org/officeDocument/2006/relationships/hyperlink" Target="https://www.attendanceworks.org/chronic-absence/addressing-chronic-absence/3-tiers-of-intervention/root-causes/" TargetMode="Externa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8.png"/></Relationships>
</file>

<file path=ppt/slides/_rels/slide40.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35.xml"/><Relationship Id="rId1" Type="http://schemas.openxmlformats.org/officeDocument/2006/relationships/slideLayout" Target="../slideLayouts/slideLayout3.xml"/><Relationship Id="rId5" Type="http://schemas.openxmlformats.org/officeDocument/2006/relationships/slide" Target="slide35.xml"/><Relationship Id="rId4" Type="http://schemas.openxmlformats.org/officeDocument/2006/relationships/image" Target="../media/image15.jpeg"/></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3.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5.xml.rels><?xml version="1.0" encoding="UTF-8" standalone="yes"?>
<Relationships xmlns="http://schemas.openxmlformats.org/package/2006/relationships"><Relationship Id="rId8" Type="http://schemas.openxmlformats.org/officeDocument/2006/relationships/slide" Target="slide11.xml"/><Relationship Id="rId13" Type="http://schemas.openxmlformats.org/officeDocument/2006/relationships/slide" Target="slide21.xml"/><Relationship Id="rId18" Type="http://schemas.openxmlformats.org/officeDocument/2006/relationships/image" Target="../media/image29.png"/><Relationship Id="rId26" Type="http://schemas.openxmlformats.org/officeDocument/2006/relationships/slide" Target="slide12.xml"/><Relationship Id="rId3" Type="http://schemas.openxmlformats.org/officeDocument/2006/relationships/slide" Target="slide23.xml"/><Relationship Id="rId21" Type="http://schemas.openxmlformats.org/officeDocument/2006/relationships/slide" Target="slide32.xml"/><Relationship Id="rId7" Type="http://schemas.openxmlformats.org/officeDocument/2006/relationships/slide" Target="slide25.xml"/><Relationship Id="rId12" Type="http://schemas.openxmlformats.org/officeDocument/2006/relationships/slide" Target="slide34.xml"/><Relationship Id="rId17" Type="http://schemas.openxmlformats.org/officeDocument/2006/relationships/slide" Target="slide17.xml"/><Relationship Id="rId25" Type="http://schemas.openxmlformats.org/officeDocument/2006/relationships/slide" Target="slide30.xml"/><Relationship Id="rId2" Type="http://schemas.openxmlformats.org/officeDocument/2006/relationships/notesSlide" Target="../notesSlides/notesSlide4.xml"/><Relationship Id="rId16" Type="http://schemas.openxmlformats.org/officeDocument/2006/relationships/slide" Target="slide19.xml"/><Relationship Id="rId20" Type="http://schemas.openxmlformats.org/officeDocument/2006/relationships/slide" Target="slide31.xml"/><Relationship Id="rId29" Type="http://schemas.openxmlformats.org/officeDocument/2006/relationships/slide" Target="slide10.xml"/><Relationship Id="rId1" Type="http://schemas.openxmlformats.org/officeDocument/2006/relationships/slideLayout" Target="../slideLayouts/slideLayout3.xml"/><Relationship Id="rId6" Type="http://schemas.openxmlformats.org/officeDocument/2006/relationships/slide" Target="slide13.xml"/><Relationship Id="rId11" Type="http://schemas.openxmlformats.org/officeDocument/2006/relationships/slide" Target="slide22.xml"/><Relationship Id="rId24" Type="http://schemas.openxmlformats.org/officeDocument/2006/relationships/slide" Target="slide29.xml"/><Relationship Id="rId5" Type="http://schemas.openxmlformats.org/officeDocument/2006/relationships/slide" Target="slide24.xml"/><Relationship Id="rId15" Type="http://schemas.openxmlformats.org/officeDocument/2006/relationships/slide" Target="slide27.xml"/><Relationship Id="rId23" Type="http://schemas.openxmlformats.org/officeDocument/2006/relationships/slide" Target="slide18.xml"/><Relationship Id="rId28" Type="http://schemas.openxmlformats.org/officeDocument/2006/relationships/slide" Target="slide20.xml"/><Relationship Id="rId10" Type="http://schemas.openxmlformats.org/officeDocument/2006/relationships/slide" Target="slide15.xml"/><Relationship Id="rId19" Type="http://schemas.openxmlformats.org/officeDocument/2006/relationships/image" Target="../media/image15.jpeg"/><Relationship Id="rId4" Type="http://schemas.openxmlformats.org/officeDocument/2006/relationships/slide" Target="slide28.xml"/><Relationship Id="rId9" Type="http://schemas.openxmlformats.org/officeDocument/2006/relationships/slide" Target="slide33.xml"/><Relationship Id="rId14" Type="http://schemas.openxmlformats.org/officeDocument/2006/relationships/slide" Target="slide14.xml"/><Relationship Id="rId22" Type="http://schemas.openxmlformats.org/officeDocument/2006/relationships/slide" Target="slide16.xml"/><Relationship Id="rId27" Type="http://schemas.openxmlformats.org/officeDocument/2006/relationships/slide" Target="slide26.xml"/><Relationship Id="rId30" Type="http://schemas.openxmlformats.org/officeDocument/2006/relationships/slide" Target="slide5.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3.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7.xml.rels><?xml version="1.0" encoding="UTF-8" standalone="yes"?>
<Relationships xmlns="http://schemas.openxmlformats.org/package/2006/relationships"><Relationship Id="rId8" Type="http://schemas.openxmlformats.org/officeDocument/2006/relationships/image" Target="../media/image31.tmp"/><Relationship Id="rId3" Type="http://schemas.openxmlformats.org/officeDocument/2006/relationships/diagramLayout" Target="../diagrams/layout5.xml"/><Relationship Id="rId7" Type="http://schemas.openxmlformats.org/officeDocument/2006/relationships/image" Target="../media/image30.tmp"/><Relationship Id="rId2" Type="http://schemas.openxmlformats.org/officeDocument/2006/relationships/diagramData" Target="../diagrams/data5.xml"/><Relationship Id="rId1" Type="http://schemas.openxmlformats.org/officeDocument/2006/relationships/slideLayout" Target="../slideLayouts/slideLayout3.xml"/><Relationship Id="rId6" Type="http://schemas.microsoft.com/office/2007/relationships/diagramDrawing" Target="../diagrams/drawing5.xml"/><Relationship Id="rId5" Type="http://schemas.openxmlformats.org/officeDocument/2006/relationships/diagramColors" Target="../diagrams/colors5.xml"/><Relationship Id="rId10" Type="http://schemas.openxmlformats.org/officeDocument/2006/relationships/image" Target="../media/image33.tmp"/><Relationship Id="rId4" Type="http://schemas.openxmlformats.org/officeDocument/2006/relationships/diagramQuickStyle" Target="../diagrams/quickStyle5.xml"/><Relationship Id="rId9" Type="http://schemas.openxmlformats.org/officeDocument/2006/relationships/image" Target="../media/image32.tmp"/></Relationships>
</file>

<file path=ppt/slides/_rels/slide8.xml.rels><?xml version="1.0" encoding="UTF-8" standalone="yes"?>
<Relationships xmlns="http://schemas.openxmlformats.org/package/2006/relationships"><Relationship Id="rId8" Type="http://schemas.openxmlformats.org/officeDocument/2006/relationships/image" Target="../media/image35.tmp"/><Relationship Id="rId3" Type="http://schemas.openxmlformats.org/officeDocument/2006/relationships/diagramLayout" Target="../diagrams/layout6.xml"/><Relationship Id="rId7" Type="http://schemas.openxmlformats.org/officeDocument/2006/relationships/image" Target="../media/image34.tmp"/><Relationship Id="rId2" Type="http://schemas.openxmlformats.org/officeDocument/2006/relationships/diagramData" Target="../diagrams/data6.xml"/><Relationship Id="rId1" Type="http://schemas.openxmlformats.org/officeDocument/2006/relationships/slideLayout" Target="../slideLayouts/slideLayout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 Id="rId9" Type="http://schemas.openxmlformats.org/officeDocument/2006/relationships/image" Target="../media/image36.tmp"/></Relationships>
</file>

<file path=ppt/slides/_rels/slide9.xml.rels><?xml version="1.0" encoding="UTF-8" standalone="yes"?>
<Relationships xmlns="http://schemas.openxmlformats.org/package/2006/relationships"><Relationship Id="rId8" Type="http://schemas.openxmlformats.org/officeDocument/2006/relationships/image" Target="../media/image38.tmp"/><Relationship Id="rId3" Type="http://schemas.openxmlformats.org/officeDocument/2006/relationships/diagramLayout" Target="../diagrams/layout7.xml"/><Relationship Id="rId7" Type="http://schemas.openxmlformats.org/officeDocument/2006/relationships/image" Target="../media/image37.tmp"/><Relationship Id="rId2" Type="http://schemas.openxmlformats.org/officeDocument/2006/relationships/diagramData" Target="../diagrams/data7.xml"/><Relationship Id="rId1" Type="http://schemas.openxmlformats.org/officeDocument/2006/relationships/slideLayout" Target="../slideLayouts/slideLayout3.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5F26A5F-E345-74FD-D4FF-4948E7F9C352}"/>
              </a:ext>
            </a:extLst>
          </p:cNvPr>
          <p:cNvSpPr>
            <a:spLocks noGrp="1"/>
          </p:cNvSpPr>
          <p:nvPr>
            <p:ph type="ctrTitle"/>
          </p:nvPr>
        </p:nvSpPr>
        <p:spPr>
          <a:xfrm>
            <a:off x="622817" y="4503862"/>
            <a:ext cx="8266200" cy="494857"/>
          </a:xfrm>
        </p:spPr>
        <p:txBody>
          <a:bodyPr>
            <a:noAutofit/>
          </a:bodyPr>
          <a:lstStyle/>
          <a:p>
            <a:r>
              <a:rPr lang="en-US" sz="2800" dirty="0">
                <a:latin typeface="Calibri" panose="020F0502020204030204" pitchFamily="34" charset="0"/>
                <a:cs typeface="Calibri" panose="020F0502020204030204" pitchFamily="34" charset="0"/>
              </a:rPr>
              <a:t>The Reasons: Four Categories of Chronic Absenteeism </a:t>
            </a:r>
          </a:p>
        </p:txBody>
      </p:sp>
      <p:sp>
        <p:nvSpPr>
          <p:cNvPr id="4" name="Subtitle 3">
            <a:extLst>
              <a:ext uri="{FF2B5EF4-FFF2-40B4-BE49-F238E27FC236}">
                <a16:creationId xmlns:a16="http://schemas.microsoft.com/office/drawing/2014/main" id="{792A1403-0A7B-A1E5-6500-C6F26113B75F}"/>
              </a:ext>
            </a:extLst>
          </p:cNvPr>
          <p:cNvSpPr>
            <a:spLocks noGrp="1"/>
          </p:cNvSpPr>
          <p:nvPr>
            <p:ph type="subTitle" idx="1"/>
          </p:nvPr>
        </p:nvSpPr>
        <p:spPr>
          <a:xfrm>
            <a:off x="518314" y="5566097"/>
            <a:ext cx="8266200" cy="665756"/>
          </a:xfrm>
        </p:spPr>
        <p:txBody>
          <a:bodyPr/>
          <a:lstStyle/>
          <a:p>
            <a:r>
              <a:rPr lang="en-US" sz="2000" dirty="0">
                <a:latin typeface="Calibri" panose="020F0502020204030204" pitchFamily="34" charset="0"/>
                <a:cs typeface="Calibri" panose="020F0502020204030204" pitchFamily="34" charset="0"/>
              </a:rPr>
              <a:t>Spring 2024</a:t>
            </a:r>
          </a:p>
        </p:txBody>
      </p:sp>
      <p:pic>
        <p:nvPicPr>
          <p:cNvPr id="6" name="Picture 5" descr="A group of children standing on a street&#10;&#10;Description automatically generated">
            <a:extLst>
              <a:ext uri="{FF2B5EF4-FFF2-40B4-BE49-F238E27FC236}">
                <a16:creationId xmlns:a16="http://schemas.microsoft.com/office/drawing/2014/main" id="{0D231207-F6C9-650D-0573-BDCC48FBDEF0}"/>
              </a:ext>
            </a:extLst>
          </p:cNvPr>
          <p:cNvPicPr>
            <a:picLocks noChangeAspect="1"/>
          </p:cNvPicPr>
          <p:nvPr/>
        </p:nvPicPr>
        <p:blipFill rotWithShape="1">
          <a:blip r:embed="rId2"/>
          <a:srcRect t="14001" r="3878" b="11933"/>
          <a:stretch/>
        </p:blipFill>
        <p:spPr>
          <a:xfrm>
            <a:off x="339635" y="237541"/>
            <a:ext cx="7517778" cy="3860922"/>
          </a:xfrm>
          <a:prstGeom prst="rect">
            <a:avLst/>
          </a:prstGeom>
        </p:spPr>
      </p:pic>
      <p:pic>
        <p:nvPicPr>
          <p:cNvPr id="10" name="Picture 9">
            <a:extLst>
              <a:ext uri="{FF2B5EF4-FFF2-40B4-BE49-F238E27FC236}">
                <a16:creationId xmlns:a16="http://schemas.microsoft.com/office/drawing/2014/main" id="{E9C682E4-B67E-F7CD-C9C7-24F6059E36DA}"/>
              </a:ext>
            </a:extLst>
          </p:cNvPr>
          <p:cNvPicPr>
            <a:picLocks noChangeAspect="1"/>
          </p:cNvPicPr>
          <p:nvPr/>
        </p:nvPicPr>
        <p:blipFill rotWithShape="1">
          <a:blip r:embed="rId3"/>
          <a:srcRect l="25183" t="17359" r="35863" b="16113"/>
          <a:stretch/>
        </p:blipFill>
        <p:spPr>
          <a:xfrm>
            <a:off x="7962900" y="237541"/>
            <a:ext cx="3990976" cy="3834025"/>
          </a:xfrm>
          <a:prstGeom prst="rect">
            <a:avLst/>
          </a:prstGeom>
        </p:spPr>
      </p:pic>
      <p:pic>
        <p:nvPicPr>
          <p:cNvPr id="12" name="Graphic 11" descr="Badge 3 with solid fill">
            <a:extLst>
              <a:ext uri="{FF2B5EF4-FFF2-40B4-BE49-F238E27FC236}">
                <a16:creationId xmlns:a16="http://schemas.microsoft.com/office/drawing/2014/main" id="{DAF6F398-FD0B-0627-4401-D294D8D7F77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186057" y="5564802"/>
            <a:ext cx="1055657" cy="1055657"/>
          </a:xfrm>
          <a:prstGeom prst="rect">
            <a:avLst/>
          </a:prstGeom>
        </p:spPr>
      </p:pic>
    </p:spTree>
    <p:extLst>
      <p:ext uri="{BB962C8B-B14F-4D97-AF65-F5344CB8AC3E}">
        <p14:creationId xmlns:p14="http://schemas.microsoft.com/office/powerpoint/2010/main" val="40761150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panose="020F0302020204030204" pitchFamily="34" charset="0"/>
                <a:cs typeface="Calibri Light" panose="020F0302020204030204" pitchFamily="34" charset="0"/>
                <a:sym typeface="Arial"/>
              </a:rPr>
              <a:t>Aversion: Student Challenges</a:t>
            </a:r>
          </a:p>
        </p:txBody>
      </p:sp>
      <p:pic>
        <p:nvPicPr>
          <p:cNvPr id="7" name="Picture 6">
            <a:extLst>
              <a:ext uri="{FF2B5EF4-FFF2-40B4-BE49-F238E27FC236}">
                <a16:creationId xmlns:a16="http://schemas.microsoft.com/office/drawing/2014/main" id="{B9DB05C0-3D89-E87A-F091-AF3B61B9B0E4}"/>
              </a:ext>
            </a:extLst>
          </p:cNvPr>
          <p:cNvPicPr>
            <a:picLocks noChangeAspect="1"/>
          </p:cNvPicPr>
          <p:nvPr/>
        </p:nvPicPr>
        <p:blipFill>
          <a:blip r:embed="rId3"/>
          <a:stretch>
            <a:fillRect/>
          </a:stretch>
        </p:blipFill>
        <p:spPr>
          <a:xfrm>
            <a:off x="371057" y="6212117"/>
            <a:ext cx="595818" cy="276826"/>
          </a:xfrm>
          <a:prstGeom prst="rect">
            <a:avLst/>
          </a:prstGeom>
        </p:spPr>
      </p:pic>
      <p:graphicFrame>
        <p:nvGraphicFramePr>
          <p:cNvPr id="11" name="Chart 10">
            <a:extLst>
              <a:ext uri="{FF2B5EF4-FFF2-40B4-BE49-F238E27FC236}">
                <a16:creationId xmlns:a16="http://schemas.microsoft.com/office/drawing/2014/main" id="{E53178C2-189B-AEEA-49B8-F67B4ED2865E}"/>
              </a:ext>
            </a:extLst>
          </p:cNvPr>
          <p:cNvGraphicFramePr>
            <a:graphicFrameLocks/>
          </p:cNvGraphicFramePr>
          <p:nvPr>
            <p:extLst>
              <p:ext uri="{D42A27DB-BD31-4B8C-83A1-F6EECF244321}">
                <p14:modId xmlns:p14="http://schemas.microsoft.com/office/powerpoint/2010/main" val="1695413997"/>
              </p:ext>
            </p:extLst>
          </p:nvPr>
        </p:nvGraphicFramePr>
        <p:xfrm>
          <a:off x="779628" y="1122709"/>
          <a:ext cx="10632743" cy="4769892"/>
        </p:xfrm>
        <a:graphic>
          <a:graphicData uri="http://schemas.openxmlformats.org/drawingml/2006/chart">
            <c:chart xmlns:c="http://schemas.openxmlformats.org/drawingml/2006/chart" xmlns:r="http://schemas.openxmlformats.org/officeDocument/2006/relationships" r:id="rId4"/>
          </a:graphicData>
        </a:graphic>
      </p:graphicFrame>
      <p:pic>
        <p:nvPicPr>
          <p:cNvPr id="6" name="Picture 5" descr="A screenshot of a computer&#10;&#10;Description automatically generated">
            <a:extLst>
              <a:ext uri="{FF2B5EF4-FFF2-40B4-BE49-F238E27FC236}">
                <a16:creationId xmlns:a16="http://schemas.microsoft.com/office/drawing/2014/main" id="{9DDDDE41-9D32-C491-BFC1-FC6A3E16F703}"/>
              </a:ext>
            </a:extLst>
          </p:cNvPr>
          <p:cNvPicPr>
            <a:picLocks noChangeAspect="1"/>
          </p:cNvPicPr>
          <p:nvPr/>
        </p:nvPicPr>
        <p:blipFill rotWithShape="1">
          <a:blip r:embed="rId5"/>
          <a:srcRect l="24130" t="46975" r="52000" b="14536"/>
          <a:stretch/>
        </p:blipFill>
        <p:spPr>
          <a:xfrm>
            <a:off x="181178" y="874557"/>
            <a:ext cx="1828800" cy="1580473"/>
          </a:xfrm>
          <a:prstGeom prst="rect">
            <a:avLst/>
          </a:prstGeom>
        </p:spPr>
      </p:pic>
      <p:sp>
        <p:nvSpPr>
          <p:cNvPr id="3" name="Action Button: Blank 2">
            <a:hlinkClick r:id="rId6" action="ppaction://hlinksldjump" highlightClick="1"/>
            <a:extLst>
              <a:ext uri="{FF2B5EF4-FFF2-40B4-BE49-F238E27FC236}">
                <a16:creationId xmlns:a16="http://schemas.microsoft.com/office/drawing/2014/main" id="{3CCDC289-FA30-9136-4F3E-78FE7EDCB094}"/>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2E4A0708-3064-2774-5EFB-B4FF576C34A3}"/>
              </a:ext>
            </a:extLst>
          </p:cNvPr>
          <p:cNvSpPr>
            <a:spLocks noGrp="1"/>
          </p:cNvSpPr>
          <p:nvPr>
            <p:ph type="sldNum" idx="12"/>
          </p:nvPr>
        </p:nvSpPr>
        <p:spPr/>
        <p:txBody>
          <a:bodyPr/>
          <a:lstStyle/>
          <a:p>
            <a:fld id="{00000000-1234-1234-1234-123412341234}" type="slidenum">
              <a:rPr lang="en-US"/>
              <a:t>10</a:t>
            </a:fld>
            <a:endParaRPr lang="en-US"/>
          </a:p>
        </p:txBody>
      </p:sp>
    </p:spTree>
    <p:extLst>
      <p:ext uri="{BB962C8B-B14F-4D97-AF65-F5344CB8AC3E}">
        <p14:creationId xmlns:p14="http://schemas.microsoft.com/office/powerpoint/2010/main" val="16620245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0E5E99DB-7CD0-008A-F96D-82946184A7A1}"/>
              </a:ext>
            </a:extLst>
          </p:cNvPr>
          <p:cNvSpPr txBox="1">
            <a:spLocks/>
          </p:cNvSpPr>
          <p:nvPr/>
        </p:nvSpPr>
        <p:spPr>
          <a:xfrm>
            <a:off x="304800" y="13434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Poverty &amp; Chronic Absenteeism</a:t>
            </a:r>
          </a:p>
        </p:txBody>
      </p:sp>
      <p:pic>
        <p:nvPicPr>
          <p:cNvPr id="8" name="Picture 7" descr="A screenshot of a computer screen&#10;&#10;Description automatically generated">
            <a:extLst>
              <a:ext uri="{FF2B5EF4-FFF2-40B4-BE49-F238E27FC236}">
                <a16:creationId xmlns:a16="http://schemas.microsoft.com/office/drawing/2014/main" id="{8389BE55-A2B8-48C9-E319-75771A127FEB}"/>
              </a:ext>
            </a:extLst>
          </p:cNvPr>
          <p:cNvPicPr>
            <a:picLocks noChangeAspect="1"/>
          </p:cNvPicPr>
          <p:nvPr/>
        </p:nvPicPr>
        <p:blipFill rotWithShape="1">
          <a:blip r:embed="rId3"/>
          <a:srcRect l="12890" t="23089" r="13593" b="6912"/>
          <a:stretch/>
        </p:blipFill>
        <p:spPr>
          <a:xfrm>
            <a:off x="1799358" y="824592"/>
            <a:ext cx="10086976" cy="5102446"/>
          </a:xfrm>
          <a:prstGeom prst="rect">
            <a:avLst/>
          </a:prstGeom>
        </p:spPr>
      </p:pic>
      <p:sp>
        <p:nvSpPr>
          <p:cNvPr id="10" name="Rectangle 9">
            <a:extLst>
              <a:ext uri="{FF2B5EF4-FFF2-40B4-BE49-F238E27FC236}">
                <a16:creationId xmlns:a16="http://schemas.microsoft.com/office/drawing/2014/main" id="{85557F74-4F5B-28A6-A101-967A394EC3E1}"/>
              </a:ext>
            </a:extLst>
          </p:cNvPr>
          <p:cNvSpPr/>
          <p:nvPr/>
        </p:nvSpPr>
        <p:spPr>
          <a:xfrm>
            <a:off x="1888423" y="2130507"/>
            <a:ext cx="1680730" cy="8286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Newport Students</a:t>
            </a:r>
          </a:p>
          <a:p>
            <a:pPr algn="ctr"/>
            <a:r>
              <a:rPr lang="en-US"/>
              <a:t> Absent More than 10% in 2022-23</a:t>
            </a:r>
          </a:p>
        </p:txBody>
      </p:sp>
      <p:sp>
        <p:nvSpPr>
          <p:cNvPr id="11" name="Rectangle 10">
            <a:extLst>
              <a:ext uri="{FF2B5EF4-FFF2-40B4-BE49-F238E27FC236}">
                <a16:creationId xmlns:a16="http://schemas.microsoft.com/office/drawing/2014/main" id="{C0B28C97-2D24-7C45-2F64-0987D54C4187}"/>
              </a:ext>
            </a:extLst>
          </p:cNvPr>
          <p:cNvSpPr/>
          <p:nvPr/>
        </p:nvSpPr>
        <p:spPr>
          <a:xfrm>
            <a:off x="7226875" y="1716169"/>
            <a:ext cx="1631250" cy="8286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Families Under Poverty Line</a:t>
            </a:r>
          </a:p>
        </p:txBody>
      </p:sp>
      <p:pic>
        <p:nvPicPr>
          <p:cNvPr id="13" name="Picture 12">
            <a:extLst>
              <a:ext uri="{FF2B5EF4-FFF2-40B4-BE49-F238E27FC236}">
                <a16:creationId xmlns:a16="http://schemas.microsoft.com/office/drawing/2014/main" id="{007125ED-187C-0F25-7863-0BF39A334845}"/>
              </a:ext>
            </a:extLst>
          </p:cNvPr>
          <p:cNvPicPr>
            <a:picLocks noChangeAspect="1"/>
          </p:cNvPicPr>
          <p:nvPr/>
        </p:nvPicPr>
        <p:blipFill>
          <a:blip r:embed="rId4"/>
          <a:stretch>
            <a:fillRect/>
          </a:stretch>
        </p:blipFill>
        <p:spPr>
          <a:xfrm>
            <a:off x="371057" y="6212117"/>
            <a:ext cx="595818" cy="276826"/>
          </a:xfrm>
          <a:prstGeom prst="rect">
            <a:avLst/>
          </a:prstGeom>
        </p:spPr>
      </p:pic>
      <p:pic>
        <p:nvPicPr>
          <p:cNvPr id="3" name="Picture 2" descr="A close-up of a map&#10;&#10;Description automatically generated">
            <a:extLst>
              <a:ext uri="{FF2B5EF4-FFF2-40B4-BE49-F238E27FC236}">
                <a16:creationId xmlns:a16="http://schemas.microsoft.com/office/drawing/2014/main" id="{1FAF46DF-F350-978C-06DB-0644E610692D}"/>
              </a:ext>
            </a:extLst>
          </p:cNvPr>
          <p:cNvPicPr>
            <a:picLocks noChangeAspect="1"/>
          </p:cNvPicPr>
          <p:nvPr/>
        </p:nvPicPr>
        <p:blipFill>
          <a:blip r:embed="rId5"/>
          <a:stretch>
            <a:fillRect/>
          </a:stretch>
        </p:blipFill>
        <p:spPr>
          <a:xfrm>
            <a:off x="216785" y="899309"/>
            <a:ext cx="1397207" cy="1071254"/>
          </a:xfrm>
          <a:prstGeom prst="rect">
            <a:avLst/>
          </a:prstGeom>
        </p:spPr>
      </p:pic>
      <p:sp>
        <p:nvSpPr>
          <p:cNvPr id="4" name="Action Button: Blank 3">
            <a:hlinkClick r:id="rId6" action="ppaction://hlinksldjump" highlightClick="1"/>
            <a:extLst>
              <a:ext uri="{FF2B5EF4-FFF2-40B4-BE49-F238E27FC236}">
                <a16:creationId xmlns:a16="http://schemas.microsoft.com/office/drawing/2014/main" id="{7FD8BC21-0031-1BCD-15DD-55EC8344C3A4}"/>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F73D6137-89EA-D7D0-1F13-47C7EAEEFAA4}"/>
              </a:ext>
            </a:extLst>
          </p:cNvPr>
          <p:cNvSpPr>
            <a:spLocks noGrp="1"/>
          </p:cNvSpPr>
          <p:nvPr>
            <p:ph type="sldNum" idx="12"/>
          </p:nvPr>
        </p:nvSpPr>
        <p:spPr/>
        <p:txBody>
          <a:bodyPr/>
          <a:lstStyle/>
          <a:p>
            <a:fld id="{00000000-1234-1234-1234-123412341234}" type="slidenum">
              <a:rPr lang="en-US"/>
              <a:t>11</a:t>
            </a:fld>
            <a:endParaRPr lang="en-US"/>
          </a:p>
        </p:txBody>
      </p:sp>
    </p:spTree>
    <p:extLst>
      <p:ext uri="{BB962C8B-B14F-4D97-AF65-F5344CB8AC3E}">
        <p14:creationId xmlns:p14="http://schemas.microsoft.com/office/powerpoint/2010/main" val="3036387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B5C3D-EC14-2A7A-C21C-7F25915EC0D5}"/>
              </a:ext>
            </a:extLst>
          </p:cNvPr>
          <p:cNvSpPr txBox="1">
            <a:spLocks/>
          </p:cNvSpPr>
          <p:nvPr/>
        </p:nvSpPr>
        <p:spPr>
          <a:xfrm>
            <a:off x="410817" y="86718"/>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Misconceptions: Missing Two Days </a:t>
            </a:r>
          </a:p>
        </p:txBody>
      </p:sp>
      <p:pic>
        <p:nvPicPr>
          <p:cNvPr id="5" name="Picture 4">
            <a:extLst>
              <a:ext uri="{FF2B5EF4-FFF2-40B4-BE49-F238E27FC236}">
                <a16:creationId xmlns:a16="http://schemas.microsoft.com/office/drawing/2014/main" id="{7D373F70-D17A-0C17-705C-48B05DEDD4A0}"/>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1F6BD8E7-78BE-40FF-F53D-E17B3F3E81DE}"/>
              </a:ext>
            </a:extLst>
          </p:cNvPr>
          <p:cNvPicPr>
            <a:picLocks noChangeAspect="1"/>
          </p:cNvPicPr>
          <p:nvPr/>
        </p:nvPicPr>
        <p:blipFill rotWithShape="1">
          <a:blip r:embed="rId4"/>
          <a:srcRect l="24130" t="46975" r="52000" b="14536"/>
          <a:stretch/>
        </p:blipFill>
        <p:spPr>
          <a:xfrm>
            <a:off x="198783" y="788418"/>
            <a:ext cx="1828800" cy="1580473"/>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01D2AD6C-6CFB-0EF4-C5A2-7408B27DCBD1}"/>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668F11D2-D7A7-F010-F559-9C274362AAC5}"/>
              </a:ext>
            </a:extLst>
          </p:cNvPr>
          <p:cNvSpPr>
            <a:spLocks noGrp="1"/>
          </p:cNvSpPr>
          <p:nvPr>
            <p:ph type="sldNum" idx="12"/>
          </p:nvPr>
        </p:nvSpPr>
        <p:spPr/>
        <p:txBody>
          <a:bodyPr/>
          <a:lstStyle/>
          <a:p>
            <a:fld id="{00000000-1234-1234-1234-123412341234}" type="slidenum">
              <a:rPr lang="en-US"/>
              <a:t>12</a:t>
            </a:fld>
            <a:endParaRPr lang="en-US"/>
          </a:p>
        </p:txBody>
      </p:sp>
      <p:sp>
        <p:nvSpPr>
          <p:cNvPr id="9" name="Title 1">
            <a:extLst>
              <a:ext uri="{FF2B5EF4-FFF2-40B4-BE49-F238E27FC236}">
                <a16:creationId xmlns:a16="http://schemas.microsoft.com/office/drawing/2014/main" id="{C82C4C2D-7A4F-7331-6F1D-B24E571CFC19}"/>
              </a:ext>
            </a:extLst>
          </p:cNvPr>
          <p:cNvSpPr>
            <a:spLocks noGrp="1"/>
          </p:cNvSpPr>
          <p:nvPr>
            <p:ph type="title"/>
          </p:nvPr>
        </p:nvSpPr>
        <p:spPr>
          <a:xfrm>
            <a:off x="2210334" y="5055338"/>
            <a:ext cx="9609367" cy="350968"/>
          </a:xfrm>
        </p:spPr>
        <p:txBody>
          <a:bodyPr>
            <a:noAutofit/>
          </a:bodyPr>
          <a:lstStyle/>
          <a:p>
            <a:pPr algn="ctr"/>
            <a:r>
              <a:rPr lang="en-US" sz="1600">
                <a:solidFill>
                  <a:srgbClr val="002060"/>
                </a:solidFill>
                <a:effectLst/>
                <a:latin typeface="Calibri" panose="020F0502020204030204" pitchFamily="34" charset="0"/>
                <a:cs typeface="Calibri" panose="020F0502020204030204" pitchFamily="34" charset="0"/>
              </a:rPr>
              <a:t>The percentage of students, families, and administrators that answered favorably.</a:t>
            </a:r>
            <a:endParaRPr lang="en-US" sz="1600">
              <a:solidFill>
                <a:srgbClr val="002060"/>
              </a:solidFill>
              <a:latin typeface="Calibri" panose="020F0502020204030204" pitchFamily="34" charset="0"/>
              <a:cs typeface="Calibri" panose="020F0502020204030204" pitchFamily="34" charset="0"/>
            </a:endParaRPr>
          </a:p>
        </p:txBody>
      </p:sp>
      <p:graphicFrame>
        <p:nvGraphicFramePr>
          <p:cNvPr id="10" name="Chart 9">
            <a:extLst>
              <a:ext uri="{FF2B5EF4-FFF2-40B4-BE49-F238E27FC236}">
                <a16:creationId xmlns:a16="http://schemas.microsoft.com/office/drawing/2014/main" id="{8EAB71B1-B334-45ED-B5C5-ACCB80552C7B}"/>
              </a:ext>
            </a:extLst>
          </p:cNvPr>
          <p:cNvGraphicFramePr>
            <a:graphicFrameLocks/>
          </p:cNvGraphicFramePr>
          <p:nvPr>
            <p:extLst>
              <p:ext uri="{D42A27DB-BD31-4B8C-83A1-F6EECF244321}">
                <p14:modId xmlns:p14="http://schemas.microsoft.com/office/powerpoint/2010/main" val="10185410"/>
              </p:ext>
            </p:extLst>
          </p:nvPr>
        </p:nvGraphicFramePr>
        <p:xfrm>
          <a:off x="2878196" y="825674"/>
          <a:ext cx="7866929" cy="4152178"/>
        </p:xfrm>
        <a:graphic>
          <a:graphicData uri="http://schemas.openxmlformats.org/drawingml/2006/chart">
            <c:chart xmlns:c="http://schemas.openxmlformats.org/drawingml/2006/chart" xmlns:r="http://schemas.openxmlformats.org/officeDocument/2006/relationships" r:id="rId6"/>
          </a:graphicData>
        </a:graphic>
      </p:graphicFrame>
      <p:pic>
        <p:nvPicPr>
          <p:cNvPr id="16" name="Picture 15">
            <a:extLst>
              <a:ext uri="{FF2B5EF4-FFF2-40B4-BE49-F238E27FC236}">
                <a16:creationId xmlns:a16="http://schemas.microsoft.com/office/drawing/2014/main" id="{5DAA7CE4-EC3D-7A4C-BEF0-B380086186BB}"/>
              </a:ext>
            </a:extLst>
          </p:cNvPr>
          <p:cNvPicPr>
            <a:picLocks noChangeAspect="1"/>
          </p:cNvPicPr>
          <p:nvPr/>
        </p:nvPicPr>
        <p:blipFill rotWithShape="1">
          <a:blip r:embed="rId7"/>
          <a:srcRect l="75324" t="31337" r="9947" b="59204"/>
          <a:stretch/>
        </p:blipFill>
        <p:spPr>
          <a:xfrm>
            <a:off x="4315720" y="5449159"/>
            <a:ext cx="4991880" cy="601174"/>
          </a:xfrm>
          <a:prstGeom prst="rect">
            <a:avLst/>
          </a:prstGeom>
        </p:spPr>
      </p:pic>
      <p:sp>
        <p:nvSpPr>
          <p:cNvPr id="17" name="Oval 16">
            <a:extLst>
              <a:ext uri="{FF2B5EF4-FFF2-40B4-BE49-F238E27FC236}">
                <a16:creationId xmlns:a16="http://schemas.microsoft.com/office/drawing/2014/main" id="{C99B04EA-7FAB-6DC1-AC27-CDA54A5AC3E5}"/>
              </a:ext>
            </a:extLst>
          </p:cNvPr>
          <p:cNvSpPr/>
          <p:nvPr/>
        </p:nvSpPr>
        <p:spPr>
          <a:xfrm>
            <a:off x="7127819" y="5406306"/>
            <a:ext cx="2179781" cy="626020"/>
          </a:xfrm>
          <a:prstGeom prst="ellipse">
            <a:avLst/>
          </a:prstGeom>
          <a:noFill/>
          <a:ln>
            <a:solidFill>
              <a:schemeClr val="accent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FE1319DF-C39A-2648-FC6B-5A1F0A9C6138}"/>
              </a:ext>
            </a:extLst>
          </p:cNvPr>
          <p:cNvCxnSpPr/>
          <p:nvPr/>
        </p:nvCxnSpPr>
        <p:spPr>
          <a:xfrm>
            <a:off x="3214255" y="4977852"/>
            <a:ext cx="7601527"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0015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75B5C3D-EC14-2A7A-C21C-7F25915EC0D5}"/>
              </a:ext>
            </a:extLst>
          </p:cNvPr>
          <p:cNvSpPr txBox="1">
            <a:spLocks/>
          </p:cNvSpPr>
          <p:nvPr/>
        </p:nvSpPr>
        <p:spPr>
          <a:xfrm>
            <a:off x="410817" y="86718"/>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Internet Access &amp; Chronic Absenteeism</a:t>
            </a:r>
          </a:p>
        </p:txBody>
      </p:sp>
      <p:pic>
        <p:nvPicPr>
          <p:cNvPr id="7" name="Picture 6" descr="A screenshot of a computer&#10;&#10;Description automatically generated">
            <a:extLst>
              <a:ext uri="{FF2B5EF4-FFF2-40B4-BE49-F238E27FC236}">
                <a16:creationId xmlns:a16="http://schemas.microsoft.com/office/drawing/2014/main" id="{6076358D-535C-9A88-7B71-B10743DDBA1F}"/>
              </a:ext>
            </a:extLst>
          </p:cNvPr>
          <p:cNvPicPr>
            <a:picLocks noChangeAspect="1"/>
          </p:cNvPicPr>
          <p:nvPr/>
        </p:nvPicPr>
        <p:blipFill rotWithShape="1">
          <a:blip r:embed="rId3"/>
          <a:srcRect l="12734" t="23823" r="14531" b="5882"/>
          <a:stretch/>
        </p:blipFill>
        <p:spPr>
          <a:xfrm>
            <a:off x="1851100" y="875558"/>
            <a:ext cx="9869574" cy="5067300"/>
          </a:xfrm>
          <a:prstGeom prst="rect">
            <a:avLst/>
          </a:prstGeom>
        </p:spPr>
      </p:pic>
      <p:sp>
        <p:nvSpPr>
          <p:cNvPr id="8" name="Rectangle 7">
            <a:extLst>
              <a:ext uri="{FF2B5EF4-FFF2-40B4-BE49-F238E27FC236}">
                <a16:creationId xmlns:a16="http://schemas.microsoft.com/office/drawing/2014/main" id="{B7BF0AC2-90A3-DFA0-9449-C7015DCA309A}"/>
              </a:ext>
            </a:extLst>
          </p:cNvPr>
          <p:cNvSpPr/>
          <p:nvPr/>
        </p:nvSpPr>
        <p:spPr>
          <a:xfrm>
            <a:off x="2134590" y="1907598"/>
            <a:ext cx="1819275" cy="942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Pawtucket Students in Grades 9-12</a:t>
            </a:r>
          </a:p>
          <a:p>
            <a:pPr algn="ctr"/>
            <a:r>
              <a:rPr lang="en-US"/>
              <a:t>Absent More than 10% in 2022-23</a:t>
            </a:r>
          </a:p>
        </p:txBody>
      </p:sp>
      <p:sp>
        <p:nvSpPr>
          <p:cNvPr id="9" name="Rectangle 8">
            <a:extLst>
              <a:ext uri="{FF2B5EF4-FFF2-40B4-BE49-F238E27FC236}">
                <a16:creationId xmlns:a16="http://schemas.microsoft.com/office/drawing/2014/main" id="{B142E722-BC7D-6D28-E1BB-37524B96A749}"/>
              </a:ext>
            </a:extLst>
          </p:cNvPr>
          <p:cNvSpPr/>
          <p:nvPr/>
        </p:nvSpPr>
        <p:spPr>
          <a:xfrm>
            <a:off x="7076951" y="1969819"/>
            <a:ext cx="1819275" cy="94297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a:t>Pawtucket Students in Grades 9-12</a:t>
            </a:r>
          </a:p>
          <a:p>
            <a:pPr algn="ctr"/>
            <a:r>
              <a:rPr lang="en-US"/>
              <a:t>No Internet</a:t>
            </a:r>
          </a:p>
        </p:txBody>
      </p:sp>
      <p:sp>
        <p:nvSpPr>
          <p:cNvPr id="10" name="Rectangle 9">
            <a:extLst>
              <a:ext uri="{FF2B5EF4-FFF2-40B4-BE49-F238E27FC236}">
                <a16:creationId xmlns:a16="http://schemas.microsoft.com/office/drawing/2014/main" id="{A1E0E0C3-7699-AACE-6882-FE0492D356A4}"/>
              </a:ext>
            </a:extLst>
          </p:cNvPr>
          <p:cNvSpPr/>
          <p:nvPr/>
        </p:nvSpPr>
        <p:spPr>
          <a:xfrm>
            <a:off x="2419350" y="3028952"/>
            <a:ext cx="571499" cy="333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109</a:t>
            </a:r>
          </a:p>
        </p:txBody>
      </p:sp>
      <p:sp>
        <p:nvSpPr>
          <p:cNvPr id="11" name="Rectangle 10">
            <a:extLst>
              <a:ext uri="{FF2B5EF4-FFF2-40B4-BE49-F238E27FC236}">
                <a16:creationId xmlns:a16="http://schemas.microsoft.com/office/drawing/2014/main" id="{4F34ECFF-D587-BF89-631C-956244221CD5}"/>
              </a:ext>
            </a:extLst>
          </p:cNvPr>
          <p:cNvSpPr/>
          <p:nvPr/>
        </p:nvSpPr>
        <p:spPr>
          <a:xfrm>
            <a:off x="1600201" y="3171826"/>
            <a:ext cx="457200" cy="33337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68</a:t>
            </a:r>
          </a:p>
        </p:txBody>
      </p:sp>
      <p:sp>
        <p:nvSpPr>
          <p:cNvPr id="12" name="Rectangle 11">
            <a:extLst>
              <a:ext uri="{FF2B5EF4-FFF2-40B4-BE49-F238E27FC236}">
                <a16:creationId xmlns:a16="http://schemas.microsoft.com/office/drawing/2014/main" id="{BFAA8F77-263F-8E00-5C1B-376C72D06B55}"/>
              </a:ext>
            </a:extLst>
          </p:cNvPr>
          <p:cNvSpPr/>
          <p:nvPr/>
        </p:nvSpPr>
        <p:spPr>
          <a:xfrm>
            <a:off x="2847976" y="3409950"/>
            <a:ext cx="493221" cy="3853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86</a:t>
            </a:r>
          </a:p>
        </p:txBody>
      </p:sp>
      <p:sp>
        <p:nvSpPr>
          <p:cNvPr id="13" name="Rectangle 12">
            <a:extLst>
              <a:ext uri="{FF2B5EF4-FFF2-40B4-BE49-F238E27FC236}">
                <a16:creationId xmlns:a16="http://schemas.microsoft.com/office/drawing/2014/main" id="{C1835925-254E-52D2-271A-5DB48B08904F}"/>
              </a:ext>
            </a:extLst>
          </p:cNvPr>
          <p:cNvSpPr/>
          <p:nvPr/>
        </p:nvSpPr>
        <p:spPr>
          <a:xfrm>
            <a:off x="2519362" y="4038599"/>
            <a:ext cx="471488" cy="37017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78</a:t>
            </a:r>
          </a:p>
        </p:txBody>
      </p:sp>
      <p:sp>
        <p:nvSpPr>
          <p:cNvPr id="14" name="Rectangle 13">
            <a:extLst>
              <a:ext uri="{FF2B5EF4-FFF2-40B4-BE49-F238E27FC236}">
                <a16:creationId xmlns:a16="http://schemas.microsoft.com/office/drawing/2014/main" id="{F6DF6BBF-537B-71F1-C099-28114A9AF6B2}"/>
              </a:ext>
            </a:extLst>
          </p:cNvPr>
          <p:cNvSpPr/>
          <p:nvPr/>
        </p:nvSpPr>
        <p:spPr>
          <a:xfrm>
            <a:off x="3783299" y="3871912"/>
            <a:ext cx="492387" cy="25088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91</a:t>
            </a:r>
          </a:p>
        </p:txBody>
      </p:sp>
      <p:sp>
        <p:nvSpPr>
          <p:cNvPr id="15" name="Rectangle 14">
            <a:extLst>
              <a:ext uri="{FF2B5EF4-FFF2-40B4-BE49-F238E27FC236}">
                <a16:creationId xmlns:a16="http://schemas.microsoft.com/office/drawing/2014/main" id="{17D82806-6C42-0271-8D04-D498734EFBA3}"/>
              </a:ext>
            </a:extLst>
          </p:cNvPr>
          <p:cNvSpPr/>
          <p:nvPr/>
        </p:nvSpPr>
        <p:spPr>
          <a:xfrm>
            <a:off x="4208125" y="2069078"/>
            <a:ext cx="392451" cy="25842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66</a:t>
            </a:r>
          </a:p>
        </p:txBody>
      </p:sp>
      <p:sp>
        <p:nvSpPr>
          <p:cNvPr id="16" name="Rectangle 15">
            <a:extLst>
              <a:ext uri="{FF2B5EF4-FFF2-40B4-BE49-F238E27FC236}">
                <a16:creationId xmlns:a16="http://schemas.microsoft.com/office/drawing/2014/main" id="{BCCD6D32-A687-C295-F640-DEF903CCF9D2}"/>
              </a:ext>
            </a:extLst>
          </p:cNvPr>
          <p:cNvSpPr/>
          <p:nvPr/>
        </p:nvSpPr>
        <p:spPr>
          <a:xfrm>
            <a:off x="9144001" y="2235764"/>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5.7%</a:t>
            </a:r>
          </a:p>
        </p:txBody>
      </p:sp>
      <p:sp>
        <p:nvSpPr>
          <p:cNvPr id="17" name="Rectangle 16">
            <a:extLst>
              <a:ext uri="{FF2B5EF4-FFF2-40B4-BE49-F238E27FC236}">
                <a16:creationId xmlns:a16="http://schemas.microsoft.com/office/drawing/2014/main" id="{29A2C1A2-5ACF-6F58-879B-8D40E351FECD}"/>
              </a:ext>
            </a:extLst>
          </p:cNvPr>
          <p:cNvSpPr/>
          <p:nvPr/>
        </p:nvSpPr>
        <p:spPr>
          <a:xfrm>
            <a:off x="8043863" y="3143251"/>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35.9%</a:t>
            </a:r>
          </a:p>
        </p:txBody>
      </p:sp>
      <p:sp>
        <p:nvSpPr>
          <p:cNvPr id="18" name="Rectangle 17">
            <a:extLst>
              <a:ext uri="{FF2B5EF4-FFF2-40B4-BE49-F238E27FC236}">
                <a16:creationId xmlns:a16="http://schemas.microsoft.com/office/drawing/2014/main" id="{469E1CB9-BE99-F426-837A-C481E5F16395}"/>
              </a:ext>
            </a:extLst>
          </p:cNvPr>
          <p:cNvSpPr/>
          <p:nvPr/>
        </p:nvSpPr>
        <p:spPr>
          <a:xfrm>
            <a:off x="7348539" y="3261014"/>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24.4%</a:t>
            </a:r>
          </a:p>
        </p:txBody>
      </p:sp>
      <p:sp>
        <p:nvSpPr>
          <p:cNvPr id="20" name="Rectangle 19">
            <a:extLst>
              <a:ext uri="{FF2B5EF4-FFF2-40B4-BE49-F238E27FC236}">
                <a16:creationId xmlns:a16="http://schemas.microsoft.com/office/drawing/2014/main" id="{CA56D6AF-0518-3270-4F97-BA67290BA4A6}"/>
              </a:ext>
            </a:extLst>
          </p:cNvPr>
          <p:cNvSpPr/>
          <p:nvPr/>
        </p:nvSpPr>
        <p:spPr>
          <a:xfrm>
            <a:off x="8739187" y="4320901"/>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13.3%</a:t>
            </a:r>
          </a:p>
        </p:txBody>
      </p:sp>
      <p:sp>
        <p:nvSpPr>
          <p:cNvPr id="21" name="Rectangle 20">
            <a:extLst>
              <a:ext uri="{FF2B5EF4-FFF2-40B4-BE49-F238E27FC236}">
                <a16:creationId xmlns:a16="http://schemas.microsoft.com/office/drawing/2014/main" id="{138F30DB-7794-9A61-005A-4C11F44204EC}"/>
              </a:ext>
            </a:extLst>
          </p:cNvPr>
          <p:cNvSpPr/>
          <p:nvPr/>
        </p:nvSpPr>
        <p:spPr>
          <a:xfrm>
            <a:off x="6434138" y="3542462"/>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11.2%</a:t>
            </a:r>
          </a:p>
        </p:txBody>
      </p:sp>
      <p:sp>
        <p:nvSpPr>
          <p:cNvPr id="22" name="Rectangle 21">
            <a:extLst>
              <a:ext uri="{FF2B5EF4-FFF2-40B4-BE49-F238E27FC236}">
                <a16:creationId xmlns:a16="http://schemas.microsoft.com/office/drawing/2014/main" id="{0F45F8D8-90B4-E3EC-E8EB-EED9B9D55D83}"/>
              </a:ext>
            </a:extLst>
          </p:cNvPr>
          <p:cNvSpPr/>
          <p:nvPr/>
        </p:nvSpPr>
        <p:spPr>
          <a:xfrm>
            <a:off x="7696201" y="3795253"/>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8.1%</a:t>
            </a:r>
          </a:p>
        </p:txBody>
      </p:sp>
      <p:sp>
        <p:nvSpPr>
          <p:cNvPr id="23" name="Rectangle 22">
            <a:extLst>
              <a:ext uri="{FF2B5EF4-FFF2-40B4-BE49-F238E27FC236}">
                <a16:creationId xmlns:a16="http://schemas.microsoft.com/office/drawing/2014/main" id="{912AFD2E-C26B-5B16-797B-0BCE36D4A74B}"/>
              </a:ext>
            </a:extLst>
          </p:cNvPr>
          <p:cNvSpPr/>
          <p:nvPr/>
        </p:nvSpPr>
        <p:spPr>
          <a:xfrm>
            <a:off x="7348539" y="4408769"/>
            <a:ext cx="695324" cy="28836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14.2%</a:t>
            </a:r>
          </a:p>
        </p:txBody>
      </p:sp>
      <p:sp>
        <p:nvSpPr>
          <p:cNvPr id="24" name="Rectangle 23">
            <a:extLst>
              <a:ext uri="{FF2B5EF4-FFF2-40B4-BE49-F238E27FC236}">
                <a16:creationId xmlns:a16="http://schemas.microsoft.com/office/drawing/2014/main" id="{5FA05829-A07A-D47B-031A-ECE5AE678243}"/>
              </a:ext>
            </a:extLst>
          </p:cNvPr>
          <p:cNvSpPr/>
          <p:nvPr/>
        </p:nvSpPr>
        <p:spPr>
          <a:xfrm>
            <a:off x="3190875" y="2962276"/>
            <a:ext cx="447673" cy="26931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t>38</a:t>
            </a:r>
          </a:p>
        </p:txBody>
      </p:sp>
      <p:pic>
        <p:nvPicPr>
          <p:cNvPr id="26" name="Picture 25">
            <a:extLst>
              <a:ext uri="{FF2B5EF4-FFF2-40B4-BE49-F238E27FC236}">
                <a16:creationId xmlns:a16="http://schemas.microsoft.com/office/drawing/2014/main" id="{CEEC178B-5421-0F4F-85E7-9CA2F063B4C1}"/>
              </a:ext>
            </a:extLst>
          </p:cNvPr>
          <p:cNvPicPr>
            <a:picLocks noChangeAspect="1"/>
          </p:cNvPicPr>
          <p:nvPr/>
        </p:nvPicPr>
        <p:blipFill>
          <a:blip r:embed="rId4"/>
          <a:stretch>
            <a:fillRect/>
          </a:stretch>
        </p:blipFill>
        <p:spPr>
          <a:xfrm>
            <a:off x="371057" y="6212117"/>
            <a:ext cx="595818" cy="276826"/>
          </a:xfrm>
          <a:prstGeom prst="rect">
            <a:avLst/>
          </a:prstGeom>
        </p:spPr>
      </p:pic>
      <p:pic>
        <p:nvPicPr>
          <p:cNvPr id="3" name="Picture 2" descr="A close-up of a map&#10;&#10;Description automatically generated">
            <a:extLst>
              <a:ext uri="{FF2B5EF4-FFF2-40B4-BE49-F238E27FC236}">
                <a16:creationId xmlns:a16="http://schemas.microsoft.com/office/drawing/2014/main" id="{D7026C6A-BDDB-655F-4740-FB5D01C38D1F}"/>
              </a:ext>
            </a:extLst>
          </p:cNvPr>
          <p:cNvPicPr>
            <a:picLocks noChangeAspect="1"/>
          </p:cNvPicPr>
          <p:nvPr/>
        </p:nvPicPr>
        <p:blipFill>
          <a:blip r:embed="rId5"/>
          <a:stretch>
            <a:fillRect/>
          </a:stretch>
        </p:blipFill>
        <p:spPr>
          <a:xfrm>
            <a:off x="216785" y="899309"/>
            <a:ext cx="1397207" cy="1071254"/>
          </a:xfrm>
          <a:prstGeom prst="rect">
            <a:avLst/>
          </a:prstGeom>
        </p:spPr>
      </p:pic>
      <p:sp>
        <p:nvSpPr>
          <p:cNvPr id="5" name="Action Button: Blank 4">
            <a:hlinkClick r:id="rId6" action="ppaction://hlinksldjump" highlightClick="1"/>
            <a:extLst>
              <a:ext uri="{FF2B5EF4-FFF2-40B4-BE49-F238E27FC236}">
                <a16:creationId xmlns:a16="http://schemas.microsoft.com/office/drawing/2014/main" id="{2ECAE010-40DC-329F-AB46-F2AF20DF750D}"/>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12F66477-C423-D9C2-3E70-200ADD35E81F}"/>
              </a:ext>
            </a:extLst>
          </p:cNvPr>
          <p:cNvSpPr>
            <a:spLocks noGrp="1"/>
          </p:cNvSpPr>
          <p:nvPr>
            <p:ph type="sldNum" idx="12"/>
          </p:nvPr>
        </p:nvSpPr>
        <p:spPr/>
        <p:txBody>
          <a:bodyPr/>
          <a:lstStyle/>
          <a:p>
            <a:fld id="{00000000-1234-1234-1234-123412341234}" type="slidenum">
              <a:rPr lang="en-US"/>
              <a:t>13</a:t>
            </a:fld>
            <a:endParaRPr lang="en-US"/>
          </a:p>
        </p:txBody>
      </p:sp>
    </p:spTree>
    <p:extLst>
      <p:ext uri="{BB962C8B-B14F-4D97-AF65-F5344CB8AC3E}">
        <p14:creationId xmlns:p14="http://schemas.microsoft.com/office/powerpoint/2010/main" val="3628310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Behavior Struggles</a:t>
            </a:r>
          </a:p>
        </p:txBody>
      </p:sp>
      <p:graphicFrame>
        <p:nvGraphicFramePr>
          <p:cNvPr id="2" name="Chart 1">
            <a:extLst>
              <a:ext uri="{FF2B5EF4-FFF2-40B4-BE49-F238E27FC236}">
                <a16:creationId xmlns:a16="http://schemas.microsoft.com/office/drawing/2014/main" id="{35084710-9FBC-C39F-125E-7F0F004E0914}"/>
              </a:ext>
            </a:extLst>
          </p:cNvPr>
          <p:cNvGraphicFramePr>
            <a:graphicFrameLocks/>
          </p:cNvGraphicFramePr>
          <p:nvPr>
            <p:extLst>
              <p:ext uri="{D42A27DB-BD31-4B8C-83A1-F6EECF244321}">
                <p14:modId xmlns:p14="http://schemas.microsoft.com/office/powerpoint/2010/main" val="828289289"/>
              </p:ext>
            </p:extLst>
          </p:nvPr>
        </p:nvGraphicFramePr>
        <p:xfrm>
          <a:off x="784525" y="921379"/>
          <a:ext cx="10819828" cy="5062064"/>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22F3104F-FE73-B489-93BD-831EF08D7BDE}"/>
              </a:ext>
            </a:extLst>
          </p:cNvPr>
          <p:cNvPicPr>
            <a:picLocks noChangeAspect="1"/>
          </p:cNvPicPr>
          <p:nvPr/>
        </p:nvPicPr>
        <p:blipFill>
          <a:blip r:embed="rId5"/>
          <a:stretch>
            <a:fillRect/>
          </a:stretch>
        </p:blipFill>
        <p:spPr>
          <a:xfrm>
            <a:off x="371057" y="6212117"/>
            <a:ext cx="595818" cy="27682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86DD89E1-5716-1E6D-67F0-32952BD9D615}"/>
              </a:ext>
            </a:extLst>
          </p:cNvPr>
          <p:cNvPicPr>
            <a:picLocks noChangeAspect="1"/>
          </p:cNvPicPr>
          <p:nvPr/>
        </p:nvPicPr>
        <p:blipFill rotWithShape="1">
          <a:blip r:embed="rId6"/>
          <a:srcRect l="24130" t="46975" r="52000" b="14536"/>
          <a:stretch/>
        </p:blipFill>
        <p:spPr>
          <a:xfrm>
            <a:off x="10891585" y="874557"/>
            <a:ext cx="1154641" cy="997856"/>
          </a:xfrm>
          <a:prstGeom prst="rect">
            <a:avLst/>
          </a:prstGeom>
        </p:spPr>
      </p:pic>
      <p:sp>
        <p:nvSpPr>
          <p:cNvPr id="6" name="Action Button: Blank 5">
            <a:hlinkClick r:id="rId7" action="ppaction://hlinksldjump" highlightClick="1"/>
            <a:extLst>
              <a:ext uri="{FF2B5EF4-FFF2-40B4-BE49-F238E27FC236}">
                <a16:creationId xmlns:a16="http://schemas.microsoft.com/office/drawing/2014/main" id="{ADD03B19-A61A-ABFD-BCBB-25212B36FEC1}"/>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7"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8C2CEBBF-A1BD-6C62-D25D-39C8F7DA286C}"/>
              </a:ext>
            </a:extLst>
          </p:cNvPr>
          <p:cNvSpPr>
            <a:spLocks noGrp="1"/>
          </p:cNvSpPr>
          <p:nvPr>
            <p:ph type="sldNum" idx="12"/>
          </p:nvPr>
        </p:nvSpPr>
        <p:spPr/>
        <p:txBody>
          <a:bodyPr/>
          <a:lstStyle/>
          <a:p>
            <a:fld id="{00000000-1234-1234-1234-123412341234}" type="slidenum">
              <a:rPr lang="en-US"/>
              <a:t>14</a:t>
            </a:fld>
            <a:endParaRPr lang="en-US"/>
          </a:p>
        </p:txBody>
      </p:sp>
    </p:spTree>
    <p:extLst>
      <p:ext uri="{BB962C8B-B14F-4D97-AF65-F5344CB8AC3E}">
        <p14:creationId xmlns:p14="http://schemas.microsoft.com/office/powerpoint/2010/main" val="1517260567"/>
      </p:ext>
    </p:extLst>
  </p:cSld>
  <p:clrMapOvr>
    <a:masterClrMapping/>
  </p:clrMapOvr>
  <p:extLst>
    <p:ext uri="{6950BFC3-D8DA-4A85-94F7-54DA5524770B}">
      <p188:commentRel xmlns:p188="http://schemas.microsoft.com/office/powerpoint/2018/8/main" r:id="rId3"/>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Biased Discipline Practices</a:t>
            </a:r>
          </a:p>
        </p:txBody>
      </p:sp>
      <p:pic>
        <p:nvPicPr>
          <p:cNvPr id="6" name="Picture 5">
            <a:extLst>
              <a:ext uri="{FF2B5EF4-FFF2-40B4-BE49-F238E27FC236}">
                <a16:creationId xmlns:a16="http://schemas.microsoft.com/office/drawing/2014/main" id="{12D85047-0F6F-D784-091D-CF5EEC280C0F}"/>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2" name="Picture 1" descr="A screenshot of a computer&#10;&#10;Description automatically generated">
            <a:extLst>
              <a:ext uri="{FF2B5EF4-FFF2-40B4-BE49-F238E27FC236}">
                <a16:creationId xmlns:a16="http://schemas.microsoft.com/office/drawing/2014/main" id="{ACCF9505-9158-35C2-096C-EF5481014177}"/>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pic>
        <p:nvPicPr>
          <p:cNvPr id="5" name="Picture 4" descr="A graph with blue lines&#10;&#10;Description automatically generated">
            <a:extLst>
              <a:ext uri="{FF2B5EF4-FFF2-40B4-BE49-F238E27FC236}">
                <a16:creationId xmlns:a16="http://schemas.microsoft.com/office/drawing/2014/main" id="{685B7076-CB20-364B-74B0-D149C3A5EAEE}"/>
              </a:ext>
            </a:extLst>
          </p:cNvPr>
          <p:cNvPicPr>
            <a:picLocks noChangeAspect="1"/>
          </p:cNvPicPr>
          <p:nvPr/>
        </p:nvPicPr>
        <p:blipFill>
          <a:blip r:embed="rId5"/>
          <a:stretch>
            <a:fillRect/>
          </a:stretch>
        </p:blipFill>
        <p:spPr>
          <a:xfrm>
            <a:off x="1077686" y="1057830"/>
            <a:ext cx="9786256" cy="4731454"/>
          </a:xfrm>
          <a:prstGeom prst="rect">
            <a:avLst/>
          </a:prstGeom>
        </p:spPr>
      </p:pic>
      <p:sp>
        <p:nvSpPr>
          <p:cNvPr id="7" name="Action Button: Blank 6">
            <a:hlinkClick r:id="rId6" action="ppaction://hlinksldjump" highlightClick="1"/>
            <a:extLst>
              <a:ext uri="{FF2B5EF4-FFF2-40B4-BE49-F238E27FC236}">
                <a16:creationId xmlns:a16="http://schemas.microsoft.com/office/drawing/2014/main" id="{D9F01C39-C7A8-751D-8CD3-A52FB971C45D}"/>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3" name="Slide Number Placeholder 2">
            <a:extLst>
              <a:ext uri="{FF2B5EF4-FFF2-40B4-BE49-F238E27FC236}">
                <a16:creationId xmlns:a16="http://schemas.microsoft.com/office/drawing/2014/main" id="{5B045B47-74C5-2074-AE16-35138BEDCE62}"/>
              </a:ext>
            </a:extLst>
          </p:cNvPr>
          <p:cNvSpPr>
            <a:spLocks noGrp="1"/>
          </p:cNvSpPr>
          <p:nvPr>
            <p:ph type="sldNum" idx="12"/>
          </p:nvPr>
        </p:nvSpPr>
        <p:spPr/>
        <p:txBody>
          <a:bodyPr/>
          <a:lstStyle/>
          <a:p>
            <a:fld id="{00000000-1234-1234-1234-123412341234}" type="slidenum">
              <a:rPr lang="en-US"/>
              <a:t>15</a:t>
            </a:fld>
            <a:endParaRPr lang="en-US"/>
          </a:p>
        </p:txBody>
      </p:sp>
    </p:spTree>
    <p:extLst>
      <p:ext uri="{BB962C8B-B14F-4D97-AF65-F5344CB8AC3E}">
        <p14:creationId xmlns:p14="http://schemas.microsoft.com/office/powerpoint/2010/main" val="4287862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Disengagement: Bored</a:t>
            </a:r>
          </a:p>
        </p:txBody>
      </p:sp>
      <p:graphicFrame>
        <p:nvGraphicFramePr>
          <p:cNvPr id="2" name="Chart 1" descr="Chart type: Clustered Column. 'Grades 3-5', 'Grades 6-12' by 'Field1'&#10;&#10;Description automatically generated">
            <a:extLst>
              <a:ext uri="{FF2B5EF4-FFF2-40B4-BE49-F238E27FC236}">
                <a16:creationId xmlns:a16="http://schemas.microsoft.com/office/drawing/2014/main" id="{B1067058-0159-1125-AD86-F6D319CEA75C}"/>
              </a:ext>
              <a:ext uri="{147F2762-F138-4A5C-976F-8EAC2B608ADB}">
                <a16:predDERef xmlns:a16="http://schemas.microsoft.com/office/drawing/2014/main" pred="{0A0B2D60-D276-46A2-BA8F-F2A94F5FEB8C}"/>
              </a:ext>
            </a:extLst>
          </p:cNvPr>
          <p:cNvGraphicFramePr>
            <a:graphicFrameLocks/>
          </p:cNvGraphicFramePr>
          <p:nvPr>
            <p:extLst>
              <p:ext uri="{D42A27DB-BD31-4B8C-83A1-F6EECF244321}">
                <p14:modId xmlns:p14="http://schemas.microsoft.com/office/powerpoint/2010/main" val="4139092581"/>
              </p:ext>
            </p:extLst>
          </p:nvPr>
        </p:nvGraphicFramePr>
        <p:xfrm>
          <a:off x="3111689" y="972047"/>
          <a:ext cx="8297985" cy="4913906"/>
        </p:xfrm>
        <a:graphic>
          <a:graphicData uri="http://schemas.openxmlformats.org/drawingml/2006/chart">
            <c:chart xmlns:c="http://schemas.openxmlformats.org/drawingml/2006/chart" xmlns:r="http://schemas.openxmlformats.org/officeDocument/2006/relationships" r:id="rId4"/>
          </a:graphicData>
        </a:graphic>
      </p:graphicFrame>
      <p:pic>
        <p:nvPicPr>
          <p:cNvPr id="5" name="Picture 4">
            <a:extLst>
              <a:ext uri="{FF2B5EF4-FFF2-40B4-BE49-F238E27FC236}">
                <a16:creationId xmlns:a16="http://schemas.microsoft.com/office/drawing/2014/main" id="{52F6E7B1-2F82-2F5C-1D4F-BE158ECAF9B7}"/>
              </a:ext>
            </a:extLst>
          </p:cNvPr>
          <p:cNvPicPr>
            <a:picLocks noChangeAspect="1"/>
          </p:cNvPicPr>
          <p:nvPr/>
        </p:nvPicPr>
        <p:blipFill>
          <a:blip r:embed="rId5"/>
          <a:stretch>
            <a:fillRect/>
          </a:stretch>
        </p:blipFill>
        <p:spPr>
          <a:xfrm>
            <a:off x="371057" y="6212117"/>
            <a:ext cx="595818" cy="27682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3D12D102-06FB-09A7-C852-707F3F143196}"/>
              </a:ext>
            </a:extLst>
          </p:cNvPr>
          <p:cNvPicPr>
            <a:picLocks noChangeAspect="1"/>
          </p:cNvPicPr>
          <p:nvPr/>
        </p:nvPicPr>
        <p:blipFill rotWithShape="1">
          <a:blip r:embed="rId6"/>
          <a:srcRect l="24130" t="46975" r="52000" b="14536"/>
          <a:stretch/>
        </p:blipFill>
        <p:spPr>
          <a:xfrm>
            <a:off x="252740" y="874557"/>
            <a:ext cx="1154641" cy="997856"/>
          </a:xfrm>
          <a:prstGeom prst="rect">
            <a:avLst/>
          </a:prstGeom>
        </p:spPr>
      </p:pic>
      <p:sp>
        <p:nvSpPr>
          <p:cNvPr id="6" name="Action Button: Blank 5">
            <a:hlinkClick r:id="rId7" action="ppaction://hlinksldjump" highlightClick="1"/>
            <a:extLst>
              <a:ext uri="{FF2B5EF4-FFF2-40B4-BE49-F238E27FC236}">
                <a16:creationId xmlns:a16="http://schemas.microsoft.com/office/drawing/2014/main" id="{246FCE84-AA48-4FEB-09A9-96567C8FE0F5}"/>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7"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6EB33B6D-FB5F-3683-8FB3-A00201B987E3}"/>
              </a:ext>
            </a:extLst>
          </p:cNvPr>
          <p:cNvSpPr>
            <a:spLocks noGrp="1"/>
          </p:cNvSpPr>
          <p:nvPr>
            <p:ph type="sldNum" idx="12"/>
          </p:nvPr>
        </p:nvSpPr>
        <p:spPr/>
        <p:txBody>
          <a:bodyPr/>
          <a:lstStyle/>
          <a:p>
            <a:fld id="{00000000-1234-1234-1234-123412341234}" type="slidenum">
              <a:rPr lang="en-US"/>
              <a:t>16</a:t>
            </a:fld>
            <a:endParaRPr lang="en-US"/>
          </a:p>
        </p:txBody>
      </p:sp>
    </p:spTree>
    <p:extLst>
      <p:ext uri="{BB962C8B-B14F-4D97-AF65-F5344CB8AC3E}">
        <p14:creationId xmlns:p14="http://schemas.microsoft.com/office/powerpoint/2010/main" val="264664247"/>
      </p:ext>
    </p:extLst>
  </p:cSld>
  <p:clrMapOvr>
    <a:masterClrMapping/>
  </p:clrMapOvr>
  <p:extLst>
    <p:ext uri="{6950BFC3-D8DA-4A85-94F7-54DA5524770B}">
      <p188:commentRel xmlns:p188="http://schemas.microsoft.com/office/powerpoint/2018/8/main" r:id="rId3"/>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Anxiety</a:t>
            </a:r>
          </a:p>
        </p:txBody>
      </p:sp>
      <p:graphicFrame>
        <p:nvGraphicFramePr>
          <p:cNvPr id="2" name="Chart 1">
            <a:extLst>
              <a:ext uri="{FF2B5EF4-FFF2-40B4-BE49-F238E27FC236}">
                <a16:creationId xmlns:a16="http://schemas.microsoft.com/office/drawing/2014/main" id="{BEBD77F1-55FD-ADE5-651C-22D406009CF4}"/>
              </a:ext>
              <a:ext uri="{147F2762-F138-4A5C-976F-8EAC2B608ADB}">
                <a16:predDERef xmlns:a16="http://schemas.microsoft.com/office/drawing/2014/main" pred="{6F39ABF2-2EC6-7227-C62B-5A2A92A980D0}"/>
              </a:ext>
            </a:extLst>
          </p:cNvPr>
          <p:cNvGraphicFramePr>
            <a:graphicFrameLocks/>
          </p:cNvGraphicFramePr>
          <p:nvPr>
            <p:extLst>
              <p:ext uri="{D42A27DB-BD31-4B8C-83A1-F6EECF244321}">
                <p14:modId xmlns:p14="http://schemas.microsoft.com/office/powerpoint/2010/main" val="3377132252"/>
              </p:ext>
            </p:extLst>
          </p:nvPr>
        </p:nvGraphicFramePr>
        <p:xfrm>
          <a:off x="1963972" y="1049572"/>
          <a:ext cx="8974645" cy="5057030"/>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8669B859-6544-0EC0-4AD3-25A4320729F1}"/>
              </a:ext>
            </a:extLst>
          </p:cNvPr>
          <p:cNvPicPr>
            <a:picLocks noChangeAspect="1"/>
          </p:cNvPicPr>
          <p:nvPr/>
        </p:nvPicPr>
        <p:blipFill>
          <a:blip r:embed="rId4"/>
          <a:stretch>
            <a:fillRect/>
          </a:stretch>
        </p:blipFill>
        <p:spPr>
          <a:xfrm>
            <a:off x="371057" y="6212117"/>
            <a:ext cx="595818" cy="27682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32214975-60C6-9531-F7E9-1F534E9DB3C1}"/>
              </a:ext>
            </a:extLst>
          </p:cNvPr>
          <p:cNvPicPr>
            <a:picLocks noChangeAspect="1"/>
          </p:cNvPicPr>
          <p:nvPr/>
        </p:nvPicPr>
        <p:blipFill rotWithShape="1">
          <a:blip r:embed="rId5"/>
          <a:srcRect l="24130" t="46975" r="52000" b="14536"/>
          <a:stretch/>
        </p:blipFill>
        <p:spPr>
          <a:xfrm>
            <a:off x="252740" y="874557"/>
            <a:ext cx="1154641" cy="997856"/>
          </a:xfrm>
          <a:prstGeom prst="rect">
            <a:avLst/>
          </a:prstGeom>
        </p:spPr>
      </p:pic>
      <p:sp>
        <p:nvSpPr>
          <p:cNvPr id="6" name="Action Button: Blank 5">
            <a:hlinkClick r:id="rId6" action="ppaction://hlinksldjump" highlightClick="1"/>
            <a:extLst>
              <a:ext uri="{FF2B5EF4-FFF2-40B4-BE49-F238E27FC236}">
                <a16:creationId xmlns:a16="http://schemas.microsoft.com/office/drawing/2014/main" id="{D53A01F1-8443-4450-3DE1-C2BCB50B348B}"/>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9BC0EBF2-DB2F-4F22-4384-DE2221B6C845}"/>
              </a:ext>
            </a:extLst>
          </p:cNvPr>
          <p:cNvSpPr>
            <a:spLocks noGrp="1"/>
          </p:cNvSpPr>
          <p:nvPr>
            <p:ph type="sldNum" idx="12"/>
          </p:nvPr>
        </p:nvSpPr>
        <p:spPr/>
        <p:txBody>
          <a:bodyPr/>
          <a:lstStyle/>
          <a:p>
            <a:fld id="{00000000-1234-1234-1234-123412341234}" type="slidenum">
              <a:rPr lang="en-US"/>
              <a:t>17</a:t>
            </a:fld>
            <a:endParaRPr lang="en-US"/>
          </a:p>
        </p:txBody>
      </p:sp>
    </p:spTree>
    <p:extLst>
      <p:ext uri="{BB962C8B-B14F-4D97-AF65-F5344CB8AC3E}">
        <p14:creationId xmlns:p14="http://schemas.microsoft.com/office/powerpoint/2010/main" val="18749840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Disengagement: No Meaningful Adult Relationship</a:t>
            </a:r>
          </a:p>
        </p:txBody>
      </p:sp>
      <p:graphicFrame>
        <p:nvGraphicFramePr>
          <p:cNvPr id="2" name="Chart 1">
            <a:extLst>
              <a:ext uri="{FF2B5EF4-FFF2-40B4-BE49-F238E27FC236}">
                <a16:creationId xmlns:a16="http://schemas.microsoft.com/office/drawing/2014/main" id="{CC2598DE-E371-F56A-FFF7-8B153E223E8B}"/>
              </a:ext>
              <a:ext uri="{147F2762-F138-4A5C-976F-8EAC2B608ADB}">
                <a16:predDERef xmlns:a16="http://schemas.microsoft.com/office/drawing/2014/main" pred="{BEBD77F1-55FD-ADE5-651C-22D406009CF4}"/>
              </a:ext>
            </a:extLst>
          </p:cNvPr>
          <p:cNvGraphicFramePr>
            <a:graphicFrameLocks/>
          </p:cNvGraphicFramePr>
          <p:nvPr>
            <p:extLst>
              <p:ext uri="{D42A27DB-BD31-4B8C-83A1-F6EECF244321}">
                <p14:modId xmlns:p14="http://schemas.microsoft.com/office/powerpoint/2010/main" val="1193384629"/>
              </p:ext>
            </p:extLst>
          </p:nvPr>
        </p:nvGraphicFramePr>
        <p:xfrm>
          <a:off x="1566408" y="1041621"/>
          <a:ext cx="9867568" cy="5134813"/>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901F2711-E64D-F0C8-561D-37A3A89D0507}"/>
              </a:ext>
            </a:extLst>
          </p:cNvPr>
          <p:cNvPicPr>
            <a:picLocks noChangeAspect="1"/>
          </p:cNvPicPr>
          <p:nvPr/>
        </p:nvPicPr>
        <p:blipFill>
          <a:blip r:embed="rId4"/>
          <a:stretch>
            <a:fillRect/>
          </a:stretch>
        </p:blipFill>
        <p:spPr>
          <a:xfrm>
            <a:off x="371057" y="6212117"/>
            <a:ext cx="595818" cy="27682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5056D22D-DB6B-6FF2-1919-5AEC494D01D9}"/>
              </a:ext>
            </a:extLst>
          </p:cNvPr>
          <p:cNvPicPr>
            <a:picLocks noChangeAspect="1"/>
          </p:cNvPicPr>
          <p:nvPr/>
        </p:nvPicPr>
        <p:blipFill rotWithShape="1">
          <a:blip r:embed="rId5"/>
          <a:srcRect l="24130" t="46975" r="52000" b="14536"/>
          <a:stretch/>
        </p:blipFill>
        <p:spPr>
          <a:xfrm>
            <a:off x="252740" y="874557"/>
            <a:ext cx="1154641" cy="997856"/>
          </a:xfrm>
          <a:prstGeom prst="rect">
            <a:avLst/>
          </a:prstGeom>
        </p:spPr>
      </p:pic>
      <p:sp>
        <p:nvSpPr>
          <p:cNvPr id="6" name="Action Button: Blank 5">
            <a:hlinkClick r:id="rId6" action="ppaction://hlinksldjump" highlightClick="1"/>
            <a:extLst>
              <a:ext uri="{FF2B5EF4-FFF2-40B4-BE49-F238E27FC236}">
                <a16:creationId xmlns:a16="http://schemas.microsoft.com/office/drawing/2014/main" id="{3F88E69F-D41C-6A40-9111-043BE7C58F20}"/>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98907BCB-520C-30D1-FBD9-A74713CE19C7}"/>
              </a:ext>
            </a:extLst>
          </p:cNvPr>
          <p:cNvSpPr>
            <a:spLocks noGrp="1"/>
          </p:cNvSpPr>
          <p:nvPr>
            <p:ph type="sldNum" idx="12"/>
          </p:nvPr>
        </p:nvSpPr>
        <p:spPr/>
        <p:txBody>
          <a:bodyPr/>
          <a:lstStyle/>
          <a:p>
            <a:fld id="{00000000-1234-1234-1234-123412341234}" type="slidenum">
              <a:rPr lang="en-US"/>
              <a:t>18</a:t>
            </a:fld>
            <a:endParaRPr lang="en-US"/>
          </a:p>
        </p:txBody>
      </p:sp>
    </p:spTree>
    <p:extLst>
      <p:ext uri="{BB962C8B-B14F-4D97-AF65-F5344CB8AC3E}">
        <p14:creationId xmlns:p14="http://schemas.microsoft.com/office/powerpoint/2010/main" val="13943114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Social and Peer Challenges</a:t>
            </a:r>
          </a:p>
        </p:txBody>
      </p:sp>
      <p:graphicFrame>
        <p:nvGraphicFramePr>
          <p:cNvPr id="2" name="Chart 1">
            <a:extLst>
              <a:ext uri="{FF2B5EF4-FFF2-40B4-BE49-F238E27FC236}">
                <a16:creationId xmlns:a16="http://schemas.microsoft.com/office/drawing/2014/main" id="{6F39ABF2-2EC6-7227-C62B-5A2A92A980D0}"/>
              </a:ext>
              <a:ext uri="{147F2762-F138-4A5C-976F-8EAC2B608ADB}">
                <a16:predDERef xmlns:a16="http://schemas.microsoft.com/office/drawing/2014/main" pred="{E75109E5-51E3-4CD6-BE2B-C940BD752629}"/>
              </a:ext>
            </a:extLst>
          </p:cNvPr>
          <p:cNvGraphicFramePr>
            <a:graphicFrameLocks/>
          </p:cNvGraphicFramePr>
          <p:nvPr>
            <p:extLst>
              <p:ext uri="{D42A27DB-BD31-4B8C-83A1-F6EECF244321}">
                <p14:modId xmlns:p14="http://schemas.microsoft.com/office/powerpoint/2010/main" val="181746143"/>
              </p:ext>
            </p:extLst>
          </p:nvPr>
        </p:nvGraphicFramePr>
        <p:xfrm>
          <a:off x="1407381" y="983974"/>
          <a:ext cx="9498775" cy="4890052"/>
        </p:xfrm>
        <a:graphic>
          <a:graphicData uri="http://schemas.openxmlformats.org/drawingml/2006/chart">
            <c:chart xmlns:c="http://schemas.openxmlformats.org/drawingml/2006/chart" xmlns:r="http://schemas.openxmlformats.org/officeDocument/2006/relationships" r:id="rId3"/>
          </a:graphicData>
        </a:graphic>
      </p:graphicFrame>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4"/>
          <a:stretch>
            <a:fillRect/>
          </a:stretch>
        </p:blipFill>
        <p:spPr>
          <a:xfrm>
            <a:off x="371057" y="6212117"/>
            <a:ext cx="595818" cy="276826"/>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A39A75D4-BCC3-A99F-B8D3-7A7DEF7E1B34}"/>
              </a:ext>
            </a:extLst>
          </p:cNvPr>
          <p:cNvPicPr>
            <a:picLocks noChangeAspect="1"/>
          </p:cNvPicPr>
          <p:nvPr/>
        </p:nvPicPr>
        <p:blipFill rotWithShape="1">
          <a:blip r:embed="rId5"/>
          <a:srcRect l="24130" t="46975" r="52000" b="14536"/>
          <a:stretch/>
        </p:blipFill>
        <p:spPr>
          <a:xfrm>
            <a:off x="252740" y="874557"/>
            <a:ext cx="1154641" cy="997856"/>
          </a:xfrm>
          <a:prstGeom prst="rect">
            <a:avLst/>
          </a:prstGeom>
        </p:spPr>
      </p:pic>
      <p:sp>
        <p:nvSpPr>
          <p:cNvPr id="6" name="Action Button: Blank 5">
            <a:hlinkClick r:id="rId6" action="ppaction://hlinksldjump" highlightClick="1"/>
            <a:extLst>
              <a:ext uri="{FF2B5EF4-FFF2-40B4-BE49-F238E27FC236}">
                <a16:creationId xmlns:a16="http://schemas.microsoft.com/office/drawing/2014/main" id="{02645A81-217C-AFEA-5647-9EE5EC7B90F4}"/>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D7E0FA05-CE19-6818-AC0B-FBE354BB5E22}"/>
              </a:ext>
            </a:extLst>
          </p:cNvPr>
          <p:cNvSpPr>
            <a:spLocks noGrp="1"/>
          </p:cNvSpPr>
          <p:nvPr>
            <p:ph type="sldNum" idx="12"/>
          </p:nvPr>
        </p:nvSpPr>
        <p:spPr/>
        <p:txBody>
          <a:bodyPr/>
          <a:lstStyle/>
          <a:p>
            <a:fld id="{00000000-1234-1234-1234-123412341234}" type="slidenum">
              <a:rPr lang="en-US"/>
              <a:t>19</a:t>
            </a:fld>
            <a:endParaRPr lang="en-US"/>
          </a:p>
        </p:txBody>
      </p:sp>
    </p:spTree>
    <p:extLst>
      <p:ext uri="{BB962C8B-B14F-4D97-AF65-F5344CB8AC3E}">
        <p14:creationId xmlns:p14="http://schemas.microsoft.com/office/powerpoint/2010/main" val="40981814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0E4E7A-54EC-8445-56F5-754B4FF67F37}"/>
            </a:ext>
          </a:extLst>
        </p:cNvPr>
        <p:cNvGrpSpPr/>
        <p:nvPr/>
      </p:nvGrpSpPr>
      <p:grpSpPr>
        <a:xfrm>
          <a:off x="0" y="0"/>
          <a:ext cx="0" cy="0"/>
          <a:chOff x="0" y="0"/>
          <a:chExt cx="0" cy="0"/>
        </a:xfrm>
      </p:grpSpPr>
      <p:sp>
        <p:nvSpPr>
          <p:cNvPr id="3" name="Rectangle 2">
            <a:extLst>
              <a:ext uri="{FF2B5EF4-FFF2-40B4-BE49-F238E27FC236}">
                <a16:creationId xmlns:a16="http://schemas.microsoft.com/office/drawing/2014/main" id="{8D90FFC5-DE80-1E8F-0707-E7AE3F1D19CF}"/>
              </a:ext>
            </a:extLst>
          </p:cNvPr>
          <p:cNvSpPr/>
          <p:nvPr/>
        </p:nvSpPr>
        <p:spPr>
          <a:xfrm>
            <a:off x="549385" y="1131215"/>
            <a:ext cx="11221747" cy="4924347"/>
          </a:xfrm>
          <a:prstGeom prst="rect">
            <a:avLst/>
          </a:prstGeom>
          <a:solidFill>
            <a:srgbClr val="CCFF99"/>
          </a:solidFill>
          <a:ln>
            <a:no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26361C4F-9B46-2A14-E75B-6CB924FF09CB}"/>
              </a:ext>
            </a:extLst>
          </p:cNvPr>
          <p:cNvSpPr txBox="1"/>
          <p:nvPr/>
        </p:nvSpPr>
        <p:spPr>
          <a:xfrm>
            <a:off x="456446" y="292322"/>
            <a:ext cx="11221747" cy="461665"/>
          </a:xfrm>
          <a:prstGeom prst="rect">
            <a:avLst/>
          </a:prstGeom>
          <a:solidFill>
            <a:srgbClr val="002060"/>
          </a:solidFill>
        </p:spPr>
        <p:txBody>
          <a:bodyPr wrap="square" lIns="91440" tIns="45720" rIns="91440" bIns="45720" anchor="ctr">
            <a:spAutoFit/>
          </a:bodyPr>
          <a:lstStyle/>
          <a:p>
            <a:pPr algn="ctr"/>
            <a:r>
              <a:rPr lang="en-US" sz="2400" b="1">
                <a:solidFill>
                  <a:schemeClr val="bg1"/>
                </a:solidFill>
                <a:latin typeface="Calibri"/>
              </a:rPr>
              <a:t>Student Attendance and Academic Success Planning</a:t>
            </a:r>
          </a:p>
        </p:txBody>
      </p:sp>
      <p:graphicFrame>
        <p:nvGraphicFramePr>
          <p:cNvPr id="2" name="Diagram 1">
            <a:extLst>
              <a:ext uri="{FF2B5EF4-FFF2-40B4-BE49-F238E27FC236}">
                <a16:creationId xmlns:a16="http://schemas.microsoft.com/office/drawing/2014/main" id="{F5F437CD-4453-733A-2A62-FB294379D9A4}"/>
              </a:ext>
            </a:extLst>
          </p:cNvPr>
          <p:cNvGraphicFramePr/>
          <p:nvPr>
            <p:extLst>
              <p:ext uri="{D42A27DB-BD31-4B8C-83A1-F6EECF244321}">
                <p14:modId xmlns:p14="http://schemas.microsoft.com/office/powerpoint/2010/main" val="3205807466"/>
              </p:ext>
            </p:extLst>
          </p:nvPr>
        </p:nvGraphicFramePr>
        <p:xfrm>
          <a:off x="1050149" y="1323474"/>
          <a:ext cx="10111146" cy="453983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8" name="Slide Number Placeholder 27">
            <a:extLst>
              <a:ext uri="{FF2B5EF4-FFF2-40B4-BE49-F238E27FC236}">
                <a16:creationId xmlns:a16="http://schemas.microsoft.com/office/drawing/2014/main" id="{9659B80D-CDCD-3ABB-0DEF-A1090802962B}"/>
              </a:ext>
            </a:extLst>
          </p:cNvPr>
          <p:cNvSpPr>
            <a:spLocks noGrp="1"/>
          </p:cNvSpPr>
          <p:nvPr>
            <p:ph type="sldNum" idx="12"/>
          </p:nvPr>
        </p:nvSpPr>
        <p:spPr/>
        <p:txBody>
          <a:bodyPr/>
          <a:lstStyle/>
          <a:p>
            <a:fld id="{00000000-1234-1234-1234-123412341234}" type="slidenum">
              <a:rPr lang="en-US" smtClean="0"/>
              <a:pPr/>
              <a:t>2</a:t>
            </a:fld>
            <a:endParaRPr lang="en-US"/>
          </a:p>
        </p:txBody>
      </p:sp>
      <p:pic>
        <p:nvPicPr>
          <p:cNvPr id="63" name="Picture 62" descr="A logo for a school&#10;&#10;Description automatically generated">
            <a:extLst>
              <a:ext uri="{FF2B5EF4-FFF2-40B4-BE49-F238E27FC236}">
                <a16:creationId xmlns:a16="http://schemas.microsoft.com/office/drawing/2014/main" id="{C622E45C-E5EC-A6D2-5FCA-F1A4EC92F864}"/>
              </a:ext>
            </a:extLst>
          </p:cNvPr>
          <p:cNvPicPr>
            <a:picLocks noChangeAspect="1"/>
          </p:cNvPicPr>
          <p:nvPr/>
        </p:nvPicPr>
        <p:blipFill>
          <a:blip r:embed="rId8"/>
          <a:stretch>
            <a:fillRect/>
          </a:stretch>
        </p:blipFill>
        <p:spPr>
          <a:xfrm>
            <a:off x="1798197" y="6166688"/>
            <a:ext cx="687909" cy="331715"/>
          </a:xfrm>
          <a:prstGeom prst="rect">
            <a:avLst/>
          </a:prstGeom>
        </p:spPr>
      </p:pic>
      <p:pic>
        <p:nvPicPr>
          <p:cNvPr id="4" name="Graphic 3" descr="Flag with solid fill">
            <a:extLst>
              <a:ext uri="{FF2B5EF4-FFF2-40B4-BE49-F238E27FC236}">
                <a16:creationId xmlns:a16="http://schemas.microsoft.com/office/drawing/2014/main" id="{F5A1673B-D5DD-41C5-DBE0-DEFBA94B3C3E}"/>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rot="21193063">
            <a:off x="3553099" y="5096681"/>
            <a:ext cx="457200" cy="457200"/>
          </a:xfrm>
          <a:prstGeom prst="rect">
            <a:avLst/>
          </a:prstGeom>
        </p:spPr>
      </p:pic>
    </p:spTree>
    <p:extLst>
      <p:ext uri="{BB962C8B-B14F-4D97-AF65-F5344CB8AC3E}">
        <p14:creationId xmlns:p14="http://schemas.microsoft.com/office/powerpoint/2010/main" val="3858323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Misconceptions: Attendance Only Matters in Older Grades</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7" name="Picture 6" descr="A screenshot of a computer&#10;&#10;Description automatically generated">
            <a:extLst>
              <a:ext uri="{FF2B5EF4-FFF2-40B4-BE49-F238E27FC236}">
                <a16:creationId xmlns:a16="http://schemas.microsoft.com/office/drawing/2014/main" id="{1E359428-33B1-7C6E-4519-762CC1D808DF}"/>
              </a:ext>
            </a:extLst>
          </p:cNvPr>
          <p:cNvPicPr>
            <a:picLocks noChangeAspect="1"/>
          </p:cNvPicPr>
          <p:nvPr/>
        </p:nvPicPr>
        <p:blipFill rotWithShape="1">
          <a:blip r:embed="rId4"/>
          <a:srcRect l="10391" t="69903" r="11484" b="4690"/>
          <a:stretch/>
        </p:blipFill>
        <p:spPr>
          <a:xfrm>
            <a:off x="1095578" y="2933679"/>
            <a:ext cx="10326482" cy="1784093"/>
          </a:xfrm>
          <a:prstGeom prst="rect">
            <a:avLst/>
          </a:prstGeom>
        </p:spPr>
      </p:pic>
      <p:sp>
        <p:nvSpPr>
          <p:cNvPr id="15" name="Title 1">
            <a:extLst>
              <a:ext uri="{FF2B5EF4-FFF2-40B4-BE49-F238E27FC236}">
                <a16:creationId xmlns:a16="http://schemas.microsoft.com/office/drawing/2014/main" id="{F9832658-92F3-08D8-9EB8-C4B52E38B572}"/>
              </a:ext>
            </a:extLst>
          </p:cNvPr>
          <p:cNvSpPr>
            <a:spLocks noGrp="1"/>
          </p:cNvSpPr>
          <p:nvPr>
            <p:ph type="title"/>
          </p:nvPr>
        </p:nvSpPr>
        <p:spPr>
          <a:xfrm>
            <a:off x="966875" y="1025639"/>
            <a:ext cx="10919691" cy="276826"/>
          </a:xfrm>
        </p:spPr>
        <p:txBody>
          <a:bodyPr>
            <a:noAutofit/>
          </a:bodyPr>
          <a:lstStyle/>
          <a:p>
            <a:pPr algn="ctr"/>
            <a:r>
              <a:rPr lang="en-US" sz="2400" b="0" i="0">
                <a:solidFill>
                  <a:srgbClr val="002060"/>
                </a:solidFill>
                <a:effectLst/>
                <a:latin typeface="Calibri" panose="020F0502020204030204" pitchFamily="34" charset="0"/>
                <a:cs typeface="Calibri" panose="020F0502020204030204" pitchFamily="34" charset="0"/>
              </a:rPr>
              <a:t>RICAS is administered to students in </a:t>
            </a:r>
            <a:r>
              <a:rPr lang="en-US" sz="2400" b="1" i="0">
                <a:solidFill>
                  <a:srgbClr val="002060"/>
                </a:solidFill>
                <a:effectLst/>
                <a:latin typeface="Calibri" panose="020F0502020204030204" pitchFamily="34" charset="0"/>
                <a:cs typeface="Calibri" panose="020F0502020204030204" pitchFamily="34" charset="0"/>
              </a:rPr>
              <a:t>grades 3 through 8</a:t>
            </a:r>
            <a:endParaRPr lang="en-US" sz="2400" b="1">
              <a:solidFill>
                <a:srgbClr val="002060"/>
              </a:solidFill>
              <a:latin typeface="Calibri" panose="020F0502020204030204" pitchFamily="34" charset="0"/>
              <a:cs typeface="Calibri" panose="020F0502020204030204" pitchFamily="34" charset="0"/>
            </a:endParaRPr>
          </a:p>
        </p:txBody>
      </p:sp>
      <p:sp>
        <p:nvSpPr>
          <p:cNvPr id="16" name="Oval 15">
            <a:extLst>
              <a:ext uri="{FF2B5EF4-FFF2-40B4-BE49-F238E27FC236}">
                <a16:creationId xmlns:a16="http://schemas.microsoft.com/office/drawing/2014/main" id="{90958A63-453F-8161-5FB0-962F7E03ABD8}"/>
              </a:ext>
            </a:extLst>
          </p:cNvPr>
          <p:cNvSpPr/>
          <p:nvPr/>
        </p:nvSpPr>
        <p:spPr>
          <a:xfrm>
            <a:off x="4786685" y="3516849"/>
            <a:ext cx="1009815" cy="6042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DA8B047-F1E2-B648-61D9-47E3A631B758}"/>
              </a:ext>
            </a:extLst>
          </p:cNvPr>
          <p:cNvSpPr/>
          <p:nvPr/>
        </p:nvSpPr>
        <p:spPr>
          <a:xfrm>
            <a:off x="9997251" y="3516849"/>
            <a:ext cx="1009815" cy="6042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9" name="Straight Connector 18">
            <a:extLst>
              <a:ext uri="{FF2B5EF4-FFF2-40B4-BE49-F238E27FC236}">
                <a16:creationId xmlns:a16="http://schemas.microsoft.com/office/drawing/2014/main" id="{EFAF4AB5-8D61-6DDD-D156-866BFE611D1C}"/>
              </a:ext>
            </a:extLst>
          </p:cNvPr>
          <p:cNvCxnSpPr/>
          <p:nvPr/>
        </p:nvCxnSpPr>
        <p:spPr>
          <a:xfrm>
            <a:off x="4667416" y="1963972"/>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2B1E8947-DF3A-4A09-3019-63FC167EFDDA}"/>
              </a:ext>
            </a:extLst>
          </p:cNvPr>
          <p:cNvCxnSpPr/>
          <p:nvPr/>
        </p:nvCxnSpPr>
        <p:spPr>
          <a:xfrm>
            <a:off x="4667416" y="2140226"/>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63993A0A-06EE-90F0-0C97-7A8C80DA8409}"/>
              </a:ext>
            </a:extLst>
          </p:cNvPr>
          <p:cNvCxnSpPr/>
          <p:nvPr/>
        </p:nvCxnSpPr>
        <p:spPr>
          <a:xfrm>
            <a:off x="9744999" y="1982525"/>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22D7BFB7-3D31-7610-01C6-A5CC20310792}"/>
              </a:ext>
            </a:extLst>
          </p:cNvPr>
          <p:cNvCxnSpPr/>
          <p:nvPr/>
        </p:nvCxnSpPr>
        <p:spPr>
          <a:xfrm>
            <a:off x="9744999" y="2158779"/>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3" name="Picture 2" descr="A screenshot of a computer&#10;&#10;Description automatically generated">
            <a:extLst>
              <a:ext uri="{FF2B5EF4-FFF2-40B4-BE49-F238E27FC236}">
                <a16:creationId xmlns:a16="http://schemas.microsoft.com/office/drawing/2014/main" id="{35A8D1BB-209D-E724-BFBC-D6D38E75738D}"/>
              </a:ext>
            </a:extLst>
          </p:cNvPr>
          <p:cNvPicPr>
            <a:picLocks noChangeAspect="1"/>
          </p:cNvPicPr>
          <p:nvPr/>
        </p:nvPicPr>
        <p:blipFill rotWithShape="1">
          <a:blip r:embed="rId5"/>
          <a:srcRect l="23098" t="27104" r="44048" b="21557"/>
          <a:stretch/>
        </p:blipFill>
        <p:spPr>
          <a:xfrm>
            <a:off x="88111" y="776604"/>
            <a:ext cx="1007467" cy="843772"/>
          </a:xfrm>
          <a:prstGeom prst="rect">
            <a:avLst/>
          </a:prstGeom>
        </p:spPr>
      </p:pic>
      <p:sp>
        <p:nvSpPr>
          <p:cNvPr id="6" name="Action Button: Blank 5">
            <a:hlinkClick r:id="rId6" action="ppaction://hlinksldjump" highlightClick="1"/>
            <a:extLst>
              <a:ext uri="{FF2B5EF4-FFF2-40B4-BE49-F238E27FC236}">
                <a16:creationId xmlns:a16="http://schemas.microsoft.com/office/drawing/2014/main" id="{475F3BD9-26F2-24CA-26D1-66E3344FB8D7}"/>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FED96654-AA81-F292-BB37-74FAED1C3E4F}"/>
              </a:ext>
            </a:extLst>
          </p:cNvPr>
          <p:cNvSpPr>
            <a:spLocks noGrp="1"/>
          </p:cNvSpPr>
          <p:nvPr>
            <p:ph type="sldNum" idx="12"/>
          </p:nvPr>
        </p:nvSpPr>
        <p:spPr/>
        <p:txBody>
          <a:bodyPr/>
          <a:lstStyle/>
          <a:p>
            <a:fld id="{00000000-1234-1234-1234-123412341234}" type="slidenum">
              <a:rPr lang="en-US"/>
              <a:t>20</a:t>
            </a:fld>
            <a:endParaRPr lang="en-US"/>
          </a:p>
        </p:txBody>
      </p:sp>
      <p:pic>
        <p:nvPicPr>
          <p:cNvPr id="8" name="Picture 7" descr="A screenshot of a computer&#10;&#10;Description automatically generated">
            <a:extLst>
              <a:ext uri="{FF2B5EF4-FFF2-40B4-BE49-F238E27FC236}">
                <a16:creationId xmlns:a16="http://schemas.microsoft.com/office/drawing/2014/main" id="{99D61DC2-4899-F038-CC28-37A9532868F4}"/>
              </a:ext>
            </a:extLst>
          </p:cNvPr>
          <p:cNvPicPr>
            <a:picLocks noChangeAspect="1"/>
          </p:cNvPicPr>
          <p:nvPr/>
        </p:nvPicPr>
        <p:blipFill rotWithShape="1">
          <a:blip r:embed="rId4"/>
          <a:srcRect l="10391" t="27487" r="11484" b="55857"/>
          <a:stretch/>
        </p:blipFill>
        <p:spPr>
          <a:xfrm>
            <a:off x="1095578" y="1767868"/>
            <a:ext cx="10326482" cy="1169584"/>
          </a:xfrm>
          <a:prstGeom prst="rect">
            <a:avLst/>
          </a:prstGeom>
        </p:spPr>
      </p:pic>
      <p:cxnSp>
        <p:nvCxnSpPr>
          <p:cNvPr id="10" name="Straight Arrow Connector 9">
            <a:extLst>
              <a:ext uri="{FF2B5EF4-FFF2-40B4-BE49-F238E27FC236}">
                <a16:creationId xmlns:a16="http://schemas.microsoft.com/office/drawing/2014/main" id="{A32D6BD7-9374-544F-5085-277341AEA786}"/>
              </a:ext>
            </a:extLst>
          </p:cNvPr>
          <p:cNvCxnSpPr/>
          <p:nvPr/>
        </p:nvCxnSpPr>
        <p:spPr>
          <a:xfrm>
            <a:off x="5291592" y="2800350"/>
            <a:ext cx="0" cy="5048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9024ABFE-D800-4B7B-5B0B-0C4C9CC84873}"/>
              </a:ext>
            </a:extLst>
          </p:cNvPr>
          <p:cNvCxnSpPr/>
          <p:nvPr/>
        </p:nvCxnSpPr>
        <p:spPr>
          <a:xfrm>
            <a:off x="10502158" y="2800349"/>
            <a:ext cx="0" cy="504825"/>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Straight Arrow Connector 11">
            <a:extLst>
              <a:ext uri="{FF2B5EF4-FFF2-40B4-BE49-F238E27FC236}">
                <a16:creationId xmlns:a16="http://schemas.microsoft.com/office/drawing/2014/main" id="{C759222D-1917-C47B-FD6E-6E2B45E437BE}"/>
              </a:ext>
            </a:extLst>
          </p:cNvPr>
          <p:cNvCxnSpPr>
            <a:cxnSpLocks/>
          </p:cNvCxnSpPr>
          <p:nvPr/>
        </p:nvCxnSpPr>
        <p:spPr>
          <a:xfrm>
            <a:off x="2152650" y="4078137"/>
            <a:ext cx="251476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FDB7C53C-6B3C-1CDC-2B5A-F3ECC272A01E}"/>
              </a:ext>
            </a:extLst>
          </p:cNvPr>
          <p:cNvCxnSpPr>
            <a:cxnSpLocks/>
          </p:cNvCxnSpPr>
          <p:nvPr/>
        </p:nvCxnSpPr>
        <p:spPr>
          <a:xfrm>
            <a:off x="7400925" y="4078137"/>
            <a:ext cx="2514766" cy="0"/>
          </a:xfrm>
          <a:prstGeom prst="straightConnector1">
            <a:avLst/>
          </a:prstGeom>
          <a:ln>
            <a:solidFill>
              <a:srgbClr val="C0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658570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screenshot of a computer&#10;&#10;Description automatically generated">
            <a:extLst>
              <a:ext uri="{FF2B5EF4-FFF2-40B4-BE49-F238E27FC236}">
                <a16:creationId xmlns:a16="http://schemas.microsoft.com/office/drawing/2014/main" id="{1B2F6EF5-302D-54D5-6908-5F930DF1F8F4}"/>
              </a:ext>
            </a:extLst>
          </p:cNvPr>
          <p:cNvPicPr>
            <a:picLocks noChangeAspect="1"/>
          </p:cNvPicPr>
          <p:nvPr/>
        </p:nvPicPr>
        <p:blipFill rotWithShape="1">
          <a:blip r:embed="rId3"/>
          <a:srcRect l="8986" t="25400" r="10547" b="4434"/>
          <a:stretch/>
        </p:blipFill>
        <p:spPr>
          <a:xfrm>
            <a:off x="845297" y="1150352"/>
            <a:ext cx="10644529" cy="4931044"/>
          </a:xfrm>
          <a:prstGeom prst="rect">
            <a:avLst/>
          </a:prstGeom>
        </p:spPr>
      </p:pic>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870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Academic Struggle</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4"/>
          <a:stretch>
            <a:fillRect/>
          </a:stretch>
        </p:blipFill>
        <p:spPr>
          <a:xfrm>
            <a:off x="371057" y="6212117"/>
            <a:ext cx="595818" cy="276826"/>
          </a:xfrm>
          <a:prstGeom prst="rect">
            <a:avLst/>
          </a:prstGeom>
        </p:spPr>
      </p:pic>
      <p:sp>
        <p:nvSpPr>
          <p:cNvPr id="8" name="Title 1">
            <a:extLst>
              <a:ext uri="{FF2B5EF4-FFF2-40B4-BE49-F238E27FC236}">
                <a16:creationId xmlns:a16="http://schemas.microsoft.com/office/drawing/2014/main" id="{FA4D03D8-2465-92EE-6CEB-800E224DC6FD}"/>
              </a:ext>
            </a:extLst>
          </p:cNvPr>
          <p:cNvSpPr>
            <a:spLocks noGrp="1"/>
          </p:cNvSpPr>
          <p:nvPr>
            <p:ph type="title"/>
          </p:nvPr>
        </p:nvSpPr>
        <p:spPr>
          <a:xfrm>
            <a:off x="2542512" y="756872"/>
            <a:ext cx="6443302" cy="256370"/>
          </a:xfrm>
        </p:spPr>
        <p:txBody>
          <a:bodyPr>
            <a:noAutofit/>
          </a:bodyPr>
          <a:lstStyle/>
          <a:p>
            <a:pPr algn="ctr"/>
            <a:r>
              <a:rPr lang="en-US" sz="1800" b="0" i="0">
                <a:solidFill>
                  <a:srgbClr val="002060"/>
                </a:solidFill>
                <a:effectLst/>
                <a:latin typeface="Calibri" panose="020F0502020204030204" pitchFamily="34" charset="0"/>
                <a:cs typeface="Calibri" panose="020F0502020204030204" pitchFamily="34" charset="0"/>
              </a:rPr>
              <a:t>SAT is administered to all students in </a:t>
            </a:r>
            <a:r>
              <a:rPr lang="en-US" sz="1800" b="1" i="0">
                <a:solidFill>
                  <a:srgbClr val="002060"/>
                </a:solidFill>
                <a:effectLst/>
                <a:latin typeface="Calibri" panose="020F0502020204030204" pitchFamily="34" charset="0"/>
                <a:cs typeface="Calibri" panose="020F0502020204030204" pitchFamily="34" charset="0"/>
              </a:rPr>
              <a:t>grade 11</a:t>
            </a:r>
            <a:endParaRPr lang="en-US" sz="1800" b="1">
              <a:solidFill>
                <a:srgbClr val="002060"/>
              </a:solidFill>
              <a:latin typeface="Calibri" panose="020F0502020204030204" pitchFamily="34" charset="0"/>
              <a:cs typeface="Calibri" panose="020F0502020204030204" pitchFamily="34" charset="0"/>
            </a:endParaRPr>
          </a:p>
        </p:txBody>
      </p:sp>
      <p:sp>
        <p:nvSpPr>
          <p:cNvPr id="11" name="Oval 10">
            <a:extLst>
              <a:ext uri="{FF2B5EF4-FFF2-40B4-BE49-F238E27FC236}">
                <a16:creationId xmlns:a16="http://schemas.microsoft.com/office/drawing/2014/main" id="{DC9084F0-C55D-C578-6095-92FAC3B6944D}"/>
              </a:ext>
            </a:extLst>
          </p:cNvPr>
          <p:cNvSpPr/>
          <p:nvPr/>
        </p:nvSpPr>
        <p:spPr>
          <a:xfrm>
            <a:off x="4635078" y="4752230"/>
            <a:ext cx="1009815" cy="6042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Connector 12">
            <a:extLst>
              <a:ext uri="{FF2B5EF4-FFF2-40B4-BE49-F238E27FC236}">
                <a16:creationId xmlns:a16="http://schemas.microsoft.com/office/drawing/2014/main" id="{0B25F18F-7BD7-28D2-B6D6-0594B2E46536}"/>
              </a:ext>
            </a:extLst>
          </p:cNvPr>
          <p:cNvCxnSpPr/>
          <p:nvPr/>
        </p:nvCxnSpPr>
        <p:spPr>
          <a:xfrm>
            <a:off x="4515809" y="1995777"/>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201EB58-178F-242F-564F-AF3FC94265A2}"/>
              </a:ext>
            </a:extLst>
          </p:cNvPr>
          <p:cNvCxnSpPr/>
          <p:nvPr/>
        </p:nvCxnSpPr>
        <p:spPr>
          <a:xfrm>
            <a:off x="4515809" y="2140226"/>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2D33F013-469E-2091-2B09-0C987C53BD04}"/>
              </a:ext>
            </a:extLst>
          </p:cNvPr>
          <p:cNvCxnSpPr/>
          <p:nvPr/>
        </p:nvCxnSpPr>
        <p:spPr>
          <a:xfrm>
            <a:off x="1095578" y="5202803"/>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sp>
        <p:nvSpPr>
          <p:cNvPr id="17" name="Oval 16">
            <a:extLst>
              <a:ext uri="{FF2B5EF4-FFF2-40B4-BE49-F238E27FC236}">
                <a16:creationId xmlns:a16="http://schemas.microsoft.com/office/drawing/2014/main" id="{E6E12318-6505-7545-F348-F9A55D1D1C1E}"/>
              </a:ext>
            </a:extLst>
          </p:cNvPr>
          <p:cNvSpPr/>
          <p:nvPr/>
        </p:nvSpPr>
        <p:spPr>
          <a:xfrm>
            <a:off x="9804751" y="4778652"/>
            <a:ext cx="1009815" cy="604299"/>
          </a:xfrm>
          <a:prstGeom prst="ellipse">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a:extLst>
              <a:ext uri="{FF2B5EF4-FFF2-40B4-BE49-F238E27FC236}">
                <a16:creationId xmlns:a16="http://schemas.microsoft.com/office/drawing/2014/main" id="{4DC19AD3-0AC1-A77D-B571-43B00E767CD3}"/>
              </a:ext>
            </a:extLst>
          </p:cNvPr>
          <p:cNvCxnSpPr/>
          <p:nvPr/>
        </p:nvCxnSpPr>
        <p:spPr>
          <a:xfrm>
            <a:off x="9685482" y="2022199"/>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C8341FF5-7008-9357-D650-1C15CAE43530}"/>
              </a:ext>
            </a:extLst>
          </p:cNvPr>
          <p:cNvCxnSpPr/>
          <p:nvPr/>
        </p:nvCxnSpPr>
        <p:spPr>
          <a:xfrm>
            <a:off x="9685482" y="2166648"/>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FC9860EE-06F8-913A-2B9F-803DA5422830}"/>
              </a:ext>
            </a:extLst>
          </p:cNvPr>
          <p:cNvCxnSpPr/>
          <p:nvPr/>
        </p:nvCxnSpPr>
        <p:spPr>
          <a:xfrm>
            <a:off x="6265251" y="5229225"/>
            <a:ext cx="1248354"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pic>
        <p:nvPicPr>
          <p:cNvPr id="2" name="Picture 1" descr="A screenshot of a computer&#10;&#10;Description automatically generated">
            <a:extLst>
              <a:ext uri="{FF2B5EF4-FFF2-40B4-BE49-F238E27FC236}">
                <a16:creationId xmlns:a16="http://schemas.microsoft.com/office/drawing/2014/main" id="{57DB3AEA-8A9F-3D4E-3FBA-48307DD68DFA}"/>
              </a:ext>
            </a:extLst>
          </p:cNvPr>
          <p:cNvPicPr>
            <a:picLocks noChangeAspect="1"/>
          </p:cNvPicPr>
          <p:nvPr/>
        </p:nvPicPr>
        <p:blipFill rotWithShape="1">
          <a:blip r:embed="rId5"/>
          <a:srcRect l="23098" t="27104" r="44048" b="21557"/>
          <a:stretch/>
        </p:blipFill>
        <p:spPr>
          <a:xfrm>
            <a:off x="88112" y="776604"/>
            <a:ext cx="878764" cy="735981"/>
          </a:xfrm>
          <a:prstGeom prst="rect">
            <a:avLst/>
          </a:prstGeom>
        </p:spPr>
      </p:pic>
      <p:sp>
        <p:nvSpPr>
          <p:cNvPr id="6" name="Action Button: Blank 5">
            <a:hlinkClick r:id="rId6" action="ppaction://hlinksldjump" highlightClick="1"/>
            <a:extLst>
              <a:ext uri="{FF2B5EF4-FFF2-40B4-BE49-F238E27FC236}">
                <a16:creationId xmlns:a16="http://schemas.microsoft.com/office/drawing/2014/main" id="{82043E47-27E7-4B11-BFF7-31E2EB19BEB8}"/>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7" name="Slide Number Placeholder 6">
            <a:extLst>
              <a:ext uri="{FF2B5EF4-FFF2-40B4-BE49-F238E27FC236}">
                <a16:creationId xmlns:a16="http://schemas.microsoft.com/office/drawing/2014/main" id="{A73F17EF-53CA-20F4-3801-2933424F4029}"/>
              </a:ext>
            </a:extLst>
          </p:cNvPr>
          <p:cNvSpPr>
            <a:spLocks noGrp="1"/>
          </p:cNvSpPr>
          <p:nvPr>
            <p:ph type="sldNum" idx="12"/>
          </p:nvPr>
        </p:nvSpPr>
        <p:spPr/>
        <p:txBody>
          <a:bodyPr/>
          <a:lstStyle/>
          <a:p>
            <a:fld id="{00000000-1234-1234-1234-123412341234}" type="slidenum">
              <a:rPr lang="en-US"/>
              <a:t>21</a:t>
            </a:fld>
            <a:endParaRPr lang="en-US"/>
          </a:p>
        </p:txBody>
      </p:sp>
    </p:spTree>
    <p:extLst>
      <p:ext uri="{BB962C8B-B14F-4D97-AF65-F5344CB8AC3E}">
        <p14:creationId xmlns:p14="http://schemas.microsoft.com/office/powerpoint/2010/main" val="1379805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870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Disability Accommodations</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1026" name="Picture 2" descr="Rhode Island KIDS COUNT">
            <a:extLst>
              <a:ext uri="{FF2B5EF4-FFF2-40B4-BE49-F238E27FC236}">
                <a16:creationId xmlns:a16="http://schemas.microsoft.com/office/drawing/2014/main" id="{FA350AB4-7B03-6014-5BD8-1D4CDC6C5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80407"/>
            <a:ext cx="8382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A graph with a line and a line&#10;&#10;Description automatically generated">
            <a:extLst>
              <a:ext uri="{FF2B5EF4-FFF2-40B4-BE49-F238E27FC236}">
                <a16:creationId xmlns:a16="http://schemas.microsoft.com/office/drawing/2014/main" id="{1DA73D5E-5F39-2308-67F4-0EA0ABCAE430}"/>
              </a:ext>
            </a:extLst>
          </p:cNvPr>
          <p:cNvPicPr>
            <a:picLocks noChangeAspect="1"/>
          </p:cNvPicPr>
          <p:nvPr/>
        </p:nvPicPr>
        <p:blipFill>
          <a:blip r:embed="rId5"/>
          <a:stretch>
            <a:fillRect/>
          </a:stretch>
        </p:blipFill>
        <p:spPr>
          <a:xfrm>
            <a:off x="1143000" y="1270987"/>
            <a:ext cx="10153670" cy="3842393"/>
          </a:xfrm>
          <a:prstGeom prst="rect">
            <a:avLst/>
          </a:prstGeom>
        </p:spPr>
      </p:pic>
      <p:sp>
        <p:nvSpPr>
          <p:cNvPr id="3" name="Action Button: Blank 2">
            <a:hlinkClick r:id="rId6" action="ppaction://hlinksldjump" highlightClick="1"/>
            <a:extLst>
              <a:ext uri="{FF2B5EF4-FFF2-40B4-BE49-F238E27FC236}">
                <a16:creationId xmlns:a16="http://schemas.microsoft.com/office/drawing/2014/main" id="{B77CE637-52EA-8287-A036-004569BB1632}"/>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602EF684-168B-251F-27C8-86814CA0D3D5}"/>
              </a:ext>
            </a:extLst>
          </p:cNvPr>
          <p:cNvSpPr>
            <a:spLocks noGrp="1"/>
          </p:cNvSpPr>
          <p:nvPr>
            <p:ph type="sldNum" idx="12"/>
          </p:nvPr>
        </p:nvSpPr>
        <p:spPr/>
        <p:txBody>
          <a:bodyPr/>
          <a:lstStyle/>
          <a:p>
            <a:fld id="{00000000-1234-1234-1234-123412341234}" type="slidenum">
              <a:rPr lang="en-US"/>
              <a:t>22</a:t>
            </a:fld>
            <a:endParaRPr lang="en-US"/>
          </a:p>
        </p:txBody>
      </p:sp>
    </p:spTree>
    <p:extLst>
      <p:ext uri="{BB962C8B-B14F-4D97-AF65-F5344CB8AC3E}">
        <p14:creationId xmlns:p14="http://schemas.microsoft.com/office/powerpoint/2010/main" val="33372815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870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Chronic and Acute Illness</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2" name="Picture 1" descr="A graph showing the number of health insurance&#10;&#10;Description automatically generated">
            <a:extLst>
              <a:ext uri="{FF2B5EF4-FFF2-40B4-BE49-F238E27FC236}">
                <a16:creationId xmlns:a16="http://schemas.microsoft.com/office/drawing/2014/main" id="{BF7C42CF-D14D-C023-3FD2-8AD0663F9D26}"/>
              </a:ext>
            </a:extLst>
          </p:cNvPr>
          <p:cNvPicPr>
            <a:picLocks noChangeAspect="1"/>
          </p:cNvPicPr>
          <p:nvPr/>
        </p:nvPicPr>
        <p:blipFill>
          <a:blip r:embed="rId4"/>
          <a:stretch>
            <a:fillRect/>
          </a:stretch>
        </p:blipFill>
        <p:spPr>
          <a:xfrm>
            <a:off x="966875" y="1653532"/>
            <a:ext cx="10800133" cy="3847113"/>
          </a:xfrm>
          <a:prstGeom prst="rect">
            <a:avLst/>
          </a:prstGeom>
        </p:spPr>
      </p:pic>
      <p:pic>
        <p:nvPicPr>
          <p:cNvPr id="1026" name="Picture 2" descr="Rhode Island KIDS COUNT">
            <a:extLst>
              <a:ext uri="{FF2B5EF4-FFF2-40B4-BE49-F238E27FC236}">
                <a16:creationId xmlns:a16="http://schemas.microsoft.com/office/drawing/2014/main" id="{FA350AB4-7B03-6014-5BD8-1D4CDC6C58E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4800" y="780407"/>
            <a:ext cx="838200" cy="1162050"/>
          </a:xfrm>
          <a:prstGeom prst="rect">
            <a:avLst/>
          </a:prstGeom>
          <a:noFill/>
          <a:extLst>
            <a:ext uri="{909E8E84-426E-40DD-AFC4-6F175D3DCCD1}">
              <a14:hiddenFill xmlns:a14="http://schemas.microsoft.com/office/drawing/2010/main">
                <a:solidFill>
                  <a:srgbClr val="FFFFFF"/>
                </a:solidFill>
              </a14:hiddenFill>
            </a:ext>
          </a:extLst>
        </p:spPr>
      </p:pic>
      <p:sp>
        <p:nvSpPr>
          <p:cNvPr id="6" name="Action Button: Blank 5">
            <a:hlinkClick r:id="rId6" action="ppaction://hlinksldjump" highlightClick="1"/>
            <a:extLst>
              <a:ext uri="{FF2B5EF4-FFF2-40B4-BE49-F238E27FC236}">
                <a16:creationId xmlns:a16="http://schemas.microsoft.com/office/drawing/2014/main" id="{FFE3F337-C756-892E-1221-3B0F143B024C}"/>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3" name="Slide Number Placeholder 2">
            <a:extLst>
              <a:ext uri="{FF2B5EF4-FFF2-40B4-BE49-F238E27FC236}">
                <a16:creationId xmlns:a16="http://schemas.microsoft.com/office/drawing/2014/main" id="{61A9B597-BEB7-7DEE-4AF6-EC30E1190F6B}"/>
              </a:ext>
            </a:extLst>
          </p:cNvPr>
          <p:cNvSpPr>
            <a:spLocks noGrp="1"/>
          </p:cNvSpPr>
          <p:nvPr>
            <p:ph type="sldNum" idx="12"/>
          </p:nvPr>
        </p:nvSpPr>
        <p:spPr/>
        <p:txBody>
          <a:bodyPr/>
          <a:lstStyle/>
          <a:p>
            <a:fld id="{00000000-1234-1234-1234-123412341234}" type="slidenum">
              <a:rPr lang="en-US"/>
              <a:t>23</a:t>
            </a:fld>
            <a:endParaRPr lang="en-US"/>
          </a:p>
        </p:txBody>
      </p:sp>
    </p:spTree>
    <p:extLst>
      <p:ext uri="{BB962C8B-B14F-4D97-AF65-F5344CB8AC3E}">
        <p14:creationId xmlns:p14="http://schemas.microsoft.com/office/powerpoint/2010/main" val="25435129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870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Housing Insecurity</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1026" name="Picture 2" descr="Rhode Island KIDS COUNT">
            <a:extLst>
              <a:ext uri="{FF2B5EF4-FFF2-40B4-BE49-F238E27FC236}">
                <a16:creationId xmlns:a16="http://schemas.microsoft.com/office/drawing/2014/main" id="{FA350AB4-7B03-6014-5BD8-1D4CDC6C5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0" y="842696"/>
            <a:ext cx="8382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a:extLst>
              <a:ext uri="{FF2B5EF4-FFF2-40B4-BE49-F238E27FC236}">
                <a16:creationId xmlns:a16="http://schemas.microsoft.com/office/drawing/2014/main" id="{C3D51A1F-43D4-1110-1730-98B1951BD211}"/>
              </a:ext>
            </a:extLst>
          </p:cNvPr>
          <p:cNvPicPr>
            <a:picLocks noChangeAspect="1"/>
          </p:cNvPicPr>
          <p:nvPr/>
        </p:nvPicPr>
        <p:blipFill>
          <a:blip r:embed="rId5"/>
          <a:stretch>
            <a:fillRect/>
          </a:stretch>
        </p:blipFill>
        <p:spPr>
          <a:xfrm>
            <a:off x="304800" y="1082032"/>
            <a:ext cx="5909707" cy="2994668"/>
          </a:xfrm>
          <a:prstGeom prst="rect">
            <a:avLst/>
          </a:prstGeom>
        </p:spPr>
      </p:pic>
      <p:pic>
        <p:nvPicPr>
          <p:cNvPr id="12" name="Picture 11" descr="A graph of a number of children entering a kindergarten&#10;&#10;Description automatically generated">
            <a:extLst>
              <a:ext uri="{FF2B5EF4-FFF2-40B4-BE49-F238E27FC236}">
                <a16:creationId xmlns:a16="http://schemas.microsoft.com/office/drawing/2014/main" id="{AE973D29-045C-F413-2BAD-5132FDA622C1}"/>
              </a:ext>
            </a:extLst>
          </p:cNvPr>
          <p:cNvPicPr>
            <a:picLocks noChangeAspect="1"/>
          </p:cNvPicPr>
          <p:nvPr/>
        </p:nvPicPr>
        <p:blipFill>
          <a:blip r:embed="rId6"/>
          <a:stretch>
            <a:fillRect/>
          </a:stretch>
        </p:blipFill>
        <p:spPr>
          <a:xfrm>
            <a:off x="6214507" y="2804403"/>
            <a:ext cx="5672720" cy="3147844"/>
          </a:xfrm>
          <a:prstGeom prst="rect">
            <a:avLst/>
          </a:prstGeom>
        </p:spPr>
      </p:pic>
      <p:sp>
        <p:nvSpPr>
          <p:cNvPr id="3" name="Action Button: Blank 2">
            <a:hlinkClick r:id="rId7" action="ppaction://hlinksldjump" highlightClick="1"/>
            <a:extLst>
              <a:ext uri="{FF2B5EF4-FFF2-40B4-BE49-F238E27FC236}">
                <a16:creationId xmlns:a16="http://schemas.microsoft.com/office/drawing/2014/main" id="{B619726A-27F1-BFE6-B0E2-80DDD95B916A}"/>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7"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386C0E63-3C43-B2C5-EB45-2D3009C178F2}"/>
              </a:ext>
            </a:extLst>
          </p:cNvPr>
          <p:cNvSpPr>
            <a:spLocks noGrp="1"/>
          </p:cNvSpPr>
          <p:nvPr>
            <p:ph type="sldNum" idx="12"/>
          </p:nvPr>
        </p:nvSpPr>
        <p:spPr/>
        <p:txBody>
          <a:bodyPr/>
          <a:lstStyle/>
          <a:p>
            <a:fld id="{00000000-1234-1234-1234-123412341234}" type="slidenum">
              <a:rPr lang="en-US"/>
              <a:t>24</a:t>
            </a:fld>
            <a:endParaRPr lang="en-US"/>
          </a:p>
        </p:txBody>
      </p:sp>
    </p:spTree>
    <p:extLst>
      <p:ext uri="{BB962C8B-B14F-4D97-AF65-F5344CB8AC3E}">
        <p14:creationId xmlns:p14="http://schemas.microsoft.com/office/powerpoint/2010/main" val="18306855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7870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Community Violence</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1026" name="Picture 2" descr="Rhode Island KIDS COUNT">
            <a:extLst>
              <a:ext uri="{FF2B5EF4-FFF2-40B4-BE49-F238E27FC236}">
                <a16:creationId xmlns:a16="http://schemas.microsoft.com/office/drawing/2014/main" id="{FA350AB4-7B03-6014-5BD8-1D4CDC6C58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780407"/>
            <a:ext cx="838200" cy="116205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screenshot of a computer&#10;&#10;Description automatically generated">
            <a:extLst>
              <a:ext uri="{FF2B5EF4-FFF2-40B4-BE49-F238E27FC236}">
                <a16:creationId xmlns:a16="http://schemas.microsoft.com/office/drawing/2014/main" id="{F8800773-85E9-4D47-9A25-55526885B62F}"/>
              </a:ext>
            </a:extLst>
          </p:cNvPr>
          <p:cNvPicPr>
            <a:picLocks noChangeAspect="1"/>
          </p:cNvPicPr>
          <p:nvPr/>
        </p:nvPicPr>
        <p:blipFill rotWithShape="1">
          <a:blip r:embed="rId5"/>
          <a:srcRect l="46875" t="32262" r="26667" b="50000"/>
          <a:stretch/>
        </p:blipFill>
        <p:spPr>
          <a:xfrm>
            <a:off x="1284069" y="1336736"/>
            <a:ext cx="10044332" cy="3677649"/>
          </a:xfrm>
          <a:prstGeom prst="rect">
            <a:avLst/>
          </a:prstGeom>
        </p:spPr>
      </p:pic>
      <p:sp>
        <p:nvSpPr>
          <p:cNvPr id="3" name="Action Button: Blank 2">
            <a:hlinkClick r:id="rId6" action="ppaction://hlinksldjump" highlightClick="1"/>
            <a:extLst>
              <a:ext uri="{FF2B5EF4-FFF2-40B4-BE49-F238E27FC236}">
                <a16:creationId xmlns:a16="http://schemas.microsoft.com/office/drawing/2014/main" id="{79E06E8E-6B23-BB70-59E4-A335F154963F}"/>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6" action="ppaction://hlinksldjump"/>
              </a:rPr>
              <a:t>THE REASONS</a:t>
            </a:r>
            <a:endParaRPr lang="en-US">
              <a:solidFill>
                <a:srgbClr val="002060"/>
              </a:solidFill>
            </a:endParaRPr>
          </a:p>
        </p:txBody>
      </p:sp>
      <p:sp>
        <p:nvSpPr>
          <p:cNvPr id="2" name="Slide Number Placeholder 1">
            <a:extLst>
              <a:ext uri="{FF2B5EF4-FFF2-40B4-BE49-F238E27FC236}">
                <a16:creationId xmlns:a16="http://schemas.microsoft.com/office/drawing/2014/main" id="{8C000627-1628-E5CC-A15B-E352B97626C3}"/>
              </a:ext>
            </a:extLst>
          </p:cNvPr>
          <p:cNvSpPr>
            <a:spLocks noGrp="1"/>
          </p:cNvSpPr>
          <p:nvPr>
            <p:ph type="sldNum" idx="12"/>
          </p:nvPr>
        </p:nvSpPr>
        <p:spPr/>
        <p:txBody>
          <a:bodyPr/>
          <a:lstStyle/>
          <a:p>
            <a:fld id="{00000000-1234-1234-1234-123412341234}" type="slidenum">
              <a:rPr lang="en-US"/>
              <a:t>25</a:t>
            </a:fld>
            <a:endParaRPr lang="en-US"/>
          </a:p>
        </p:txBody>
      </p:sp>
    </p:spTree>
    <p:extLst>
      <p:ext uri="{BB962C8B-B14F-4D97-AF65-F5344CB8AC3E}">
        <p14:creationId xmlns:p14="http://schemas.microsoft.com/office/powerpoint/2010/main" val="744187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words&#10;&#10;Description automatically generated">
            <a:extLst>
              <a:ext uri="{FF2B5EF4-FFF2-40B4-BE49-F238E27FC236}">
                <a16:creationId xmlns:a16="http://schemas.microsoft.com/office/drawing/2014/main" id="{07313710-257D-A6DC-1E01-C6475267CF37}"/>
              </a:ext>
            </a:extLst>
          </p:cNvPr>
          <p:cNvPicPr>
            <a:picLocks noChangeAspect="1"/>
          </p:cNvPicPr>
          <p:nvPr/>
        </p:nvPicPr>
        <p:blipFill>
          <a:blip r:embed="rId3"/>
          <a:stretch>
            <a:fillRect/>
          </a:stretch>
        </p:blipFill>
        <p:spPr>
          <a:xfrm>
            <a:off x="1952445" y="802364"/>
            <a:ext cx="8465388" cy="5330912"/>
          </a:xfrm>
          <a:prstGeom prst="rect">
            <a:avLst/>
          </a:prstGeom>
        </p:spPr>
      </p:pic>
      <p:sp>
        <p:nvSpPr>
          <p:cNvPr id="5" name="Title 3">
            <a:extLst>
              <a:ext uri="{FF2B5EF4-FFF2-40B4-BE49-F238E27FC236}">
                <a16:creationId xmlns:a16="http://schemas.microsoft.com/office/drawing/2014/main" id="{3F04CE57-C302-74A6-64D6-BA072773EB15}"/>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Misconceptions: Lose Track of Total Absences</a:t>
            </a:r>
          </a:p>
        </p:txBody>
      </p:sp>
      <p:pic>
        <p:nvPicPr>
          <p:cNvPr id="4" name="Picture 3" descr="A screenshot of a computer&#10;&#10;Description automatically generated">
            <a:extLst>
              <a:ext uri="{FF2B5EF4-FFF2-40B4-BE49-F238E27FC236}">
                <a16:creationId xmlns:a16="http://schemas.microsoft.com/office/drawing/2014/main" id="{4597C808-4B48-2FDA-7114-BF25918C3D30}"/>
              </a:ext>
            </a:extLst>
          </p:cNvPr>
          <p:cNvPicPr>
            <a:picLocks noChangeAspect="1"/>
          </p:cNvPicPr>
          <p:nvPr/>
        </p:nvPicPr>
        <p:blipFill rotWithShape="1">
          <a:blip r:embed="rId4"/>
          <a:srcRect l="24130" t="46975" r="52000" b="14536"/>
          <a:stretch/>
        </p:blipFill>
        <p:spPr>
          <a:xfrm>
            <a:off x="10732559" y="929148"/>
            <a:ext cx="1154641" cy="997856"/>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00E5062D-2FDD-4967-7119-06DF919075DD}"/>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139F6E94-D644-1265-B3B5-C98FE00B1A02}"/>
              </a:ext>
            </a:extLst>
          </p:cNvPr>
          <p:cNvPicPr>
            <a:picLocks noChangeAspect="1"/>
          </p:cNvPicPr>
          <p:nvPr/>
        </p:nvPicPr>
        <p:blipFill>
          <a:blip r:embed="rId6"/>
          <a:stretch>
            <a:fillRect/>
          </a:stretch>
        </p:blipFill>
        <p:spPr>
          <a:xfrm>
            <a:off x="371057" y="6212117"/>
            <a:ext cx="595818" cy="276826"/>
          </a:xfrm>
          <a:prstGeom prst="rect">
            <a:avLst/>
          </a:prstGeom>
        </p:spPr>
      </p:pic>
      <p:sp>
        <p:nvSpPr>
          <p:cNvPr id="2" name="Slide Number Placeholder 1">
            <a:extLst>
              <a:ext uri="{FF2B5EF4-FFF2-40B4-BE49-F238E27FC236}">
                <a16:creationId xmlns:a16="http://schemas.microsoft.com/office/drawing/2014/main" id="{834AD084-4998-FFD8-DF9A-3F7BE91A7629}"/>
              </a:ext>
            </a:extLst>
          </p:cNvPr>
          <p:cNvSpPr>
            <a:spLocks noGrp="1"/>
          </p:cNvSpPr>
          <p:nvPr>
            <p:ph type="sldNum" idx="12"/>
          </p:nvPr>
        </p:nvSpPr>
        <p:spPr/>
        <p:txBody>
          <a:bodyPr/>
          <a:lstStyle/>
          <a:p>
            <a:fld id="{00000000-1234-1234-1234-123412341234}" type="slidenum">
              <a:rPr lang="en-US"/>
              <a:t>26</a:t>
            </a:fld>
            <a:endParaRPr lang="en-US"/>
          </a:p>
        </p:txBody>
      </p:sp>
    </p:spTree>
    <p:extLst>
      <p:ext uri="{BB962C8B-B14F-4D97-AF65-F5344CB8AC3E}">
        <p14:creationId xmlns:p14="http://schemas.microsoft.com/office/powerpoint/2010/main" val="233219410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graph of different colored lines&#10;&#10;Description automatically generated">
            <a:extLst>
              <a:ext uri="{FF2B5EF4-FFF2-40B4-BE49-F238E27FC236}">
                <a16:creationId xmlns:a16="http://schemas.microsoft.com/office/drawing/2014/main" id="{D9693AF6-9830-E64E-A2A4-97E5261DFA66}"/>
              </a:ext>
            </a:extLst>
          </p:cNvPr>
          <p:cNvPicPr>
            <a:picLocks noChangeAspect="1"/>
          </p:cNvPicPr>
          <p:nvPr/>
        </p:nvPicPr>
        <p:blipFill>
          <a:blip r:embed="rId3"/>
          <a:stretch>
            <a:fillRect/>
          </a:stretch>
        </p:blipFill>
        <p:spPr>
          <a:xfrm>
            <a:off x="1314138" y="1005145"/>
            <a:ext cx="9359612" cy="4962493"/>
          </a:xfrm>
          <a:prstGeom prst="rect">
            <a:avLst/>
          </a:prstGeom>
        </p:spPr>
      </p:pic>
      <p:sp>
        <p:nvSpPr>
          <p:cNvPr id="5" name="Title 3">
            <a:extLst>
              <a:ext uri="{FF2B5EF4-FFF2-40B4-BE49-F238E27FC236}">
                <a16:creationId xmlns:a16="http://schemas.microsoft.com/office/drawing/2014/main" id="{88935F61-1F9C-90CA-9236-B499518E323A}"/>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Aversion: Unwelcoming School Climate</a:t>
            </a:r>
          </a:p>
        </p:txBody>
      </p:sp>
      <p:pic>
        <p:nvPicPr>
          <p:cNvPr id="4" name="Picture 3" descr="A screenshot of a computer&#10;&#10;Description automatically generated">
            <a:extLst>
              <a:ext uri="{FF2B5EF4-FFF2-40B4-BE49-F238E27FC236}">
                <a16:creationId xmlns:a16="http://schemas.microsoft.com/office/drawing/2014/main" id="{AEDD20B4-4AD6-AD0C-A130-5209D4ADCD24}"/>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8EBA8BB1-A7CA-CBE0-828B-3E02D3810355}"/>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EE9914C8-9B22-BE97-FC94-D448FD4B4C1D}"/>
              </a:ext>
            </a:extLst>
          </p:cNvPr>
          <p:cNvPicPr>
            <a:picLocks noChangeAspect="1"/>
          </p:cNvPicPr>
          <p:nvPr/>
        </p:nvPicPr>
        <p:blipFill>
          <a:blip r:embed="rId6"/>
          <a:stretch>
            <a:fillRect/>
          </a:stretch>
        </p:blipFill>
        <p:spPr>
          <a:xfrm>
            <a:off x="371057" y="6212117"/>
            <a:ext cx="595818" cy="276826"/>
          </a:xfrm>
          <a:prstGeom prst="rect">
            <a:avLst/>
          </a:prstGeom>
        </p:spPr>
      </p:pic>
      <p:sp>
        <p:nvSpPr>
          <p:cNvPr id="2" name="Slide Number Placeholder 1">
            <a:extLst>
              <a:ext uri="{FF2B5EF4-FFF2-40B4-BE49-F238E27FC236}">
                <a16:creationId xmlns:a16="http://schemas.microsoft.com/office/drawing/2014/main" id="{0672A53E-CE9F-5F0B-D054-E011A0882D96}"/>
              </a:ext>
            </a:extLst>
          </p:cNvPr>
          <p:cNvSpPr>
            <a:spLocks noGrp="1"/>
          </p:cNvSpPr>
          <p:nvPr>
            <p:ph type="sldNum" idx="12"/>
          </p:nvPr>
        </p:nvSpPr>
        <p:spPr/>
        <p:txBody>
          <a:bodyPr/>
          <a:lstStyle/>
          <a:p>
            <a:fld id="{00000000-1234-1234-1234-123412341234}" type="slidenum">
              <a:rPr lang="en-US"/>
              <a:t>27</a:t>
            </a:fld>
            <a:endParaRPr lang="en-US"/>
          </a:p>
        </p:txBody>
      </p:sp>
    </p:spTree>
    <p:extLst>
      <p:ext uri="{BB962C8B-B14F-4D97-AF65-F5344CB8AC3E}">
        <p14:creationId xmlns:p14="http://schemas.microsoft.com/office/powerpoint/2010/main" val="17976976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144BD1EC-B7E1-09F0-162B-E83DBEDAC2ED}"/>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Barriers: Trauma</a:t>
            </a:r>
          </a:p>
        </p:txBody>
      </p:sp>
      <p:pic>
        <p:nvPicPr>
          <p:cNvPr id="2" name="Picture 1" descr="A graph of blue rectangular bars&#10;&#10;Description automatically generated">
            <a:extLst>
              <a:ext uri="{FF2B5EF4-FFF2-40B4-BE49-F238E27FC236}">
                <a16:creationId xmlns:a16="http://schemas.microsoft.com/office/drawing/2014/main" id="{97611C7A-965E-B34E-2270-56CDE7EA2278}"/>
              </a:ext>
            </a:extLst>
          </p:cNvPr>
          <p:cNvPicPr>
            <a:picLocks noChangeAspect="1"/>
          </p:cNvPicPr>
          <p:nvPr/>
        </p:nvPicPr>
        <p:blipFill>
          <a:blip r:embed="rId3"/>
          <a:stretch>
            <a:fillRect/>
          </a:stretch>
        </p:blipFill>
        <p:spPr>
          <a:xfrm>
            <a:off x="544286" y="1200865"/>
            <a:ext cx="11103428" cy="3879328"/>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12D350E1-D9EE-BCA7-A8FE-9A90615B60EB}"/>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sp>
        <p:nvSpPr>
          <p:cNvPr id="4" name="Action Button: Blank 3">
            <a:hlinkClick r:id="rId5" action="ppaction://hlinksldjump" highlightClick="1"/>
            <a:extLst>
              <a:ext uri="{FF2B5EF4-FFF2-40B4-BE49-F238E27FC236}">
                <a16:creationId xmlns:a16="http://schemas.microsoft.com/office/drawing/2014/main" id="{A4C291DA-9550-820C-B016-46A4D5C11357}"/>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4DC8A4D2-32BB-6376-0C26-D605CB23F2F0}"/>
              </a:ext>
            </a:extLst>
          </p:cNvPr>
          <p:cNvPicPr>
            <a:picLocks noChangeAspect="1"/>
          </p:cNvPicPr>
          <p:nvPr/>
        </p:nvPicPr>
        <p:blipFill>
          <a:blip r:embed="rId6"/>
          <a:stretch>
            <a:fillRect/>
          </a:stretch>
        </p:blipFill>
        <p:spPr>
          <a:xfrm>
            <a:off x="371057" y="6212117"/>
            <a:ext cx="595818" cy="276826"/>
          </a:xfrm>
          <a:prstGeom prst="rect">
            <a:avLst/>
          </a:prstGeom>
        </p:spPr>
      </p:pic>
      <p:sp>
        <p:nvSpPr>
          <p:cNvPr id="3" name="Slide Number Placeholder 2">
            <a:extLst>
              <a:ext uri="{FF2B5EF4-FFF2-40B4-BE49-F238E27FC236}">
                <a16:creationId xmlns:a16="http://schemas.microsoft.com/office/drawing/2014/main" id="{9802D24A-4A65-B309-BD7C-052CA7EAC290}"/>
              </a:ext>
            </a:extLst>
          </p:cNvPr>
          <p:cNvSpPr>
            <a:spLocks noGrp="1"/>
          </p:cNvSpPr>
          <p:nvPr>
            <p:ph type="sldNum" idx="12"/>
          </p:nvPr>
        </p:nvSpPr>
        <p:spPr/>
        <p:txBody>
          <a:bodyPr/>
          <a:lstStyle/>
          <a:p>
            <a:fld id="{00000000-1234-1234-1234-123412341234}" type="slidenum">
              <a:rPr lang="en-US"/>
              <a:t>28</a:t>
            </a:fld>
            <a:endParaRPr lang="en-US"/>
          </a:p>
        </p:txBody>
      </p:sp>
    </p:spTree>
    <p:extLst>
      <p:ext uri="{BB962C8B-B14F-4D97-AF65-F5344CB8AC3E}">
        <p14:creationId xmlns:p14="http://schemas.microsoft.com/office/powerpoint/2010/main" val="4582380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B3663D1-8CFC-18F9-0293-36D7B077767F}"/>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Disengagement: Lack of Enrichment Opportunities</a:t>
            </a:r>
          </a:p>
        </p:txBody>
      </p:sp>
      <p:pic>
        <p:nvPicPr>
          <p:cNvPr id="2" name="Picture 1">
            <a:extLst>
              <a:ext uri="{FF2B5EF4-FFF2-40B4-BE49-F238E27FC236}">
                <a16:creationId xmlns:a16="http://schemas.microsoft.com/office/drawing/2014/main" id="{6E0B90F2-E3D9-83D6-10C7-817575A3BFE9}"/>
              </a:ext>
            </a:extLst>
          </p:cNvPr>
          <p:cNvPicPr>
            <a:picLocks noChangeAspect="1"/>
          </p:cNvPicPr>
          <p:nvPr/>
        </p:nvPicPr>
        <p:blipFill>
          <a:blip r:embed="rId3"/>
          <a:stretch>
            <a:fillRect/>
          </a:stretch>
        </p:blipFill>
        <p:spPr>
          <a:xfrm>
            <a:off x="217715" y="1981894"/>
            <a:ext cx="11865428" cy="3950129"/>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67CB97E5-B2E3-383C-980B-F2C087858804}"/>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2F020346-FD66-5792-C227-ABA14B572EEF}"/>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22E70296-72C7-F6EE-4313-6F3FBCDF14B5}"/>
              </a:ext>
            </a:extLst>
          </p:cNvPr>
          <p:cNvPicPr>
            <a:picLocks noChangeAspect="1"/>
          </p:cNvPicPr>
          <p:nvPr/>
        </p:nvPicPr>
        <p:blipFill>
          <a:blip r:embed="rId6"/>
          <a:stretch>
            <a:fillRect/>
          </a:stretch>
        </p:blipFill>
        <p:spPr>
          <a:xfrm>
            <a:off x="371057" y="6212117"/>
            <a:ext cx="595818" cy="276826"/>
          </a:xfrm>
          <a:prstGeom prst="rect">
            <a:avLst/>
          </a:prstGeom>
        </p:spPr>
      </p:pic>
      <p:sp>
        <p:nvSpPr>
          <p:cNvPr id="3" name="Slide Number Placeholder 2">
            <a:extLst>
              <a:ext uri="{FF2B5EF4-FFF2-40B4-BE49-F238E27FC236}">
                <a16:creationId xmlns:a16="http://schemas.microsoft.com/office/drawing/2014/main" id="{E57588DE-3951-84A0-F77C-9D1115F2680C}"/>
              </a:ext>
            </a:extLst>
          </p:cNvPr>
          <p:cNvSpPr>
            <a:spLocks noGrp="1"/>
          </p:cNvSpPr>
          <p:nvPr>
            <p:ph type="sldNum" idx="12"/>
          </p:nvPr>
        </p:nvSpPr>
        <p:spPr/>
        <p:txBody>
          <a:bodyPr/>
          <a:lstStyle/>
          <a:p>
            <a:fld id="{00000000-1234-1234-1234-123412341234}" type="slidenum">
              <a:rPr lang="en-US"/>
              <a:t>29</a:t>
            </a:fld>
            <a:endParaRPr lang="en-US"/>
          </a:p>
        </p:txBody>
      </p:sp>
    </p:spTree>
    <p:extLst>
      <p:ext uri="{BB962C8B-B14F-4D97-AF65-F5344CB8AC3E}">
        <p14:creationId xmlns:p14="http://schemas.microsoft.com/office/powerpoint/2010/main" val="39999170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E868A0D-0712-4996-FDC4-3F458B8E3641}"/>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sym typeface="Arial"/>
              </a:rPr>
              <a:t>The Root Cause</a:t>
            </a:r>
            <a:endParaRPr lang="en-US" sz="3600" b="1">
              <a:solidFill>
                <a:schemeClr val="bg1"/>
              </a:solidFill>
              <a:latin typeface="Calibri Light" panose="020F0302020204030204" pitchFamily="34" charset="0"/>
              <a:cs typeface="Calibri Light" panose="020F0302020204030204" pitchFamily="34" charset="0"/>
              <a:sym typeface="Arial"/>
            </a:endParaRPr>
          </a:p>
        </p:txBody>
      </p:sp>
      <p:graphicFrame>
        <p:nvGraphicFramePr>
          <p:cNvPr id="2" name="Diagram 1">
            <a:extLst>
              <a:ext uri="{FF2B5EF4-FFF2-40B4-BE49-F238E27FC236}">
                <a16:creationId xmlns:a16="http://schemas.microsoft.com/office/drawing/2014/main" id="{F800B31F-751C-DEC2-2A94-8F55C206FC5C}"/>
              </a:ext>
            </a:extLst>
          </p:cNvPr>
          <p:cNvGraphicFramePr/>
          <p:nvPr>
            <p:extLst>
              <p:ext uri="{D42A27DB-BD31-4B8C-83A1-F6EECF244321}">
                <p14:modId xmlns:p14="http://schemas.microsoft.com/office/powerpoint/2010/main" val="1515537863"/>
              </p:ext>
            </p:extLst>
          </p:nvPr>
        </p:nvGraphicFramePr>
        <p:xfrm>
          <a:off x="1867712" y="1410511"/>
          <a:ext cx="8439376" cy="4173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Slide Number Placeholder 59">
            <a:extLst>
              <a:ext uri="{FF2B5EF4-FFF2-40B4-BE49-F238E27FC236}">
                <a16:creationId xmlns:a16="http://schemas.microsoft.com/office/drawing/2014/main" id="{A75AAAD2-BDF2-7BA2-DCB5-59C0B50FFD51}"/>
              </a:ext>
            </a:extLst>
          </p:cNvPr>
          <p:cNvSpPr>
            <a:spLocks noGrp="1"/>
          </p:cNvSpPr>
          <p:nvPr>
            <p:ph type="sldNum" idx="12"/>
          </p:nvPr>
        </p:nvSpPr>
        <p:spPr/>
        <p:txBody>
          <a:bodyPr/>
          <a:lstStyle/>
          <a:p>
            <a:fld id="{00000000-1234-1234-1234-123412341234}" type="slidenum">
              <a:rPr lang="en-US"/>
              <a:t>3</a:t>
            </a:fld>
            <a:endParaRPr lang="en-US"/>
          </a:p>
        </p:txBody>
      </p:sp>
      <p:sp>
        <p:nvSpPr>
          <p:cNvPr id="9" name="TextBox 8">
            <a:extLst>
              <a:ext uri="{FF2B5EF4-FFF2-40B4-BE49-F238E27FC236}">
                <a16:creationId xmlns:a16="http://schemas.microsoft.com/office/drawing/2014/main" id="{B96F0B50-C4A3-38EE-5B09-AD6ED27F80CD}"/>
              </a:ext>
            </a:extLst>
          </p:cNvPr>
          <p:cNvSpPr txBox="1"/>
          <p:nvPr/>
        </p:nvSpPr>
        <p:spPr>
          <a:xfrm>
            <a:off x="10015268" y="4537494"/>
            <a:ext cx="157863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8"/>
              </a:rPr>
              <a:t>Root Causes - Attendance Works</a:t>
            </a:r>
            <a:endParaRPr lang="en-US"/>
          </a:p>
        </p:txBody>
      </p:sp>
      <p:pic>
        <p:nvPicPr>
          <p:cNvPr id="10" name="Picture 9" descr="Attendance Works">
            <a:extLst>
              <a:ext uri="{FF2B5EF4-FFF2-40B4-BE49-F238E27FC236}">
                <a16:creationId xmlns:a16="http://schemas.microsoft.com/office/drawing/2014/main" id="{4812090A-770B-7B42-E5D3-4A40343FE4C0}"/>
              </a:ext>
            </a:extLst>
          </p:cNvPr>
          <p:cNvPicPr>
            <a:picLocks noChangeAspect="1"/>
          </p:cNvPicPr>
          <p:nvPr/>
        </p:nvPicPr>
        <p:blipFill>
          <a:blip r:embed="rId9"/>
          <a:stretch>
            <a:fillRect/>
          </a:stretch>
        </p:blipFill>
        <p:spPr>
          <a:xfrm>
            <a:off x="10072778" y="3818814"/>
            <a:ext cx="1377349" cy="643731"/>
          </a:xfrm>
          <a:prstGeom prst="rect">
            <a:avLst/>
          </a:prstGeom>
        </p:spPr>
      </p:pic>
      <p:sp>
        <p:nvSpPr>
          <p:cNvPr id="3" name="Rectangle 2">
            <a:extLst>
              <a:ext uri="{FF2B5EF4-FFF2-40B4-BE49-F238E27FC236}">
                <a16:creationId xmlns:a16="http://schemas.microsoft.com/office/drawing/2014/main" id="{B910E574-158A-FE43-8CD4-9B1FD94A2D1C}"/>
              </a:ext>
            </a:extLst>
          </p:cNvPr>
          <p:cNvSpPr/>
          <p:nvPr/>
        </p:nvSpPr>
        <p:spPr>
          <a:xfrm>
            <a:off x="2703443" y="1410511"/>
            <a:ext cx="3220279" cy="201848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1"/>
                </a:solidFill>
                <a:effectLst/>
                <a:latin typeface="Calibri" panose="020F0502020204030204" pitchFamily="34" charset="0"/>
                <a:cs typeface="Calibri" panose="020F0502020204030204" pitchFamily="34" charset="0"/>
              </a:rPr>
              <a:t>Barriers like illness, family or home challenges, trauma, lack of transportation, housing issues, inequitable access to services, and more. </a:t>
            </a:r>
            <a:endParaRPr lang="en-US" sz="2000" b="1" dirty="0">
              <a:solidFill>
                <a:schemeClr val="bg1"/>
              </a:solidFill>
              <a:latin typeface="Calibri" panose="020F0502020204030204" pitchFamily="34" charset="0"/>
              <a:cs typeface="Calibri" panose="020F0502020204030204" pitchFamily="34" charset="0"/>
            </a:endParaRPr>
          </a:p>
        </p:txBody>
      </p:sp>
      <p:sp>
        <p:nvSpPr>
          <p:cNvPr id="4" name="Rectangle 3">
            <a:extLst>
              <a:ext uri="{FF2B5EF4-FFF2-40B4-BE49-F238E27FC236}">
                <a16:creationId xmlns:a16="http://schemas.microsoft.com/office/drawing/2014/main" id="{22AA848A-7DF5-07DC-5F4C-612AA7EB8AEE}"/>
              </a:ext>
            </a:extLst>
          </p:cNvPr>
          <p:cNvSpPr/>
          <p:nvPr/>
        </p:nvSpPr>
        <p:spPr>
          <a:xfrm>
            <a:off x="6272930" y="1386085"/>
            <a:ext cx="3220279" cy="201848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latin typeface="Calibri" panose="020F0502020204030204" pitchFamily="34" charset="0"/>
                <a:cs typeface="Calibri" panose="020F0502020204030204" pitchFamily="34" charset="0"/>
              </a:rPr>
              <a:t>Aversion to school climate, academics, relationships, disciplinary practices, and other factors that psychologically discourage attendance.</a:t>
            </a:r>
          </a:p>
        </p:txBody>
      </p:sp>
      <p:sp>
        <p:nvSpPr>
          <p:cNvPr id="5" name="Rectangle 4">
            <a:extLst>
              <a:ext uri="{FF2B5EF4-FFF2-40B4-BE49-F238E27FC236}">
                <a16:creationId xmlns:a16="http://schemas.microsoft.com/office/drawing/2014/main" id="{707A3514-AE8E-4AB1-9849-06A341505D83}"/>
              </a:ext>
            </a:extLst>
          </p:cNvPr>
          <p:cNvSpPr/>
          <p:nvPr/>
        </p:nvSpPr>
        <p:spPr>
          <a:xfrm>
            <a:off x="2726677" y="3633281"/>
            <a:ext cx="3220279" cy="201848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800" b="1" i="0" dirty="0">
                <a:solidFill>
                  <a:schemeClr val="bg1"/>
                </a:solidFill>
                <a:effectLst/>
                <a:latin typeface="Calibri" panose="020F0502020204030204" pitchFamily="34" charset="0"/>
                <a:cs typeface="Calibri" panose="020F0502020204030204" pitchFamily="34" charset="0"/>
              </a:rPr>
              <a:t>Motivationally-based absences </a:t>
            </a:r>
            <a:r>
              <a:rPr lang="en-US" sz="1800" b="1" dirty="0">
                <a:solidFill>
                  <a:schemeClr val="bg1"/>
                </a:solidFill>
                <a:latin typeface="Calibri" panose="020F0502020204030204" pitchFamily="34" charset="0"/>
                <a:cs typeface="Calibri" panose="020F0502020204030204" pitchFamily="34" charset="0"/>
              </a:rPr>
              <a:t>often happen when there are</a:t>
            </a:r>
            <a:r>
              <a:rPr lang="en-US" sz="1800" b="1" i="0" dirty="0">
                <a:solidFill>
                  <a:schemeClr val="bg1"/>
                </a:solidFill>
                <a:effectLst/>
                <a:latin typeface="Calibri" panose="020F0502020204030204" pitchFamily="34" charset="0"/>
                <a:cs typeface="Calibri" panose="020F0502020204030204" pitchFamily="34" charset="0"/>
              </a:rPr>
              <a:t> poor relationships with other students</a:t>
            </a:r>
            <a:r>
              <a:rPr lang="en-US" sz="1800" b="1" dirty="0">
                <a:solidFill>
                  <a:schemeClr val="bg1"/>
                </a:solidFill>
                <a:latin typeface="Calibri" panose="020F0502020204030204" pitchFamily="34" charset="0"/>
                <a:cs typeface="Calibri" panose="020F0502020204030204" pitchFamily="34" charset="0"/>
              </a:rPr>
              <a:t>, </a:t>
            </a:r>
            <a:r>
              <a:rPr lang="en-US" sz="1800" b="1" i="0" dirty="0">
                <a:solidFill>
                  <a:schemeClr val="bg1"/>
                </a:solidFill>
                <a:effectLst/>
                <a:latin typeface="Calibri" panose="020F0502020204030204" pitchFamily="34" charset="0"/>
                <a:cs typeface="Calibri" panose="020F0502020204030204" pitchFamily="34" charset="0"/>
              </a:rPr>
              <a:t> academic failure, or when a student is not engaged in instruction.</a:t>
            </a:r>
            <a:endParaRPr lang="en-US" sz="1800" b="1" dirty="0">
              <a:solidFill>
                <a:schemeClr val="bg1"/>
              </a:solidFill>
              <a:latin typeface="Calibri" panose="020F0502020204030204" pitchFamily="34" charset="0"/>
              <a:cs typeface="Calibri" panose="020F0502020204030204" pitchFamily="34" charset="0"/>
            </a:endParaRPr>
          </a:p>
        </p:txBody>
      </p:sp>
      <p:sp>
        <p:nvSpPr>
          <p:cNvPr id="7" name="Rectangle 6">
            <a:extLst>
              <a:ext uri="{FF2B5EF4-FFF2-40B4-BE49-F238E27FC236}">
                <a16:creationId xmlns:a16="http://schemas.microsoft.com/office/drawing/2014/main" id="{3669678F-50D7-3F90-CCF3-CD242177B16D}"/>
              </a:ext>
            </a:extLst>
          </p:cNvPr>
          <p:cNvSpPr/>
          <p:nvPr/>
        </p:nvSpPr>
        <p:spPr>
          <a:xfrm>
            <a:off x="6272931" y="3633281"/>
            <a:ext cx="3220279" cy="2018489"/>
          </a:xfrm>
          <a:prstGeom prst="rect">
            <a:avLst/>
          </a:prstGeom>
          <a:solidFill>
            <a:srgbClr val="002060"/>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i="0" dirty="0">
                <a:solidFill>
                  <a:schemeClr val="bg1"/>
                </a:solidFill>
                <a:effectLst/>
                <a:latin typeface="Calibri" panose="020F0502020204030204" pitchFamily="34" charset="0"/>
                <a:cs typeface="Calibri" panose="020F0502020204030204" pitchFamily="34" charset="0"/>
              </a:rPr>
              <a:t>A view or opinion that is incorrect because it is based on faulty thinking or understanding. </a:t>
            </a:r>
          </a:p>
        </p:txBody>
      </p:sp>
      <p:grpSp>
        <p:nvGrpSpPr>
          <p:cNvPr id="21" name="Group 20">
            <a:extLst>
              <a:ext uri="{FF2B5EF4-FFF2-40B4-BE49-F238E27FC236}">
                <a16:creationId xmlns:a16="http://schemas.microsoft.com/office/drawing/2014/main" id="{65447BB6-2DF0-AE8C-D394-1D5C574F1CE4}"/>
              </a:ext>
            </a:extLst>
          </p:cNvPr>
          <p:cNvGrpSpPr/>
          <p:nvPr/>
        </p:nvGrpSpPr>
        <p:grpSpPr>
          <a:xfrm>
            <a:off x="2686807" y="1386085"/>
            <a:ext cx="3243512" cy="2042915"/>
            <a:chOff x="2766326" y="1368502"/>
            <a:chExt cx="3243512" cy="2042915"/>
          </a:xfrm>
        </p:grpSpPr>
        <p:sp>
          <p:nvSpPr>
            <p:cNvPr id="20" name="Rectangle 19">
              <a:extLst>
                <a:ext uri="{FF2B5EF4-FFF2-40B4-BE49-F238E27FC236}">
                  <a16:creationId xmlns:a16="http://schemas.microsoft.com/office/drawing/2014/main" id="{812E5662-6B71-B1F1-1F35-12464E3453BA}"/>
                </a:ext>
              </a:extLst>
            </p:cNvPr>
            <p:cNvSpPr/>
            <p:nvPr/>
          </p:nvSpPr>
          <p:spPr>
            <a:xfrm>
              <a:off x="2766326" y="1368502"/>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1" name="Graphic 10" descr="Fence with solid fill">
              <a:extLst>
                <a:ext uri="{FF2B5EF4-FFF2-40B4-BE49-F238E27FC236}">
                  <a16:creationId xmlns:a16="http://schemas.microsoft.com/office/drawing/2014/main" id="{75C338FF-754C-E6B4-F8F3-60682B827AC8}"/>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600074" y="1617000"/>
              <a:ext cx="1581083" cy="1581083"/>
            </a:xfrm>
            <a:prstGeom prst="rect">
              <a:avLst/>
            </a:prstGeom>
          </p:spPr>
        </p:pic>
      </p:grpSp>
      <p:grpSp>
        <p:nvGrpSpPr>
          <p:cNvPr id="27" name="Group 26">
            <a:extLst>
              <a:ext uri="{FF2B5EF4-FFF2-40B4-BE49-F238E27FC236}">
                <a16:creationId xmlns:a16="http://schemas.microsoft.com/office/drawing/2014/main" id="{6AF0958D-431F-ED5E-3CEF-813050294B9F}"/>
              </a:ext>
            </a:extLst>
          </p:cNvPr>
          <p:cNvGrpSpPr/>
          <p:nvPr/>
        </p:nvGrpSpPr>
        <p:grpSpPr>
          <a:xfrm>
            <a:off x="6245045" y="1395705"/>
            <a:ext cx="3243512" cy="2042915"/>
            <a:chOff x="8569466" y="1380776"/>
            <a:chExt cx="3243512" cy="2042915"/>
          </a:xfrm>
        </p:grpSpPr>
        <p:sp>
          <p:nvSpPr>
            <p:cNvPr id="22" name="Rectangle 21">
              <a:extLst>
                <a:ext uri="{FF2B5EF4-FFF2-40B4-BE49-F238E27FC236}">
                  <a16:creationId xmlns:a16="http://schemas.microsoft.com/office/drawing/2014/main" id="{C097FA59-1FC6-0FAE-93CB-8A30B7F7FDEE}"/>
                </a:ext>
              </a:extLst>
            </p:cNvPr>
            <p:cNvSpPr/>
            <p:nvPr/>
          </p:nvSpPr>
          <p:spPr>
            <a:xfrm>
              <a:off x="8569466" y="1380776"/>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dirty="0"/>
            </a:p>
          </p:txBody>
        </p:sp>
        <p:pic>
          <p:nvPicPr>
            <p:cNvPr id="13" name="Graphic 12" descr="Fork In Road with solid fill">
              <a:extLst>
                <a:ext uri="{FF2B5EF4-FFF2-40B4-BE49-F238E27FC236}">
                  <a16:creationId xmlns:a16="http://schemas.microsoft.com/office/drawing/2014/main" id="{D5FBC58D-8738-1E89-823C-0DF9713FB925}"/>
                </a:ext>
              </a:extLst>
            </p:cNvPr>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9580140" y="1833099"/>
              <a:ext cx="1222164" cy="1222164"/>
            </a:xfrm>
            <a:prstGeom prst="rect">
              <a:avLst/>
            </a:prstGeom>
          </p:spPr>
        </p:pic>
      </p:grpSp>
      <p:grpSp>
        <p:nvGrpSpPr>
          <p:cNvPr id="26" name="Group 25">
            <a:extLst>
              <a:ext uri="{FF2B5EF4-FFF2-40B4-BE49-F238E27FC236}">
                <a16:creationId xmlns:a16="http://schemas.microsoft.com/office/drawing/2014/main" id="{51C04484-6CC3-8177-A25B-B74EF83AF9E9}"/>
              </a:ext>
            </a:extLst>
          </p:cNvPr>
          <p:cNvGrpSpPr/>
          <p:nvPr/>
        </p:nvGrpSpPr>
        <p:grpSpPr>
          <a:xfrm>
            <a:off x="2718502" y="3601222"/>
            <a:ext cx="3243512" cy="2042915"/>
            <a:chOff x="2703443" y="3621067"/>
            <a:chExt cx="3243512" cy="2042915"/>
          </a:xfrm>
        </p:grpSpPr>
        <p:sp>
          <p:nvSpPr>
            <p:cNvPr id="23" name="Rectangle 22">
              <a:extLst>
                <a:ext uri="{FF2B5EF4-FFF2-40B4-BE49-F238E27FC236}">
                  <a16:creationId xmlns:a16="http://schemas.microsoft.com/office/drawing/2014/main" id="{0C891786-C235-F047-0FB7-28302F3AC348}"/>
                </a:ext>
              </a:extLst>
            </p:cNvPr>
            <p:cNvSpPr/>
            <p:nvPr/>
          </p:nvSpPr>
          <p:spPr>
            <a:xfrm>
              <a:off x="2703443" y="3621067"/>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7" name="Graphic 16" descr="User network with solid fill">
              <a:extLst>
                <a:ext uri="{FF2B5EF4-FFF2-40B4-BE49-F238E27FC236}">
                  <a16:creationId xmlns:a16="http://schemas.microsoft.com/office/drawing/2014/main" id="{A20C81B7-2CAE-2523-BD4C-9BDE0B1E5471}"/>
                </a:ext>
              </a:extLst>
            </p:cNvPr>
            <p:cNvPicPr>
              <a:picLocks noChangeAspect="1"/>
            </p:cNvPicPr>
            <p:nvPr/>
          </p:nvPicPr>
          <p:blipFill>
            <a:blip r:embed="rId14">
              <a:extLst>
                <a:ext uri="{96DAC541-7B7A-43D3-8B79-37D633B846F1}">
                  <asvg:svgBlip xmlns:asvg="http://schemas.microsoft.com/office/drawing/2016/SVG/main" r:embed="rId15"/>
                </a:ext>
              </a:extLst>
            </a:blip>
            <a:stretch>
              <a:fillRect/>
            </a:stretch>
          </p:blipFill>
          <p:spPr>
            <a:xfrm>
              <a:off x="3650297" y="3912675"/>
              <a:ext cx="1335820" cy="1335820"/>
            </a:xfrm>
            <a:prstGeom prst="rect">
              <a:avLst/>
            </a:prstGeom>
          </p:spPr>
        </p:pic>
      </p:grpSp>
      <p:grpSp>
        <p:nvGrpSpPr>
          <p:cNvPr id="30" name="Group 29">
            <a:extLst>
              <a:ext uri="{FF2B5EF4-FFF2-40B4-BE49-F238E27FC236}">
                <a16:creationId xmlns:a16="http://schemas.microsoft.com/office/drawing/2014/main" id="{A4224870-2AA8-BF79-7580-66B8063BEF0F}"/>
              </a:ext>
            </a:extLst>
          </p:cNvPr>
          <p:cNvGrpSpPr/>
          <p:nvPr/>
        </p:nvGrpSpPr>
        <p:grpSpPr>
          <a:xfrm>
            <a:off x="6272930" y="3601945"/>
            <a:ext cx="3243512" cy="2042915"/>
            <a:chOff x="7834284" y="4630312"/>
            <a:chExt cx="3243512" cy="2042915"/>
          </a:xfrm>
        </p:grpSpPr>
        <p:grpSp>
          <p:nvGrpSpPr>
            <p:cNvPr id="25" name="Group 24">
              <a:extLst>
                <a:ext uri="{FF2B5EF4-FFF2-40B4-BE49-F238E27FC236}">
                  <a16:creationId xmlns:a16="http://schemas.microsoft.com/office/drawing/2014/main" id="{C1210696-27BB-0C69-1452-3C9CCE3F0382}"/>
                </a:ext>
              </a:extLst>
            </p:cNvPr>
            <p:cNvGrpSpPr/>
            <p:nvPr/>
          </p:nvGrpSpPr>
          <p:grpSpPr>
            <a:xfrm>
              <a:off x="7834284" y="4630312"/>
              <a:ext cx="3243512" cy="2042915"/>
              <a:chOff x="6272930" y="3608855"/>
              <a:chExt cx="3243512" cy="2042915"/>
            </a:xfrm>
          </p:grpSpPr>
          <p:sp>
            <p:nvSpPr>
              <p:cNvPr id="24" name="Rectangle 23">
                <a:extLst>
                  <a:ext uri="{FF2B5EF4-FFF2-40B4-BE49-F238E27FC236}">
                    <a16:creationId xmlns:a16="http://schemas.microsoft.com/office/drawing/2014/main" id="{DDF61D82-2596-706E-702E-742991838827}"/>
                  </a:ext>
                </a:extLst>
              </p:cNvPr>
              <p:cNvSpPr/>
              <p:nvPr/>
            </p:nvSpPr>
            <p:spPr>
              <a:xfrm>
                <a:off x="6272930" y="3608855"/>
                <a:ext cx="3243512" cy="2042915"/>
              </a:xfrm>
              <a:prstGeom prst="rect">
                <a:avLst/>
              </a:prstGeom>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19" name="Graphic 18" descr="Person with idea with solid fill">
                <a:extLst>
                  <a:ext uri="{FF2B5EF4-FFF2-40B4-BE49-F238E27FC236}">
                    <a16:creationId xmlns:a16="http://schemas.microsoft.com/office/drawing/2014/main" id="{1AE5A021-59E2-7DFB-9046-526CB504B632}"/>
                  </a:ext>
                </a:extLst>
              </p:cNvPr>
              <p:cNvPicPr>
                <a:picLocks noChangeAspect="1"/>
              </p:cNvPicPr>
              <p:nvPr/>
            </p:nvPicPr>
            <p:blipFill>
              <a:blip r:embed="rId16">
                <a:extLst>
                  <a:ext uri="{96DAC541-7B7A-43D3-8B79-37D633B846F1}">
                    <asvg:svgBlip xmlns:asvg="http://schemas.microsoft.com/office/drawing/2016/SVG/main" r:embed="rId17"/>
                  </a:ext>
                </a:extLst>
              </a:blip>
              <a:stretch>
                <a:fillRect/>
              </a:stretch>
            </p:blipFill>
            <p:spPr>
              <a:xfrm>
                <a:off x="7349175" y="3940528"/>
                <a:ext cx="1262088" cy="1262088"/>
              </a:xfrm>
              <a:prstGeom prst="rect">
                <a:avLst/>
              </a:prstGeom>
            </p:spPr>
          </p:pic>
        </p:grpSp>
        <p:pic>
          <p:nvPicPr>
            <p:cNvPr id="29" name="Graphic 28" descr="Close outline">
              <a:extLst>
                <a:ext uri="{FF2B5EF4-FFF2-40B4-BE49-F238E27FC236}">
                  <a16:creationId xmlns:a16="http://schemas.microsoft.com/office/drawing/2014/main" id="{FC6D176D-4E7F-1A0A-6DDC-352F43BB936B}"/>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9242186" y="4885772"/>
              <a:ext cx="914400" cy="914400"/>
            </a:xfrm>
            <a:prstGeom prst="rect">
              <a:avLst/>
            </a:prstGeom>
          </p:spPr>
        </p:pic>
      </p:grpSp>
    </p:spTree>
    <p:extLst>
      <p:ext uri="{BB962C8B-B14F-4D97-AF65-F5344CB8AC3E}">
        <p14:creationId xmlns:p14="http://schemas.microsoft.com/office/powerpoint/2010/main" val="2269209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500"/>
                                        <p:tgtEl>
                                          <p:spTgt spid="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fade">
                                      <p:cBhvr>
                                        <p:cTn id="37" dur="500"/>
                                        <p:tgtEl>
                                          <p:spTgt spid="7"/>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D3B176-C13B-6B2F-8AAA-C0E957EFFA0E}"/>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Disengagement: Lack of Academic Support</a:t>
            </a:r>
          </a:p>
        </p:txBody>
      </p:sp>
      <p:pic>
        <p:nvPicPr>
          <p:cNvPr id="2" name="Picture 1" descr="A pie chart with text overlay&#10;&#10;Description automatically generated">
            <a:extLst>
              <a:ext uri="{FF2B5EF4-FFF2-40B4-BE49-F238E27FC236}">
                <a16:creationId xmlns:a16="http://schemas.microsoft.com/office/drawing/2014/main" id="{7C464D30-1893-5591-5DF6-BF697A08A1B4}"/>
              </a:ext>
            </a:extLst>
          </p:cNvPr>
          <p:cNvPicPr>
            <a:picLocks noChangeAspect="1"/>
          </p:cNvPicPr>
          <p:nvPr/>
        </p:nvPicPr>
        <p:blipFill>
          <a:blip r:embed="rId3"/>
          <a:stretch>
            <a:fillRect/>
          </a:stretch>
        </p:blipFill>
        <p:spPr>
          <a:xfrm>
            <a:off x="1306286" y="988227"/>
            <a:ext cx="9176656" cy="5033946"/>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B8EB8AEF-9426-937C-ED98-8274D33D952C}"/>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DE87067A-B5CC-A9B8-3C6D-864C7D117E71}"/>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515B981E-905A-FD88-1719-98F6FFF87024}"/>
              </a:ext>
            </a:extLst>
          </p:cNvPr>
          <p:cNvPicPr>
            <a:picLocks noChangeAspect="1"/>
          </p:cNvPicPr>
          <p:nvPr/>
        </p:nvPicPr>
        <p:blipFill>
          <a:blip r:embed="rId6"/>
          <a:stretch>
            <a:fillRect/>
          </a:stretch>
        </p:blipFill>
        <p:spPr>
          <a:xfrm>
            <a:off x="371057" y="6212117"/>
            <a:ext cx="595818" cy="276826"/>
          </a:xfrm>
          <a:prstGeom prst="rect">
            <a:avLst/>
          </a:prstGeom>
        </p:spPr>
      </p:pic>
      <p:sp>
        <p:nvSpPr>
          <p:cNvPr id="3" name="Slide Number Placeholder 2">
            <a:extLst>
              <a:ext uri="{FF2B5EF4-FFF2-40B4-BE49-F238E27FC236}">
                <a16:creationId xmlns:a16="http://schemas.microsoft.com/office/drawing/2014/main" id="{B60FD8D0-3017-B708-2598-5BE327854A3E}"/>
              </a:ext>
            </a:extLst>
          </p:cNvPr>
          <p:cNvSpPr>
            <a:spLocks noGrp="1"/>
          </p:cNvSpPr>
          <p:nvPr>
            <p:ph type="sldNum" idx="12"/>
          </p:nvPr>
        </p:nvSpPr>
        <p:spPr/>
        <p:txBody>
          <a:bodyPr/>
          <a:lstStyle/>
          <a:p>
            <a:fld id="{00000000-1234-1234-1234-123412341234}" type="slidenum">
              <a:rPr lang="en-US"/>
              <a:t>30</a:t>
            </a:fld>
            <a:endParaRPr lang="en-US"/>
          </a:p>
        </p:txBody>
      </p:sp>
    </p:spTree>
    <p:extLst>
      <p:ext uri="{BB962C8B-B14F-4D97-AF65-F5344CB8AC3E}">
        <p14:creationId xmlns:p14="http://schemas.microsoft.com/office/powerpoint/2010/main" val="23026723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3">
            <a:extLst>
              <a:ext uri="{FF2B5EF4-FFF2-40B4-BE49-F238E27FC236}">
                <a16:creationId xmlns:a16="http://schemas.microsoft.com/office/drawing/2014/main" id="{F92F6DB4-F21F-F543-7FA3-FC34EC2197F3}"/>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Disengagement: Lack of Behavioral Support</a:t>
            </a:r>
            <a:endParaRPr lang="en-US">
              <a:solidFill>
                <a:schemeClr val="bg1"/>
              </a:solidFill>
            </a:endParaRPr>
          </a:p>
        </p:txBody>
      </p:sp>
      <p:pic>
        <p:nvPicPr>
          <p:cNvPr id="10" name="Picture 9" descr="A pie chart with text overlay&#10;&#10;Description automatically generated">
            <a:extLst>
              <a:ext uri="{FF2B5EF4-FFF2-40B4-BE49-F238E27FC236}">
                <a16:creationId xmlns:a16="http://schemas.microsoft.com/office/drawing/2014/main" id="{552ED873-997A-A59D-D80E-3272F2E169B8}"/>
              </a:ext>
            </a:extLst>
          </p:cNvPr>
          <p:cNvPicPr>
            <a:picLocks noChangeAspect="1"/>
          </p:cNvPicPr>
          <p:nvPr/>
        </p:nvPicPr>
        <p:blipFill>
          <a:blip r:embed="rId3"/>
          <a:stretch>
            <a:fillRect/>
          </a:stretch>
        </p:blipFill>
        <p:spPr>
          <a:xfrm>
            <a:off x="2155372" y="827073"/>
            <a:ext cx="8077199" cy="5203854"/>
          </a:xfrm>
          <a:prstGeom prst="rect">
            <a:avLst/>
          </a:prstGeom>
        </p:spPr>
      </p:pic>
      <p:pic>
        <p:nvPicPr>
          <p:cNvPr id="3" name="Picture 2" descr="A screenshot of a computer&#10;&#10;Description automatically generated">
            <a:extLst>
              <a:ext uri="{FF2B5EF4-FFF2-40B4-BE49-F238E27FC236}">
                <a16:creationId xmlns:a16="http://schemas.microsoft.com/office/drawing/2014/main" id="{B5035716-6B30-D35C-4E45-6A8DBE80031E}"/>
              </a:ext>
            </a:extLst>
          </p:cNvPr>
          <p:cNvPicPr>
            <a:picLocks noChangeAspect="1"/>
          </p:cNvPicPr>
          <p:nvPr/>
        </p:nvPicPr>
        <p:blipFill rotWithShape="1">
          <a:blip r:embed="rId4"/>
          <a:srcRect l="24130" t="46975" r="52000" b="14536"/>
          <a:stretch/>
        </p:blipFill>
        <p:spPr>
          <a:xfrm>
            <a:off x="10867731" y="874557"/>
            <a:ext cx="1154641" cy="997856"/>
          </a:xfrm>
          <a:prstGeom prst="rect">
            <a:avLst/>
          </a:prstGeom>
        </p:spPr>
      </p:pic>
      <p:sp>
        <p:nvSpPr>
          <p:cNvPr id="4" name="Action Button: Blank 3">
            <a:hlinkClick r:id="rId5" action="ppaction://hlinksldjump" highlightClick="1"/>
            <a:extLst>
              <a:ext uri="{FF2B5EF4-FFF2-40B4-BE49-F238E27FC236}">
                <a16:creationId xmlns:a16="http://schemas.microsoft.com/office/drawing/2014/main" id="{539D8474-72C6-218C-A6E7-A3A782A3A7BD}"/>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6" name="Picture 5">
            <a:extLst>
              <a:ext uri="{FF2B5EF4-FFF2-40B4-BE49-F238E27FC236}">
                <a16:creationId xmlns:a16="http://schemas.microsoft.com/office/drawing/2014/main" id="{8AA306A9-95C0-D4BA-9E47-61DFB287A7A6}"/>
              </a:ext>
            </a:extLst>
          </p:cNvPr>
          <p:cNvPicPr>
            <a:picLocks noChangeAspect="1"/>
          </p:cNvPicPr>
          <p:nvPr/>
        </p:nvPicPr>
        <p:blipFill>
          <a:blip r:embed="rId6"/>
          <a:stretch>
            <a:fillRect/>
          </a:stretch>
        </p:blipFill>
        <p:spPr>
          <a:xfrm>
            <a:off x="371057" y="6212117"/>
            <a:ext cx="595818" cy="276826"/>
          </a:xfrm>
          <a:prstGeom prst="rect">
            <a:avLst/>
          </a:prstGeom>
        </p:spPr>
      </p:pic>
      <p:sp>
        <p:nvSpPr>
          <p:cNvPr id="2" name="Slide Number Placeholder 1">
            <a:extLst>
              <a:ext uri="{FF2B5EF4-FFF2-40B4-BE49-F238E27FC236}">
                <a16:creationId xmlns:a16="http://schemas.microsoft.com/office/drawing/2014/main" id="{D28DAE6F-1F34-A971-6AED-51D1447D0A68}"/>
              </a:ext>
            </a:extLst>
          </p:cNvPr>
          <p:cNvSpPr>
            <a:spLocks noGrp="1"/>
          </p:cNvSpPr>
          <p:nvPr>
            <p:ph type="sldNum" idx="12"/>
          </p:nvPr>
        </p:nvSpPr>
        <p:spPr/>
        <p:txBody>
          <a:bodyPr/>
          <a:lstStyle/>
          <a:p>
            <a:fld id="{00000000-1234-1234-1234-123412341234}" type="slidenum">
              <a:rPr lang="en-US"/>
              <a:t>31</a:t>
            </a:fld>
            <a:endParaRPr lang="en-US"/>
          </a:p>
        </p:txBody>
      </p:sp>
    </p:spTree>
    <p:extLst>
      <p:ext uri="{BB962C8B-B14F-4D97-AF65-F5344CB8AC3E}">
        <p14:creationId xmlns:p14="http://schemas.microsoft.com/office/powerpoint/2010/main" val="42705507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C56F77E-7707-69F3-E7BA-A01375CE6EFC}"/>
              </a:ext>
            </a:extLst>
          </p:cNvPr>
          <p:cNvSpPr txBox="1">
            <a:spLocks/>
          </p:cNvSpPr>
          <p:nvPr/>
        </p:nvSpPr>
        <p:spPr>
          <a:xfrm>
            <a:off x="376881" y="167579"/>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dirty="0">
                <a:solidFill>
                  <a:schemeClr val="bg1"/>
                </a:solidFill>
                <a:latin typeface="Calibri Light"/>
                <a:cs typeface="Calibri Light"/>
              </a:rPr>
              <a:t>Disengagement: Lack Challenging Culturally Responsive Instruction</a:t>
            </a:r>
          </a:p>
        </p:txBody>
      </p:sp>
      <p:pic>
        <p:nvPicPr>
          <p:cNvPr id="4" name="Picture 3" descr="A graph with blue bars and numbers&#10;&#10;Description automatically generated">
            <a:extLst>
              <a:ext uri="{FF2B5EF4-FFF2-40B4-BE49-F238E27FC236}">
                <a16:creationId xmlns:a16="http://schemas.microsoft.com/office/drawing/2014/main" id="{4702E839-D5EE-2B66-3B60-A57D50E4117E}"/>
              </a:ext>
            </a:extLst>
          </p:cNvPr>
          <p:cNvPicPr>
            <a:picLocks noChangeAspect="1"/>
          </p:cNvPicPr>
          <p:nvPr/>
        </p:nvPicPr>
        <p:blipFill>
          <a:blip r:embed="rId3"/>
          <a:stretch>
            <a:fillRect/>
          </a:stretch>
        </p:blipFill>
        <p:spPr>
          <a:xfrm>
            <a:off x="255374" y="1295795"/>
            <a:ext cx="5719119" cy="4070763"/>
          </a:xfrm>
          <a:prstGeom prst="rect">
            <a:avLst/>
          </a:prstGeom>
        </p:spPr>
      </p:pic>
      <p:pic>
        <p:nvPicPr>
          <p:cNvPr id="5" name="Picture 4" descr="A graph with blue bars&#10;&#10;Description automatically generated">
            <a:extLst>
              <a:ext uri="{FF2B5EF4-FFF2-40B4-BE49-F238E27FC236}">
                <a16:creationId xmlns:a16="http://schemas.microsoft.com/office/drawing/2014/main" id="{AFB7A72A-B3FD-CBF1-975D-B83D923C4591}"/>
              </a:ext>
            </a:extLst>
          </p:cNvPr>
          <p:cNvPicPr>
            <a:picLocks noChangeAspect="1"/>
          </p:cNvPicPr>
          <p:nvPr/>
        </p:nvPicPr>
        <p:blipFill>
          <a:blip r:embed="rId4"/>
          <a:stretch>
            <a:fillRect/>
          </a:stretch>
        </p:blipFill>
        <p:spPr>
          <a:xfrm>
            <a:off x="6063049" y="1296350"/>
            <a:ext cx="6007442" cy="4100541"/>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17F1C3C5-A6CF-76A5-59F7-4577400CD77E}"/>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62A72C25-0B54-9743-E336-D16C2001C76C}"/>
              </a:ext>
            </a:extLst>
          </p:cNvPr>
          <p:cNvPicPr>
            <a:picLocks noChangeAspect="1"/>
          </p:cNvPicPr>
          <p:nvPr/>
        </p:nvPicPr>
        <p:blipFill>
          <a:blip r:embed="rId6"/>
          <a:stretch>
            <a:fillRect/>
          </a:stretch>
        </p:blipFill>
        <p:spPr>
          <a:xfrm>
            <a:off x="371057" y="6212117"/>
            <a:ext cx="595818" cy="276826"/>
          </a:xfrm>
          <a:prstGeom prst="rect">
            <a:avLst/>
          </a:prstGeom>
        </p:spPr>
      </p:pic>
      <p:sp>
        <p:nvSpPr>
          <p:cNvPr id="2" name="Slide Number Placeholder 1">
            <a:extLst>
              <a:ext uri="{FF2B5EF4-FFF2-40B4-BE49-F238E27FC236}">
                <a16:creationId xmlns:a16="http://schemas.microsoft.com/office/drawing/2014/main" id="{368289A3-9060-215B-CE27-72C3E112A7D3}"/>
              </a:ext>
            </a:extLst>
          </p:cNvPr>
          <p:cNvSpPr>
            <a:spLocks noGrp="1"/>
          </p:cNvSpPr>
          <p:nvPr>
            <p:ph type="sldNum" idx="12"/>
          </p:nvPr>
        </p:nvSpPr>
        <p:spPr/>
        <p:txBody>
          <a:bodyPr/>
          <a:lstStyle/>
          <a:p>
            <a:fld id="{00000000-1234-1234-1234-123412341234}" type="slidenum">
              <a:rPr lang="en-US"/>
              <a:t>32</a:t>
            </a:fld>
            <a:endParaRPr lang="en-US"/>
          </a:p>
        </p:txBody>
      </p:sp>
    </p:spTree>
    <p:extLst>
      <p:ext uri="{BB962C8B-B14F-4D97-AF65-F5344CB8AC3E}">
        <p14:creationId xmlns:p14="http://schemas.microsoft.com/office/powerpoint/2010/main" val="38552999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C56F77E-7707-69F3-E7BA-A01375CE6EFC}"/>
              </a:ext>
            </a:extLst>
          </p:cNvPr>
          <p:cNvSpPr txBox="1">
            <a:spLocks/>
          </p:cNvSpPr>
          <p:nvPr/>
        </p:nvSpPr>
        <p:spPr>
          <a:xfrm>
            <a:off x="304800" y="177876"/>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Light"/>
                <a:cs typeface="Calibri Light"/>
              </a:rPr>
              <a:t>Barriers: Family Responsibilities</a:t>
            </a:r>
          </a:p>
        </p:txBody>
      </p:sp>
      <p:pic>
        <p:nvPicPr>
          <p:cNvPr id="2" name="Picture 1" descr="A graph with numbers and a bar&#10;&#10;Description automatically generated">
            <a:extLst>
              <a:ext uri="{FF2B5EF4-FFF2-40B4-BE49-F238E27FC236}">
                <a16:creationId xmlns:a16="http://schemas.microsoft.com/office/drawing/2014/main" id="{55EA2841-9638-0AC3-4943-E130C489F2E1}"/>
              </a:ext>
            </a:extLst>
          </p:cNvPr>
          <p:cNvPicPr>
            <a:picLocks noChangeAspect="1"/>
          </p:cNvPicPr>
          <p:nvPr/>
        </p:nvPicPr>
        <p:blipFill>
          <a:blip r:embed="rId3"/>
          <a:stretch>
            <a:fillRect/>
          </a:stretch>
        </p:blipFill>
        <p:spPr>
          <a:xfrm>
            <a:off x="1604319" y="959358"/>
            <a:ext cx="8200765" cy="4990771"/>
          </a:xfrm>
          <a:prstGeom prst="rect">
            <a:avLst/>
          </a:prstGeom>
        </p:spPr>
      </p:pic>
      <p:pic>
        <p:nvPicPr>
          <p:cNvPr id="5" name="Picture 4" descr="A screenshot of a computer&#10;&#10;Description automatically generated">
            <a:extLst>
              <a:ext uri="{FF2B5EF4-FFF2-40B4-BE49-F238E27FC236}">
                <a16:creationId xmlns:a16="http://schemas.microsoft.com/office/drawing/2014/main" id="{CD2891BA-3592-6EC5-0D33-8D91C1B83776}"/>
              </a:ext>
            </a:extLst>
          </p:cNvPr>
          <p:cNvPicPr>
            <a:picLocks noChangeAspect="1"/>
          </p:cNvPicPr>
          <p:nvPr/>
        </p:nvPicPr>
        <p:blipFill rotWithShape="1">
          <a:blip r:embed="rId4"/>
          <a:srcRect l="24130" t="46975" r="52000" b="14536"/>
          <a:stretch/>
        </p:blipFill>
        <p:spPr>
          <a:xfrm>
            <a:off x="10799492" y="879576"/>
            <a:ext cx="1154641" cy="997856"/>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C0E9E6CE-5BD5-46AE-2B6B-7C02F38C3246}"/>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CB72CCA6-3351-ED72-5165-B996FC7C953A}"/>
              </a:ext>
            </a:extLst>
          </p:cNvPr>
          <p:cNvPicPr>
            <a:picLocks noChangeAspect="1"/>
          </p:cNvPicPr>
          <p:nvPr/>
        </p:nvPicPr>
        <p:blipFill>
          <a:blip r:embed="rId6"/>
          <a:stretch>
            <a:fillRect/>
          </a:stretch>
        </p:blipFill>
        <p:spPr>
          <a:xfrm>
            <a:off x="371057" y="6212117"/>
            <a:ext cx="595818" cy="276826"/>
          </a:xfrm>
          <a:prstGeom prst="rect">
            <a:avLst/>
          </a:prstGeom>
        </p:spPr>
      </p:pic>
      <p:sp>
        <p:nvSpPr>
          <p:cNvPr id="4" name="Slide Number Placeholder 3">
            <a:extLst>
              <a:ext uri="{FF2B5EF4-FFF2-40B4-BE49-F238E27FC236}">
                <a16:creationId xmlns:a16="http://schemas.microsoft.com/office/drawing/2014/main" id="{DB551D0F-4C62-700A-317C-EA6200821347}"/>
              </a:ext>
            </a:extLst>
          </p:cNvPr>
          <p:cNvSpPr>
            <a:spLocks noGrp="1"/>
          </p:cNvSpPr>
          <p:nvPr>
            <p:ph type="sldNum" idx="12"/>
          </p:nvPr>
        </p:nvSpPr>
        <p:spPr/>
        <p:txBody>
          <a:bodyPr/>
          <a:lstStyle/>
          <a:p>
            <a:fld id="{00000000-1234-1234-1234-123412341234}" type="slidenum">
              <a:rPr lang="en-US"/>
              <a:t>33</a:t>
            </a:fld>
            <a:endParaRPr lang="en-US"/>
          </a:p>
        </p:txBody>
      </p:sp>
    </p:spTree>
    <p:extLst>
      <p:ext uri="{BB962C8B-B14F-4D97-AF65-F5344CB8AC3E}">
        <p14:creationId xmlns:p14="http://schemas.microsoft.com/office/powerpoint/2010/main" val="33167111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3C56F77E-7707-69F3-E7BA-A01375CE6EFC}"/>
              </a:ext>
            </a:extLst>
          </p:cNvPr>
          <p:cNvSpPr txBox="1">
            <a:spLocks/>
          </p:cNvSpPr>
          <p:nvPr/>
        </p:nvSpPr>
        <p:spPr>
          <a:xfrm>
            <a:off x="304800" y="177876"/>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b="1">
                <a:solidFill>
                  <a:schemeClr val="bg1"/>
                </a:solidFill>
                <a:latin typeface="Calibri Light"/>
                <a:cs typeface="Calibri Light"/>
              </a:rPr>
              <a:t>Aversion: Caregivers had Negative Educational Experience</a:t>
            </a:r>
          </a:p>
        </p:txBody>
      </p:sp>
      <p:pic>
        <p:nvPicPr>
          <p:cNvPr id="5" name="Picture 4" descr="A screenshot of a computer&#10;&#10;Description automatically generated">
            <a:extLst>
              <a:ext uri="{FF2B5EF4-FFF2-40B4-BE49-F238E27FC236}">
                <a16:creationId xmlns:a16="http://schemas.microsoft.com/office/drawing/2014/main" id="{CD2891BA-3592-6EC5-0D33-8D91C1B83776}"/>
              </a:ext>
            </a:extLst>
          </p:cNvPr>
          <p:cNvPicPr>
            <a:picLocks noChangeAspect="1"/>
          </p:cNvPicPr>
          <p:nvPr/>
        </p:nvPicPr>
        <p:blipFill rotWithShape="1">
          <a:blip r:embed="rId3"/>
          <a:srcRect l="24130" t="46975" r="52000" b="14536"/>
          <a:stretch/>
        </p:blipFill>
        <p:spPr>
          <a:xfrm>
            <a:off x="10867731" y="874557"/>
            <a:ext cx="1154641" cy="997856"/>
          </a:xfrm>
          <a:prstGeom prst="rect">
            <a:avLst/>
          </a:prstGeom>
        </p:spPr>
      </p:pic>
      <p:pic>
        <p:nvPicPr>
          <p:cNvPr id="4" name="Picture 3">
            <a:extLst>
              <a:ext uri="{FF2B5EF4-FFF2-40B4-BE49-F238E27FC236}">
                <a16:creationId xmlns:a16="http://schemas.microsoft.com/office/drawing/2014/main" id="{7283671D-9BCF-2A9A-E119-2E661C21E7FC}"/>
              </a:ext>
            </a:extLst>
          </p:cNvPr>
          <p:cNvPicPr>
            <a:picLocks noChangeAspect="1"/>
          </p:cNvPicPr>
          <p:nvPr/>
        </p:nvPicPr>
        <p:blipFill>
          <a:blip r:embed="rId4"/>
          <a:stretch>
            <a:fillRect/>
          </a:stretch>
        </p:blipFill>
        <p:spPr>
          <a:xfrm>
            <a:off x="791497" y="1031675"/>
            <a:ext cx="10129683" cy="4819233"/>
          </a:xfrm>
          <a:prstGeom prst="rect">
            <a:avLst/>
          </a:prstGeom>
        </p:spPr>
      </p:pic>
      <p:sp>
        <p:nvSpPr>
          <p:cNvPr id="6" name="Action Button: Blank 5">
            <a:hlinkClick r:id="rId5" action="ppaction://hlinksldjump" highlightClick="1"/>
            <a:extLst>
              <a:ext uri="{FF2B5EF4-FFF2-40B4-BE49-F238E27FC236}">
                <a16:creationId xmlns:a16="http://schemas.microsoft.com/office/drawing/2014/main" id="{86A71715-D335-53F4-E6E4-C438506960D2}"/>
              </a:ext>
            </a:extLst>
          </p:cNvPr>
          <p:cNvSpPr/>
          <p:nvPr/>
        </p:nvSpPr>
        <p:spPr>
          <a:xfrm>
            <a:off x="1028903" y="617504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5" action="ppaction://hlinksldjump"/>
              </a:rPr>
              <a:t>THE REASONS</a:t>
            </a:r>
            <a:endParaRPr lang="en-US">
              <a:solidFill>
                <a:srgbClr val="002060"/>
              </a:solidFill>
            </a:endParaRPr>
          </a:p>
        </p:txBody>
      </p:sp>
      <p:pic>
        <p:nvPicPr>
          <p:cNvPr id="7" name="Picture 6">
            <a:extLst>
              <a:ext uri="{FF2B5EF4-FFF2-40B4-BE49-F238E27FC236}">
                <a16:creationId xmlns:a16="http://schemas.microsoft.com/office/drawing/2014/main" id="{3C6477AF-74B9-752E-52D2-B07FE141E25F}"/>
              </a:ext>
            </a:extLst>
          </p:cNvPr>
          <p:cNvPicPr>
            <a:picLocks noChangeAspect="1"/>
          </p:cNvPicPr>
          <p:nvPr/>
        </p:nvPicPr>
        <p:blipFill>
          <a:blip r:embed="rId6"/>
          <a:stretch>
            <a:fillRect/>
          </a:stretch>
        </p:blipFill>
        <p:spPr>
          <a:xfrm>
            <a:off x="371057" y="6212117"/>
            <a:ext cx="595818" cy="276826"/>
          </a:xfrm>
          <a:prstGeom prst="rect">
            <a:avLst/>
          </a:prstGeom>
        </p:spPr>
      </p:pic>
      <p:sp>
        <p:nvSpPr>
          <p:cNvPr id="2" name="Slide Number Placeholder 1">
            <a:extLst>
              <a:ext uri="{FF2B5EF4-FFF2-40B4-BE49-F238E27FC236}">
                <a16:creationId xmlns:a16="http://schemas.microsoft.com/office/drawing/2014/main" id="{3118F375-D140-DCD1-C0BC-88192A8A98AD}"/>
              </a:ext>
            </a:extLst>
          </p:cNvPr>
          <p:cNvSpPr>
            <a:spLocks noGrp="1"/>
          </p:cNvSpPr>
          <p:nvPr>
            <p:ph type="sldNum" idx="12"/>
          </p:nvPr>
        </p:nvSpPr>
        <p:spPr/>
        <p:txBody>
          <a:bodyPr/>
          <a:lstStyle/>
          <a:p>
            <a:fld id="{00000000-1234-1234-1234-123412341234}" type="slidenum">
              <a:rPr lang="en-US"/>
              <a:t>34</a:t>
            </a:fld>
            <a:endParaRPr lang="en-US"/>
          </a:p>
        </p:txBody>
      </p:sp>
    </p:spTree>
    <p:extLst>
      <p:ext uri="{BB962C8B-B14F-4D97-AF65-F5344CB8AC3E}">
        <p14:creationId xmlns:p14="http://schemas.microsoft.com/office/powerpoint/2010/main" val="96418650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279779" y="172857"/>
            <a:ext cx="11607421" cy="1007674"/>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panose="020F0302020204030204" pitchFamily="34" charset="0"/>
                <a:cs typeface="Calibri Light" panose="020F0302020204030204" pitchFamily="34" charset="0"/>
                <a:sym typeface="Arial"/>
              </a:rPr>
              <a:t>Positive Conditions for Learning</a:t>
            </a:r>
          </a:p>
          <a:p>
            <a:pPr algn="ctr"/>
            <a:r>
              <a:rPr lang="en-US" sz="3600" b="1">
                <a:solidFill>
                  <a:schemeClr val="bg1"/>
                </a:solidFill>
                <a:latin typeface="Calibri Light" panose="020F0302020204030204" pitchFamily="34" charset="0"/>
                <a:cs typeface="Calibri Light" panose="020F0302020204030204" pitchFamily="34" charset="0"/>
                <a:sym typeface="Arial"/>
              </a:rPr>
              <a:t>Lead to Students Being Engaged and Attending Regularly</a:t>
            </a:r>
          </a:p>
        </p:txBody>
      </p:sp>
      <p:pic>
        <p:nvPicPr>
          <p:cNvPr id="3" name="Picture 2" descr="Attendance Works">
            <a:extLst>
              <a:ext uri="{FF2B5EF4-FFF2-40B4-BE49-F238E27FC236}">
                <a16:creationId xmlns:a16="http://schemas.microsoft.com/office/drawing/2014/main" id="{B71BB51B-C06A-8C11-0B08-A8E0278A774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65475" y="6185978"/>
            <a:ext cx="779228" cy="302965"/>
          </a:xfrm>
          <a:prstGeom prst="rect">
            <a:avLst/>
          </a:prstGeom>
          <a:solidFill>
            <a:schemeClr val="bg1"/>
          </a:solidFill>
        </p:spPr>
      </p:pic>
      <p:pic>
        <p:nvPicPr>
          <p:cNvPr id="5" name="Picture 4">
            <a:extLst>
              <a:ext uri="{FF2B5EF4-FFF2-40B4-BE49-F238E27FC236}">
                <a16:creationId xmlns:a16="http://schemas.microsoft.com/office/drawing/2014/main" id="{A2B8F496-B8AB-8A30-4C7D-D85A1130EF2E}"/>
              </a:ext>
            </a:extLst>
          </p:cNvPr>
          <p:cNvPicPr>
            <a:picLocks noChangeAspect="1"/>
          </p:cNvPicPr>
          <p:nvPr/>
        </p:nvPicPr>
        <p:blipFill>
          <a:blip r:embed="rId4"/>
          <a:stretch>
            <a:fillRect/>
          </a:stretch>
        </p:blipFill>
        <p:spPr>
          <a:xfrm>
            <a:off x="371057" y="6212117"/>
            <a:ext cx="595818" cy="276826"/>
          </a:xfrm>
          <a:prstGeom prst="rect">
            <a:avLst/>
          </a:prstGeom>
        </p:spPr>
      </p:pic>
      <p:sp>
        <p:nvSpPr>
          <p:cNvPr id="6" name="Oval 5">
            <a:extLst>
              <a:ext uri="{FF2B5EF4-FFF2-40B4-BE49-F238E27FC236}">
                <a16:creationId xmlns:a16="http://schemas.microsoft.com/office/drawing/2014/main" id="{39714CF9-780F-2B9C-8E77-1CB669E3AC78}"/>
              </a:ext>
            </a:extLst>
          </p:cNvPr>
          <p:cNvSpPr/>
          <p:nvPr/>
        </p:nvSpPr>
        <p:spPr>
          <a:xfrm>
            <a:off x="4517400" y="1232937"/>
            <a:ext cx="2763705" cy="2565297"/>
          </a:xfrm>
          <a:prstGeom prst="ellipse">
            <a:avLst/>
          </a:prstGeom>
          <a:solidFill>
            <a:srgbClr val="CCFFCC">
              <a:alpha val="64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2060"/>
                </a:solidFill>
                <a:latin typeface="Calibri" panose="020F0502020204030204" pitchFamily="34" charset="0"/>
                <a:cs typeface="Calibri" panose="020F0502020204030204" pitchFamily="34" charset="0"/>
                <a:hlinkClick r:id="rId5" action="ppaction://hlinksldjump"/>
              </a:rPr>
              <a:t>Physical and Emotional </a:t>
            </a:r>
          </a:p>
          <a:p>
            <a:pPr algn="ctr"/>
            <a:r>
              <a:rPr lang="en-US" sz="1600" b="1">
                <a:solidFill>
                  <a:srgbClr val="002060"/>
                </a:solidFill>
                <a:latin typeface="Calibri" panose="020F0502020204030204" pitchFamily="34" charset="0"/>
                <a:cs typeface="Calibri" panose="020F0502020204030204" pitchFamily="34" charset="0"/>
                <a:hlinkClick r:id="rId5" action="ppaction://hlinksldjump"/>
              </a:rPr>
              <a:t>Health and Safety</a:t>
            </a:r>
            <a:endParaRPr lang="en-US" sz="1600" b="1">
              <a:solidFill>
                <a:srgbClr val="002060"/>
              </a:solidFill>
              <a:latin typeface="Calibri" panose="020F0502020204030204" pitchFamily="34" charset="0"/>
              <a:cs typeface="Calibri" panose="020F0502020204030204" pitchFamily="34" charset="0"/>
            </a:endParaRPr>
          </a:p>
          <a:p>
            <a:pPr algn="ctr"/>
            <a:endParaRPr lang="en-US"/>
          </a:p>
          <a:p>
            <a:pPr algn="ctr"/>
            <a:endParaRPr lang="en-US"/>
          </a:p>
          <a:p>
            <a:pPr algn="ctr"/>
            <a:endParaRPr lang="en-US"/>
          </a:p>
          <a:p>
            <a:pPr algn="ctr"/>
            <a:endParaRPr lang="en-US"/>
          </a:p>
          <a:p>
            <a:pPr algn="ctr"/>
            <a:endParaRPr lang="en-US"/>
          </a:p>
        </p:txBody>
      </p:sp>
      <p:sp>
        <p:nvSpPr>
          <p:cNvPr id="11" name="Oval 10">
            <a:extLst>
              <a:ext uri="{FF2B5EF4-FFF2-40B4-BE49-F238E27FC236}">
                <a16:creationId xmlns:a16="http://schemas.microsoft.com/office/drawing/2014/main" id="{7080955B-4B46-A7D6-32CF-2DC5D4BDCAAF}"/>
              </a:ext>
            </a:extLst>
          </p:cNvPr>
          <p:cNvSpPr/>
          <p:nvPr/>
        </p:nvSpPr>
        <p:spPr>
          <a:xfrm>
            <a:off x="4532266" y="3220174"/>
            <a:ext cx="2763705" cy="2796055"/>
          </a:xfrm>
          <a:prstGeom prst="ellipse">
            <a:avLst/>
          </a:prstGeom>
          <a:solidFill>
            <a:srgbClr val="CCFFCC">
              <a:alpha val="75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b="1">
              <a:solidFill>
                <a:srgbClr val="002060"/>
              </a:solidFill>
              <a:latin typeface="Calibri" panose="020F0502020204030204" pitchFamily="34" charset="0"/>
              <a:cs typeface="Calibri" panose="020F0502020204030204" pitchFamily="34" charset="0"/>
            </a:endParaRPr>
          </a:p>
          <a:p>
            <a:pPr algn="ctr"/>
            <a:r>
              <a:rPr lang="en-US" sz="1600" b="1">
                <a:solidFill>
                  <a:srgbClr val="002060"/>
                </a:solidFill>
                <a:latin typeface="Calibri" panose="020F0502020204030204" pitchFamily="34" charset="0"/>
                <a:cs typeface="Calibri" panose="020F0502020204030204" pitchFamily="34" charset="0"/>
                <a:hlinkClick r:id="rId6" action="ppaction://hlinksldjump"/>
              </a:rPr>
              <a:t>Academic Challenge and Engagement</a:t>
            </a:r>
            <a:endParaRPr lang="en-US" sz="1600" b="1">
              <a:solidFill>
                <a:srgbClr val="002060"/>
              </a:solidFill>
              <a:latin typeface="Calibri" panose="020F0502020204030204" pitchFamily="34" charset="0"/>
              <a:cs typeface="Calibri" panose="020F0502020204030204" pitchFamily="34" charset="0"/>
            </a:endParaRPr>
          </a:p>
        </p:txBody>
      </p:sp>
      <p:sp>
        <p:nvSpPr>
          <p:cNvPr id="9" name="Oval 8">
            <a:extLst>
              <a:ext uri="{FF2B5EF4-FFF2-40B4-BE49-F238E27FC236}">
                <a16:creationId xmlns:a16="http://schemas.microsoft.com/office/drawing/2014/main" id="{1E8A86F2-809C-5D26-71DF-44B0435DFC1E}"/>
              </a:ext>
            </a:extLst>
          </p:cNvPr>
          <p:cNvSpPr/>
          <p:nvPr/>
        </p:nvSpPr>
        <p:spPr>
          <a:xfrm>
            <a:off x="5721143" y="2341934"/>
            <a:ext cx="2836903" cy="2565297"/>
          </a:xfrm>
          <a:prstGeom prst="ellipse">
            <a:avLst/>
          </a:prstGeom>
          <a:solidFill>
            <a:srgbClr val="CCFFCC">
              <a:alpha val="77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r"/>
            <a:endParaRPr lang="en-US">
              <a:solidFill>
                <a:srgbClr val="002060"/>
              </a:solidFill>
            </a:endParaRPr>
          </a:p>
          <a:p>
            <a:pPr algn="r"/>
            <a:r>
              <a:rPr lang="en-US" sz="1600" b="1">
                <a:solidFill>
                  <a:srgbClr val="002060"/>
                </a:solidFill>
                <a:latin typeface="Calibri" panose="020F0502020204030204" pitchFamily="34" charset="0"/>
                <a:cs typeface="Calibri" panose="020F0502020204030204" pitchFamily="34" charset="0"/>
                <a:hlinkClick r:id="rId7" action="ppaction://hlinksldjump"/>
              </a:rPr>
              <a:t>Belonging, Connection, and Support</a:t>
            </a:r>
            <a:endParaRPr lang="en-US" sz="1600" b="1">
              <a:solidFill>
                <a:srgbClr val="002060"/>
              </a:solidFill>
              <a:latin typeface="Calibri" panose="020F0502020204030204" pitchFamily="34" charset="0"/>
              <a:cs typeface="Calibri" panose="020F0502020204030204" pitchFamily="34" charset="0"/>
            </a:endParaRPr>
          </a:p>
          <a:p>
            <a:pPr algn="ctr"/>
            <a:endParaRPr lang="en-US" sz="1600" b="1">
              <a:solidFill>
                <a:srgbClr val="002060"/>
              </a:solidFill>
              <a:latin typeface="Calibri" panose="020F0502020204030204" pitchFamily="34" charset="0"/>
              <a:cs typeface="Calibri" panose="020F0502020204030204" pitchFamily="34" charset="0"/>
            </a:endParaRPr>
          </a:p>
          <a:p>
            <a:pPr algn="ctr"/>
            <a:endParaRPr lang="en-US"/>
          </a:p>
          <a:p>
            <a:pPr algn="ctr"/>
            <a:endParaRPr lang="en-US"/>
          </a:p>
          <a:p>
            <a:pPr algn="ctr"/>
            <a:endParaRPr lang="en-US"/>
          </a:p>
          <a:p>
            <a:pPr algn="ctr"/>
            <a:endParaRPr lang="en-US"/>
          </a:p>
        </p:txBody>
      </p:sp>
      <p:sp>
        <p:nvSpPr>
          <p:cNvPr id="10" name="Oval 9">
            <a:extLst>
              <a:ext uri="{FF2B5EF4-FFF2-40B4-BE49-F238E27FC236}">
                <a16:creationId xmlns:a16="http://schemas.microsoft.com/office/drawing/2014/main" id="{8837FA59-36D7-619B-6E08-C94D06A912A2}"/>
              </a:ext>
            </a:extLst>
          </p:cNvPr>
          <p:cNvSpPr/>
          <p:nvPr/>
        </p:nvSpPr>
        <p:spPr>
          <a:xfrm>
            <a:off x="3240459" y="2289528"/>
            <a:ext cx="2855541" cy="2565297"/>
          </a:xfrm>
          <a:prstGeom prst="ellipse">
            <a:avLst/>
          </a:prstGeom>
          <a:solidFill>
            <a:srgbClr val="CCFFCC">
              <a:alpha val="74000"/>
            </a:srgbClr>
          </a:solidFill>
          <a:ln>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ctr"/>
            <a:endParaRPr lang="en-US">
              <a:solidFill>
                <a:srgbClr val="002060"/>
              </a:solidFill>
            </a:endParaRPr>
          </a:p>
          <a:p>
            <a:pPr algn="r"/>
            <a:endParaRPr lang="en-US">
              <a:solidFill>
                <a:srgbClr val="002060"/>
              </a:solidFill>
            </a:endParaRPr>
          </a:p>
          <a:p>
            <a:r>
              <a:rPr lang="en-US" sz="1600" b="1">
                <a:solidFill>
                  <a:srgbClr val="002060"/>
                </a:solidFill>
                <a:latin typeface="Calibri" panose="020F0502020204030204" pitchFamily="34" charset="0"/>
                <a:cs typeface="Calibri" panose="020F0502020204030204" pitchFamily="34" charset="0"/>
                <a:hlinkClick r:id="rId8" action="ppaction://hlinksldjump"/>
              </a:rPr>
              <a:t>Adult and Student Well-Being and Emotional Competence</a:t>
            </a:r>
            <a:endParaRPr lang="en-US" sz="1600" b="1">
              <a:solidFill>
                <a:srgbClr val="002060"/>
              </a:solidFill>
              <a:latin typeface="Calibri" panose="020F0502020204030204" pitchFamily="34" charset="0"/>
              <a:cs typeface="Calibri" panose="020F0502020204030204" pitchFamily="34" charset="0"/>
            </a:endParaRPr>
          </a:p>
          <a:p>
            <a:pPr algn="ctr"/>
            <a:endParaRPr lang="en-US"/>
          </a:p>
          <a:p>
            <a:pPr algn="ctr"/>
            <a:endParaRPr lang="en-US"/>
          </a:p>
          <a:p>
            <a:pPr algn="ctr"/>
            <a:endParaRPr lang="en-US"/>
          </a:p>
          <a:p>
            <a:pPr algn="ctr"/>
            <a:endParaRPr lang="en-US"/>
          </a:p>
          <a:p>
            <a:pPr algn="ctr"/>
            <a:endParaRPr lang="en-US"/>
          </a:p>
        </p:txBody>
      </p:sp>
      <p:pic>
        <p:nvPicPr>
          <p:cNvPr id="16" name="Graphic 15" descr="Apple outline">
            <a:extLst>
              <a:ext uri="{FF2B5EF4-FFF2-40B4-BE49-F238E27FC236}">
                <a16:creationId xmlns:a16="http://schemas.microsoft.com/office/drawing/2014/main" id="{6030AC52-57F1-C15E-C18D-DEA79CB8B76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733107" y="2289528"/>
            <a:ext cx="362022" cy="362022"/>
          </a:xfrm>
          <a:prstGeom prst="rect">
            <a:avLst/>
          </a:prstGeom>
        </p:spPr>
      </p:pic>
      <p:pic>
        <p:nvPicPr>
          <p:cNvPr id="18" name="Graphic 17" descr="Group of women outline">
            <a:extLst>
              <a:ext uri="{FF2B5EF4-FFF2-40B4-BE49-F238E27FC236}">
                <a16:creationId xmlns:a16="http://schemas.microsoft.com/office/drawing/2014/main" id="{148C07FF-76B1-401A-9B04-0D4B018EA715}"/>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7363561" y="2758998"/>
            <a:ext cx="363341" cy="363341"/>
          </a:xfrm>
          <a:prstGeom prst="rect">
            <a:avLst/>
          </a:prstGeom>
        </p:spPr>
      </p:pic>
      <p:pic>
        <p:nvPicPr>
          <p:cNvPr id="20" name="Graphic 19" descr="Graduation cap outline">
            <a:extLst>
              <a:ext uri="{FF2B5EF4-FFF2-40B4-BE49-F238E27FC236}">
                <a16:creationId xmlns:a16="http://schemas.microsoft.com/office/drawing/2014/main" id="{B7EB6507-6C7F-2F54-6B0A-39050FE7E55B}"/>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5717581" y="4543890"/>
            <a:ext cx="363341" cy="363341"/>
          </a:xfrm>
          <a:prstGeom prst="rect">
            <a:avLst/>
          </a:prstGeom>
        </p:spPr>
      </p:pic>
      <p:pic>
        <p:nvPicPr>
          <p:cNvPr id="22" name="Graphic 21" descr="Chat outline">
            <a:extLst>
              <a:ext uri="{FF2B5EF4-FFF2-40B4-BE49-F238E27FC236}">
                <a16:creationId xmlns:a16="http://schemas.microsoft.com/office/drawing/2014/main" id="{C850FA7C-EDA5-23CD-9C82-6498F29FFAD6}"/>
              </a:ext>
            </a:extLst>
          </p:cNvPr>
          <p:cNvPicPr>
            <a:picLocks noChangeAspect="1"/>
          </p:cNvPicPr>
          <p:nvPr/>
        </p:nvPicPr>
        <p:blipFill>
          <a:blip r:embed="rId15">
            <a:extLst>
              <a:ext uri="{96DAC541-7B7A-43D3-8B79-37D633B846F1}">
                <asvg:svgBlip xmlns:asvg="http://schemas.microsoft.com/office/drawing/2016/SVG/main" r:embed="rId16"/>
              </a:ext>
            </a:extLst>
          </a:blip>
          <a:stretch>
            <a:fillRect/>
          </a:stretch>
        </p:blipFill>
        <p:spPr>
          <a:xfrm>
            <a:off x="4011529" y="2758998"/>
            <a:ext cx="446724" cy="446724"/>
          </a:xfrm>
          <a:prstGeom prst="rect">
            <a:avLst/>
          </a:prstGeom>
        </p:spPr>
      </p:pic>
      <p:sp>
        <p:nvSpPr>
          <p:cNvPr id="23" name="TextBox 22">
            <a:extLst>
              <a:ext uri="{FF2B5EF4-FFF2-40B4-BE49-F238E27FC236}">
                <a16:creationId xmlns:a16="http://schemas.microsoft.com/office/drawing/2014/main" id="{B6BE6752-54E7-CBCC-B7FF-A5AC12E06150}"/>
              </a:ext>
            </a:extLst>
          </p:cNvPr>
          <p:cNvSpPr txBox="1"/>
          <p:nvPr/>
        </p:nvSpPr>
        <p:spPr>
          <a:xfrm>
            <a:off x="7665057" y="5128591"/>
            <a:ext cx="3124863" cy="584775"/>
          </a:xfrm>
          <a:prstGeom prst="rect">
            <a:avLst/>
          </a:prstGeom>
          <a:noFill/>
          <a:ln w="38100">
            <a:solidFill>
              <a:srgbClr val="CCFFCC"/>
            </a:solidFill>
          </a:ln>
        </p:spPr>
        <p:txBody>
          <a:bodyPr wrap="square" rtlCol="0">
            <a:spAutoFit/>
          </a:bodyPr>
          <a:lstStyle/>
          <a:p>
            <a:pPr algn="ctr"/>
            <a:r>
              <a:rPr lang="en-US" sz="1600" b="1">
                <a:solidFill>
                  <a:srgbClr val="002060"/>
                </a:solidFill>
                <a:latin typeface="Calibri" panose="020F0502020204030204" pitchFamily="34" charset="0"/>
                <a:cs typeface="Calibri" panose="020F0502020204030204" pitchFamily="34" charset="0"/>
              </a:rPr>
              <a:t>Relationships are Essential to Positive Conditions for Learning</a:t>
            </a:r>
          </a:p>
        </p:txBody>
      </p:sp>
      <p:pic>
        <p:nvPicPr>
          <p:cNvPr id="27" name="Graphic 26" descr="Care with solid fill">
            <a:hlinkClick r:id="rId17" action="ppaction://hlinksldjump"/>
            <a:extLst>
              <a:ext uri="{FF2B5EF4-FFF2-40B4-BE49-F238E27FC236}">
                <a16:creationId xmlns:a16="http://schemas.microsoft.com/office/drawing/2014/main" id="{8D3B8541-A915-7FA4-C2FE-BB3F0E0D6A67}"/>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56918" y="3016391"/>
            <a:ext cx="914400" cy="914400"/>
          </a:xfrm>
          <a:prstGeom prst="rect">
            <a:avLst/>
          </a:prstGeom>
        </p:spPr>
      </p:pic>
      <p:sp>
        <p:nvSpPr>
          <p:cNvPr id="28" name="TextBox 27">
            <a:extLst>
              <a:ext uri="{FF2B5EF4-FFF2-40B4-BE49-F238E27FC236}">
                <a16:creationId xmlns:a16="http://schemas.microsoft.com/office/drawing/2014/main" id="{C8186B68-FD86-E69D-D409-6FC00DC3A716}"/>
              </a:ext>
            </a:extLst>
          </p:cNvPr>
          <p:cNvSpPr txBox="1"/>
          <p:nvPr/>
        </p:nvSpPr>
        <p:spPr>
          <a:xfrm>
            <a:off x="279779" y="5283751"/>
            <a:ext cx="2881509" cy="646331"/>
          </a:xfrm>
          <a:prstGeom prst="rect">
            <a:avLst/>
          </a:prstGeom>
          <a:solidFill>
            <a:srgbClr val="002060"/>
          </a:solidFill>
        </p:spPr>
        <p:txBody>
          <a:bodyPr wrap="square" rtlCol="0">
            <a:spAutoFit/>
          </a:bodyPr>
          <a:lstStyle/>
          <a:p>
            <a:r>
              <a:rPr lang="en-US" sz="1200" i="1">
                <a:solidFill>
                  <a:schemeClr val="bg1"/>
                </a:solidFill>
              </a:rPr>
              <a:t>Click the link to see the RI Data. </a:t>
            </a:r>
          </a:p>
          <a:p>
            <a:r>
              <a:rPr lang="en-US" sz="1200" i="1">
                <a:solidFill>
                  <a:schemeClr val="bg1"/>
                </a:solidFill>
              </a:rPr>
              <a:t>Click on the </a:t>
            </a:r>
            <a:r>
              <a:rPr lang="en-US" sz="1200" b="1" i="1">
                <a:solidFill>
                  <a:schemeClr val="bg1"/>
                </a:solidFill>
              </a:rPr>
              <a:t>Positive Conditions </a:t>
            </a:r>
            <a:r>
              <a:rPr lang="en-US" sz="1200" i="1">
                <a:solidFill>
                  <a:schemeClr val="bg1"/>
                </a:solidFill>
              </a:rPr>
              <a:t>button to return.</a:t>
            </a:r>
          </a:p>
        </p:txBody>
      </p:sp>
      <p:sp>
        <p:nvSpPr>
          <p:cNvPr id="29" name="Action Button: Blank 28">
            <a:hlinkClick r:id="rId20" action="ppaction://hlinksldjump" highlightClick="1"/>
            <a:extLst>
              <a:ext uri="{FF2B5EF4-FFF2-40B4-BE49-F238E27FC236}">
                <a16:creationId xmlns:a16="http://schemas.microsoft.com/office/drawing/2014/main" id="{F23EE8A4-1842-480F-A018-56456343B322}"/>
              </a:ext>
            </a:extLst>
          </p:cNvPr>
          <p:cNvSpPr/>
          <p:nvPr/>
        </p:nvSpPr>
        <p:spPr>
          <a:xfrm>
            <a:off x="1943303" y="616197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sp>
        <p:nvSpPr>
          <p:cNvPr id="2" name="Slide Number Placeholder 1">
            <a:extLst>
              <a:ext uri="{FF2B5EF4-FFF2-40B4-BE49-F238E27FC236}">
                <a16:creationId xmlns:a16="http://schemas.microsoft.com/office/drawing/2014/main" id="{47B2A187-8432-CD30-12E2-753DEE6CD574}"/>
              </a:ext>
            </a:extLst>
          </p:cNvPr>
          <p:cNvSpPr>
            <a:spLocks noGrp="1"/>
          </p:cNvSpPr>
          <p:nvPr>
            <p:ph type="sldNum" idx="12"/>
          </p:nvPr>
        </p:nvSpPr>
        <p:spPr/>
        <p:txBody>
          <a:bodyPr/>
          <a:lstStyle/>
          <a:p>
            <a:fld id="{00000000-1234-1234-1234-123412341234}" type="slidenum">
              <a:rPr lang="en-US"/>
              <a:t>35</a:t>
            </a:fld>
            <a:endParaRPr lang="en-US"/>
          </a:p>
        </p:txBody>
      </p:sp>
    </p:spTree>
    <p:extLst>
      <p:ext uri="{BB962C8B-B14F-4D97-AF65-F5344CB8AC3E}">
        <p14:creationId xmlns:p14="http://schemas.microsoft.com/office/powerpoint/2010/main" val="8600345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Positive Conditions Support Steps in the Right Direction</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pic>
        <p:nvPicPr>
          <p:cNvPr id="9" name="Picture 8" descr="A screenshot of a computer&#10;&#10;Description automatically generated">
            <a:extLst>
              <a:ext uri="{FF2B5EF4-FFF2-40B4-BE49-F238E27FC236}">
                <a16:creationId xmlns:a16="http://schemas.microsoft.com/office/drawing/2014/main" id="{5737E3DE-402E-C187-2CCA-3A827490C6E4}"/>
              </a:ext>
            </a:extLst>
          </p:cNvPr>
          <p:cNvPicPr>
            <a:picLocks noChangeAspect="1"/>
          </p:cNvPicPr>
          <p:nvPr/>
        </p:nvPicPr>
        <p:blipFill rotWithShape="1">
          <a:blip r:embed="rId4"/>
          <a:srcRect l="16042" t="50660" r="40132" b="5642"/>
          <a:stretch/>
        </p:blipFill>
        <p:spPr>
          <a:xfrm>
            <a:off x="1884663" y="1622055"/>
            <a:ext cx="8422673" cy="4461411"/>
          </a:xfrm>
          <a:prstGeom prst="rect">
            <a:avLst/>
          </a:prstGeom>
        </p:spPr>
      </p:pic>
      <p:sp>
        <p:nvSpPr>
          <p:cNvPr id="10" name="TextBox 9">
            <a:extLst>
              <a:ext uri="{FF2B5EF4-FFF2-40B4-BE49-F238E27FC236}">
                <a16:creationId xmlns:a16="http://schemas.microsoft.com/office/drawing/2014/main" id="{A0CCA8BF-CE33-74BF-C6CB-9798A7E2D3C8}"/>
              </a:ext>
            </a:extLst>
          </p:cNvPr>
          <p:cNvSpPr txBox="1"/>
          <p:nvPr/>
        </p:nvSpPr>
        <p:spPr>
          <a:xfrm>
            <a:off x="891603" y="908629"/>
            <a:ext cx="10686553" cy="584775"/>
          </a:xfrm>
          <a:prstGeom prst="rect">
            <a:avLst/>
          </a:prstGeom>
          <a:noFill/>
          <a:ln w="38100">
            <a:noFill/>
          </a:ln>
        </p:spPr>
        <p:txBody>
          <a:bodyPr wrap="square" rtlCol="0">
            <a:spAutoFit/>
          </a:bodyPr>
          <a:lstStyle/>
          <a:p>
            <a:pPr algn="ctr"/>
            <a:r>
              <a:rPr lang="en-US" sz="1600" b="1">
                <a:solidFill>
                  <a:srgbClr val="002060"/>
                </a:solidFill>
                <a:latin typeface="Calibri" panose="020F0502020204030204" pitchFamily="34" charset="0"/>
                <a:cs typeface="Calibri" panose="020F0502020204030204" pitchFamily="34" charset="0"/>
              </a:rPr>
              <a:t>The chart below shows the number of students who were chronically absent by school year. </a:t>
            </a:r>
            <a:r>
              <a:rPr lang="en-US" sz="1600" b="1">
                <a:solidFill>
                  <a:srgbClr val="002060"/>
                </a:solidFill>
                <a:highlight>
                  <a:srgbClr val="CCFFCC"/>
                </a:highlight>
                <a:latin typeface="Calibri" panose="020F0502020204030204" pitchFamily="34" charset="0"/>
                <a:cs typeface="Calibri" panose="020F0502020204030204" pitchFamily="34" charset="0"/>
              </a:rPr>
              <a:t>The number of chronically absent students </a:t>
            </a:r>
            <a:r>
              <a:rPr lang="en-US" sz="1600" b="1" u="sng">
                <a:solidFill>
                  <a:srgbClr val="002060"/>
                </a:solidFill>
                <a:highlight>
                  <a:srgbClr val="CCFFCC"/>
                </a:highlight>
                <a:latin typeface="Calibri" panose="020F0502020204030204" pitchFamily="34" charset="0"/>
                <a:cs typeface="Calibri" panose="020F0502020204030204" pitchFamily="34" charset="0"/>
              </a:rPr>
              <a:t>changed by -7,436 from 2021-22 to 2022-23</a:t>
            </a:r>
            <a:r>
              <a:rPr lang="en-US" sz="1600" b="1">
                <a:solidFill>
                  <a:srgbClr val="002060"/>
                </a:solidFill>
                <a:latin typeface="Calibri" panose="020F0502020204030204" pitchFamily="34" charset="0"/>
                <a:cs typeface="Calibri" panose="020F0502020204030204" pitchFamily="34" charset="0"/>
              </a:rPr>
              <a:t>. While the numbers are improving, we’ve got a long way to go.</a:t>
            </a:r>
          </a:p>
        </p:txBody>
      </p:sp>
      <p:cxnSp>
        <p:nvCxnSpPr>
          <p:cNvPr id="12" name="Straight Arrow Connector 11">
            <a:extLst>
              <a:ext uri="{FF2B5EF4-FFF2-40B4-BE49-F238E27FC236}">
                <a16:creationId xmlns:a16="http://schemas.microsoft.com/office/drawing/2014/main" id="{8CF23FEC-B644-5312-12ED-63316C78D9B7}"/>
              </a:ext>
            </a:extLst>
          </p:cNvPr>
          <p:cNvCxnSpPr>
            <a:cxnSpLocks/>
          </p:cNvCxnSpPr>
          <p:nvPr/>
        </p:nvCxnSpPr>
        <p:spPr>
          <a:xfrm>
            <a:off x="8245503" y="2138901"/>
            <a:ext cx="1041620" cy="49298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6" name="Action Button: Blank 15">
            <a:hlinkClick r:id="rId5" action="ppaction://hlinksldjump" highlightClick="1"/>
            <a:extLst>
              <a:ext uri="{FF2B5EF4-FFF2-40B4-BE49-F238E27FC236}">
                <a16:creationId xmlns:a16="http://schemas.microsoft.com/office/drawing/2014/main" id="{AD2B4461-53D3-66B4-E04A-9E9A866D9251}"/>
              </a:ext>
            </a:extLst>
          </p:cNvPr>
          <p:cNvSpPr/>
          <p:nvPr/>
        </p:nvSpPr>
        <p:spPr>
          <a:xfrm>
            <a:off x="1084562" y="618704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sp>
        <p:nvSpPr>
          <p:cNvPr id="2" name="Slide Number Placeholder 1">
            <a:extLst>
              <a:ext uri="{FF2B5EF4-FFF2-40B4-BE49-F238E27FC236}">
                <a16:creationId xmlns:a16="http://schemas.microsoft.com/office/drawing/2014/main" id="{5883C4B9-2C92-4CA8-3C77-0E9FB93EF21A}"/>
              </a:ext>
            </a:extLst>
          </p:cNvPr>
          <p:cNvSpPr>
            <a:spLocks noGrp="1"/>
          </p:cNvSpPr>
          <p:nvPr>
            <p:ph type="sldNum" idx="12"/>
          </p:nvPr>
        </p:nvSpPr>
        <p:spPr/>
        <p:txBody>
          <a:bodyPr/>
          <a:lstStyle/>
          <a:p>
            <a:fld id="{00000000-1234-1234-1234-123412341234}" type="slidenum">
              <a:rPr lang="en-US"/>
              <a:t>36</a:t>
            </a:fld>
            <a:endParaRPr lang="en-US"/>
          </a:p>
        </p:txBody>
      </p:sp>
    </p:spTree>
    <p:extLst>
      <p:ext uri="{BB962C8B-B14F-4D97-AF65-F5344CB8AC3E}">
        <p14:creationId xmlns:p14="http://schemas.microsoft.com/office/powerpoint/2010/main" val="65752174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Positive Conditions Support Steps in the Right Direction</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sp>
        <p:nvSpPr>
          <p:cNvPr id="10" name="TextBox 9">
            <a:extLst>
              <a:ext uri="{FF2B5EF4-FFF2-40B4-BE49-F238E27FC236}">
                <a16:creationId xmlns:a16="http://schemas.microsoft.com/office/drawing/2014/main" id="{A0CCA8BF-CE33-74BF-C6CB-9798A7E2D3C8}"/>
              </a:ext>
            </a:extLst>
          </p:cNvPr>
          <p:cNvSpPr txBox="1"/>
          <p:nvPr/>
        </p:nvSpPr>
        <p:spPr>
          <a:xfrm>
            <a:off x="891603" y="908629"/>
            <a:ext cx="10686553" cy="830997"/>
          </a:xfrm>
          <a:prstGeom prst="rect">
            <a:avLst/>
          </a:prstGeom>
          <a:noFill/>
          <a:ln w="38100">
            <a:noFill/>
          </a:ln>
        </p:spPr>
        <p:txBody>
          <a:bodyPr wrap="square" rtlCol="0">
            <a:spAutoFit/>
          </a:bodyPr>
          <a:lstStyle/>
          <a:p>
            <a:pPr algn="ctr"/>
            <a:r>
              <a:rPr lang="en-US" sz="1600" b="1">
                <a:solidFill>
                  <a:srgbClr val="002060"/>
                </a:solidFill>
                <a:latin typeface="Calibri" panose="020F0502020204030204" pitchFamily="34" charset="0"/>
                <a:cs typeface="Calibri" panose="020F0502020204030204" pitchFamily="34" charset="0"/>
              </a:rPr>
              <a:t>The chart below shows the percentage of students who were chronically absent by school year. </a:t>
            </a:r>
            <a:r>
              <a:rPr lang="en-US" sz="1600" b="1">
                <a:solidFill>
                  <a:srgbClr val="002060"/>
                </a:solidFill>
                <a:highlight>
                  <a:srgbClr val="CCFFCC"/>
                </a:highlight>
                <a:latin typeface="Calibri" panose="020F0502020204030204" pitchFamily="34" charset="0"/>
                <a:cs typeface="Calibri" panose="020F0502020204030204" pitchFamily="34" charset="0"/>
              </a:rPr>
              <a:t>The number of chronically absent economically disadvantaged students </a:t>
            </a:r>
            <a:r>
              <a:rPr lang="en-US" sz="1600" b="1" u="sng">
                <a:solidFill>
                  <a:srgbClr val="002060"/>
                </a:solidFill>
                <a:highlight>
                  <a:srgbClr val="CCFFCC"/>
                </a:highlight>
                <a:latin typeface="Calibri" panose="020F0502020204030204" pitchFamily="34" charset="0"/>
                <a:cs typeface="Calibri" panose="020F0502020204030204" pitchFamily="34" charset="0"/>
              </a:rPr>
              <a:t>decreased by 8.9% points </a:t>
            </a:r>
            <a:r>
              <a:rPr lang="en-US" sz="1600" b="1">
                <a:solidFill>
                  <a:srgbClr val="002060"/>
                </a:solidFill>
                <a:highlight>
                  <a:srgbClr val="CCFFCC"/>
                </a:highlight>
                <a:latin typeface="Calibri" panose="020F0502020204030204" pitchFamily="34" charset="0"/>
                <a:cs typeface="Calibri" panose="020F0502020204030204" pitchFamily="34" charset="0"/>
              </a:rPr>
              <a:t>between 2021-22 to 2022-23.</a:t>
            </a:r>
            <a:r>
              <a:rPr lang="en-US" sz="1600" b="1">
                <a:solidFill>
                  <a:srgbClr val="002060"/>
                </a:solidFill>
                <a:latin typeface="Calibri" panose="020F0502020204030204" pitchFamily="34" charset="0"/>
                <a:cs typeface="Calibri" panose="020F0502020204030204" pitchFamily="34" charset="0"/>
              </a:rPr>
              <a:t> While the numbers are improving, we’ve got a long way to go.</a:t>
            </a:r>
          </a:p>
        </p:txBody>
      </p:sp>
      <p:sp>
        <p:nvSpPr>
          <p:cNvPr id="16" name="Action Button: Blank 15">
            <a:hlinkClick r:id="rId4" action="ppaction://hlinksldjump" highlightClick="1"/>
            <a:extLst>
              <a:ext uri="{FF2B5EF4-FFF2-40B4-BE49-F238E27FC236}">
                <a16:creationId xmlns:a16="http://schemas.microsoft.com/office/drawing/2014/main" id="{AD2B4461-53D3-66B4-E04A-9E9A866D9251}"/>
              </a:ext>
            </a:extLst>
          </p:cNvPr>
          <p:cNvSpPr/>
          <p:nvPr/>
        </p:nvSpPr>
        <p:spPr>
          <a:xfrm>
            <a:off x="1084562" y="618704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pic>
        <p:nvPicPr>
          <p:cNvPr id="3" name="Picture 2" descr="A screenshot of a computer&#10;&#10;Description automatically generated">
            <a:extLst>
              <a:ext uri="{FF2B5EF4-FFF2-40B4-BE49-F238E27FC236}">
                <a16:creationId xmlns:a16="http://schemas.microsoft.com/office/drawing/2014/main" id="{5EB1153B-AAD8-A613-17C6-E8DE746B282C}"/>
              </a:ext>
            </a:extLst>
          </p:cNvPr>
          <p:cNvPicPr>
            <a:picLocks noChangeAspect="1"/>
          </p:cNvPicPr>
          <p:nvPr/>
        </p:nvPicPr>
        <p:blipFill rotWithShape="1">
          <a:blip r:embed="rId5"/>
          <a:srcRect l="15131" t="45787" r="26305" b="2757"/>
          <a:stretch/>
        </p:blipFill>
        <p:spPr>
          <a:xfrm>
            <a:off x="1656055" y="1739626"/>
            <a:ext cx="9253134" cy="4319043"/>
          </a:xfrm>
          <a:prstGeom prst="rect">
            <a:avLst/>
          </a:prstGeom>
        </p:spPr>
      </p:pic>
      <p:cxnSp>
        <p:nvCxnSpPr>
          <p:cNvPr id="12" name="Straight Arrow Connector 11">
            <a:extLst>
              <a:ext uri="{FF2B5EF4-FFF2-40B4-BE49-F238E27FC236}">
                <a16:creationId xmlns:a16="http://schemas.microsoft.com/office/drawing/2014/main" id="{8CF23FEC-B644-5312-12ED-63316C78D9B7}"/>
              </a:ext>
            </a:extLst>
          </p:cNvPr>
          <p:cNvCxnSpPr>
            <a:cxnSpLocks/>
          </p:cNvCxnSpPr>
          <p:nvPr/>
        </p:nvCxnSpPr>
        <p:spPr>
          <a:xfrm>
            <a:off x="9366636" y="1868557"/>
            <a:ext cx="1017767" cy="508884"/>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 name="Slide Number Placeholder 1">
            <a:extLst>
              <a:ext uri="{FF2B5EF4-FFF2-40B4-BE49-F238E27FC236}">
                <a16:creationId xmlns:a16="http://schemas.microsoft.com/office/drawing/2014/main" id="{05D776BF-7F1B-3599-B7C5-0A07F787B850}"/>
              </a:ext>
            </a:extLst>
          </p:cNvPr>
          <p:cNvSpPr>
            <a:spLocks noGrp="1"/>
          </p:cNvSpPr>
          <p:nvPr>
            <p:ph type="sldNum" idx="12"/>
          </p:nvPr>
        </p:nvSpPr>
        <p:spPr/>
        <p:txBody>
          <a:bodyPr/>
          <a:lstStyle/>
          <a:p>
            <a:fld id="{00000000-1234-1234-1234-123412341234}" type="slidenum">
              <a:rPr lang="en-US"/>
              <a:t>37</a:t>
            </a:fld>
            <a:endParaRPr lang="en-US"/>
          </a:p>
        </p:txBody>
      </p:sp>
    </p:spTree>
    <p:extLst>
      <p:ext uri="{BB962C8B-B14F-4D97-AF65-F5344CB8AC3E}">
        <p14:creationId xmlns:p14="http://schemas.microsoft.com/office/powerpoint/2010/main" val="283444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Positive Conditions Support Steps in the Right Direction</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sp>
        <p:nvSpPr>
          <p:cNvPr id="16" name="Action Button: Blank 15">
            <a:hlinkClick r:id="rId4" action="ppaction://hlinksldjump" highlightClick="1"/>
            <a:extLst>
              <a:ext uri="{FF2B5EF4-FFF2-40B4-BE49-F238E27FC236}">
                <a16:creationId xmlns:a16="http://schemas.microsoft.com/office/drawing/2014/main" id="{AD2B4461-53D3-66B4-E04A-9E9A866D9251}"/>
              </a:ext>
            </a:extLst>
          </p:cNvPr>
          <p:cNvSpPr/>
          <p:nvPr/>
        </p:nvSpPr>
        <p:spPr>
          <a:xfrm>
            <a:off x="1084562" y="618704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sp>
        <p:nvSpPr>
          <p:cNvPr id="6" name="TextBox 5">
            <a:extLst>
              <a:ext uri="{FF2B5EF4-FFF2-40B4-BE49-F238E27FC236}">
                <a16:creationId xmlns:a16="http://schemas.microsoft.com/office/drawing/2014/main" id="{68D43466-03DA-09DA-0947-BE5BE2C9464D}"/>
              </a:ext>
            </a:extLst>
          </p:cNvPr>
          <p:cNvSpPr txBox="1"/>
          <p:nvPr/>
        </p:nvSpPr>
        <p:spPr>
          <a:xfrm>
            <a:off x="1561640" y="1457750"/>
            <a:ext cx="962107" cy="923330"/>
          </a:xfrm>
          <a:prstGeom prst="rect">
            <a:avLst/>
          </a:prstGeom>
          <a:solidFill>
            <a:srgbClr val="CCFFCC"/>
          </a:solidFill>
        </p:spPr>
        <p:txBody>
          <a:bodyPr wrap="square" rtlCol="0">
            <a:spAutoFit/>
          </a:bodyPr>
          <a:lstStyle/>
          <a:p>
            <a:pPr algn="ctr"/>
            <a:r>
              <a:rPr lang="en-US" sz="5400">
                <a:solidFill>
                  <a:srgbClr val="002060"/>
                </a:solidFill>
                <a:latin typeface="Calibri" panose="020F0502020204030204" pitchFamily="34" charset="0"/>
                <a:cs typeface="Calibri" panose="020F0502020204030204" pitchFamily="34" charset="0"/>
              </a:rPr>
              <a:t>52</a:t>
            </a:r>
          </a:p>
        </p:txBody>
      </p:sp>
      <p:sp>
        <p:nvSpPr>
          <p:cNvPr id="7" name="TextBox 6">
            <a:extLst>
              <a:ext uri="{FF2B5EF4-FFF2-40B4-BE49-F238E27FC236}">
                <a16:creationId xmlns:a16="http://schemas.microsoft.com/office/drawing/2014/main" id="{76A65BBF-18B8-5C54-3975-7E619D7CDC80}"/>
              </a:ext>
            </a:extLst>
          </p:cNvPr>
          <p:cNvSpPr txBox="1"/>
          <p:nvPr/>
        </p:nvSpPr>
        <p:spPr>
          <a:xfrm>
            <a:off x="2709010" y="1565472"/>
            <a:ext cx="5671663" cy="707886"/>
          </a:xfrm>
          <a:prstGeom prst="rect">
            <a:avLst/>
          </a:prstGeom>
          <a:noFill/>
        </p:spPr>
        <p:txBody>
          <a:bodyPr wrap="square" rtlCol="0">
            <a:spAutoFit/>
          </a:bodyPr>
          <a:lstStyle/>
          <a:p>
            <a:r>
              <a:rPr lang="en-US" sz="2000">
                <a:solidFill>
                  <a:srgbClr val="002060"/>
                </a:solidFill>
                <a:latin typeface="Calibri" panose="020F0502020204030204" pitchFamily="34" charset="0"/>
                <a:cs typeface="Calibri" panose="020F0502020204030204" pitchFamily="34" charset="0"/>
              </a:rPr>
              <a:t>LEAs had more than 15% of their students chronically absent during the 2021-2022 school year</a:t>
            </a:r>
          </a:p>
        </p:txBody>
      </p:sp>
      <p:sp>
        <p:nvSpPr>
          <p:cNvPr id="8" name="TextBox 7">
            <a:extLst>
              <a:ext uri="{FF2B5EF4-FFF2-40B4-BE49-F238E27FC236}">
                <a16:creationId xmlns:a16="http://schemas.microsoft.com/office/drawing/2014/main" id="{58AF59AB-533C-5B60-6955-187DE5E01D2A}"/>
              </a:ext>
            </a:extLst>
          </p:cNvPr>
          <p:cNvSpPr txBox="1"/>
          <p:nvPr/>
        </p:nvSpPr>
        <p:spPr>
          <a:xfrm>
            <a:off x="3299791" y="2975264"/>
            <a:ext cx="962107" cy="923330"/>
          </a:xfrm>
          <a:prstGeom prst="rect">
            <a:avLst/>
          </a:prstGeom>
          <a:solidFill>
            <a:srgbClr val="CCFFCC"/>
          </a:solidFill>
        </p:spPr>
        <p:txBody>
          <a:bodyPr wrap="square" rtlCol="0">
            <a:spAutoFit/>
          </a:bodyPr>
          <a:lstStyle/>
          <a:p>
            <a:pPr algn="ctr"/>
            <a:r>
              <a:rPr lang="en-US" sz="5400">
                <a:solidFill>
                  <a:srgbClr val="002060"/>
                </a:solidFill>
                <a:latin typeface="Calibri" panose="020F0502020204030204" pitchFamily="34" charset="0"/>
                <a:cs typeface="Calibri" panose="020F0502020204030204" pitchFamily="34" charset="0"/>
              </a:rPr>
              <a:t>30</a:t>
            </a:r>
          </a:p>
        </p:txBody>
      </p:sp>
      <p:sp>
        <p:nvSpPr>
          <p:cNvPr id="9" name="TextBox 8">
            <a:extLst>
              <a:ext uri="{FF2B5EF4-FFF2-40B4-BE49-F238E27FC236}">
                <a16:creationId xmlns:a16="http://schemas.microsoft.com/office/drawing/2014/main" id="{7BF7E3BD-3476-5696-71E2-161AAA04FFFC}"/>
              </a:ext>
            </a:extLst>
          </p:cNvPr>
          <p:cNvSpPr txBox="1"/>
          <p:nvPr/>
        </p:nvSpPr>
        <p:spPr>
          <a:xfrm>
            <a:off x="4498053" y="2921168"/>
            <a:ext cx="5671663" cy="1015663"/>
          </a:xfrm>
          <a:prstGeom prst="rect">
            <a:avLst/>
          </a:prstGeom>
          <a:noFill/>
        </p:spPr>
        <p:txBody>
          <a:bodyPr wrap="square" rtlCol="0">
            <a:spAutoFit/>
          </a:bodyPr>
          <a:lstStyle/>
          <a:p>
            <a:r>
              <a:rPr lang="en-US" sz="2000">
                <a:solidFill>
                  <a:srgbClr val="002060"/>
                </a:solidFill>
                <a:latin typeface="Calibri" panose="020F0502020204030204" pitchFamily="34" charset="0"/>
                <a:cs typeface="Calibri" panose="020F0502020204030204" pitchFamily="34" charset="0"/>
              </a:rPr>
              <a:t>Of the LEAs included a goal or initiative to improve student attendance and chronic absenteeism in their Strategic Plan (July 1, 2023)</a:t>
            </a:r>
          </a:p>
        </p:txBody>
      </p:sp>
      <p:sp>
        <p:nvSpPr>
          <p:cNvPr id="11" name="TextBox 10">
            <a:extLst>
              <a:ext uri="{FF2B5EF4-FFF2-40B4-BE49-F238E27FC236}">
                <a16:creationId xmlns:a16="http://schemas.microsoft.com/office/drawing/2014/main" id="{B88A54EC-4AFE-2254-3828-A2F4E6D59F55}"/>
              </a:ext>
            </a:extLst>
          </p:cNvPr>
          <p:cNvSpPr txBox="1"/>
          <p:nvPr/>
        </p:nvSpPr>
        <p:spPr>
          <a:xfrm>
            <a:off x="4724400" y="4624660"/>
            <a:ext cx="962107" cy="923330"/>
          </a:xfrm>
          <a:prstGeom prst="rect">
            <a:avLst/>
          </a:prstGeom>
          <a:solidFill>
            <a:srgbClr val="CCFFCC"/>
          </a:solidFill>
        </p:spPr>
        <p:txBody>
          <a:bodyPr wrap="square" rtlCol="0">
            <a:spAutoFit/>
          </a:bodyPr>
          <a:lstStyle/>
          <a:p>
            <a:pPr algn="ctr"/>
            <a:r>
              <a:rPr lang="en-US" sz="5400">
                <a:solidFill>
                  <a:srgbClr val="002060"/>
                </a:solidFill>
                <a:latin typeface="Calibri" panose="020F0502020204030204" pitchFamily="34" charset="0"/>
                <a:cs typeface="Calibri" panose="020F0502020204030204" pitchFamily="34" charset="0"/>
              </a:rPr>
              <a:t>64</a:t>
            </a:r>
          </a:p>
        </p:txBody>
      </p:sp>
      <p:sp>
        <p:nvSpPr>
          <p:cNvPr id="13" name="TextBox 12">
            <a:extLst>
              <a:ext uri="{FF2B5EF4-FFF2-40B4-BE49-F238E27FC236}">
                <a16:creationId xmlns:a16="http://schemas.microsoft.com/office/drawing/2014/main" id="{8C6CE916-F19D-D4C4-CD95-778EDF2FD502}"/>
              </a:ext>
            </a:extLst>
          </p:cNvPr>
          <p:cNvSpPr txBox="1"/>
          <p:nvPr/>
        </p:nvSpPr>
        <p:spPr>
          <a:xfrm>
            <a:off x="5851100" y="4530948"/>
            <a:ext cx="6131515" cy="1323439"/>
          </a:xfrm>
          <a:prstGeom prst="rect">
            <a:avLst/>
          </a:prstGeom>
          <a:noFill/>
        </p:spPr>
        <p:txBody>
          <a:bodyPr wrap="square" rtlCol="0">
            <a:spAutoFit/>
          </a:bodyPr>
          <a:lstStyle/>
          <a:p>
            <a:r>
              <a:rPr lang="en-US" sz="2000">
                <a:solidFill>
                  <a:srgbClr val="002060"/>
                </a:solidFill>
                <a:latin typeface="Calibri" panose="020F0502020204030204" pitchFamily="34" charset="0"/>
                <a:cs typeface="Calibri" panose="020F0502020204030204" pitchFamily="34" charset="0"/>
              </a:rPr>
              <a:t>RI Department of Education is supporting ALL LEAs to understand </a:t>
            </a:r>
            <a:r>
              <a:rPr lang="en-US" sz="2000">
                <a:solidFill>
                  <a:srgbClr val="002060"/>
                </a:solidFill>
              </a:rPr>
              <a:t>the complexity of chronic absenteeism and how to develop an action plan to reduce it</a:t>
            </a:r>
          </a:p>
          <a:p>
            <a:endParaRPr lang="en-US" sz="2000">
              <a:solidFill>
                <a:srgbClr val="002060"/>
              </a:solidFill>
              <a:latin typeface="Calibri" panose="020F0502020204030204" pitchFamily="34" charset="0"/>
              <a:cs typeface="Calibri" panose="020F0502020204030204" pitchFamily="34" charset="0"/>
            </a:endParaRPr>
          </a:p>
        </p:txBody>
      </p:sp>
      <p:sp>
        <p:nvSpPr>
          <p:cNvPr id="14" name="Rectangle 13">
            <a:extLst>
              <a:ext uri="{FF2B5EF4-FFF2-40B4-BE49-F238E27FC236}">
                <a16:creationId xmlns:a16="http://schemas.microsoft.com/office/drawing/2014/main" id="{1B96E92D-DE71-F75E-059A-9B53CBB19348}"/>
              </a:ext>
            </a:extLst>
          </p:cNvPr>
          <p:cNvSpPr/>
          <p:nvPr/>
        </p:nvSpPr>
        <p:spPr>
          <a:xfrm>
            <a:off x="1256306" y="1240403"/>
            <a:ext cx="7434470" cy="1343771"/>
          </a:xfrm>
          <a:prstGeom prst="rect">
            <a:avLst/>
          </a:prstGeom>
          <a:no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026E7A9-98A6-0F2F-BB74-C8322DD1010A}"/>
              </a:ext>
            </a:extLst>
          </p:cNvPr>
          <p:cNvSpPr/>
          <p:nvPr/>
        </p:nvSpPr>
        <p:spPr>
          <a:xfrm>
            <a:off x="3014869" y="2736574"/>
            <a:ext cx="7434470" cy="1461715"/>
          </a:xfrm>
          <a:prstGeom prst="rect">
            <a:avLst/>
          </a:prstGeom>
          <a:no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01C0FEF5-2F16-B199-0232-7C8B1D1DC37F}"/>
              </a:ext>
            </a:extLst>
          </p:cNvPr>
          <p:cNvSpPr/>
          <p:nvPr/>
        </p:nvSpPr>
        <p:spPr>
          <a:xfrm>
            <a:off x="4344063" y="4344063"/>
            <a:ext cx="7434470" cy="1461715"/>
          </a:xfrm>
          <a:prstGeom prst="rect">
            <a:avLst/>
          </a:prstGeom>
          <a:noFill/>
          <a:ln>
            <a:solidFill>
              <a:srgbClr val="CCFFCC"/>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Blueprint with solid fill">
            <a:extLst>
              <a:ext uri="{FF2B5EF4-FFF2-40B4-BE49-F238E27FC236}">
                <a16:creationId xmlns:a16="http://schemas.microsoft.com/office/drawing/2014/main" id="{F2A81AFC-0DF7-0484-AE62-76FF3F3048E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0032549" y="2775394"/>
            <a:ext cx="353837" cy="353837"/>
          </a:xfrm>
          <a:prstGeom prst="rect">
            <a:avLst/>
          </a:prstGeom>
        </p:spPr>
      </p:pic>
      <p:pic>
        <p:nvPicPr>
          <p:cNvPr id="21" name="Graphic 20" descr="Bar graph with downward trend with solid fill">
            <a:extLst>
              <a:ext uri="{FF2B5EF4-FFF2-40B4-BE49-F238E27FC236}">
                <a16:creationId xmlns:a16="http://schemas.microsoft.com/office/drawing/2014/main" id="{92967343-4735-7764-D7DB-DC011089E658}"/>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1419399" y="4351381"/>
            <a:ext cx="359134" cy="359134"/>
          </a:xfrm>
          <a:prstGeom prst="rect">
            <a:avLst/>
          </a:prstGeom>
        </p:spPr>
      </p:pic>
      <p:pic>
        <p:nvPicPr>
          <p:cNvPr id="23" name="Graphic 22" descr="Schoolhouse with solid fill">
            <a:extLst>
              <a:ext uri="{FF2B5EF4-FFF2-40B4-BE49-F238E27FC236}">
                <a16:creationId xmlns:a16="http://schemas.microsoft.com/office/drawing/2014/main" id="{909F0B0F-E269-BB91-B94C-9C2C6B635496}"/>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219010" y="1269617"/>
            <a:ext cx="376265" cy="376265"/>
          </a:xfrm>
          <a:prstGeom prst="rect">
            <a:avLst/>
          </a:prstGeom>
        </p:spPr>
      </p:pic>
      <p:sp>
        <p:nvSpPr>
          <p:cNvPr id="2" name="Slide Number Placeholder 1">
            <a:extLst>
              <a:ext uri="{FF2B5EF4-FFF2-40B4-BE49-F238E27FC236}">
                <a16:creationId xmlns:a16="http://schemas.microsoft.com/office/drawing/2014/main" id="{ADB7C153-49C7-1A64-A001-8986AF9E99B3}"/>
              </a:ext>
            </a:extLst>
          </p:cNvPr>
          <p:cNvSpPr>
            <a:spLocks noGrp="1"/>
          </p:cNvSpPr>
          <p:nvPr>
            <p:ph type="sldNum" idx="12"/>
          </p:nvPr>
        </p:nvSpPr>
        <p:spPr/>
        <p:txBody>
          <a:bodyPr/>
          <a:lstStyle/>
          <a:p>
            <a:fld id="{00000000-1234-1234-1234-123412341234}" type="slidenum">
              <a:rPr lang="en-US"/>
              <a:t>38</a:t>
            </a:fld>
            <a:endParaRPr lang="en-US"/>
          </a:p>
        </p:txBody>
      </p:sp>
    </p:spTree>
    <p:extLst>
      <p:ext uri="{BB962C8B-B14F-4D97-AF65-F5344CB8AC3E}">
        <p14:creationId xmlns:p14="http://schemas.microsoft.com/office/powerpoint/2010/main" val="202471758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Positive Conditions Support Steps in the Right Direction</a:t>
            </a:r>
          </a:p>
        </p:txBody>
      </p:sp>
      <p:pic>
        <p:nvPicPr>
          <p:cNvPr id="5" name="Picture 4">
            <a:extLst>
              <a:ext uri="{FF2B5EF4-FFF2-40B4-BE49-F238E27FC236}">
                <a16:creationId xmlns:a16="http://schemas.microsoft.com/office/drawing/2014/main" id="{E9AF0973-380F-BEDE-BBBF-389971E17214}"/>
              </a:ext>
            </a:extLst>
          </p:cNvPr>
          <p:cNvPicPr>
            <a:picLocks noChangeAspect="1"/>
          </p:cNvPicPr>
          <p:nvPr/>
        </p:nvPicPr>
        <p:blipFill>
          <a:blip r:embed="rId3"/>
          <a:stretch>
            <a:fillRect/>
          </a:stretch>
        </p:blipFill>
        <p:spPr>
          <a:xfrm>
            <a:off x="371057" y="6212117"/>
            <a:ext cx="595818" cy="276826"/>
          </a:xfrm>
          <a:prstGeom prst="rect">
            <a:avLst/>
          </a:prstGeom>
        </p:spPr>
      </p:pic>
      <p:sp>
        <p:nvSpPr>
          <p:cNvPr id="10" name="TextBox 9">
            <a:extLst>
              <a:ext uri="{FF2B5EF4-FFF2-40B4-BE49-F238E27FC236}">
                <a16:creationId xmlns:a16="http://schemas.microsoft.com/office/drawing/2014/main" id="{A0CCA8BF-CE33-74BF-C6CB-9798A7E2D3C8}"/>
              </a:ext>
            </a:extLst>
          </p:cNvPr>
          <p:cNvSpPr txBox="1"/>
          <p:nvPr/>
        </p:nvSpPr>
        <p:spPr>
          <a:xfrm>
            <a:off x="371057" y="857359"/>
            <a:ext cx="11638059" cy="369332"/>
          </a:xfrm>
          <a:prstGeom prst="rect">
            <a:avLst/>
          </a:prstGeom>
          <a:noFill/>
          <a:ln w="38100">
            <a:noFill/>
          </a:ln>
        </p:spPr>
        <p:txBody>
          <a:bodyPr wrap="square" rtlCol="0">
            <a:spAutoFit/>
          </a:bodyPr>
          <a:lstStyle/>
          <a:p>
            <a:pPr algn="ctr"/>
            <a:r>
              <a:rPr lang="en-US" sz="1800" b="1">
                <a:solidFill>
                  <a:srgbClr val="002060"/>
                </a:solidFill>
                <a:highlight>
                  <a:srgbClr val="CCFFCC"/>
                </a:highlight>
                <a:latin typeface="Calibri" panose="020F0502020204030204" pitchFamily="34" charset="0"/>
                <a:cs typeface="Calibri" panose="020F0502020204030204" pitchFamily="34" charset="0"/>
              </a:rPr>
              <a:t>Examples the ways that RI LEAs are working to reduce chronic absenteeism:</a:t>
            </a:r>
          </a:p>
        </p:txBody>
      </p:sp>
      <p:sp>
        <p:nvSpPr>
          <p:cNvPr id="16" name="Action Button: Blank 15">
            <a:hlinkClick r:id="rId4" action="ppaction://hlinksldjump" highlightClick="1"/>
            <a:extLst>
              <a:ext uri="{FF2B5EF4-FFF2-40B4-BE49-F238E27FC236}">
                <a16:creationId xmlns:a16="http://schemas.microsoft.com/office/drawing/2014/main" id="{AD2B4461-53D3-66B4-E04A-9E9A866D9251}"/>
              </a:ext>
            </a:extLst>
          </p:cNvPr>
          <p:cNvSpPr/>
          <p:nvPr/>
        </p:nvSpPr>
        <p:spPr>
          <a:xfrm>
            <a:off x="1084562" y="618704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graphicFrame>
        <p:nvGraphicFramePr>
          <p:cNvPr id="6" name="Diagram 5">
            <a:extLst>
              <a:ext uri="{FF2B5EF4-FFF2-40B4-BE49-F238E27FC236}">
                <a16:creationId xmlns:a16="http://schemas.microsoft.com/office/drawing/2014/main" id="{82589239-C8A8-14EB-3A1A-30549393D519}"/>
              </a:ext>
            </a:extLst>
          </p:cNvPr>
          <p:cNvGraphicFramePr/>
          <p:nvPr>
            <p:extLst>
              <p:ext uri="{D42A27DB-BD31-4B8C-83A1-F6EECF244321}">
                <p14:modId xmlns:p14="http://schemas.microsoft.com/office/powerpoint/2010/main" val="336359040"/>
              </p:ext>
            </p:extLst>
          </p:nvPr>
        </p:nvGraphicFramePr>
        <p:xfrm>
          <a:off x="1947093" y="1203725"/>
          <a:ext cx="8726115" cy="483124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47" name="Slide Number Placeholder 46">
            <a:extLst>
              <a:ext uri="{FF2B5EF4-FFF2-40B4-BE49-F238E27FC236}">
                <a16:creationId xmlns:a16="http://schemas.microsoft.com/office/drawing/2014/main" id="{66FEE84E-6CBB-6E2D-B304-6B6BCCDB4CB1}"/>
              </a:ext>
            </a:extLst>
          </p:cNvPr>
          <p:cNvSpPr>
            <a:spLocks noGrp="1"/>
          </p:cNvSpPr>
          <p:nvPr>
            <p:ph type="sldNum" idx="12"/>
          </p:nvPr>
        </p:nvSpPr>
        <p:spPr/>
        <p:txBody>
          <a:bodyPr/>
          <a:lstStyle/>
          <a:p>
            <a:fld id="{00000000-1234-1234-1234-123412341234}" type="slidenum">
              <a:rPr lang="en-US"/>
              <a:t>39</a:t>
            </a:fld>
            <a:endParaRPr lang="en-US"/>
          </a:p>
        </p:txBody>
      </p:sp>
    </p:spTree>
    <p:extLst>
      <p:ext uri="{BB962C8B-B14F-4D97-AF65-F5344CB8AC3E}">
        <p14:creationId xmlns:p14="http://schemas.microsoft.com/office/powerpoint/2010/main" val="32134399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3">
            <a:extLst>
              <a:ext uri="{FF2B5EF4-FFF2-40B4-BE49-F238E27FC236}">
                <a16:creationId xmlns:a16="http://schemas.microsoft.com/office/drawing/2014/main" id="{1E868A0D-0712-4996-FDC4-3F458B8E3641}"/>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sym typeface="Arial"/>
              </a:rPr>
              <a:t>The Root Cause</a:t>
            </a:r>
            <a:endParaRPr lang="en-US" sz="3600" b="1">
              <a:solidFill>
                <a:schemeClr val="bg1"/>
              </a:solidFill>
              <a:latin typeface="Calibri Light" panose="020F0302020204030204" pitchFamily="34" charset="0"/>
              <a:cs typeface="Calibri Light" panose="020F0302020204030204" pitchFamily="34" charset="0"/>
              <a:sym typeface="Arial"/>
            </a:endParaRPr>
          </a:p>
        </p:txBody>
      </p:sp>
      <p:graphicFrame>
        <p:nvGraphicFramePr>
          <p:cNvPr id="2" name="Diagram 1">
            <a:extLst>
              <a:ext uri="{FF2B5EF4-FFF2-40B4-BE49-F238E27FC236}">
                <a16:creationId xmlns:a16="http://schemas.microsoft.com/office/drawing/2014/main" id="{F800B31F-751C-DEC2-2A94-8F55C206FC5C}"/>
              </a:ext>
            </a:extLst>
          </p:cNvPr>
          <p:cNvGraphicFramePr/>
          <p:nvPr/>
        </p:nvGraphicFramePr>
        <p:xfrm>
          <a:off x="1867712" y="1410511"/>
          <a:ext cx="8439376" cy="41731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0" name="Slide Number Placeholder 59">
            <a:extLst>
              <a:ext uri="{FF2B5EF4-FFF2-40B4-BE49-F238E27FC236}">
                <a16:creationId xmlns:a16="http://schemas.microsoft.com/office/drawing/2014/main" id="{A75AAAD2-BDF2-7BA2-DCB5-59C0B50FFD51}"/>
              </a:ext>
            </a:extLst>
          </p:cNvPr>
          <p:cNvSpPr>
            <a:spLocks noGrp="1"/>
          </p:cNvSpPr>
          <p:nvPr>
            <p:ph type="sldNum" idx="12"/>
          </p:nvPr>
        </p:nvSpPr>
        <p:spPr/>
        <p:txBody>
          <a:bodyPr/>
          <a:lstStyle/>
          <a:p>
            <a:fld id="{00000000-1234-1234-1234-123412341234}" type="slidenum">
              <a:rPr lang="en-US"/>
              <a:t>4</a:t>
            </a:fld>
            <a:endParaRPr lang="en-US"/>
          </a:p>
        </p:txBody>
      </p:sp>
      <p:sp>
        <p:nvSpPr>
          <p:cNvPr id="9" name="TextBox 8">
            <a:extLst>
              <a:ext uri="{FF2B5EF4-FFF2-40B4-BE49-F238E27FC236}">
                <a16:creationId xmlns:a16="http://schemas.microsoft.com/office/drawing/2014/main" id="{B96F0B50-C4A3-38EE-5B09-AD6ED27F80CD}"/>
              </a:ext>
            </a:extLst>
          </p:cNvPr>
          <p:cNvSpPr txBox="1"/>
          <p:nvPr/>
        </p:nvSpPr>
        <p:spPr>
          <a:xfrm>
            <a:off x="10015268" y="4537494"/>
            <a:ext cx="1578634"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US">
                <a:hlinkClick r:id="rId8"/>
              </a:rPr>
              <a:t>Root Causes - Attendance Works</a:t>
            </a:r>
            <a:endParaRPr lang="en-US"/>
          </a:p>
        </p:txBody>
      </p:sp>
      <p:pic>
        <p:nvPicPr>
          <p:cNvPr id="10" name="Picture 9" descr="Attendance Works">
            <a:extLst>
              <a:ext uri="{FF2B5EF4-FFF2-40B4-BE49-F238E27FC236}">
                <a16:creationId xmlns:a16="http://schemas.microsoft.com/office/drawing/2014/main" id="{4812090A-770B-7B42-E5D3-4A40343FE4C0}"/>
              </a:ext>
            </a:extLst>
          </p:cNvPr>
          <p:cNvPicPr>
            <a:picLocks noChangeAspect="1"/>
          </p:cNvPicPr>
          <p:nvPr/>
        </p:nvPicPr>
        <p:blipFill>
          <a:blip r:embed="rId9"/>
          <a:stretch>
            <a:fillRect/>
          </a:stretch>
        </p:blipFill>
        <p:spPr>
          <a:xfrm>
            <a:off x="10072778" y="3818814"/>
            <a:ext cx="1377349" cy="643731"/>
          </a:xfrm>
          <a:prstGeom prst="rect">
            <a:avLst/>
          </a:prstGeom>
        </p:spPr>
      </p:pic>
    </p:spTree>
    <p:extLst>
      <p:ext uri="{BB962C8B-B14F-4D97-AF65-F5344CB8AC3E}">
        <p14:creationId xmlns:p14="http://schemas.microsoft.com/office/powerpoint/2010/main" val="204879885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lose up of words&#10;&#10;Description automatically generated">
            <a:extLst>
              <a:ext uri="{FF2B5EF4-FFF2-40B4-BE49-F238E27FC236}">
                <a16:creationId xmlns:a16="http://schemas.microsoft.com/office/drawing/2014/main" id="{67569C3C-E796-FF19-3567-3BE9284312B4}"/>
              </a:ext>
            </a:extLst>
          </p:cNvPr>
          <p:cNvPicPr>
            <a:picLocks noChangeAspect="1"/>
          </p:cNvPicPr>
          <p:nvPr/>
        </p:nvPicPr>
        <p:blipFill>
          <a:blip r:embed="rId3"/>
          <a:stretch>
            <a:fillRect/>
          </a:stretch>
        </p:blipFill>
        <p:spPr>
          <a:xfrm>
            <a:off x="109268" y="1004242"/>
            <a:ext cx="11872822" cy="4676989"/>
          </a:xfrm>
          <a:prstGeom prst="rect">
            <a:avLst/>
          </a:prstGeom>
        </p:spPr>
      </p:pic>
      <p:sp>
        <p:nvSpPr>
          <p:cNvPr id="5" name="Title 3">
            <a:extLst>
              <a:ext uri="{FF2B5EF4-FFF2-40B4-BE49-F238E27FC236}">
                <a16:creationId xmlns:a16="http://schemas.microsoft.com/office/drawing/2014/main" id="{2E0C49FA-5CFE-B820-5CB9-F25207387577}"/>
              </a:ext>
            </a:extLst>
          </p:cNvPr>
          <p:cNvSpPr txBox="1">
            <a:spLocks/>
          </p:cNvSpPr>
          <p:nvPr/>
        </p:nvSpPr>
        <p:spPr>
          <a:xfrm>
            <a:off x="304800" y="74903"/>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a:cs typeface="Calibri Light"/>
              </a:rPr>
              <a:t>Positive Conditions for Learning</a:t>
            </a:r>
            <a:endParaRPr lang="en-US">
              <a:solidFill>
                <a:schemeClr val="bg1"/>
              </a:solidFill>
            </a:endParaRPr>
          </a:p>
        </p:txBody>
      </p:sp>
      <p:pic>
        <p:nvPicPr>
          <p:cNvPr id="2" name="Picture 1">
            <a:extLst>
              <a:ext uri="{FF2B5EF4-FFF2-40B4-BE49-F238E27FC236}">
                <a16:creationId xmlns:a16="http://schemas.microsoft.com/office/drawing/2014/main" id="{AC67249B-CF12-2D61-CEFE-2F3C2E9438B9}"/>
              </a:ext>
            </a:extLst>
          </p:cNvPr>
          <p:cNvPicPr>
            <a:picLocks noChangeAspect="1"/>
          </p:cNvPicPr>
          <p:nvPr/>
        </p:nvPicPr>
        <p:blipFill>
          <a:blip r:embed="rId4"/>
          <a:stretch>
            <a:fillRect/>
          </a:stretch>
        </p:blipFill>
        <p:spPr>
          <a:xfrm>
            <a:off x="371057" y="6212117"/>
            <a:ext cx="595818" cy="276826"/>
          </a:xfrm>
          <a:prstGeom prst="rect">
            <a:avLst/>
          </a:prstGeom>
        </p:spPr>
      </p:pic>
      <p:sp>
        <p:nvSpPr>
          <p:cNvPr id="4" name="Action Button: Blank 3">
            <a:hlinkClick r:id="rId5" action="ppaction://hlinksldjump" highlightClick="1"/>
            <a:extLst>
              <a:ext uri="{FF2B5EF4-FFF2-40B4-BE49-F238E27FC236}">
                <a16:creationId xmlns:a16="http://schemas.microsoft.com/office/drawing/2014/main" id="{8050C4CD-9879-ACE5-32D0-CE8EAE10239E}"/>
              </a:ext>
            </a:extLst>
          </p:cNvPr>
          <p:cNvSpPr/>
          <p:nvPr/>
        </p:nvSpPr>
        <p:spPr>
          <a:xfrm>
            <a:off x="1084562" y="6187046"/>
            <a:ext cx="2215229" cy="326967"/>
          </a:xfrm>
          <a:prstGeom prst="actionButtonBlank">
            <a:avLst/>
          </a:prstGeom>
          <a:solidFill>
            <a:srgbClr val="CCFFCC"/>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rPr>
              <a:t>POSITIVE CONDITIONS</a:t>
            </a:r>
          </a:p>
        </p:txBody>
      </p:sp>
      <p:sp>
        <p:nvSpPr>
          <p:cNvPr id="6" name="Slide Number Placeholder 5">
            <a:extLst>
              <a:ext uri="{FF2B5EF4-FFF2-40B4-BE49-F238E27FC236}">
                <a16:creationId xmlns:a16="http://schemas.microsoft.com/office/drawing/2014/main" id="{9BD5197A-A477-4355-C219-E08C0140C9CA}"/>
              </a:ext>
            </a:extLst>
          </p:cNvPr>
          <p:cNvSpPr>
            <a:spLocks noGrp="1"/>
          </p:cNvSpPr>
          <p:nvPr>
            <p:ph type="sldNum" idx="12"/>
          </p:nvPr>
        </p:nvSpPr>
        <p:spPr/>
        <p:txBody>
          <a:bodyPr/>
          <a:lstStyle/>
          <a:p>
            <a:fld id="{00000000-1234-1234-1234-123412341234}" type="slidenum">
              <a:rPr lang="en-US"/>
              <a:t>40</a:t>
            </a:fld>
            <a:endParaRPr lang="en-US"/>
          </a:p>
        </p:txBody>
      </p:sp>
    </p:spTree>
    <p:extLst>
      <p:ext uri="{BB962C8B-B14F-4D97-AF65-F5344CB8AC3E}">
        <p14:creationId xmlns:p14="http://schemas.microsoft.com/office/powerpoint/2010/main" val="290624189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1C0E3-AC72-EFA0-EF2F-C1ACE8366F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41</a:t>
            </a:fld>
            <a:endParaRPr lang="en-US"/>
          </a:p>
        </p:txBody>
      </p:sp>
      <p:graphicFrame>
        <p:nvGraphicFramePr>
          <p:cNvPr id="6" name="Diagram 5">
            <a:extLst>
              <a:ext uri="{FF2B5EF4-FFF2-40B4-BE49-F238E27FC236}">
                <a16:creationId xmlns:a16="http://schemas.microsoft.com/office/drawing/2014/main" id="{F37F73A0-9571-6C35-6A4C-27FE807DD5B6}"/>
              </a:ext>
            </a:extLst>
          </p:cNvPr>
          <p:cNvGraphicFramePr/>
          <p:nvPr>
            <p:extLst>
              <p:ext uri="{D42A27DB-BD31-4B8C-83A1-F6EECF244321}">
                <p14:modId xmlns:p14="http://schemas.microsoft.com/office/powerpoint/2010/main" val="3462168764"/>
              </p:ext>
            </p:extLst>
          </p:nvPr>
        </p:nvGraphicFramePr>
        <p:xfrm>
          <a:off x="3860800" y="995559"/>
          <a:ext cx="7869646" cy="486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48F2618E-A82E-0815-2616-B745DD89A14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chemeClr val="bg1"/>
                </a:solidFill>
              </a:rPr>
              <a:t>Understanding the Reason &amp; Building the Plan</a:t>
            </a:r>
            <a:endParaRPr lang="en-US" sz="3600" b="1" dirty="0">
              <a:solidFill>
                <a:schemeClr val="bg1"/>
              </a:solidFill>
              <a:latin typeface="Calibri Light"/>
              <a:cs typeface="Calibri Light"/>
            </a:endParaRPr>
          </a:p>
        </p:txBody>
      </p:sp>
    </p:spTree>
    <p:extLst>
      <p:ext uri="{BB962C8B-B14F-4D97-AF65-F5344CB8AC3E}">
        <p14:creationId xmlns:p14="http://schemas.microsoft.com/office/powerpoint/2010/main" val="1944825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25589-D33E-8199-715B-DAAD1C65D44A}"/>
              </a:ext>
            </a:extLst>
          </p:cNvPr>
          <p:cNvSpPr>
            <a:spLocks noGrp="1"/>
          </p:cNvSpPr>
          <p:nvPr>
            <p:ph type="title"/>
          </p:nvPr>
        </p:nvSpPr>
        <p:spPr>
          <a:xfrm>
            <a:off x="928124" y="835081"/>
            <a:ext cx="10919691" cy="701700"/>
          </a:xfrm>
        </p:spPr>
        <p:txBody>
          <a:bodyPr>
            <a:noAutofit/>
          </a:bodyPr>
          <a:lstStyle/>
          <a:p>
            <a:pPr algn="ctr"/>
            <a:r>
              <a:rPr lang="en-US" sz="1800" b="0" i="0">
                <a:solidFill>
                  <a:srgbClr val="002060"/>
                </a:solidFill>
                <a:effectLst/>
                <a:latin typeface="Calibri" panose="020F0502020204030204" pitchFamily="34" charset="0"/>
                <a:cs typeface="Calibri" panose="020F0502020204030204" pitchFamily="34" charset="0"/>
              </a:rPr>
              <a:t>Absence reasons typically fall into four broad categories: Barriers to attendance, aversion to school, disengagement from school, and misconceptions about the impact of absences. </a:t>
            </a:r>
            <a:endParaRPr lang="en-US" sz="1800">
              <a:solidFill>
                <a:srgbClr val="002060"/>
              </a:solidFill>
              <a:latin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id="{234D1188-B85E-D82D-F3F6-782678D0797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b="1">
                <a:solidFill>
                  <a:schemeClr val="bg1"/>
                </a:solidFill>
                <a:latin typeface="Calibri Light" panose="020F0302020204030204" pitchFamily="34" charset="0"/>
                <a:cs typeface="Calibri Light" panose="020F0302020204030204" pitchFamily="34" charset="0"/>
                <a:sym typeface="Arial"/>
              </a:rPr>
              <a:t>The Reasons</a:t>
            </a:r>
          </a:p>
        </p:txBody>
      </p:sp>
      <p:sp>
        <p:nvSpPr>
          <p:cNvPr id="6" name="Rectangle 5">
            <a:extLst>
              <a:ext uri="{FF2B5EF4-FFF2-40B4-BE49-F238E27FC236}">
                <a16:creationId xmlns:a16="http://schemas.microsoft.com/office/drawing/2014/main" id="{003D6688-BE4F-0774-8D20-01B81B332F89}"/>
              </a:ext>
            </a:extLst>
          </p:cNvPr>
          <p:cNvSpPr/>
          <p:nvPr/>
        </p:nvSpPr>
        <p:spPr>
          <a:xfrm>
            <a:off x="272141" y="1415143"/>
            <a:ext cx="2841835" cy="6096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accent4">
                    <a:lumMod val="20000"/>
                    <a:lumOff val="80000"/>
                  </a:schemeClr>
                </a:solidFill>
                <a:cs typeface="Arial"/>
              </a:rPr>
              <a:t>Barriers</a:t>
            </a:r>
            <a:endParaRPr lang="en-US" sz="2400" b="1">
              <a:solidFill>
                <a:schemeClr val="accent4">
                  <a:lumMod val="20000"/>
                  <a:lumOff val="80000"/>
                </a:schemeClr>
              </a:solidFill>
            </a:endParaRPr>
          </a:p>
        </p:txBody>
      </p:sp>
      <p:sp>
        <p:nvSpPr>
          <p:cNvPr id="7" name="Rectangle 6">
            <a:extLst>
              <a:ext uri="{FF2B5EF4-FFF2-40B4-BE49-F238E27FC236}">
                <a16:creationId xmlns:a16="http://schemas.microsoft.com/office/drawing/2014/main" id="{51AE7B90-5B7E-21AE-6748-7A42355B4A44}"/>
              </a:ext>
            </a:extLst>
          </p:cNvPr>
          <p:cNvSpPr/>
          <p:nvPr/>
        </p:nvSpPr>
        <p:spPr>
          <a:xfrm>
            <a:off x="3276599" y="1415143"/>
            <a:ext cx="2819401" cy="6096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4">
                    <a:lumMod val="20000"/>
                    <a:lumOff val="80000"/>
                  </a:schemeClr>
                </a:solidFill>
                <a:cs typeface="Arial"/>
              </a:rPr>
              <a:t>Aversion</a:t>
            </a:r>
            <a:endParaRPr lang="en-US" sz="1800">
              <a:solidFill>
                <a:schemeClr val="accent4">
                  <a:lumMod val="20000"/>
                  <a:lumOff val="80000"/>
                </a:schemeClr>
              </a:solidFill>
            </a:endParaRPr>
          </a:p>
        </p:txBody>
      </p:sp>
      <p:sp>
        <p:nvSpPr>
          <p:cNvPr id="8" name="Rectangle 7">
            <a:extLst>
              <a:ext uri="{FF2B5EF4-FFF2-40B4-BE49-F238E27FC236}">
                <a16:creationId xmlns:a16="http://schemas.microsoft.com/office/drawing/2014/main" id="{A7F6CD0C-F0DB-4B2A-6B48-65FE8DDBDE0A}"/>
              </a:ext>
            </a:extLst>
          </p:cNvPr>
          <p:cNvSpPr/>
          <p:nvPr/>
        </p:nvSpPr>
        <p:spPr>
          <a:xfrm>
            <a:off x="6258623" y="1410889"/>
            <a:ext cx="2964697" cy="601318"/>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4">
                    <a:lumMod val="20000"/>
                    <a:lumOff val="80000"/>
                  </a:schemeClr>
                </a:solidFill>
                <a:cs typeface="Arial"/>
              </a:rPr>
              <a:t>Disengagement</a:t>
            </a:r>
            <a:endParaRPr lang="en-US" sz="1800" b="1">
              <a:solidFill>
                <a:schemeClr val="accent4">
                  <a:lumMod val="20000"/>
                  <a:lumOff val="80000"/>
                </a:schemeClr>
              </a:solidFill>
            </a:endParaRPr>
          </a:p>
        </p:txBody>
      </p:sp>
      <p:sp>
        <p:nvSpPr>
          <p:cNvPr id="9" name="Rectangle 8">
            <a:extLst>
              <a:ext uri="{FF2B5EF4-FFF2-40B4-BE49-F238E27FC236}">
                <a16:creationId xmlns:a16="http://schemas.microsoft.com/office/drawing/2014/main" id="{E1666FF3-F468-8C83-1254-5412A074C44E}"/>
              </a:ext>
            </a:extLst>
          </p:cNvPr>
          <p:cNvSpPr/>
          <p:nvPr/>
        </p:nvSpPr>
        <p:spPr>
          <a:xfrm>
            <a:off x="9337532" y="1415143"/>
            <a:ext cx="2630555" cy="609600"/>
          </a:xfrm>
          <a:prstGeom prst="rect">
            <a:avLst/>
          </a:prstGeom>
          <a:solidFill>
            <a:srgbClr val="002060"/>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2400" b="1">
                <a:solidFill>
                  <a:schemeClr val="accent4">
                    <a:lumMod val="20000"/>
                    <a:lumOff val="80000"/>
                  </a:schemeClr>
                </a:solidFill>
                <a:cs typeface="Arial"/>
              </a:rPr>
              <a:t>Misconceptions</a:t>
            </a:r>
            <a:endParaRPr lang="en-US" sz="1800">
              <a:solidFill>
                <a:schemeClr val="accent4">
                  <a:lumMod val="20000"/>
                  <a:lumOff val="80000"/>
                </a:schemeClr>
              </a:solidFill>
            </a:endParaRPr>
          </a:p>
        </p:txBody>
      </p:sp>
      <p:sp>
        <p:nvSpPr>
          <p:cNvPr id="10" name="Rectangle 9">
            <a:extLst>
              <a:ext uri="{FF2B5EF4-FFF2-40B4-BE49-F238E27FC236}">
                <a16:creationId xmlns:a16="http://schemas.microsoft.com/office/drawing/2014/main" id="{0CA3C2F0-531F-5144-3BAC-FE1846862FC7}"/>
              </a:ext>
            </a:extLst>
          </p:cNvPr>
          <p:cNvSpPr/>
          <p:nvPr/>
        </p:nvSpPr>
        <p:spPr>
          <a:xfrm>
            <a:off x="272141" y="2048930"/>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3" action="ppaction://hlinksldjump"/>
              </a:rPr>
              <a:t>Chronic and Acute Illness</a:t>
            </a:r>
            <a:endParaRPr lang="en-US" sz="1600">
              <a:solidFill>
                <a:srgbClr val="00206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E3D069D4-CA4C-6676-67B7-998723C72B10}"/>
              </a:ext>
            </a:extLst>
          </p:cNvPr>
          <p:cNvSpPr/>
          <p:nvPr/>
        </p:nvSpPr>
        <p:spPr>
          <a:xfrm>
            <a:off x="261255" y="2473473"/>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4" action="ppaction://hlinksldjump"/>
              </a:rPr>
              <a:t>Trauma</a:t>
            </a:r>
            <a:endParaRPr lang="en-US" sz="1600">
              <a:solidFill>
                <a:srgbClr val="00206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E79036E2-3038-9747-52E4-C2B7177F7A1E}"/>
              </a:ext>
            </a:extLst>
          </p:cNvPr>
          <p:cNvSpPr/>
          <p:nvPr/>
        </p:nvSpPr>
        <p:spPr>
          <a:xfrm>
            <a:off x="261255" y="2898583"/>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rPr>
              <a:t>Poor Transportation</a:t>
            </a:r>
          </a:p>
        </p:txBody>
      </p:sp>
      <p:sp>
        <p:nvSpPr>
          <p:cNvPr id="13" name="Rectangle 12">
            <a:extLst>
              <a:ext uri="{FF2B5EF4-FFF2-40B4-BE49-F238E27FC236}">
                <a16:creationId xmlns:a16="http://schemas.microsoft.com/office/drawing/2014/main" id="{E0910E8C-044C-C126-FACC-80625FE20643}"/>
              </a:ext>
            </a:extLst>
          </p:cNvPr>
          <p:cNvSpPr/>
          <p:nvPr/>
        </p:nvSpPr>
        <p:spPr>
          <a:xfrm>
            <a:off x="272141" y="3301354"/>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5" action="ppaction://hlinksldjump"/>
              </a:rPr>
              <a:t>Housing</a:t>
            </a:r>
            <a:r>
              <a:rPr lang="en-US" sz="1600">
                <a:solidFill>
                  <a:srgbClr val="002060"/>
                </a:solidFill>
                <a:latin typeface="Calibri" panose="020F0502020204030204" pitchFamily="34" charset="0"/>
                <a:cs typeface="Calibri" panose="020F0502020204030204" pitchFamily="34" charset="0"/>
              </a:rPr>
              <a:t> &amp; Food Insecurity</a:t>
            </a:r>
          </a:p>
        </p:txBody>
      </p:sp>
      <p:sp>
        <p:nvSpPr>
          <p:cNvPr id="14" name="Rectangle 13">
            <a:extLst>
              <a:ext uri="{FF2B5EF4-FFF2-40B4-BE49-F238E27FC236}">
                <a16:creationId xmlns:a16="http://schemas.microsoft.com/office/drawing/2014/main" id="{72F08BF5-564F-29F3-2AD4-6A47E5D7A47A}"/>
              </a:ext>
            </a:extLst>
          </p:cNvPr>
          <p:cNvSpPr/>
          <p:nvPr/>
        </p:nvSpPr>
        <p:spPr>
          <a:xfrm>
            <a:off x="261255" y="3704124"/>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6" action="ppaction://hlinksldjump"/>
              </a:rPr>
              <a:t>Internet Access</a:t>
            </a:r>
            <a:endParaRPr lang="en-US" sz="1800">
              <a:solidFill>
                <a:srgbClr val="002060"/>
              </a:solidFill>
              <a:latin typeface="Calibri" panose="020F0502020204030204" pitchFamily="34" charset="0"/>
              <a:cs typeface="Calibri" panose="020F0502020204030204" pitchFamily="34" charset="0"/>
            </a:endParaRPr>
          </a:p>
        </p:txBody>
      </p:sp>
      <p:sp>
        <p:nvSpPr>
          <p:cNvPr id="15" name="Rectangle 14">
            <a:extLst>
              <a:ext uri="{FF2B5EF4-FFF2-40B4-BE49-F238E27FC236}">
                <a16:creationId xmlns:a16="http://schemas.microsoft.com/office/drawing/2014/main" id="{98FDA8AC-DE49-E662-080F-DC956CBB74F8}"/>
              </a:ext>
            </a:extLst>
          </p:cNvPr>
          <p:cNvSpPr/>
          <p:nvPr/>
        </p:nvSpPr>
        <p:spPr>
          <a:xfrm>
            <a:off x="272141" y="4128668"/>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7" action="ppaction://hlinksldjump"/>
              </a:rPr>
              <a:t>Community Violence</a:t>
            </a:r>
            <a:endParaRPr lang="en-US" sz="1800">
              <a:solidFill>
                <a:srgbClr val="002060"/>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3037F4B-BB96-07E3-C1D5-6EB902673BD8}"/>
              </a:ext>
            </a:extLst>
          </p:cNvPr>
          <p:cNvSpPr/>
          <p:nvPr/>
        </p:nvSpPr>
        <p:spPr>
          <a:xfrm>
            <a:off x="261255" y="4536843"/>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8" action="ppaction://hlinksldjump"/>
              </a:rPr>
              <a:t>Community Inequities</a:t>
            </a:r>
            <a:endParaRPr lang="en-US" sz="1800">
              <a:solidFill>
                <a:srgbClr val="002060"/>
              </a:solidFill>
              <a:latin typeface="Calibri" panose="020F0502020204030204" pitchFamily="34" charset="0"/>
              <a:cs typeface="Calibri" panose="020F0502020204030204" pitchFamily="34" charset="0"/>
            </a:endParaRPr>
          </a:p>
        </p:txBody>
      </p:sp>
      <p:sp>
        <p:nvSpPr>
          <p:cNvPr id="5" name="Rectangle 4">
            <a:extLst>
              <a:ext uri="{FF2B5EF4-FFF2-40B4-BE49-F238E27FC236}">
                <a16:creationId xmlns:a16="http://schemas.microsoft.com/office/drawing/2014/main" id="{49E84BCE-DCC2-2558-E6BC-99C419949E1E}"/>
              </a:ext>
            </a:extLst>
          </p:cNvPr>
          <p:cNvSpPr/>
          <p:nvPr/>
        </p:nvSpPr>
        <p:spPr>
          <a:xfrm>
            <a:off x="253467" y="4967434"/>
            <a:ext cx="2820064"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9" action="ppaction://hlinksldjump"/>
              </a:rPr>
              <a:t>Family Responsibilities</a:t>
            </a:r>
            <a:endParaRPr lang="en-US" sz="1800">
              <a:solidFill>
                <a:srgbClr val="002060"/>
              </a:solidFill>
              <a:latin typeface="Calibri" panose="020F0502020204030204" pitchFamily="34" charset="0"/>
              <a:cs typeface="Calibri" panose="020F0502020204030204" pitchFamily="34" charset="0"/>
            </a:endParaRPr>
          </a:p>
        </p:txBody>
      </p:sp>
      <p:sp>
        <p:nvSpPr>
          <p:cNvPr id="32" name="Rectangle 31">
            <a:extLst>
              <a:ext uri="{FF2B5EF4-FFF2-40B4-BE49-F238E27FC236}">
                <a16:creationId xmlns:a16="http://schemas.microsoft.com/office/drawing/2014/main" id="{C2AD71C5-53A2-53DC-E6BF-6EEFC22355F8}"/>
              </a:ext>
            </a:extLst>
          </p:cNvPr>
          <p:cNvSpPr/>
          <p:nvPr/>
        </p:nvSpPr>
        <p:spPr>
          <a:xfrm>
            <a:off x="3258161" y="4121815"/>
            <a:ext cx="2819401" cy="46194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10" action="ppaction://hlinksldjump"/>
              </a:rPr>
              <a:t>Biased Discipline Practices</a:t>
            </a:r>
            <a:endParaRPr lang="en-US" sz="1600">
              <a:solidFill>
                <a:srgbClr val="002060"/>
              </a:solidFill>
              <a:latin typeface="Calibri" panose="020F0502020204030204" pitchFamily="34" charset="0"/>
              <a:cs typeface="Calibri" panose="020F0502020204030204" pitchFamily="34" charset="0"/>
            </a:endParaRPr>
          </a:p>
        </p:txBody>
      </p:sp>
      <p:sp>
        <p:nvSpPr>
          <p:cNvPr id="33" name="Rectangle 32">
            <a:extLst>
              <a:ext uri="{FF2B5EF4-FFF2-40B4-BE49-F238E27FC236}">
                <a16:creationId xmlns:a16="http://schemas.microsoft.com/office/drawing/2014/main" id="{D2DB276A-2F11-AE80-6462-ABD033A4CC89}"/>
              </a:ext>
            </a:extLst>
          </p:cNvPr>
          <p:cNvSpPr/>
          <p:nvPr/>
        </p:nvSpPr>
        <p:spPr>
          <a:xfrm>
            <a:off x="3239487" y="4553778"/>
            <a:ext cx="2819401" cy="724941"/>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550">
                <a:solidFill>
                  <a:srgbClr val="002060"/>
                </a:solidFill>
                <a:latin typeface="Calibri" panose="020F0502020204030204" pitchFamily="34" charset="0"/>
                <a:cs typeface="Calibri" panose="020F0502020204030204" pitchFamily="34" charset="0"/>
                <a:hlinkClick r:id="rId11" action="ppaction://hlinksldjump"/>
              </a:rPr>
              <a:t>Undiagnosed Disability and/or Disability Accommodations</a:t>
            </a:r>
            <a:endParaRPr lang="en-US" sz="1550">
              <a:solidFill>
                <a:srgbClr val="002060"/>
              </a:solidFill>
              <a:latin typeface="Calibri" panose="020F0502020204030204" pitchFamily="34" charset="0"/>
              <a:cs typeface="Calibri" panose="020F0502020204030204" pitchFamily="34" charset="0"/>
            </a:endParaRPr>
          </a:p>
        </p:txBody>
      </p:sp>
      <p:sp>
        <p:nvSpPr>
          <p:cNvPr id="35" name="Rectangle 34">
            <a:extLst>
              <a:ext uri="{FF2B5EF4-FFF2-40B4-BE49-F238E27FC236}">
                <a16:creationId xmlns:a16="http://schemas.microsoft.com/office/drawing/2014/main" id="{E73E2958-C6C2-7B6B-971C-2B5698B10C7A}"/>
              </a:ext>
            </a:extLst>
          </p:cNvPr>
          <p:cNvSpPr/>
          <p:nvPr/>
        </p:nvSpPr>
        <p:spPr>
          <a:xfrm>
            <a:off x="3239486" y="5285951"/>
            <a:ext cx="2819401" cy="496826"/>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a:cs typeface="Calibri"/>
                <a:hlinkClick r:id="rId12" action="ppaction://hlinksldjump"/>
              </a:rPr>
              <a:t>Caregivers had Negative Educational Experience</a:t>
            </a:r>
            <a:endParaRPr lang="en-US" sz="1600">
              <a:solidFill>
                <a:srgbClr val="002060"/>
              </a:solidFill>
              <a:latin typeface="Calibri"/>
              <a:cs typeface="Calibri"/>
            </a:endParaRPr>
          </a:p>
        </p:txBody>
      </p:sp>
      <p:sp>
        <p:nvSpPr>
          <p:cNvPr id="36" name="Rectangle 35">
            <a:extLst>
              <a:ext uri="{FF2B5EF4-FFF2-40B4-BE49-F238E27FC236}">
                <a16:creationId xmlns:a16="http://schemas.microsoft.com/office/drawing/2014/main" id="{5A096C58-AB51-3F83-B215-313C9425DBF7}"/>
              </a:ext>
            </a:extLst>
          </p:cNvPr>
          <p:cNvSpPr/>
          <p:nvPr/>
        </p:nvSpPr>
        <p:spPr>
          <a:xfrm>
            <a:off x="3269047" y="2057185"/>
            <a:ext cx="2819401"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13" action="ppaction://hlinksldjump"/>
              </a:rPr>
              <a:t>Academic Struggle</a:t>
            </a:r>
            <a:endParaRPr lang="en-US" sz="1600">
              <a:solidFill>
                <a:srgbClr val="002060"/>
              </a:solidFill>
              <a:latin typeface="Calibri" panose="020F0502020204030204" pitchFamily="34" charset="0"/>
              <a:cs typeface="Calibri" panose="020F0502020204030204" pitchFamily="34" charset="0"/>
            </a:endParaRPr>
          </a:p>
        </p:txBody>
      </p:sp>
      <p:sp>
        <p:nvSpPr>
          <p:cNvPr id="37" name="Rectangle 36">
            <a:extLst>
              <a:ext uri="{FF2B5EF4-FFF2-40B4-BE49-F238E27FC236}">
                <a16:creationId xmlns:a16="http://schemas.microsoft.com/office/drawing/2014/main" id="{EC916A6D-4670-C9D1-3B0F-68FCD410D0E8}"/>
              </a:ext>
            </a:extLst>
          </p:cNvPr>
          <p:cNvSpPr/>
          <p:nvPr/>
        </p:nvSpPr>
        <p:spPr>
          <a:xfrm>
            <a:off x="3258161" y="2481728"/>
            <a:ext cx="2819401"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14" action="ppaction://hlinksldjump"/>
              </a:rPr>
              <a:t>Behavior Struggle</a:t>
            </a:r>
            <a:endParaRPr lang="en-US" sz="1600">
              <a:solidFill>
                <a:srgbClr val="002060"/>
              </a:solidFill>
              <a:latin typeface="Calibri" panose="020F0502020204030204" pitchFamily="34" charset="0"/>
              <a:cs typeface="Calibri" panose="020F0502020204030204" pitchFamily="34" charset="0"/>
            </a:endParaRPr>
          </a:p>
        </p:txBody>
      </p:sp>
      <p:sp>
        <p:nvSpPr>
          <p:cNvPr id="38" name="Rectangle 37">
            <a:extLst>
              <a:ext uri="{FF2B5EF4-FFF2-40B4-BE49-F238E27FC236}">
                <a16:creationId xmlns:a16="http://schemas.microsoft.com/office/drawing/2014/main" id="{2B41928F-809E-DB91-6B23-8A915F119A03}"/>
              </a:ext>
            </a:extLst>
          </p:cNvPr>
          <p:cNvSpPr/>
          <p:nvPr/>
        </p:nvSpPr>
        <p:spPr>
          <a:xfrm>
            <a:off x="3258161" y="2906838"/>
            <a:ext cx="2819401"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a:cs typeface="Calibri"/>
                <a:hlinkClick r:id="rId15" action="ppaction://hlinksldjump"/>
              </a:rPr>
              <a:t>Unwelcoming School Climate</a:t>
            </a:r>
            <a:endParaRPr lang="en-US" sz="1600">
              <a:solidFill>
                <a:srgbClr val="002060"/>
              </a:solidFill>
              <a:latin typeface="Calibri"/>
              <a:cs typeface="Calibri"/>
            </a:endParaRPr>
          </a:p>
        </p:txBody>
      </p:sp>
      <p:sp>
        <p:nvSpPr>
          <p:cNvPr id="39" name="Rectangle 38">
            <a:extLst>
              <a:ext uri="{FF2B5EF4-FFF2-40B4-BE49-F238E27FC236}">
                <a16:creationId xmlns:a16="http://schemas.microsoft.com/office/drawing/2014/main" id="{9112DFDC-D7A5-0A9D-C02E-2031DAF1DE63}"/>
              </a:ext>
            </a:extLst>
          </p:cNvPr>
          <p:cNvSpPr/>
          <p:nvPr/>
        </p:nvSpPr>
        <p:spPr>
          <a:xfrm>
            <a:off x="3247275" y="3309609"/>
            <a:ext cx="2819401"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16" action="ppaction://hlinksldjump"/>
              </a:rPr>
              <a:t>Social and Peer Challenges</a:t>
            </a:r>
            <a:endParaRPr lang="en-US" sz="1600">
              <a:solidFill>
                <a:srgbClr val="002060"/>
              </a:solidFill>
              <a:latin typeface="Calibri" panose="020F0502020204030204" pitchFamily="34" charset="0"/>
              <a:cs typeface="Calibri" panose="020F0502020204030204" pitchFamily="34" charset="0"/>
            </a:endParaRPr>
          </a:p>
        </p:txBody>
      </p:sp>
      <p:sp>
        <p:nvSpPr>
          <p:cNvPr id="40" name="Rectangle 39">
            <a:extLst>
              <a:ext uri="{FF2B5EF4-FFF2-40B4-BE49-F238E27FC236}">
                <a16:creationId xmlns:a16="http://schemas.microsoft.com/office/drawing/2014/main" id="{12BE4576-B65D-6BA0-FF00-9B682A4AE707}"/>
              </a:ext>
            </a:extLst>
          </p:cNvPr>
          <p:cNvSpPr/>
          <p:nvPr/>
        </p:nvSpPr>
        <p:spPr>
          <a:xfrm>
            <a:off x="3258161" y="3712379"/>
            <a:ext cx="2819401"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17" action="ppaction://hlinksldjump"/>
              </a:rPr>
              <a:t>Anxiety</a:t>
            </a:r>
            <a:endParaRPr lang="en-US" sz="1800">
              <a:solidFill>
                <a:srgbClr val="002060"/>
              </a:solidFill>
              <a:latin typeface="Calibri" panose="020F0502020204030204" pitchFamily="34" charset="0"/>
              <a:cs typeface="Calibri" panose="020F0502020204030204" pitchFamily="34" charset="0"/>
            </a:endParaRPr>
          </a:p>
        </p:txBody>
      </p:sp>
      <p:pic>
        <p:nvPicPr>
          <p:cNvPr id="41" name="Picture 2" descr="Attendance Works">
            <a:extLst>
              <a:ext uri="{FF2B5EF4-FFF2-40B4-BE49-F238E27FC236}">
                <a16:creationId xmlns:a16="http://schemas.microsoft.com/office/drawing/2014/main" id="{160E91F4-204F-D148-8011-D9010CCB72C4}"/>
              </a:ext>
            </a:extLst>
          </p:cNvPr>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065475" y="6185978"/>
            <a:ext cx="779228" cy="302965"/>
          </a:xfrm>
          <a:prstGeom prst="rect">
            <a:avLst/>
          </a:prstGeom>
          <a:solidFill>
            <a:schemeClr val="bg1"/>
          </a:solidFill>
        </p:spPr>
      </p:pic>
      <p:pic>
        <p:nvPicPr>
          <p:cNvPr id="42" name="Picture 41">
            <a:extLst>
              <a:ext uri="{FF2B5EF4-FFF2-40B4-BE49-F238E27FC236}">
                <a16:creationId xmlns:a16="http://schemas.microsoft.com/office/drawing/2014/main" id="{6893A037-0D37-FB28-F3F8-EE0F4CA390A9}"/>
              </a:ext>
            </a:extLst>
          </p:cNvPr>
          <p:cNvPicPr>
            <a:picLocks noChangeAspect="1"/>
          </p:cNvPicPr>
          <p:nvPr/>
        </p:nvPicPr>
        <p:blipFill>
          <a:blip r:embed="rId19"/>
          <a:stretch>
            <a:fillRect/>
          </a:stretch>
        </p:blipFill>
        <p:spPr>
          <a:xfrm>
            <a:off x="371057" y="6212117"/>
            <a:ext cx="595818" cy="276826"/>
          </a:xfrm>
          <a:prstGeom prst="rect">
            <a:avLst/>
          </a:prstGeom>
        </p:spPr>
      </p:pic>
      <p:sp>
        <p:nvSpPr>
          <p:cNvPr id="18" name="Rectangle 17">
            <a:extLst>
              <a:ext uri="{FF2B5EF4-FFF2-40B4-BE49-F238E27FC236}">
                <a16:creationId xmlns:a16="http://schemas.microsoft.com/office/drawing/2014/main" id="{5469B728-BFED-7DE2-2BCC-77983AF37FEB}"/>
              </a:ext>
            </a:extLst>
          </p:cNvPr>
          <p:cNvSpPr/>
          <p:nvPr/>
        </p:nvSpPr>
        <p:spPr>
          <a:xfrm>
            <a:off x="6265954" y="4572463"/>
            <a:ext cx="2968487" cy="46194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0" action="ppaction://hlinksldjump"/>
              </a:rPr>
              <a:t>Lack of Behavioral Support</a:t>
            </a:r>
            <a:endParaRPr lang="en-US" sz="1600">
              <a:solidFill>
                <a:srgbClr val="002060"/>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162D07AD-2148-73EF-71BD-9DB4097BC869}"/>
              </a:ext>
            </a:extLst>
          </p:cNvPr>
          <p:cNvSpPr/>
          <p:nvPr/>
        </p:nvSpPr>
        <p:spPr>
          <a:xfrm>
            <a:off x="6265953" y="5034403"/>
            <a:ext cx="2968487"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rPr>
              <a:t>Failure to Earn Credits</a:t>
            </a:r>
            <a:endParaRPr lang="en-US" sz="1800">
              <a:solidFill>
                <a:srgbClr val="002060"/>
              </a:solidFill>
              <a:latin typeface="Calibri" panose="020F0502020204030204" pitchFamily="34" charset="0"/>
              <a:cs typeface="Calibri" panose="020F0502020204030204" pitchFamily="34" charset="0"/>
            </a:endParaRPr>
          </a:p>
        </p:txBody>
      </p:sp>
      <p:sp>
        <p:nvSpPr>
          <p:cNvPr id="20" name="Rectangle 19">
            <a:extLst>
              <a:ext uri="{FF2B5EF4-FFF2-40B4-BE49-F238E27FC236}">
                <a16:creationId xmlns:a16="http://schemas.microsoft.com/office/drawing/2014/main" id="{99555F4D-75A3-6092-F8EE-0545690F570E}"/>
              </a:ext>
            </a:extLst>
          </p:cNvPr>
          <p:cNvSpPr/>
          <p:nvPr/>
        </p:nvSpPr>
        <p:spPr>
          <a:xfrm>
            <a:off x="6273741" y="5439525"/>
            <a:ext cx="2968487" cy="583394"/>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Font typeface="Arial"/>
              <a:buChar char="•"/>
            </a:pPr>
            <a:r>
              <a:rPr lang="en-US" sz="1600">
                <a:solidFill>
                  <a:srgbClr val="002060"/>
                </a:solidFill>
                <a:latin typeface="Calibri" panose="020F0502020204030204" pitchFamily="34" charset="0"/>
                <a:cs typeface="Calibri" panose="020F0502020204030204" pitchFamily="34" charset="0"/>
              </a:rPr>
              <a:t>Need to Hold Job Conflicts with Being in High School </a:t>
            </a:r>
          </a:p>
        </p:txBody>
      </p:sp>
      <p:sp>
        <p:nvSpPr>
          <p:cNvPr id="22" name="Rectangle 21">
            <a:extLst>
              <a:ext uri="{FF2B5EF4-FFF2-40B4-BE49-F238E27FC236}">
                <a16:creationId xmlns:a16="http://schemas.microsoft.com/office/drawing/2014/main" id="{B9A4D306-41BF-852E-DF26-DDA5C08425F9}"/>
              </a:ext>
            </a:extLst>
          </p:cNvPr>
          <p:cNvSpPr/>
          <p:nvPr/>
        </p:nvSpPr>
        <p:spPr>
          <a:xfrm>
            <a:off x="6258622" y="2041419"/>
            <a:ext cx="2964697" cy="734137"/>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1" action="ppaction://hlinksldjump"/>
              </a:rPr>
              <a:t>Lack of Challenging Culturally Responsive Instruction</a:t>
            </a:r>
            <a:endParaRPr lang="en-US" sz="1600">
              <a:latin typeface="Calibri" panose="020F0502020204030204" pitchFamily="34" charset="0"/>
              <a:cs typeface="Calibri" panose="020F0502020204030204" pitchFamily="34" charset="0"/>
            </a:endParaRPr>
          </a:p>
        </p:txBody>
      </p:sp>
      <p:sp>
        <p:nvSpPr>
          <p:cNvPr id="23" name="Rectangle 22">
            <a:extLst>
              <a:ext uri="{FF2B5EF4-FFF2-40B4-BE49-F238E27FC236}">
                <a16:creationId xmlns:a16="http://schemas.microsoft.com/office/drawing/2014/main" id="{4A359358-78C2-510C-2E8D-13EC5FD69CEE}"/>
              </a:ext>
            </a:extLst>
          </p:cNvPr>
          <p:cNvSpPr/>
          <p:nvPr/>
        </p:nvSpPr>
        <p:spPr>
          <a:xfrm>
            <a:off x="6265953" y="2773593"/>
            <a:ext cx="2968487" cy="302279"/>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2" action="ppaction://hlinksldjump"/>
              </a:rPr>
              <a:t>Bored</a:t>
            </a:r>
            <a:endParaRPr lang="en-US" sz="1600">
              <a:solidFill>
                <a:srgbClr val="002060"/>
              </a:solidFill>
              <a:latin typeface="Calibri" panose="020F0502020204030204" pitchFamily="34" charset="0"/>
              <a:cs typeface="Calibri" panose="020F0502020204030204" pitchFamily="34" charset="0"/>
            </a:endParaRPr>
          </a:p>
        </p:txBody>
      </p:sp>
      <p:sp>
        <p:nvSpPr>
          <p:cNvPr id="24" name="Rectangle 23">
            <a:extLst>
              <a:ext uri="{FF2B5EF4-FFF2-40B4-BE49-F238E27FC236}">
                <a16:creationId xmlns:a16="http://schemas.microsoft.com/office/drawing/2014/main" id="{283B8B0D-7E33-2F62-8CE4-8B80196D077B}"/>
              </a:ext>
            </a:extLst>
          </p:cNvPr>
          <p:cNvSpPr/>
          <p:nvPr/>
        </p:nvSpPr>
        <p:spPr>
          <a:xfrm>
            <a:off x="6273741" y="3083971"/>
            <a:ext cx="2968487" cy="554646"/>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3" action="ppaction://hlinksldjump"/>
              </a:rPr>
              <a:t>No Meaningful Adult Relationship in School</a:t>
            </a:r>
            <a:endParaRPr lang="en-US" sz="1600">
              <a:solidFill>
                <a:srgbClr val="002060"/>
              </a:solidFill>
              <a:latin typeface="Calibri" panose="020F0502020204030204" pitchFamily="34" charset="0"/>
              <a:cs typeface="Calibri" panose="020F0502020204030204" pitchFamily="34" charset="0"/>
            </a:endParaRPr>
          </a:p>
        </p:txBody>
      </p:sp>
      <p:sp>
        <p:nvSpPr>
          <p:cNvPr id="25" name="Rectangle 24">
            <a:extLst>
              <a:ext uri="{FF2B5EF4-FFF2-40B4-BE49-F238E27FC236}">
                <a16:creationId xmlns:a16="http://schemas.microsoft.com/office/drawing/2014/main" id="{17CB079C-2C9B-B5AE-C973-2F7BD14C31E3}"/>
              </a:ext>
            </a:extLst>
          </p:cNvPr>
          <p:cNvSpPr/>
          <p:nvPr/>
        </p:nvSpPr>
        <p:spPr>
          <a:xfrm>
            <a:off x="6265954" y="3632698"/>
            <a:ext cx="2968487" cy="517085"/>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4" action="ppaction://hlinksldjump"/>
              </a:rPr>
              <a:t>Lack of Enrichment Opportunities</a:t>
            </a:r>
            <a:endParaRPr lang="en-US" sz="1600">
              <a:latin typeface="Calibri" panose="020F0502020204030204" pitchFamily="34" charset="0"/>
              <a:cs typeface="Calibri" panose="020F0502020204030204" pitchFamily="34" charset="0"/>
            </a:endParaRPr>
          </a:p>
        </p:txBody>
      </p:sp>
      <p:sp>
        <p:nvSpPr>
          <p:cNvPr id="26" name="Rectangle 25">
            <a:extLst>
              <a:ext uri="{FF2B5EF4-FFF2-40B4-BE49-F238E27FC236}">
                <a16:creationId xmlns:a16="http://schemas.microsoft.com/office/drawing/2014/main" id="{EB8FF810-8897-8747-E5A0-904E518974EE}"/>
              </a:ext>
            </a:extLst>
          </p:cNvPr>
          <p:cNvSpPr/>
          <p:nvPr/>
        </p:nvSpPr>
        <p:spPr>
          <a:xfrm>
            <a:off x="6254405" y="4147353"/>
            <a:ext cx="2968487" cy="42511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5" action="ppaction://hlinksldjump"/>
              </a:rPr>
              <a:t>Lack of Academic Support</a:t>
            </a:r>
            <a:endParaRPr lang="en-US" sz="1800">
              <a:solidFill>
                <a:srgbClr val="002060"/>
              </a:solidFill>
              <a:latin typeface="Calibri" panose="020F0502020204030204" pitchFamily="34" charset="0"/>
              <a:cs typeface="Calibri" panose="020F0502020204030204" pitchFamily="34" charset="0"/>
            </a:endParaRPr>
          </a:p>
        </p:txBody>
      </p:sp>
      <p:sp>
        <p:nvSpPr>
          <p:cNvPr id="27" name="Rectangle 26">
            <a:extLst>
              <a:ext uri="{FF2B5EF4-FFF2-40B4-BE49-F238E27FC236}">
                <a16:creationId xmlns:a16="http://schemas.microsoft.com/office/drawing/2014/main" id="{CB396B76-EEC8-F388-B2A7-C2D8705F9737}"/>
              </a:ext>
            </a:extLst>
          </p:cNvPr>
          <p:cNvSpPr/>
          <p:nvPr/>
        </p:nvSpPr>
        <p:spPr>
          <a:xfrm>
            <a:off x="9330904" y="5221137"/>
            <a:ext cx="2637183" cy="583067"/>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rPr>
              <a:t>Suspensions Don't Count as Absence</a:t>
            </a:r>
            <a:endParaRPr lang="en-US" sz="1600">
              <a:latin typeface="Calibri" panose="020F0502020204030204" pitchFamily="34" charset="0"/>
              <a:cs typeface="Calibri" panose="020F0502020204030204" pitchFamily="34" charset="0"/>
            </a:endParaRPr>
          </a:p>
        </p:txBody>
      </p:sp>
      <p:sp>
        <p:nvSpPr>
          <p:cNvPr id="31" name="Rectangle 30">
            <a:extLst>
              <a:ext uri="{FF2B5EF4-FFF2-40B4-BE49-F238E27FC236}">
                <a16:creationId xmlns:a16="http://schemas.microsoft.com/office/drawing/2014/main" id="{9EF914D9-4B2C-5134-1C16-47D02C1B2DD3}"/>
              </a:ext>
            </a:extLst>
          </p:cNvPr>
          <p:cNvSpPr/>
          <p:nvPr/>
        </p:nvSpPr>
        <p:spPr>
          <a:xfrm>
            <a:off x="9330905" y="2048930"/>
            <a:ext cx="2637183" cy="532142"/>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rPr>
              <a:t>Only Unexcused Absences are a Problem</a:t>
            </a:r>
          </a:p>
        </p:txBody>
      </p:sp>
      <p:sp>
        <p:nvSpPr>
          <p:cNvPr id="43" name="Rectangle 42">
            <a:extLst>
              <a:ext uri="{FF2B5EF4-FFF2-40B4-BE49-F238E27FC236}">
                <a16:creationId xmlns:a16="http://schemas.microsoft.com/office/drawing/2014/main" id="{ED7D503C-DDF6-31F1-25C7-7908069824A1}"/>
              </a:ext>
            </a:extLst>
          </p:cNvPr>
          <p:cNvSpPr/>
          <p:nvPr/>
        </p:nvSpPr>
        <p:spPr>
          <a:xfrm>
            <a:off x="9330904" y="2553958"/>
            <a:ext cx="2637183" cy="77799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6" action="ppaction://hlinksldjump"/>
              </a:rPr>
              <a:t>Missing Two Days Per Month Doesn't Affect Learning</a:t>
            </a:r>
            <a:endParaRPr lang="en-US" sz="1600">
              <a:solidFill>
                <a:srgbClr val="002060"/>
              </a:solidFill>
              <a:latin typeface="Calibri" panose="020F0502020204030204" pitchFamily="34" charset="0"/>
              <a:cs typeface="Calibri" panose="020F0502020204030204" pitchFamily="34" charset="0"/>
            </a:endParaRPr>
          </a:p>
        </p:txBody>
      </p:sp>
      <p:sp>
        <p:nvSpPr>
          <p:cNvPr id="44" name="Rectangle 43">
            <a:extLst>
              <a:ext uri="{FF2B5EF4-FFF2-40B4-BE49-F238E27FC236}">
                <a16:creationId xmlns:a16="http://schemas.microsoft.com/office/drawing/2014/main" id="{D48BF86E-4E87-3D83-CDDC-3ED7C03586B9}"/>
              </a:ext>
            </a:extLst>
          </p:cNvPr>
          <p:cNvSpPr/>
          <p:nvPr/>
        </p:nvSpPr>
        <p:spPr>
          <a:xfrm>
            <a:off x="9320018" y="3308173"/>
            <a:ext cx="2637183" cy="583067"/>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a:cs typeface="Calibri"/>
                <a:hlinkClick r:id="rId27" action="ppaction://hlinksldjump"/>
              </a:rPr>
              <a:t>Lose Track of Total Absences</a:t>
            </a:r>
            <a:endParaRPr lang="en-US" sz="1600">
              <a:latin typeface="Calibri"/>
              <a:cs typeface="Calibri"/>
            </a:endParaRPr>
          </a:p>
        </p:txBody>
      </p:sp>
      <p:sp>
        <p:nvSpPr>
          <p:cNvPr id="45" name="Rectangle 44">
            <a:extLst>
              <a:ext uri="{FF2B5EF4-FFF2-40B4-BE49-F238E27FC236}">
                <a16:creationId xmlns:a16="http://schemas.microsoft.com/office/drawing/2014/main" id="{2FD62847-3CAB-338B-7A91-525F20C12F1C}"/>
              </a:ext>
            </a:extLst>
          </p:cNvPr>
          <p:cNvSpPr/>
          <p:nvPr/>
        </p:nvSpPr>
        <p:spPr>
          <a:xfrm>
            <a:off x="9330904" y="3870116"/>
            <a:ext cx="2637183" cy="763656"/>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rPr>
              <a:t>Assume Students Must Stay Home for Any Symptoms</a:t>
            </a:r>
            <a:endParaRPr lang="en-US" sz="1600">
              <a:latin typeface="Calibri" panose="020F0502020204030204" pitchFamily="34" charset="0"/>
              <a:cs typeface="Calibri" panose="020F0502020204030204" pitchFamily="34" charset="0"/>
            </a:endParaRPr>
          </a:p>
        </p:txBody>
      </p:sp>
      <p:sp>
        <p:nvSpPr>
          <p:cNvPr id="46" name="Rectangle 45">
            <a:extLst>
              <a:ext uri="{FF2B5EF4-FFF2-40B4-BE49-F238E27FC236}">
                <a16:creationId xmlns:a16="http://schemas.microsoft.com/office/drawing/2014/main" id="{F901CDD2-DE26-423A-1E30-698A09617530}"/>
              </a:ext>
            </a:extLst>
          </p:cNvPr>
          <p:cNvSpPr/>
          <p:nvPr/>
        </p:nvSpPr>
        <p:spPr>
          <a:xfrm>
            <a:off x="9330904" y="4638070"/>
            <a:ext cx="2637183" cy="583067"/>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8" action="ppaction://hlinksldjump"/>
              </a:rPr>
              <a:t>Attendance Only Matters in Older Grades</a:t>
            </a:r>
            <a:endParaRPr lang="en-US" sz="1600">
              <a:solidFill>
                <a:srgbClr val="002060"/>
              </a:solidFill>
              <a:latin typeface="Calibri" panose="020F0502020204030204" pitchFamily="34" charset="0"/>
              <a:cs typeface="Calibri" panose="020F0502020204030204" pitchFamily="34" charset="0"/>
            </a:endParaRPr>
          </a:p>
        </p:txBody>
      </p:sp>
      <p:sp>
        <p:nvSpPr>
          <p:cNvPr id="49" name="Rectangle 48">
            <a:extLst>
              <a:ext uri="{FF2B5EF4-FFF2-40B4-BE49-F238E27FC236}">
                <a16:creationId xmlns:a16="http://schemas.microsoft.com/office/drawing/2014/main" id="{0008D7BC-A005-135A-9015-F8A94CEE2EB7}"/>
              </a:ext>
            </a:extLst>
          </p:cNvPr>
          <p:cNvSpPr/>
          <p:nvPr/>
        </p:nvSpPr>
        <p:spPr>
          <a:xfrm>
            <a:off x="3247275" y="5804204"/>
            <a:ext cx="2819401" cy="266720"/>
          </a:xfrm>
          <a:prstGeom prst="rect">
            <a:avLst/>
          </a:prstGeom>
          <a:solidFill>
            <a:schemeClr val="accent4">
              <a:lumMod val="20000"/>
              <a:lumOff val="80000"/>
            </a:schemeClr>
          </a:solidFill>
          <a:ln>
            <a:noFill/>
          </a:ln>
          <a:effectLst>
            <a:softEdge rad="31750"/>
          </a:effectLst>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marL="174625" indent="-174625">
              <a:buChar char="•"/>
            </a:pPr>
            <a:r>
              <a:rPr lang="en-US" sz="1600">
                <a:solidFill>
                  <a:srgbClr val="002060"/>
                </a:solidFill>
                <a:latin typeface="Calibri" panose="020F0502020204030204" pitchFamily="34" charset="0"/>
                <a:cs typeface="Calibri" panose="020F0502020204030204" pitchFamily="34" charset="0"/>
                <a:hlinkClick r:id="rId29" action="ppaction://hlinksldjump"/>
              </a:rPr>
              <a:t>Student Challenges </a:t>
            </a:r>
            <a:endParaRPr lang="en-US" sz="1600">
              <a:solidFill>
                <a:srgbClr val="002060"/>
              </a:solidFill>
              <a:latin typeface="Calibri" panose="020F0502020204030204" pitchFamily="34" charset="0"/>
              <a:cs typeface="Calibri" panose="020F0502020204030204" pitchFamily="34" charset="0"/>
            </a:endParaRPr>
          </a:p>
        </p:txBody>
      </p:sp>
      <p:sp>
        <p:nvSpPr>
          <p:cNvPr id="50" name="TextBox 49">
            <a:extLst>
              <a:ext uri="{FF2B5EF4-FFF2-40B4-BE49-F238E27FC236}">
                <a16:creationId xmlns:a16="http://schemas.microsoft.com/office/drawing/2014/main" id="{D00876BA-B247-2DAE-0E5F-BE3F8903F132}"/>
              </a:ext>
            </a:extLst>
          </p:cNvPr>
          <p:cNvSpPr txBox="1"/>
          <p:nvPr/>
        </p:nvSpPr>
        <p:spPr>
          <a:xfrm>
            <a:off x="158701" y="5534364"/>
            <a:ext cx="2881509" cy="461665"/>
          </a:xfrm>
          <a:prstGeom prst="rect">
            <a:avLst/>
          </a:prstGeom>
          <a:solidFill>
            <a:srgbClr val="002060"/>
          </a:solidFill>
        </p:spPr>
        <p:txBody>
          <a:bodyPr wrap="square" rtlCol="0">
            <a:spAutoFit/>
          </a:bodyPr>
          <a:lstStyle/>
          <a:p>
            <a:r>
              <a:rPr lang="en-US" sz="1200" i="1">
                <a:solidFill>
                  <a:schemeClr val="bg1"/>
                </a:solidFill>
              </a:rPr>
              <a:t>Click the link to see the RI Data. </a:t>
            </a:r>
          </a:p>
          <a:p>
            <a:r>
              <a:rPr lang="en-US" sz="1200" i="1">
                <a:solidFill>
                  <a:schemeClr val="bg1"/>
                </a:solidFill>
              </a:rPr>
              <a:t>Click on </a:t>
            </a:r>
            <a:r>
              <a:rPr lang="en-US" sz="1200" b="1" i="1">
                <a:solidFill>
                  <a:schemeClr val="bg1"/>
                </a:solidFill>
              </a:rPr>
              <a:t>The Reasons</a:t>
            </a:r>
            <a:r>
              <a:rPr lang="en-US" sz="1200" i="1">
                <a:solidFill>
                  <a:schemeClr val="bg1"/>
                </a:solidFill>
              </a:rPr>
              <a:t> button to return.</a:t>
            </a:r>
          </a:p>
        </p:txBody>
      </p:sp>
      <p:sp>
        <p:nvSpPr>
          <p:cNvPr id="52" name="Action Button: Blank 51">
            <a:hlinkClick r:id="rId30" action="ppaction://hlinksldjump" highlightClick="1"/>
            <a:extLst>
              <a:ext uri="{FF2B5EF4-FFF2-40B4-BE49-F238E27FC236}">
                <a16:creationId xmlns:a16="http://schemas.microsoft.com/office/drawing/2014/main" id="{EB377B2A-99E0-6988-0D2F-6F73B6292977}"/>
              </a:ext>
            </a:extLst>
          </p:cNvPr>
          <p:cNvSpPr/>
          <p:nvPr/>
        </p:nvSpPr>
        <p:spPr>
          <a:xfrm>
            <a:off x="1943303" y="6161566"/>
            <a:ext cx="1562099" cy="350968"/>
          </a:xfrm>
          <a:prstGeom prst="actionButtonBlank">
            <a:avLst/>
          </a:prstGeom>
          <a:solidFill>
            <a:schemeClr val="accent4">
              <a:lumMod val="20000"/>
              <a:lumOff val="80000"/>
            </a:schemeClr>
          </a:solidFill>
          <a:ln>
            <a:solidFill>
              <a:srgbClr val="002060"/>
            </a:solidFill>
          </a:ln>
          <a:scene3d>
            <a:camera prst="orthographicFront"/>
            <a:lightRig rig="threePt" dir="t"/>
          </a:scene3d>
          <a:sp3d>
            <a:bevelT w="165100" prst="coolSlant"/>
          </a:sp3d>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a:solidFill>
                  <a:srgbClr val="002060"/>
                </a:solidFill>
                <a:hlinkClick r:id="rId30" action="ppaction://hlinksldjump"/>
              </a:rPr>
              <a:t>THE REASONS</a:t>
            </a:r>
            <a:endParaRPr lang="en-US">
              <a:solidFill>
                <a:srgbClr val="002060"/>
              </a:solidFill>
            </a:endParaRPr>
          </a:p>
        </p:txBody>
      </p:sp>
      <p:sp>
        <p:nvSpPr>
          <p:cNvPr id="3" name="Slide Number Placeholder 2">
            <a:extLst>
              <a:ext uri="{FF2B5EF4-FFF2-40B4-BE49-F238E27FC236}">
                <a16:creationId xmlns:a16="http://schemas.microsoft.com/office/drawing/2014/main" id="{B24450E8-1352-2576-9427-FDB7320116DF}"/>
              </a:ext>
            </a:extLst>
          </p:cNvPr>
          <p:cNvSpPr>
            <a:spLocks noGrp="1"/>
          </p:cNvSpPr>
          <p:nvPr>
            <p:ph type="sldNum" idx="12"/>
          </p:nvPr>
        </p:nvSpPr>
        <p:spPr/>
        <p:txBody>
          <a:bodyPr/>
          <a:lstStyle/>
          <a:p>
            <a:fld id="{00000000-1234-1234-1234-123412341234}" type="slidenum">
              <a:rPr lang="en-US"/>
              <a:t>5</a:t>
            </a:fld>
            <a:endParaRPr lang="en-US"/>
          </a:p>
        </p:txBody>
      </p:sp>
    </p:spTree>
    <p:extLst>
      <p:ext uri="{BB962C8B-B14F-4D97-AF65-F5344CB8AC3E}">
        <p14:creationId xmlns:p14="http://schemas.microsoft.com/office/powerpoint/2010/main" val="7444669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1C0E3-AC72-EFA0-EF2F-C1ACE8366F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6</a:t>
            </a:fld>
            <a:endParaRPr lang="en-US"/>
          </a:p>
        </p:txBody>
      </p:sp>
      <p:graphicFrame>
        <p:nvGraphicFramePr>
          <p:cNvPr id="6" name="Diagram 5">
            <a:extLst>
              <a:ext uri="{FF2B5EF4-FFF2-40B4-BE49-F238E27FC236}">
                <a16:creationId xmlns:a16="http://schemas.microsoft.com/office/drawing/2014/main" id="{F37F73A0-9571-6C35-6A4C-27FE807DD5B6}"/>
              </a:ext>
            </a:extLst>
          </p:cNvPr>
          <p:cNvGraphicFramePr/>
          <p:nvPr>
            <p:extLst>
              <p:ext uri="{D42A27DB-BD31-4B8C-83A1-F6EECF244321}">
                <p14:modId xmlns:p14="http://schemas.microsoft.com/office/powerpoint/2010/main" val="4208604193"/>
              </p:ext>
            </p:extLst>
          </p:nvPr>
        </p:nvGraphicFramePr>
        <p:xfrm>
          <a:off x="2841897" y="1406666"/>
          <a:ext cx="7826102" cy="474866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48F2618E-A82E-0815-2616-B745DD89A14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chemeClr val="bg1"/>
                </a:solidFill>
              </a:rPr>
              <a:t>Understanding the Reason &amp; Building the Plan</a:t>
            </a:r>
            <a:endParaRPr lang="en-US" sz="3600" b="1" dirty="0">
              <a:solidFill>
                <a:schemeClr val="bg1"/>
              </a:solidFill>
              <a:latin typeface="Calibri Light"/>
              <a:cs typeface="Calibri Light"/>
            </a:endParaRPr>
          </a:p>
        </p:txBody>
      </p:sp>
      <p:sp>
        <p:nvSpPr>
          <p:cNvPr id="2" name="TextBox 1">
            <a:extLst>
              <a:ext uri="{FF2B5EF4-FFF2-40B4-BE49-F238E27FC236}">
                <a16:creationId xmlns:a16="http://schemas.microsoft.com/office/drawing/2014/main" id="{789966DE-56CF-B48F-86B9-F02A6BB91030}"/>
              </a:ext>
            </a:extLst>
          </p:cNvPr>
          <p:cNvSpPr txBox="1"/>
          <p:nvPr/>
        </p:nvSpPr>
        <p:spPr>
          <a:xfrm>
            <a:off x="1576251" y="939625"/>
            <a:ext cx="8913717" cy="307777"/>
          </a:xfrm>
          <a:prstGeom prst="rect">
            <a:avLst/>
          </a:prstGeom>
          <a:solidFill>
            <a:srgbClr val="CCFF99"/>
          </a:solidFill>
        </p:spPr>
        <p:txBody>
          <a:bodyPr wrap="square" rtlCol="0">
            <a:spAutoFit/>
          </a:bodyPr>
          <a:lstStyle/>
          <a:p>
            <a:pPr algn="ctr"/>
            <a:r>
              <a:rPr lang="en-US" dirty="0">
                <a:solidFill>
                  <a:srgbClr val="002060"/>
                </a:solidFill>
              </a:rPr>
              <a:t>Use these areas to consider one of the four reasons that students are chronically absent and how to respond.</a:t>
            </a:r>
          </a:p>
        </p:txBody>
      </p:sp>
    </p:spTree>
    <p:extLst>
      <p:ext uri="{BB962C8B-B14F-4D97-AF65-F5344CB8AC3E}">
        <p14:creationId xmlns:p14="http://schemas.microsoft.com/office/powerpoint/2010/main" val="23855611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1C0E3-AC72-EFA0-EF2F-C1ACE8366F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7</a:t>
            </a:fld>
            <a:endParaRPr lang="en-US"/>
          </a:p>
        </p:txBody>
      </p:sp>
      <p:graphicFrame>
        <p:nvGraphicFramePr>
          <p:cNvPr id="6" name="Diagram 5">
            <a:extLst>
              <a:ext uri="{FF2B5EF4-FFF2-40B4-BE49-F238E27FC236}">
                <a16:creationId xmlns:a16="http://schemas.microsoft.com/office/drawing/2014/main" id="{F37F73A0-9571-6C35-6A4C-27FE807DD5B6}"/>
              </a:ext>
            </a:extLst>
          </p:cNvPr>
          <p:cNvGraphicFramePr/>
          <p:nvPr>
            <p:extLst>
              <p:ext uri="{D42A27DB-BD31-4B8C-83A1-F6EECF244321}">
                <p14:modId xmlns:p14="http://schemas.microsoft.com/office/powerpoint/2010/main" val="324962791"/>
              </p:ext>
            </p:extLst>
          </p:nvPr>
        </p:nvGraphicFramePr>
        <p:xfrm>
          <a:off x="304800" y="1063048"/>
          <a:ext cx="7869646" cy="486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48F2618E-A82E-0815-2616-B745DD89A14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chemeClr val="bg1"/>
                </a:solidFill>
              </a:rPr>
              <a:t>Understanding the Reason &amp; Building the Plan</a:t>
            </a:r>
            <a:endParaRPr lang="en-US" sz="3600" b="1" dirty="0">
              <a:solidFill>
                <a:schemeClr val="bg1"/>
              </a:solidFill>
              <a:latin typeface="Calibri Light"/>
              <a:cs typeface="Calibri Light"/>
            </a:endParaRPr>
          </a:p>
        </p:txBody>
      </p:sp>
      <p:pic>
        <p:nvPicPr>
          <p:cNvPr id="4" name="Picture 3" descr="A close-up of a sign&#10;&#10;Description automatically generated">
            <a:extLst>
              <a:ext uri="{FF2B5EF4-FFF2-40B4-BE49-F238E27FC236}">
                <a16:creationId xmlns:a16="http://schemas.microsoft.com/office/drawing/2014/main" id="{FFC19A76-7666-17CE-FE27-DC1770831E96}"/>
              </a:ext>
            </a:extLst>
          </p:cNvPr>
          <p:cNvPicPr>
            <a:picLocks noChangeAspect="1"/>
          </p:cNvPicPr>
          <p:nvPr/>
        </p:nvPicPr>
        <p:blipFill rotWithShape="1">
          <a:blip r:embed="rId7"/>
          <a:srcRect l="3648" t="7267" b="33482"/>
          <a:stretch/>
        </p:blipFill>
        <p:spPr>
          <a:xfrm>
            <a:off x="5963191" y="1392616"/>
            <a:ext cx="1955079" cy="304800"/>
          </a:xfrm>
          <a:prstGeom prst="rect">
            <a:avLst/>
          </a:prstGeom>
        </p:spPr>
      </p:pic>
      <p:pic>
        <p:nvPicPr>
          <p:cNvPr id="8" name="Picture 7">
            <a:extLst>
              <a:ext uri="{FF2B5EF4-FFF2-40B4-BE49-F238E27FC236}">
                <a16:creationId xmlns:a16="http://schemas.microsoft.com/office/drawing/2014/main" id="{4377223F-BB8A-95BF-72CE-8D7D816A8791}"/>
              </a:ext>
            </a:extLst>
          </p:cNvPr>
          <p:cNvPicPr>
            <a:picLocks noChangeAspect="1"/>
          </p:cNvPicPr>
          <p:nvPr/>
        </p:nvPicPr>
        <p:blipFill>
          <a:blip r:embed="rId8"/>
          <a:stretch>
            <a:fillRect/>
          </a:stretch>
        </p:blipFill>
        <p:spPr>
          <a:xfrm>
            <a:off x="3090858" y="2568316"/>
            <a:ext cx="7059477" cy="374955"/>
          </a:xfrm>
          <a:prstGeom prst="rect">
            <a:avLst/>
          </a:prstGeom>
        </p:spPr>
      </p:pic>
      <p:pic>
        <p:nvPicPr>
          <p:cNvPr id="10" name="Picture 9">
            <a:extLst>
              <a:ext uri="{FF2B5EF4-FFF2-40B4-BE49-F238E27FC236}">
                <a16:creationId xmlns:a16="http://schemas.microsoft.com/office/drawing/2014/main" id="{1DFC1275-A0A6-2CB8-9D9A-56DBC0FBBBF0}"/>
              </a:ext>
            </a:extLst>
          </p:cNvPr>
          <p:cNvPicPr>
            <a:picLocks noChangeAspect="1"/>
          </p:cNvPicPr>
          <p:nvPr/>
        </p:nvPicPr>
        <p:blipFill>
          <a:blip r:embed="rId9"/>
          <a:stretch>
            <a:fillRect/>
          </a:stretch>
        </p:blipFill>
        <p:spPr>
          <a:xfrm>
            <a:off x="2134698" y="4189128"/>
            <a:ext cx="9612066" cy="590632"/>
          </a:xfrm>
          <a:prstGeom prst="rect">
            <a:avLst/>
          </a:prstGeom>
        </p:spPr>
      </p:pic>
      <p:pic>
        <p:nvPicPr>
          <p:cNvPr id="12" name="Picture 11">
            <a:extLst>
              <a:ext uri="{FF2B5EF4-FFF2-40B4-BE49-F238E27FC236}">
                <a16:creationId xmlns:a16="http://schemas.microsoft.com/office/drawing/2014/main" id="{A3962727-0556-81C0-57EB-10CF189D3893}"/>
              </a:ext>
            </a:extLst>
          </p:cNvPr>
          <p:cNvPicPr>
            <a:picLocks noChangeAspect="1"/>
          </p:cNvPicPr>
          <p:nvPr/>
        </p:nvPicPr>
        <p:blipFill>
          <a:blip r:embed="rId10"/>
          <a:stretch>
            <a:fillRect/>
          </a:stretch>
        </p:blipFill>
        <p:spPr>
          <a:xfrm>
            <a:off x="1900300" y="5404961"/>
            <a:ext cx="9440592" cy="638264"/>
          </a:xfrm>
          <a:prstGeom prst="rect">
            <a:avLst/>
          </a:prstGeom>
        </p:spPr>
      </p:pic>
      <p:sp>
        <p:nvSpPr>
          <p:cNvPr id="13" name="TextBox 12">
            <a:extLst>
              <a:ext uri="{FF2B5EF4-FFF2-40B4-BE49-F238E27FC236}">
                <a16:creationId xmlns:a16="http://schemas.microsoft.com/office/drawing/2014/main" id="{A4484DDD-B21E-CF10-3633-303F7795C440}"/>
              </a:ext>
            </a:extLst>
          </p:cNvPr>
          <p:cNvSpPr txBox="1"/>
          <p:nvPr/>
        </p:nvSpPr>
        <p:spPr>
          <a:xfrm rot="687771">
            <a:off x="8608917" y="1268926"/>
            <a:ext cx="3082834" cy="461665"/>
          </a:xfrm>
          <a:prstGeom prst="rect">
            <a:avLst/>
          </a:prstGeom>
          <a:solidFill>
            <a:schemeClr val="accent4">
              <a:lumMod val="20000"/>
              <a:lumOff val="80000"/>
            </a:schemeClr>
          </a:solidFill>
          <a:ln>
            <a:solidFill>
              <a:srgbClr val="C00000"/>
            </a:solidFill>
          </a:ln>
        </p:spPr>
        <p:txBody>
          <a:bodyPr wrap="square" rtlCol="0">
            <a:spAutoFit/>
          </a:bodyPr>
          <a:lstStyle/>
          <a:p>
            <a:r>
              <a:rPr lang="en-US" sz="2400" b="1" dirty="0">
                <a:solidFill>
                  <a:srgbClr val="0070C0"/>
                </a:solidFill>
                <a:latin typeface="Dreaming Outloud Pro" panose="03050502040302030504" pitchFamily="66" charset="0"/>
                <a:cs typeface="Dreaming Outloud Pro" panose="03050502040302030504" pitchFamily="66" charset="0"/>
              </a:rPr>
              <a:t>EXAMPLE CASE STUDY</a:t>
            </a:r>
          </a:p>
        </p:txBody>
      </p:sp>
    </p:spTree>
    <p:extLst>
      <p:ext uri="{BB962C8B-B14F-4D97-AF65-F5344CB8AC3E}">
        <p14:creationId xmlns:p14="http://schemas.microsoft.com/office/powerpoint/2010/main" val="569190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1C0E3-AC72-EFA0-EF2F-C1ACE8366F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8</a:t>
            </a:fld>
            <a:endParaRPr lang="en-US"/>
          </a:p>
        </p:txBody>
      </p:sp>
      <p:graphicFrame>
        <p:nvGraphicFramePr>
          <p:cNvPr id="6" name="Diagram 5">
            <a:extLst>
              <a:ext uri="{FF2B5EF4-FFF2-40B4-BE49-F238E27FC236}">
                <a16:creationId xmlns:a16="http://schemas.microsoft.com/office/drawing/2014/main" id="{F37F73A0-9571-6C35-6A4C-27FE807DD5B6}"/>
              </a:ext>
            </a:extLst>
          </p:cNvPr>
          <p:cNvGraphicFramePr/>
          <p:nvPr>
            <p:extLst>
              <p:ext uri="{D42A27DB-BD31-4B8C-83A1-F6EECF244321}">
                <p14:modId xmlns:p14="http://schemas.microsoft.com/office/powerpoint/2010/main" val="1050374492"/>
              </p:ext>
            </p:extLst>
          </p:nvPr>
        </p:nvGraphicFramePr>
        <p:xfrm>
          <a:off x="542834" y="1089173"/>
          <a:ext cx="8061235" cy="51461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48F2618E-A82E-0815-2616-B745DD89A14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chemeClr val="bg1"/>
                </a:solidFill>
              </a:rPr>
              <a:t>Understanding the Reason &amp; Building the Plan</a:t>
            </a:r>
            <a:endParaRPr lang="en-US" sz="3600" b="1" dirty="0">
              <a:solidFill>
                <a:schemeClr val="bg1"/>
              </a:solidFill>
              <a:latin typeface="Calibri Light"/>
              <a:cs typeface="Calibri Light"/>
            </a:endParaRPr>
          </a:p>
        </p:txBody>
      </p:sp>
      <p:pic>
        <p:nvPicPr>
          <p:cNvPr id="4" name="Picture 3">
            <a:extLst>
              <a:ext uri="{FF2B5EF4-FFF2-40B4-BE49-F238E27FC236}">
                <a16:creationId xmlns:a16="http://schemas.microsoft.com/office/drawing/2014/main" id="{0EA408ED-98DC-AE76-FEFA-5EE2E7FF5FF5}"/>
              </a:ext>
            </a:extLst>
          </p:cNvPr>
          <p:cNvPicPr>
            <a:picLocks noChangeAspect="1"/>
          </p:cNvPicPr>
          <p:nvPr/>
        </p:nvPicPr>
        <p:blipFill>
          <a:blip r:embed="rId7"/>
          <a:stretch>
            <a:fillRect/>
          </a:stretch>
        </p:blipFill>
        <p:spPr>
          <a:xfrm>
            <a:off x="2013782" y="1871286"/>
            <a:ext cx="8878539" cy="543001"/>
          </a:xfrm>
          <a:prstGeom prst="rect">
            <a:avLst/>
          </a:prstGeom>
        </p:spPr>
      </p:pic>
      <p:pic>
        <p:nvPicPr>
          <p:cNvPr id="8" name="Picture 7">
            <a:extLst>
              <a:ext uri="{FF2B5EF4-FFF2-40B4-BE49-F238E27FC236}">
                <a16:creationId xmlns:a16="http://schemas.microsoft.com/office/drawing/2014/main" id="{AE19160A-FEB1-B75E-7EA3-8ED899388C49}"/>
              </a:ext>
            </a:extLst>
          </p:cNvPr>
          <p:cNvPicPr>
            <a:picLocks noChangeAspect="1"/>
          </p:cNvPicPr>
          <p:nvPr/>
        </p:nvPicPr>
        <p:blipFill>
          <a:blip r:embed="rId8"/>
          <a:stretch>
            <a:fillRect/>
          </a:stretch>
        </p:blipFill>
        <p:spPr>
          <a:xfrm>
            <a:off x="2210765" y="3662254"/>
            <a:ext cx="9564435" cy="771633"/>
          </a:xfrm>
          <a:prstGeom prst="rect">
            <a:avLst/>
          </a:prstGeom>
        </p:spPr>
      </p:pic>
      <p:pic>
        <p:nvPicPr>
          <p:cNvPr id="12" name="Picture 11" descr="A close-up of a note&#10;&#10;Description automatically generated">
            <a:extLst>
              <a:ext uri="{FF2B5EF4-FFF2-40B4-BE49-F238E27FC236}">
                <a16:creationId xmlns:a16="http://schemas.microsoft.com/office/drawing/2014/main" id="{CF1D32FC-1A32-2296-DDB1-849D987F6499}"/>
              </a:ext>
            </a:extLst>
          </p:cNvPr>
          <p:cNvPicPr>
            <a:picLocks noChangeAspect="1"/>
          </p:cNvPicPr>
          <p:nvPr/>
        </p:nvPicPr>
        <p:blipFill>
          <a:blip r:embed="rId9"/>
          <a:stretch>
            <a:fillRect/>
          </a:stretch>
        </p:blipFill>
        <p:spPr>
          <a:xfrm>
            <a:off x="3100252" y="5486770"/>
            <a:ext cx="7464313" cy="1022303"/>
          </a:xfrm>
          <a:prstGeom prst="rect">
            <a:avLst/>
          </a:prstGeom>
        </p:spPr>
      </p:pic>
      <p:sp>
        <p:nvSpPr>
          <p:cNvPr id="13" name="TextBox 12">
            <a:extLst>
              <a:ext uri="{FF2B5EF4-FFF2-40B4-BE49-F238E27FC236}">
                <a16:creationId xmlns:a16="http://schemas.microsoft.com/office/drawing/2014/main" id="{17E4864E-DC78-FBB7-4542-FB87C49FBFD3}"/>
              </a:ext>
            </a:extLst>
          </p:cNvPr>
          <p:cNvSpPr txBox="1"/>
          <p:nvPr/>
        </p:nvSpPr>
        <p:spPr>
          <a:xfrm rot="687771">
            <a:off x="8608917" y="1268926"/>
            <a:ext cx="3082834" cy="461665"/>
          </a:xfrm>
          <a:prstGeom prst="rect">
            <a:avLst/>
          </a:prstGeom>
          <a:solidFill>
            <a:schemeClr val="accent4">
              <a:lumMod val="20000"/>
              <a:lumOff val="80000"/>
            </a:schemeClr>
          </a:solidFill>
          <a:ln>
            <a:solidFill>
              <a:srgbClr val="C00000"/>
            </a:solidFill>
          </a:ln>
        </p:spPr>
        <p:txBody>
          <a:bodyPr wrap="square" rtlCol="0">
            <a:spAutoFit/>
          </a:bodyPr>
          <a:lstStyle/>
          <a:p>
            <a:r>
              <a:rPr lang="en-US" sz="2400" b="1" dirty="0">
                <a:solidFill>
                  <a:srgbClr val="0070C0"/>
                </a:solidFill>
                <a:latin typeface="Dreaming Outloud Pro" panose="03050502040302030504" pitchFamily="66" charset="0"/>
                <a:cs typeface="Dreaming Outloud Pro" panose="03050502040302030504" pitchFamily="66" charset="0"/>
              </a:rPr>
              <a:t>EXAMPLE CASE STUDY</a:t>
            </a:r>
          </a:p>
        </p:txBody>
      </p:sp>
    </p:spTree>
    <p:extLst>
      <p:ext uri="{BB962C8B-B14F-4D97-AF65-F5344CB8AC3E}">
        <p14:creationId xmlns:p14="http://schemas.microsoft.com/office/powerpoint/2010/main" val="889500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821C0E3-AC72-EFA0-EF2F-C1ACE8366F41}"/>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US" smtClean="0"/>
              <a:t>9</a:t>
            </a:fld>
            <a:endParaRPr lang="en-US"/>
          </a:p>
        </p:txBody>
      </p:sp>
      <p:graphicFrame>
        <p:nvGraphicFramePr>
          <p:cNvPr id="6" name="Diagram 5">
            <a:extLst>
              <a:ext uri="{FF2B5EF4-FFF2-40B4-BE49-F238E27FC236}">
                <a16:creationId xmlns:a16="http://schemas.microsoft.com/office/drawing/2014/main" id="{F37F73A0-9571-6C35-6A4C-27FE807DD5B6}"/>
              </a:ext>
            </a:extLst>
          </p:cNvPr>
          <p:cNvGraphicFramePr/>
          <p:nvPr>
            <p:extLst>
              <p:ext uri="{D42A27DB-BD31-4B8C-83A1-F6EECF244321}">
                <p14:modId xmlns:p14="http://schemas.microsoft.com/office/powerpoint/2010/main" val="333110448"/>
              </p:ext>
            </p:extLst>
          </p:nvPr>
        </p:nvGraphicFramePr>
        <p:xfrm>
          <a:off x="603795" y="523707"/>
          <a:ext cx="7869646" cy="4866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itle 3">
            <a:extLst>
              <a:ext uri="{FF2B5EF4-FFF2-40B4-BE49-F238E27FC236}">
                <a16:creationId xmlns:a16="http://schemas.microsoft.com/office/drawing/2014/main" id="{48F2618E-A82E-0815-2616-B745DD89A14F}"/>
              </a:ext>
            </a:extLst>
          </p:cNvPr>
          <p:cNvSpPr txBox="1">
            <a:spLocks/>
          </p:cNvSpPr>
          <p:nvPr/>
        </p:nvSpPr>
        <p:spPr>
          <a:xfrm>
            <a:off x="304800" y="172857"/>
            <a:ext cx="11582400" cy="701700"/>
          </a:xfrm>
          <a:prstGeom prst="rect">
            <a:avLst/>
          </a:prstGeom>
          <a:solidFill>
            <a:srgbClr val="002060"/>
          </a:solid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2"/>
              </a:buClr>
              <a:buSzPts val="1800"/>
              <a:buFont typeface="Libre Franklin"/>
              <a:buNone/>
              <a:defRPr sz="4400" b="0" i="0" u="none" strike="noStrike" cap="none">
                <a:solidFill>
                  <a:schemeClr val="accent2"/>
                </a:solidFill>
                <a:latin typeface="Libre Franklin"/>
                <a:ea typeface="Libre Franklin"/>
                <a:cs typeface="Libre Franklin"/>
                <a:sym typeface="Libre Frankli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600" dirty="0">
                <a:solidFill>
                  <a:schemeClr val="bg1"/>
                </a:solidFill>
              </a:rPr>
              <a:t>Understanding the Reason &amp; Building the Plan</a:t>
            </a:r>
            <a:endParaRPr lang="en-US" sz="3600" b="1" dirty="0">
              <a:solidFill>
                <a:schemeClr val="bg1"/>
              </a:solidFill>
              <a:latin typeface="Calibri Light"/>
              <a:cs typeface="Calibri Light"/>
            </a:endParaRPr>
          </a:p>
        </p:txBody>
      </p:sp>
      <p:pic>
        <p:nvPicPr>
          <p:cNvPr id="4" name="Picture 3">
            <a:extLst>
              <a:ext uri="{FF2B5EF4-FFF2-40B4-BE49-F238E27FC236}">
                <a16:creationId xmlns:a16="http://schemas.microsoft.com/office/drawing/2014/main" id="{D9C3CDA4-678F-F8E9-680A-E116FA8C9F24}"/>
              </a:ext>
            </a:extLst>
          </p:cNvPr>
          <p:cNvPicPr>
            <a:picLocks noChangeAspect="1"/>
          </p:cNvPicPr>
          <p:nvPr/>
        </p:nvPicPr>
        <p:blipFill>
          <a:blip r:embed="rId7"/>
          <a:stretch>
            <a:fillRect/>
          </a:stretch>
        </p:blipFill>
        <p:spPr>
          <a:xfrm>
            <a:off x="2408823" y="2473080"/>
            <a:ext cx="8647996" cy="338400"/>
          </a:xfrm>
          <a:prstGeom prst="rect">
            <a:avLst/>
          </a:prstGeom>
        </p:spPr>
      </p:pic>
      <p:pic>
        <p:nvPicPr>
          <p:cNvPr id="8" name="Picture 7">
            <a:extLst>
              <a:ext uri="{FF2B5EF4-FFF2-40B4-BE49-F238E27FC236}">
                <a16:creationId xmlns:a16="http://schemas.microsoft.com/office/drawing/2014/main" id="{008D7595-5B89-2A10-05EF-3F273C43AEC6}"/>
              </a:ext>
            </a:extLst>
          </p:cNvPr>
          <p:cNvPicPr>
            <a:picLocks noChangeAspect="1"/>
          </p:cNvPicPr>
          <p:nvPr/>
        </p:nvPicPr>
        <p:blipFill>
          <a:blip r:embed="rId8"/>
          <a:stretch>
            <a:fillRect/>
          </a:stretch>
        </p:blipFill>
        <p:spPr>
          <a:xfrm>
            <a:off x="2177826" y="4046521"/>
            <a:ext cx="9459645" cy="1066949"/>
          </a:xfrm>
          <a:prstGeom prst="rect">
            <a:avLst/>
          </a:prstGeom>
        </p:spPr>
      </p:pic>
      <p:sp>
        <p:nvSpPr>
          <p:cNvPr id="9" name="TextBox 8">
            <a:extLst>
              <a:ext uri="{FF2B5EF4-FFF2-40B4-BE49-F238E27FC236}">
                <a16:creationId xmlns:a16="http://schemas.microsoft.com/office/drawing/2014/main" id="{ADDC1D68-3BA4-EC67-39E5-289970A9C165}"/>
              </a:ext>
            </a:extLst>
          </p:cNvPr>
          <p:cNvSpPr txBox="1"/>
          <p:nvPr/>
        </p:nvSpPr>
        <p:spPr>
          <a:xfrm rot="687771">
            <a:off x="8608917" y="1268926"/>
            <a:ext cx="3082834" cy="461665"/>
          </a:xfrm>
          <a:prstGeom prst="rect">
            <a:avLst/>
          </a:prstGeom>
          <a:solidFill>
            <a:schemeClr val="accent4">
              <a:lumMod val="20000"/>
              <a:lumOff val="80000"/>
            </a:schemeClr>
          </a:solidFill>
          <a:ln>
            <a:solidFill>
              <a:srgbClr val="C00000"/>
            </a:solidFill>
          </a:ln>
        </p:spPr>
        <p:txBody>
          <a:bodyPr wrap="square" rtlCol="0">
            <a:spAutoFit/>
          </a:bodyPr>
          <a:lstStyle/>
          <a:p>
            <a:r>
              <a:rPr lang="en-US" sz="2400" b="1" dirty="0">
                <a:solidFill>
                  <a:srgbClr val="0070C0"/>
                </a:solidFill>
                <a:latin typeface="Dreaming Outloud Pro" panose="03050502040302030504" pitchFamily="66" charset="0"/>
                <a:cs typeface="Dreaming Outloud Pro" panose="03050502040302030504" pitchFamily="66" charset="0"/>
              </a:rPr>
              <a:t>EXAMPLE CASE STUDY</a:t>
            </a:r>
          </a:p>
        </p:txBody>
      </p:sp>
    </p:spTree>
    <p:extLst>
      <p:ext uri="{BB962C8B-B14F-4D97-AF65-F5344CB8AC3E}">
        <p14:creationId xmlns:p14="http://schemas.microsoft.com/office/powerpoint/2010/main" val="2849686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Rhode Island">
      <a:dk1>
        <a:srgbClr val="000000"/>
      </a:dk1>
      <a:lt1>
        <a:srgbClr val="FFFFFF"/>
      </a:lt1>
      <a:dk2>
        <a:srgbClr val="44546A"/>
      </a:dk2>
      <a:lt2>
        <a:srgbClr val="C4C4C4"/>
      </a:lt2>
      <a:accent1>
        <a:srgbClr val="EB5152"/>
      </a:accent1>
      <a:accent2>
        <a:srgbClr val="1E497F"/>
      </a:accent2>
      <a:accent3>
        <a:srgbClr val="8FBAE4"/>
      </a:accent3>
      <a:accent4>
        <a:srgbClr val="FFC709"/>
      </a:accent4>
      <a:accent5>
        <a:srgbClr val="404040"/>
      </a:accent5>
      <a:accent6>
        <a:srgbClr val="656565"/>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D2F9047F81E3C4F9EAF0CF651F108AF" ma:contentTypeVersion="13" ma:contentTypeDescription="Create a new document." ma:contentTypeScope="" ma:versionID="ae2a33face92397b771e2df1602f0ce3">
  <xsd:schema xmlns:xsd="http://www.w3.org/2001/XMLSchema" xmlns:xs="http://www.w3.org/2001/XMLSchema" xmlns:p="http://schemas.microsoft.com/office/2006/metadata/properties" xmlns:ns2="6d4466ee-9b48-492a-bb16-722678a41fe8" xmlns:ns3="c95c9ff4-e94b-4248-936f-c9a083e22d0e" targetNamespace="http://schemas.microsoft.com/office/2006/metadata/properties" ma:root="true" ma:fieldsID="202180224166450dbdc93f60b4cb91d7" ns2:_="" ns3:_="">
    <xsd:import namespace="6d4466ee-9b48-492a-bb16-722678a41fe8"/>
    <xsd:import namespace="c95c9ff4-e94b-4248-936f-c9a083e22d0e"/>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d4466ee-9b48-492a-bb16-722678a41fe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2133fc88-55e6-4226-9516-9bd3a7d320f5" ma:termSetId="09814cd3-568e-fe90-9814-8d621ff8fb84" ma:anchorId="fba54fb3-c3e1-fe81-a776-ca4b69148c4d" ma:open="true" ma:isKeyword="false">
      <xsd:complexType>
        <xsd:sequence>
          <xsd:element ref="pc:Terms" minOccurs="0" maxOccurs="1"/>
        </xsd:sequence>
      </xsd:complex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95c9ff4-e94b-4248-936f-c9a083e22d0e"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TaxCatchAll" ma:index="15" nillable="true" ma:displayName="Taxonomy Catch All Column" ma:hidden="true" ma:list="{8b31571c-4951-43b2-ae95-1f587a6487e0}" ma:internalName="TaxCatchAll" ma:showField="CatchAllData" ma:web="c95c9ff4-e94b-4248-936f-c9a083e22d0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c95c9ff4-e94b-4248-936f-c9a083e22d0e">
      <UserInfo>
        <DisplayName>SharingLinks.77d83746-e4d8-46e1-8424-d726a2693b12.Flexible.acea04a6-4127-454e-8266-c51b224eb5d7</DisplayName>
        <AccountId>21</AccountId>
        <AccountType/>
      </UserInfo>
      <UserInfo>
        <DisplayName>SharingLinks.0b82894b-3251-48e0-8365-7012af62a0f3.Flexible.f9fff97f-f2ce-4b29-a0a3-5d07c4316d6a</DisplayName>
        <AccountId>18</AccountId>
        <AccountType/>
      </UserInfo>
      <UserInfo>
        <DisplayName>SharingLinks.daf348b1-3e8c-4101-8fc8-6a80341a5eff.Flexible.1522e75d-a03a-4a19-bd24-198a3060db46</DisplayName>
        <AccountId>13</AccountId>
        <AccountType/>
      </UserInfo>
      <UserInfo>
        <DisplayName>Votta, Peg</DisplayName>
        <AccountId>12</AccountId>
        <AccountType/>
      </UserInfo>
      <UserInfo>
        <DisplayName>Gausland, Scott</DisplayName>
        <AccountId>19</AccountId>
        <AccountType/>
      </UserInfo>
      <UserInfo>
        <DisplayName>Danusis, Kristen</DisplayName>
        <AccountId>27</AccountId>
        <AccountType/>
      </UserInfo>
      <UserInfo>
        <DisplayName>Morente, Victor</DisplayName>
        <AccountId>28</AccountId>
        <AccountType/>
      </UserInfo>
      <UserInfo>
        <DisplayName>Cullinane, Ashley</DisplayName>
        <AccountId>29</AccountId>
        <AccountType/>
      </UserInfo>
      <UserInfo>
        <DisplayName>Redden, Krystafer</DisplayName>
        <AccountId>30</AccountId>
        <AccountType/>
      </UserInfo>
      <UserInfo>
        <DisplayName>Guerrero, Santiago</DisplayName>
        <AccountId>32</AccountId>
        <AccountType/>
      </UserInfo>
      <UserInfo>
        <DisplayName>Salas, Veronica</DisplayName>
        <AccountId>20</AccountId>
        <AccountType/>
      </UserInfo>
      <UserInfo>
        <DisplayName>Russo, Elizabeth</DisplayName>
        <AccountId>38</AccountId>
        <AccountType/>
      </UserInfo>
      <UserInfo>
        <DisplayName>Savastano, Linda</DisplayName>
        <AccountId>9</AccountId>
        <AccountType/>
      </UserInfo>
      <UserInfo>
        <DisplayName>Roldán, Kelvin</DisplayName>
        <AccountId>23</AccountId>
        <AccountType/>
      </UserInfo>
      <UserInfo>
        <DisplayName>Darrow, Brian</DisplayName>
        <AccountId>48</AccountId>
        <AccountType/>
      </UserInfo>
    </SharedWithUsers>
    <TaxCatchAll xmlns="c95c9ff4-e94b-4248-936f-c9a083e22d0e" xsi:nil="true"/>
    <lcf76f155ced4ddcb4097134ff3c332f xmlns="6d4466ee-9b48-492a-bb16-722678a41fe8">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44D43CA-CD1B-40E6-9C5C-D33A5AF280C6}">
  <ds:schemaRefs>
    <ds:schemaRef ds:uri="6d4466ee-9b48-492a-bb16-722678a41fe8"/>
    <ds:schemaRef ds:uri="c95c9ff4-e94b-4248-936f-c9a083e22d0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60212F9-6ED8-42B1-9128-C9A7D231F89B}">
  <ds:schemaRefs>
    <ds:schemaRef ds:uri="http://schemas.microsoft.com/sharepoint/v3/contenttype/forms"/>
  </ds:schemaRefs>
</ds:datastoreItem>
</file>

<file path=customXml/itemProps3.xml><?xml version="1.0" encoding="utf-8"?>
<ds:datastoreItem xmlns:ds="http://schemas.openxmlformats.org/officeDocument/2006/customXml" ds:itemID="{5A529193-5C0A-4B2F-B365-2941ED4D9BBD}">
  <ds:schemaRefs>
    <ds:schemaRef ds:uri="2af59d4e-3b65-4e67-a76d-e4f6333b3d31"/>
    <ds:schemaRef ds:uri="6d4466ee-9b48-492a-bb16-722678a41fe8"/>
    <ds:schemaRef ds:uri="989b5598-220c-4f8c-98fa-d3f47acef1b7"/>
    <ds:schemaRef ds:uri="c95c9ff4-e94b-4248-936f-c9a083e22d0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3931</TotalTime>
  <Words>2644</Words>
  <Application>Microsoft Office PowerPoint</Application>
  <PresentationFormat>Widescreen</PresentationFormat>
  <Paragraphs>405</Paragraphs>
  <Slides>41</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41</vt:i4>
      </vt:variant>
    </vt:vector>
  </HeadingPairs>
  <TitlesOfParts>
    <vt:vector size="49" baseType="lpstr">
      <vt:lpstr>Arial,Sans-Serif</vt:lpstr>
      <vt:lpstr>Calibri Light</vt:lpstr>
      <vt:lpstr>Arial</vt:lpstr>
      <vt:lpstr>Libre Franklin</vt:lpstr>
      <vt:lpstr>Sen ExtraBold</vt:lpstr>
      <vt:lpstr>Dreaming Outloud Pro</vt:lpstr>
      <vt:lpstr>Calibri</vt:lpstr>
      <vt:lpstr>Office Theme</vt:lpstr>
      <vt:lpstr>The Reasons: Four Categories of Chronic Absenteeism </vt:lpstr>
      <vt:lpstr>PowerPoint Presentation</vt:lpstr>
      <vt:lpstr>PowerPoint Presentation</vt:lpstr>
      <vt:lpstr>PowerPoint Presentation</vt:lpstr>
      <vt:lpstr>Absence reasons typically fall into four broad categories: Barriers to attendance, aversion to school, disengagement from school, and misconceptions about the impact of absences. </vt:lpstr>
      <vt:lpstr>PowerPoint Presentation</vt:lpstr>
      <vt:lpstr>PowerPoint Presentation</vt:lpstr>
      <vt:lpstr>PowerPoint Presentation</vt:lpstr>
      <vt:lpstr>PowerPoint Presentation</vt:lpstr>
      <vt:lpstr>PowerPoint Presentation</vt:lpstr>
      <vt:lpstr>PowerPoint Presentation</vt:lpstr>
      <vt:lpstr>The percentage of students, families, and administrators that answered favorably.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RICAS is administered to students in grades 3 through 8</vt:lpstr>
      <vt:lpstr>SAT is administered to all students in grade 11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Overview: LEA Strategic Planning</dc:title>
  <dc:creator>Savastano, Linda</dc:creator>
  <cp:lastModifiedBy>Savastano, Linda</cp:lastModifiedBy>
  <cp:revision>8</cp:revision>
  <dcterms:modified xsi:type="dcterms:W3CDTF">2024-03-12T01:29:48Z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0x0101005D2F9047F81E3C4F9EAF0CF651F108AF</vt:lpwstr>
  </property>
  <property fmtid="{D5CDD505-2E9C-101B-9397-08002B2CF9AE}" pid="3" name="MediaServiceImageTags">
    <vt:lpwstr/>
  </property>
</Properties>
</file>